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85" r:id="rId20"/>
    <p:sldId id="276" r:id="rId21"/>
    <p:sldId id="281" r:id="rId22"/>
    <p:sldId id="282" r:id="rId23"/>
    <p:sldId id="283" r:id="rId24"/>
    <p:sldId id="277" r:id="rId25"/>
    <p:sldId id="284" r:id="rId26"/>
    <p:sldId id="278" r:id="rId27"/>
    <p:sldId id="279"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168" autoAdjust="0"/>
  </p:normalViewPr>
  <p:slideViewPr>
    <p:cSldViewPr>
      <p:cViewPr varScale="1">
        <p:scale>
          <a:sx n="126" d="100"/>
          <a:sy n="126" d="100"/>
        </p:scale>
        <p:origin x="144" y="4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72C84-2A65-4D26-B3AF-3EBFD3BD93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55C18F-357D-4F88-A4E3-DA7ED98BE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B52D87-CF24-46D6-B32E-C9244235B971}"/>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B966C552-C89B-4D4A-B8E3-DA233686CC73}"/>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109B3873-F9E6-4B81-B41D-5A446755D22E}"/>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1128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DED2E5-4C19-4230-A57E-AD677CA699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4E5EEF-DF73-4289-B06C-70127B738B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CDC5C1-3CFC-4BD0-A681-2156AFABE1E2}"/>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723228F5-4B8C-46C9-B10C-003462C29CE2}"/>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FC972B6-842D-4737-AADD-2A1631F6DE0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324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ED9EB5-7120-41FB-8E79-93458AD0A06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37FFE1-E839-494B-88C6-8F4BE7CF81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08E171-E46F-499D-B819-DFE25F046C3B}"/>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088ED792-38CA-4EC7-AADE-519FCF4150BA}"/>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30CDC29-C564-47CC-BCBF-94A0D3AC4BC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56572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0086" y="2874645"/>
            <a:ext cx="10190480" cy="1002029"/>
          </a:xfrm>
          <a:prstGeom prst="rect">
            <a:avLst/>
          </a:prstGeom>
        </p:spPr>
        <p:txBody>
          <a:bodyPr wrap="square" lIns="0" tIns="0" rIns="0" bIns="0">
            <a:spAutoFit/>
          </a:bodyPr>
          <a:lstStyle>
            <a:lvl1pPr>
              <a:defRPr sz="3200" b="0" i="0">
                <a:solidFill>
                  <a:schemeClr val="tx1"/>
                </a:solidFill>
                <a:latin typeface="HGMaruGothicMPRO"/>
                <a:cs typeface="HGMaruGothicM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u="sng">
                <a:solidFill>
                  <a:srgbClr val="FF0000"/>
                </a:solidFill>
                <a:latin typeface="HGMaruGothicMPRO"/>
                <a:cs typeface="HGMaruGothicM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385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HGMaruGothicMPRO"/>
                <a:cs typeface="HGMaruGothicMPR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942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0EFB39-2B65-4D45-9C56-7755D2DC0F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8BC057-1F3A-4E70-9B69-BE31B90D5A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1B10AF-AA99-4D92-863F-A361C42A588D}"/>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E3C31091-08C4-40BA-9D36-B6EB468C169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A88A8B5F-BD0F-429E-92DB-5E6D2C3BD4D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4197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CD08A-A2E2-4547-87B6-9309400B6B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C49B04-A62C-4400-A341-EEBF4F0BE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5D138AE-8593-420C-8FCC-3307BDCE0E19}"/>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AF659E28-764B-4ED2-89D9-F58D2E00809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672F42D8-652D-412A-BB6A-CBD0D1CCE5C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65939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38107-068B-4F78-BEAD-BAD0A0F943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48B627-9497-4F15-8E15-3AC1A11A0CD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FED8028-C26F-43C4-BF6D-92EF03F234F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03091F2-FA01-4EA2-A07A-565D581B75BA}"/>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6" name="フッター プレースホルダー 5">
            <a:extLst>
              <a:ext uri="{FF2B5EF4-FFF2-40B4-BE49-F238E27FC236}">
                <a16:creationId xmlns:a16="http://schemas.microsoft.com/office/drawing/2014/main" id="{2BCF0671-CF61-46DA-8A54-BD7D3356025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7CA43237-2FB5-4E6D-A0C4-767BE552CDF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5760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C1263-949E-43E2-8B25-04EDD65DD0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0BC1C9-C70F-45A1-AABC-1D4A3CA76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B90F936-5BE2-43C8-9430-E754B72ED6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809100F-E3FD-47FF-BC31-4BD69A6EF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D2DC02-3165-4FE6-8572-EA24859276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610F22A-2E63-4556-851C-755DE4EDFF55}"/>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8" name="フッター プレースホルダー 7">
            <a:extLst>
              <a:ext uri="{FF2B5EF4-FFF2-40B4-BE49-F238E27FC236}">
                <a16:creationId xmlns:a16="http://schemas.microsoft.com/office/drawing/2014/main" id="{5401B937-A9BB-4434-A5E7-14F4306EB053}"/>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C79F3BD5-D430-4521-B3AD-36C46CAE1DF9}"/>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8336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CC295-C1A2-4118-89B5-C9A08BA4FD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59FA0E-F991-4746-91D7-54B48AE68372}"/>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4" name="フッター プレースホルダー 3">
            <a:extLst>
              <a:ext uri="{FF2B5EF4-FFF2-40B4-BE49-F238E27FC236}">
                <a16:creationId xmlns:a16="http://schemas.microsoft.com/office/drawing/2014/main" id="{84D5203C-3AD5-4473-923E-84A8500F940F}"/>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E9C52F5-C7B3-4FB6-B019-A78DB61060D0}"/>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24988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3251A12-AC22-4694-B835-AB5BDF4B3B23}"/>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3" name="フッター プレースホルダー 2">
            <a:extLst>
              <a:ext uri="{FF2B5EF4-FFF2-40B4-BE49-F238E27FC236}">
                <a16:creationId xmlns:a16="http://schemas.microsoft.com/office/drawing/2014/main" id="{20219507-3592-4968-B0D6-7CF25B511D88}"/>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26B9CF35-449D-48FA-8D91-9D1C2E0EC07B}"/>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00232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349E4-329A-4ADA-AC13-0CF812532C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818FD5-715A-41EF-9F2D-D9720B640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F57D56-8483-4B21-A795-5E81CD64D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CEFF70-5AE6-4633-9400-15B69F1DC868}"/>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6" name="フッター プレースホルダー 5">
            <a:extLst>
              <a:ext uri="{FF2B5EF4-FFF2-40B4-BE49-F238E27FC236}">
                <a16:creationId xmlns:a16="http://schemas.microsoft.com/office/drawing/2014/main" id="{7643F04C-1D88-4438-BAFC-9BFFDB1FBBD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F7F99C5-3E03-4789-B810-AA74D2D6BDB6}"/>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45946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DA00C-4524-4A0B-A26C-53C497ECAD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195815D-98A7-4776-9A2F-0367AAAEB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D740CD1-B888-4A1A-AE54-801149FB4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F787C1-CAAF-40A4-BE42-098EEBFA15E1}"/>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6" name="フッター プレースホルダー 5">
            <a:extLst>
              <a:ext uri="{FF2B5EF4-FFF2-40B4-BE49-F238E27FC236}">
                <a16:creationId xmlns:a16="http://schemas.microsoft.com/office/drawing/2014/main" id="{78C5AC8E-23B0-46B4-BB02-9FB5712F14A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6B4D6719-AD66-4AA2-8D29-5CECFC203DA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8566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56EC4A-50E8-4754-9794-A2D931D50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7991FF-6BE9-4CD3-B7B9-A6B91CD8B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310C4E-7EEE-422C-88CA-D3A778460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454D14C2-1E23-444C-BC6A-C9D118DDC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0DBBF5B4-A601-4258-8CEE-EF7A02BB5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189712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hyperlink" Target="https://www.pref.osaka.lg.jp/attach/4133/00000000/jissiyouryou.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6A9B39E-8585-865E-FC36-61301735B78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Texturizer/>
                    </a14:imgEffect>
                  </a14:imgLayer>
                </a14:imgProps>
              </a:ext>
            </a:extLst>
          </a:blip>
          <a:srcRect t="3711"/>
          <a:stretch/>
        </p:blipFill>
        <p:spPr>
          <a:xfrm>
            <a:off x="0" y="0"/>
            <a:ext cx="12192000" cy="6858000"/>
          </a:xfrm>
          <a:prstGeom prst="rect">
            <a:avLst/>
          </a:prstGeom>
        </p:spPr>
      </p:pic>
      <p:sp>
        <p:nvSpPr>
          <p:cNvPr id="4" name="object 4"/>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solidFill>
            <a:schemeClr val="bg1"/>
          </a:solidFill>
          <a:ln w="25908">
            <a:solidFill>
              <a:srgbClr val="000000"/>
            </a:solidFill>
          </a:ln>
        </p:spPr>
        <p:txBody>
          <a:bodyPr wrap="square" lIns="0" tIns="0" rIns="0" bIns="0" rtlCol="0"/>
          <a:lstStyle/>
          <a:p>
            <a:endParaRPr/>
          </a:p>
        </p:txBody>
      </p:sp>
      <p:sp>
        <p:nvSpPr>
          <p:cNvPr id="5" name="object 5"/>
          <p:cNvSpPr txBox="1"/>
          <p:nvPr/>
        </p:nvSpPr>
        <p:spPr>
          <a:xfrm>
            <a:off x="10858244" y="458851"/>
            <a:ext cx="952755" cy="382156"/>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ja-JP" sz="2400" spc="-25" dirty="0">
                <a:latin typeface="游ゴシック" panose="020B0400000000000000" pitchFamily="50" charset="-128"/>
                <a:ea typeface="游ゴシック" panose="020B0400000000000000" pitchFamily="50" charset="-128"/>
                <a:cs typeface="Meiryo"/>
              </a:rPr>
              <a:t>P.</a:t>
            </a:r>
            <a:r>
              <a:rPr lang="ja-JP" altLang="en-US" sz="2400" spc="-25" dirty="0">
                <a:latin typeface="游ゴシック" panose="020B0400000000000000" pitchFamily="50" charset="-128"/>
                <a:ea typeface="游ゴシック" panose="020B0400000000000000" pitchFamily="50" charset="-128"/>
                <a:cs typeface="Meiryo"/>
              </a:rPr>
              <a:t>１</a:t>
            </a:r>
            <a:endParaRPr sz="2400" dirty="0">
              <a:latin typeface="游ゴシック" panose="020B0400000000000000" pitchFamily="50" charset="-128"/>
              <a:ea typeface="游ゴシック" panose="020B0400000000000000" pitchFamily="50" charset="-128"/>
              <a:cs typeface="Meiryo"/>
            </a:endParaRPr>
          </a:p>
        </p:txBody>
      </p:sp>
      <p:sp>
        <p:nvSpPr>
          <p:cNvPr id="9" name="object 2">
            <a:extLst>
              <a:ext uri="{FF2B5EF4-FFF2-40B4-BE49-F238E27FC236}">
                <a16:creationId xmlns:a16="http://schemas.microsoft.com/office/drawing/2014/main" id="{E319A75A-511D-486A-BFF0-62EE869CA758}"/>
              </a:ext>
            </a:extLst>
          </p:cNvPr>
          <p:cNvSpPr txBox="1">
            <a:spLocks noGrp="1"/>
          </p:cNvSpPr>
          <p:nvPr>
            <p:ph type="ctrTitle"/>
          </p:nvPr>
        </p:nvSpPr>
        <p:spPr>
          <a:xfrm>
            <a:off x="994523" y="2061318"/>
            <a:ext cx="10190480" cy="1367682"/>
          </a:xfrm>
          <a:prstGeom prst="rect">
            <a:avLst/>
          </a:prstGeom>
        </p:spPr>
        <p:txBody>
          <a:bodyPr vert="horz" wrap="square" lIns="0" tIns="13335" rIns="0" bIns="0" rtlCol="0">
            <a:spAutoFit/>
          </a:bodyPr>
          <a:lstStyle/>
          <a:p>
            <a:pPr algn="ctr">
              <a:lnSpc>
                <a:spcPct val="100000"/>
              </a:lnSpc>
            </a:pP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行政オンラインシステムによる</a:t>
            </a:r>
            <a:br>
              <a:rPr lang="en-US" altLang="ja-JP" sz="4400" b="1" spc="-20" dirty="0">
                <a:ln>
                  <a:solidFill>
                    <a:schemeClr val="bg1"/>
                  </a:solidFill>
                </a:ln>
                <a:latin typeface="UD デジタル 教科書体 N-B" panose="02020700000000000000" pitchFamily="17" charset="-128"/>
                <a:ea typeface="UD デジタル 教科書体 N-B" panose="02020700000000000000" pitchFamily="17" charset="-128"/>
              </a:rPr>
            </a:b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アドプト･プログラムの参加申込</a:t>
            </a:r>
            <a:r>
              <a:rPr lang="ja-JP" altLang="en-US" sz="4400" b="1" spc="-30" dirty="0">
                <a:ln>
                  <a:solidFill>
                    <a:schemeClr val="bg1"/>
                  </a:solidFill>
                </a:ln>
                <a:latin typeface="UD デジタル 教科書体 N-B" panose="02020700000000000000" pitchFamily="17" charset="-128"/>
                <a:ea typeface="UD デジタル 教科書体 N-B" panose="02020700000000000000" pitchFamily="17" charset="-128"/>
              </a:rPr>
              <a:t>手順</a:t>
            </a:r>
            <a:endParaRPr sz="4400" b="1" spc="-30" dirty="0">
              <a:ln>
                <a:solidFill>
                  <a:schemeClr val="bg1"/>
                </a:solidFill>
              </a:ln>
              <a:latin typeface="UD デジタル 教科書体 N-B" panose="02020700000000000000" pitchFamily="17" charset="-128"/>
              <a:ea typeface="UD デジタル 教科書体 N-B" panose="02020700000000000000" pitchFamily="17" charset="-128"/>
            </a:endParaRPr>
          </a:p>
        </p:txBody>
      </p:sp>
      <p:sp>
        <p:nvSpPr>
          <p:cNvPr id="10" name="object 3">
            <a:extLst>
              <a:ext uri="{FF2B5EF4-FFF2-40B4-BE49-F238E27FC236}">
                <a16:creationId xmlns:a16="http://schemas.microsoft.com/office/drawing/2014/main" id="{F5A0AD2E-4867-474D-8BF1-EDB6FD84E97B}"/>
              </a:ext>
            </a:extLst>
          </p:cNvPr>
          <p:cNvSpPr txBox="1"/>
          <p:nvPr/>
        </p:nvSpPr>
        <p:spPr>
          <a:xfrm>
            <a:off x="3774997" y="5029200"/>
            <a:ext cx="4629531" cy="689291"/>
          </a:xfrm>
          <a:prstGeom prst="rect">
            <a:avLst/>
          </a:prstGeom>
        </p:spPr>
        <p:txBody>
          <a:bodyPr vert="horz" wrap="square" lIns="0" tIns="12065" rIns="0" bIns="0" rtlCol="0">
            <a:spAutoFit/>
          </a:bodyPr>
          <a:lstStyle/>
          <a:p>
            <a:pPr marL="12700">
              <a:lnSpc>
                <a:spcPct val="100000"/>
              </a:lnSpc>
              <a:spcBef>
                <a:spcPts val="95"/>
              </a:spcBef>
            </a:pPr>
            <a:r>
              <a:rPr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大阪府</a:t>
            </a:r>
            <a:r>
              <a:rPr lang="ja-JP" altLang="en-US"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都市整備部</a:t>
            </a:r>
            <a:endParaRPr lang="en-US" altLang="ja-JP"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0</a:t>
            </a:r>
            <a:endParaRPr sz="2400" dirty="0">
              <a:latin typeface="Yu Gothic"/>
              <a:cs typeface="Yu Gothic"/>
            </a:endParaRPr>
          </a:p>
        </p:txBody>
      </p:sp>
      <p:sp>
        <p:nvSpPr>
          <p:cNvPr id="3" name="object 3"/>
          <p:cNvSpPr txBox="1">
            <a:spLocks noGrp="1"/>
          </p:cNvSpPr>
          <p:nvPr>
            <p:ph type="title"/>
          </p:nvPr>
        </p:nvSpPr>
        <p:spPr>
          <a:xfrm>
            <a:off x="528066" y="26318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6037326" y="2191257"/>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手順１３</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「入力内容の確認」画面に移動しますので、入力内容を確認ください。</a:t>
            </a:r>
            <a:endParaRPr sz="1600" dirty="0">
              <a:latin typeface="HGMaruGothicMPRO"/>
              <a:cs typeface="HGMaruGothicMPRO"/>
            </a:endParaRPr>
          </a:p>
        </p:txBody>
      </p:sp>
      <p:sp>
        <p:nvSpPr>
          <p:cNvPr id="5" name="object 5"/>
          <p:cNvSpPr txBox="1"/>
          <p:nvPr/>
        </p:nvSpPr>
        <p:spPr>
          <a:xfrm>
            <a:off x="6037326" y="3166998"/>
            <a:ext cx="489902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MaruGothicMPRO"/>
                <a:cs typeface="HGMaruGothicMPRO"/>
              </a:rPr>
              <a:t>画面をスクロールし、全項目に修正等が無ければ、</a:t>
            </a:r>
            <a:endParaRPr sz="1600" dirty="0">
              <a:latin typeface="HGMaruGothicMPRO"/>
              <a:cs typeface="HGMaruGothicMPRO"/>
            </a:endParaRPr>
          </a:p>
          <a:p>
            <a:pPr marL="12700">
              <a:lnSpc>
                <a:spcPct val="100000"/>
              </a:lnSpc>
            </a:pPr>
            <a:r>
              <a:rPr sz="1600" spc="-30" dirty="0">
                <a:latin typeface="HGMaruGothicMPRO"/>
                <a:cs typeface="HGMaruGothicMPRO"/>
              </a:rPr>
              <a:t>「登録する」をクリックします。</a:t>
            </a:r>
            <a:endParaRPr sz="1600" dirty="0">
              <a:latin typeface="HGMaruGothicMPRO"/>
              <a:cs typeface="HGMaruGothicMPRO"/>
            </a:endParaRPr>
          </a:p>
        </p:txBody>
      </p:sp>
      <p:grpSp>
        <p:nvGrpSpPr>
          <p:cNvPr id="6" name="object 6"/>
          <p:cNvGrpSpPr/>
          <p:nvPr/>
        </p:nvGrpSpPr>
        <p:grpSpPr>
          <a:xfrm>
            <a:off x="877824" y="1133855"/>
            <a:ext cx="3729354" cy="2935605"/>
            <a:chOff x="877824" y="1133855"/>
            <a:chExt cx="3729354" cy="2935605"/>
          </a:xfrm>
        </p:grpSpPr>
        <p:pic>
          <p:nvPicPr>
            <p:cNvPr id="7" name="object 7"/>
            <p:cNvPicPr/>
            <p:nvPr/>
          </p:nvPicPr>
          <p:blipFill>
            <a:blip r:embed="rId2" cstate="print"/>
            <a:stretch>
              <a:fillRect/>
            </a:stretch>
          </p:blipFill>
          <p:spPr>
            <a:xfrm>
              <a:off x="886968" y="1142999"/>
              <a:ext cx="3710939" cy="2916936"/>
            </a:xfrm>
            <a:prstGeom prst="rect">
              <a:avLst/>
            </a:prstGeom>
          </p:spPr>
        </p:pic>
        <p:sp>
          <p:nvSpPr>
            <p:cNvPr id="8" name="object 8"/>
            <p:cNvSpPr/>
            <p:nvPr/>
          </p:nvSpPr>
          <p:spPr>
            <a:xfrm>
              <a:off x="882396" y="1138427"/>
              <a:ext cx="3720465" cy="2926080"/>
            </a:xfrm>
            <a:custGeom>
              <a:avLst/>
              <a:gdLst/>
              <a:ahLst/>
              <a:cxnLst/>
              <a:rect l="l" t="t" r="r" b="b"/>
              <a:pathLst>
                <a:path w="3720465" h="2926079">
                  <a:moveTo>
                    <a:pt x="0" y="2926080"/>
                  </a:moveTo>
                  <a:lnTo>
                    <a:pt x="3720084" y="2926080"/>
                  </a:lnTo>
                  <a:lnTo>
                    <a:pt x="3720084" y="0"/>
                  </a:lnTo>
                  <a:lnTo>
                    <a:pt x="0" y="0"/>
                  </a:lnTo>
                  <a:lnTo>
                    <a:pt x="0" y="2926080"/>
                  </a:lnTo>
                  <a:close/>
                </a:path>
              </a:pathLst>
            </a:custGeom>
            <a:ln w="9144">
              <a:solidFill>
                <a:srgbClr val="5B9BD4"/>
              </a:solidFill>
            </a:ln>
          </p:spPr>
          <p:txBody>
            <a:bodyPr wrap="square" lIns="0" tIns="0" rIns="0" bIns="0" rtlCol="0"/>
            <a:lstStyle/>
            <a:p>
              <a:endParaRPr/>
            </a:p>
          </p:txBody>
        </p:sp>
      </p:grpSp>
      <p:grpSp>
        <p:nvGrpSpPr>
          <p:cNvPr id="9" name="object 9"/>
          <p:cNvGrpSpPr/>
          <p:nvPr/>
        </p:nvGrpSpPr>
        <p:grpSpPr>
          <a:xfrm>
            <a:off x="4867655" y="3041904"/>
            <a:ext cx="806450" cy="1584960"/>
            <a:chOff x="4867655" y="3041904"/>
            <a:chExt cx="806450" cy="1584960"/>
          </a:xfrm>
        </p:grpSpPr>
        <p:pic>
          <p:nvPicPr>
            <p:cNvPr id="10" name="object 10"/>
            <p:cNvPicPr/>
            <p:nvPr/>
          </p:nvPicPr>
          <p:blipFill>
            <a:blip r:embed="rId3" cstate="print"/>
            <a:stretch>
              <a:fillRect/>
            </a:stretch>
          </p:blipFill>
          <p:spPr>
            <a:xfrm>
              <a:off x="4870703" y="3044952"/>
              <a:ext cx="800100" cy="1578864"/>
            </a:xfrm>
            <a:prstGeom prst="rect">
              <a:avLst/>
            </a:prstGeom>
          </p:spPr>
        </p:pic>
        <p:sp>
          <p:nvSpPr>
            <p:cNvPr id="11" name="object 11"/>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2" name="object 12"/>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3" name="object 13"/>
          <p:cNvGrpSpPr/>
          <p:nvPr/>
        </p:nvGrpSpPr>
        <p:grpSpPr>
          <a:xfrm>
            <a:off x="877824" y="4172710"/>
            <a:ext cx="3975735" cy="2615565"/>
            <a:chOff x="877824" y="4172710"/>
            <a:chExt cx="3975735" cy="2615565"/>
          </a:xfrm>
        </p:grpSpPr>
        <p:pic>
          <p:nvPicPr>
            <p:cNvPr id="14" name="object 14"/>
            <p:cNvPicPr/>
            <p:nvPr/>
          </p:nvPicPr>
          <p:blipFill>
            <a:blip r:embed="rId4" cstate="print"/>
            <a:stretch>
              <a:fillRect/>
            </a:stretch>
          </p:blipFill>
          <p:spPr>
            <a:xfrm>
              <a:off x="886968" y="4181854"/>
              <a:ext cx="3697224" cy="2574034"/>
            </a:xfrm>
            <a:prstGeom prst="rect">
              <a:avLst/>
            </a:prstGeom>
          </p:spPr>
        </p:pic>
        <p:sp>
          <p:nvSpPr>
            <p:cNvPr id="15" name="object 15"/>
            <p:cNvSpPr/>
            <p:nvPr/>
          </p:nvSpPr>
          <p:spPr>
            <a:xfrm>
              <a:off x="882396" y="4177282"/>
              <a:ext cx="3706495" cy="2583180"/>
            </a:xfrm>
            <a:custGeom>
              <a:avLst/>
              <a:gdLst/>
              <a:ahLst/>
              <a:cxnLst/>
              <a:rect l="l" t="t" r="r" b="b"/>
              <a:pathLst>
                <a:path w="3706495" h="2583179">
                  <a:moveTo>
                    <a:pt x="0" y="2583180"/>
                  </a:moveTo>
                  <a:lnTo>
                    <a:pt x="3706367" y="2583180"/>
                  </a:lnTo>
                  <a:lnTo>
                    <a:pt x="3706367" y="0"/>
                  </a:lnTo>
                  <a:lnTo>
                    <a:pt x="0" y="0"/>
                  </a:lnTo>
                  <a:lnTo>
                    <a:pt x="0" y="2583180"/>
                  </a:lnTo>
                  <a:close/>
                </a:path>
              </a:pathLst>
            </a:custGeom>
            <a:ln w="9144">
              <a:solidFill>
                <a:srgbClr val="5B9BD4"/>
              </a:solidFill>
            </a:ln>
          </p:spPr>
          <p:txBody>
            <a:bodyPr wrap="square" lIns="0" tIns="0" rIns="0" bIns="0" rtlCol="0"/>
            <a:lstStyle/>
            <a:p>
              <a:endParaRPr/>
            </a:p>
          </p:txBody>
        </p:sp>
        <p:sp>
          <p:nvSpPr>
            <p:cNvPr id="16" name="object 16"/>
            <p:cNvSpPr/>
            <p:nvPr/>
          </p:nvSpPr>
          <p:spPr>
            <a:xfrm>
              <a:off x="2052827" y="6155436"/>
              <a:ext cx="1338580" cy="603885"/>
            </a:xfrm>
            <a:custGeom>
              <a:avLst/>
              <a:gdLst/>
              <a:ahLst/>
              <a:cxnLst/>
              <a:rect l="l" t="t" r="r" b="b"/>
              <a:pathLst>
                <a:path w="1338579" h="603884">
                  <a:moveTo>
                    <a:pt x="1524" y="271271"/>
                  </a:moveTo>
                  <a:lnTo>
                    <a:pt x="1338072" y="271271"/>
                  </a:lnTo>
                  <a:lnTo>
                    <a:pt x="1338072" y="0"/>
                  </a:lnTo>
                  <a:lnTo>
                    <a:pt x="1524" y="0"/>
                  </a:lnTo>
                  <a:lnTo>
                    <a:pt x="1524" y="271271"/>
                  </a:lnTo>
                  <a:close/>
                </a:path>
                <a:path w="1338579" h="603884">
                  <a:moveTo>
                    <a:pt x="0" y="603504"/>
                  </a:moveTo>
                  <a:lnTo>
                    <a:pt x="1335024" y="603504"/>
                  </a:lnTo>
                  <a:lnTo>
                    <a:pt x="1335024" y="333755"/>
                  </a:lnTo>
                  <a:lnTo>
                    <a:pt x="0" y="333755"/>
                  </a:lnTo>
                  <a:lnTo>
                    <a:pt x="0" y="603504"/>
                  </a:lnTo>
                  <a:close/>
                </a:path>
              </a:pathLst>
            </a:custGeom>
            <a:ln w="57912">
              <a:solidFill>
                <a:srgbClr val="C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2932938" y="4962017"/>
              <a:ext cx="1920239" cy="1766595"/>
            </a:xfrm>
            <a:prstGeom prst="rect">
              <a:avLst/>
            </a:prstGeom>
          </p:spPr>
        </p:pic>
      </p:grpSp>
      <p:sp>
        <p:nvSpPr>
          <p:cNvPr id="18" name="object 18"/>
          <p:cNvSpPr txBox="1"/>
          <p:nvPr/>
        </p:nvSpPr>
        <p:spPr>
          <a:xfrm>
            <a:off x="6037326" y="4719954"/>
            <a:ext cx="44881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手順１４</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入力内容に修正があれば、「入力に戻る」をクリックします。</a:t>
            </a:r>
            <a:endParaRPr sz="1600">
              <a:latin typeface="HGMaruGothicMPRO"/>
              <a:cs typeface="HGMaruGothicMPRO"/>
            </a:endParaRPr>
          </a:p>
        </p:txBody>
      </p:sp>
      <p:sp>
        <p:nvSpPr>
          <p:cNvPr id="19" name="object 4">
            <a:extLst>
              <a:ext uri="{FF2B5EF4-FFF2-40B4-BE49-F238E27FC236}">
                <a16:creationId xmlns:a16="http://schemas.microsoft.com/office/drawing/2014/main" id="{8F8A1770-3B5E-43A7-A926-FF940A65DDAE}"/>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0" name="object 4">
            <a:extLst>
              <a:ext uri="{FF2B5EF4-FFF2-40B4-BE49-F238E27FC236}">
                <a16:creationId xmlns:a16="http://schemas.microsoft.com/office/drawing/2014/main" id="{BEC790AE-D1AF-400C-AA59-924A0796B33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1</a:t>
            </a:r>
            <a:endParaRPr sz="2400" dirty="0">
              <a:latin typeface="Yu Gothic"/>
              <a:cs typeface="Yu Gothic"/>
            </a:endParaRPr>
          </a:p>
        </p:txBody>
      </p:sp>
      <p:sp>
        <p:nvSpPr>
          <p:cNvPr id="3" name="object 3"/>
          <p:cNvSpPr txBox="1">
            <a:spLocks noGrp="1"/>
          </p:cNvSpPr>
          <p:nvPr>
            <p:ph type="title"/>
          </p:nvPr>
        </p:nvSpPr>
        <p:spPr>
          <a:xfrm>
            <a:off x="522986" y="2792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478526" y="199161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手順１５</a:t>
            </a:r>
            <a:endParaRPr sz="1600">
              <a:latin typeface="HGMaruGothicMPRO"/>
              <a:cs typeface="HGMaruGothicMPRO"/>
            </a:endParaRPr>
          </a:p>
          <a:p>
            <a:pPr marL="12700" marR="5080" indent="202565">
              <a:lnSpc>
                <a:spcPct val="100000"/>
              </a:lnSpc>
            </a:pPr>
            <a:r>
              <a:rPr sz="1600" spc="-30" dirty="0">
                <a:latin typeface="HGMaruGothicMPRO"/>
                <a:cs typeface="HGMaruGothicMPRO"/>
              </a:rPr>
              <a:t>「登録する」をクリックすると、この画面に移動しますので、「ＯＫ」をクリックします。</a:t>
            </a:r>
            <a:endParaRPr sz="1600">
              <a:latin typeface="HGMaruGothicMPRO"/>
              <a:cs typeface="HGMaruGothicMPRO"/>
            </a:endParaRPr>
          </a:p>
        </p:txBody>
      </p:sp>
      <p:sp>
        <p:nvSpPr>
          <p:cNvPr id="5" name="object 5"/>
          <p:cNvSpPr txBox="1"/>
          <p:nvPr/>
        </p:nvSpPr>
        <p:spPr>
          <a:xfrm>
            <a:off x="5478526" y="4522089"/>
            <a:ext cx="4487545" cy="148844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手順１６</a:t>
            </a:r>
            <a:endParaRPr sz="1600">
              <a:latin typeface="HGMaruGothicMPRO"/>
              <a:cs typeface="HGMaruGothicMPRO"/>
            </a:endParaRPr>
          </a:p>
          <a:p>
            <a:pPr marL="12700" marR="817244" indent="202565">
              <a:lnSpc>
                <a:spcPct val="100000"/>
              </a:lnSpc>
            </a:pPr>
            <a:r>
              <a:rPr sz="1600" spc="-30" dirty="0">
                <a:latin typeface="HGMaruGothicMPRO"/>
                <a:cs typeface="HGMaruGothicMPRO"/>
              </a:rPr>
              <a:t>「本登録の完了」画面に移動します。利用者の新規登録が完了しました。</a:t>
            </a:r>
            <a:endParaRPr sz="1600">
              <a:latin typeface="HGMaruGothicMPRO"/>
              <a:cs typeface="HGMaruGothicMPRO"/>
            </a:endParaRPr>
          </a:p>
          <a:p>
            <a:pPr marL="12700" marR="5080" indent="202565">
              <a:lnSpc>
                <a:spcPct val="100000"/>
              </a:lnSpc>
              <a:spcBef>
                <a:spcPts val="1920"/>
              </a:spcBef>
            </a:pPr>
            <a:r>
              <a:rPr sz="1600" spc="-30" dirty="0">
                <a:latin typeface="HGMaruGothicMPRO"/>
                <a:cs typeface="HGMaruGothicMPRO"/>
              </a:rPr>
              <a:t>「ホームに戻る」をクリックし、申請の入力を行ってください。</a:t>
            </a:r>
            <a:endParaRPr sz="1600">
              <a:latin typeface="HGMaruGothicMPRO"/>
              <a:cs typeface="HGMaruGothicMPRO"/>
            </a:endParaRPr>
          </a:p>
        </p:txBody>
      </p:sp>
      <p:grpSp>
        <p:nvGrpSpPr>
          <p:cNvPr id="6" name="object 6"/>
          <p:cNvGrpSpPr/>
          <p:nvPr/>
        </p:nvGrpSpPr>
        <p:grpSpPr>
          <a:xfrm>
            <a:off x="920496" y="1260347"/>
            <a:ext cx="3851910" cy="2726690"/>
            <a:chOff x="920496" y="1260347"/>
            <a:chExt cx="3851910" cy="2726690"/>
          </a:xfrm>
        </p:grpSpPr>
        <p:pic>
          <p:nvPicPr>
            <p:cNvPr id="7" name="object 7"/>
            <p:cNvPicPr/>
            <p:nvPr/>
          </p:nvPicPr>
          <p:blipFill>
            <a:blip r:embed="rId2" cstate="print"/>
            <a:stretch>
              <a:fillRect/>
            </a:stretch>
          </p:blipFill>
          <p:spPr>
            <a:xfrm>
              <a:off x="920496" y="1260347"/>
              <a:ext cx="3150107" cy="2726435"/>
            </a:xfrm>
            <a:prstGeom prst="rect">
              <a:avLst/>
            </a:prstGeom>
          </p:spPr>
        </p:pic>
        <p:sp>
          <p:nvSpPr>
            <p:cNvPr id="8" name="object 8"/>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9" name="object 9"/>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a:p>
          </p:txBody>
        </p:sp>
        <p:sp>
          <p:nvSpPr>
            <p:cNvPr id="10" name="object 10"/>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11" name="object 11"/>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sp>
          <p:nvSpPr>
            <p:cNvPr id="12" name="object 12"/>
            <p:cNvSpPr/>
            <p:nvPr/>
          </p:nvSpPr>
          <p:spPr>
            <a:xfrm>
              <a:off x="2673096" y="3227831"/>
              <a:ext cx="449580" cy="190500"/>
            </a:xfrm>
            <a:custGeom>
              <a:avLst/>
              <a:gdLst/>
              <a:ahLst/>
              <a:cxnLst/>
              <a:rect l="l" t="t" r="r" b="b"/>
              <a:pathLst>
                <a:path w="449580" h="190500">
                  <a:moveTo>
                    <a:pt x="0" y="190500"/>
                  </a:moveTo>
                  <a:lnTo>
                    <a:pt x="449580" y="190500"/>
                  </a:lnTo>
                  <a:lnTo>
                    <a:pt x="449580" y="0"/>
                  </a:lnTo>
                  <a:lnTo>
                    <a:pt x="0" y="0"/>
                  </a:lnTo>
                  <a:lnTo>
                    <a:pt x="0" y="190500"/>
                  </a:lnTo>
                  <a:close/>
                </a:path>
              </a:pathLst>
            </a:custGeom>
            <a:ln w="57912">
              <a:solidFill>
                <a:srgbClr val="C00000"/>
              </a:solidFill>
            </a:ln>
          </p:spPr>
          <p:txBody>
            <a:bodyPr wrap="square" lIns="0" tIns="0" rIns="0" bIns="0" rtlCol="0"/>
            <a:lstStyle/>
            <a:p>
              <a:endParaRPr/>
            </a:p>
          </p:txBody>
        </p:sp>
      </p:grpSp>
      <p:grpSp>
        <p:nvGrpSpPr>
          <p:cNvPr id="13" name="object 13"/>
          <p:cNvGrpSpPr/>
          <p:nvPr/>
        </p:nvGrpSpPr>
        <p:grpSpPr>
          <a:xfrm>
            <a:off x="911352" y="4268723"/>
            <a:ext cx="3967479" cy="2367280"/>
            <a:chOff x="911352" y="4268723"/>
            <a:chExt cx="3967479" cy="2367280"/>
          </a:xfrm>
        </p:grpSpPr>
        <p:pic>
          <p:nvPicPr>
            <p:cNvPr id="14" name="object 14"/>
            <p:cNvPicPr/>
            <p:nvPr/>
          </p:nvPicPr>
          <p:blipFill>
            <a:blip r:embed="rId3" cstate="print"/>
            <a:stretch>
              <a:fillRect/>
            </a:stretch>
          </p:blipFill>
          <p:spPr>
            <a:xfrm>
              <a:off x="920496" y="4429595"/>
              <a:ext cx="3931920" cy="2196756"/>
            </a:xfrm>
            <a:prstGeom prst="rect">
              <a:avLst/>
            </a:prstGeom>
          </p:spPr>
        </p:pic>
        <p:sp>
          <p:nvSpPr>
            <p:cNvPr id="15" name="object 15"/>
            <p:cNvSpPr/>
            <p:nvPr/>
          </p:nvSpPr>
          <p:spPr>
            <a:xfrm>
              <a:off x="915924" y="4273295"/>
              <a:ext cx="3941445" cy="2357755"/>
            </a:xfrm>
            <a:custGeom>
              <a:avLst/>
              <a:gdLst/>
              <a:ahLst/>
              <a:cxnLst/>
              <a:rect l="l" t="t" r="r" b="b"/>
              <a:pathLst>
                <a:path w="3941445" h="2357754">
                  <a:moveTo>
                    <a:pt x="0" y="2357628"/>
                  </a:moveTo>
                  <a:lnTo>
                    <a:pt x="3941064" y="2357628"/>
                  </a:lnTo>
                  <a:lnTo>
                    <a:pt x="3941064" y="0"/>
                  </a:lnTo>
                  <a:lnTo>
                    <a:pt x="0" y="0"/>
                  </a:lnTo>
                  <a:lnTo>
                    <a:pt x="0" y="2357628"/>
                  </a:lnTo>
                  <a:close/>
                </a:path>
              </a:pathLst>
            </a:custGeom>
            <a:ln w="9143">
              <a:solidFill>
                <a:srgbClr val="C00000"/>
              </a:solidFill>
            </a:ln>
          </p:spPr>
          <p:txBody>
            <a:bodyPr wrap="square" lIns="0" tIns="0" rIns="0" bIns="0" rtlCol="0"/>
            <a:lstStyle/>
            <a:p>
              <a:endParaRPr/>
            </a:p>
          </p:txBody>
        </p:sp>
        <p:sp>
          <p:nvSpPr>
            <p:cNvPr id="16" name="object 16"/>
            <p:cNvSpPr/>
            <p:nvPr/>
          </p:nvSpPr>
          <p:spPr>
            <a:xfrm>
              <a:off x="2270760" y="5588507"/>
              <a:ext cx="1190625" cy="279400"/>
            </a:xfrm>
            <a:custGeom>
              <a:avLst/>
              <a:gdLst/>
              <a:ahLst/>
              <a:cxnLst/>
              <a:rect l="l" t="t" r="r" b="b"/>
              <a:pathLst>
                <a:path w="1190625" h="279400">
                  <a:moveTo>
                    <a:pt x="0" y="278892"/>
                  </a:moveTo>
                  <a:lnTo>
                    <a:pt x="1190243" y="278892"/>
                  </a:lnTo>
                  <a:lnTo>
                    <a:pt x="1190243" y="0"/>
                  </a:lnTo>
                  <a:lnTo>
                    <a:pt x="0" y="0"/>
                  </a:lnTo>
                  <a:lnTo>
                    <a:pt x="0" y="278892"/>
                  </a:lnTo>
                  <a:close/>
                </a:path>
              </a:pathLst>
            </a:custGeom>
            <a:ln w="57911">
              <a:solidFill>
                <a:srgbClr val="C00000"/>
              </a:solidFill>
            </a:ln>
          </p:spPr>
          <p:txBody>
            <a:bodyPr wrap="square" lIns="0" tIns="0" rIns="0" bIns="0" rtlCol="0"/>
            <a:lstStyle/>
            <a:p>
              <a:endParaRPr/>
            </a:p>
          </p:txBody>
        </p:sp>
        <p:sp>
          <p:nvSpPr>
            <p:cNvPr id="17" name="object 17"/>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p:cNvSpPr/>
            <p:nvPr/>
          </p:nvSpPr>
          <p:spPr>
            <a:xfrm>
              <a:off x="3791712" y="4905628"/>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20" name="object 20"/>
            <p:cNvSpPr/>
            <p:nvPr/>
          </p:nvSpPr>
          <p:spPr>
            <a:xfrm>
              <a:off x="3955542" y="5057762"/>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sp>
        <p:nvSpPr>
          <p:cNvPr id="21" name="object 4">
            <a:extLst>
              <a:ext uri="{FF2B5EF4-FFF2-40B4-BE49-F238E27FC236}">
                <a16:creationId xmlns:a16="http://schemas.microsoft.com/office/drawing/2014/main" id="{D53E7DCE-FA8F-4846-B042-B8EC824FC95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2" name="object 4">
            <a:extLst>
              <a:ext uri="{FF2B5EF4-FFF2-40B4-BE49-F238E27FC236}">
                <a16:creationId xmlns:a16="http://schemas.microsoft.com/office/drawing/2014/main" id="{4F8FA875-00D1-4B53-A6E1-9ABD0DB3C72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2</a:t>
            </a:r>
            <a:endParaRPr sz="2400" dirty="0">
              <a:latin typeface="Yu Gothic"/>
              <a:cs typeface="Yu Gothic"/>
            </a:endParaRPr>
          </a:p>
        </p:txBody>
      </p:sp>
      <p:sp>
        <p:nvSpPr>
          <p:cNvPr id="3" name="object 3"/>
          <p:cNvSpPr txBox="1">
            <a:spLocks noGrp="1"/>
          </p:cNvSpPr>
          <p:nvPr>
            <p:ph type="title"/>
          </p:nvPr>
        </p:nvSpPr>
        <p:spPr>
          <a:xfrm>
            <a:off x="606957" y="253996"/>
            <a:ext cx="11063413"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②</a:t>
            </a:r>
            <a:r>
              <a:rPr dirty="0">
                <a:latin typeface="HG丸ｺﾞｼｯｸM-PRO" panose="020F0600000000000000" pitchFamily="50" charset="-128"/>
                <a:ea typeface="HG丸ｺﾞｼｯｸM-PRO" panose="020F0600000000000000" pitchFamily="50" charset="-128"/>
              </a:rPr>
              <a:t>申請する（入力</a:t>
            </a:r>
            <a:r>
              <a:rPr spc="-50" dirty="0">
                <a:latin typeface="HG丸ｺﾞｼｯｸM-PRO" panose="020F0600000000000000" pitchFamily="50" charset="-128"/>
                <a:ea typeface="HG丸ｺﾞｼｯｸM-PRO" panose="020F0600000000000000" pitchFamily="50" charset="-128"/>
              </a:rPr>
              <a:t>）</a:t>
            </a:r>
          </a:p>
        </p:txBody>
      </p:sp>
      <p:sp>
        <p:nvSpPr>
          <p:cNvPr id="4" name="object 4"/>
          <p:cNvSpPr txBox="1"/>
          <p:nvPr/>
        </p:nvSpPr>
        <p:spPr>
          <a:xfrm>
            <a:off x="7646289" y="1909063"/>
            <a:ext cx="3065780" cy="5130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「ログイン」をクリックします。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4" name="object 14"/>
          <p:cNvGrpSpPr/>
          <p:nvPr/>
        </p:nvGrpSpPr>
        <p:grpSpPr>
          <a:xfrm>
            <a:off x="1510283" y="4370830"/>
            <a:ext cx="2366772" cy="2385058"/>
            <a:chOff x="1510283" y="4370830"/>
            <a:chExt cx="2366772" cy="2385058"/>
          </a:xfrm>
        </p:grpSpPr>
        <p:pic>
          <p:nvPicPr>
            <p:cNvPr id="15" name="object 15"/>
            <p:cNvPicPr/>
            <p:nvPr/>
          </p:nvPicPr>
          <p:blipFill>
            <a:blip r:embed="rId2" cstate="print"/>
            <a:stretch>
              <a:fillRect/>
            </a:stretch>
          </p:blipFill>
          <p:spPr>
            <a:xfrm>
              <a:off x="1510283" y="4370830"/>
              <a:ext cx="2366772" cy="2385058"/>
            </a:xfrm>
            <a:prstGeom prst="rect">
              <a:avLst/>
            </a:prstGeom>
          </p:spPr>
        </p:pic>
        <p:sp>
          <p:nvSpPr>
            <p:cNvPr id="16" name="object 16"/>
            <p:cNvSpPr/>
            <p:nvPr/>
          </p:nvSpPr>
          <p:spPr>
            <a:xfrm>
              <a:off x="1833371" y="4628389"/>
              <a:ext cx="1737360" cy="1543812"/>
            </a:xfrm>
            <a:custGeom>
              <a:avLst/>
              <a:gdLst/>
              <a:ahLst/>
              <a:cxnLst/>
              <a:rect l="l" t="t" r="r" b="b"/>
              <a:pathLst>
                <a:path w="1737360" h="1628139">
                  <a:moveTo>
                    <a:pt x="0" y="1627632"/>
                  </a:moveTo>
                  <a:lnTo>
                    <a:pt x="1737360" y="1627632"/>
                  </a:lnTo>
                  <a:lnTo>
                    <a:pt x="1737360" y="0"/>
                  </a:lnTo>
                  <a:lnTo>
                    <a:pt x="0" y="0"/>
                  </a:lnTo>
                  <a:lnTo>
                    <a:pt x="0" y="1627632"/>
                  </a:lnTo>
                  <a:close/>
                </a:path>
              </a:pathLst>
            </a:custGeom>
            <a:ln w="57912">
              <a:solidFill>
                <a:srgbClr val="C00000"/>
              </a:solidFill>
            </a:ln>
          </p:spPr>
          <p:txBody>
            <a:bodyPr wrap="square" lIns="0" tIns="0" rIns="0" bIns="0" rtlCol="0"/>
            <a:lstStyle/>
            <a:p>
              <a:endParaRPr/>
            </a:p>
          </p:txBody>
        </p:sp>
      </p:grpSp>
      <p:sp>
        <p:nvSpPr>
          <p:cNvPr id="17" name="object 17"/>
          <p:cNvSpPr txBox="1"/>
          <p:nvPr/>
        </p:nvSpPr>
        <p:spPr>
          <a:xfrm>
            <a:off x="7732521" y="3788409"/>
            <a:ext cx="3476625" cy="149977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endPar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sz="1600" spc="-25" dirty="0">
                <a:latin typeface="HG丸ｺﾞｼｯｸM-PRO" panose="020F0600000000000000" pitchFamily="50" charset="-128"/>
                <a:ea typeface="HG丸ｺﾞｼｯｸM-PRO" panose="020F0600000000000000" pitchFamily="50" charset="-128"/>
                <a:cs typeface="HGMaruGothicMPRO"/>
              </a:rPr>
              <a:t>「利用者ID（メールアドレス）</a:t>
            </a:r>
            <a:r>
              <a:rPr sz="1600" spc="-30" dirty="0">
                <a:latin typeface="HG丸ｺﾞｼｯｸM-PRO" panose="020F0600000000000000" pitchFamily="50" charset="-128"/>
                <a:ea typeface="HG丸ｺﾞｼｯｸM-PRO" panose="020F0600000000000000" pitchFamily="50" charset="-128"/>
                <a:cs typeface="HGMaruGothicMPRO"/>
              </a:rPr>
              <a:t>」と「パスワード」を</a:t>
            </a:r>
            <a:r>
              <a:rPr lang="ja-JP" altLang="en-US" sz="1600" spc="-30" dirty="0">
                <a:latin typeface="HG丸ｺﾞｼｯｸM-PRO" panose="020F0600000000000000" pitchFamily="50" charset="-128"/>
                <a:ea typeface="HG丸ｺﾞｼｯｸM-PRO" panose="020F0600000000000000" pitchFamily="50" charset="-128"/>
                <a:cs typeface="HGMaruGothicMPRO"/>
              </a:rPr>
              <a:t>記入</a:t>
            </a:r>
            <a:r>
              <a:rPr sz="1600" spc="-30"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8255" indent="202565">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入力後、「ログイン」をクリックし</a:t>
            </a:r>
            <a:r>
              <a:rPr sz="1600" spc="-35" dirty="0">
                <a:latin typeface="HG丸ｺﾞｼｯｸM-PRO" panose="020F0600000000000000" pitchFamily="50" charset="-128"/>
                <a:ea typeface="HG丸ｺﾞｼｯｸM-PRO" panose="020F0600000000000000" pitchFamily="50" charset="-128"/>
                <a:cs typeface="HGMaruGothicMPRO"/>
              </a:rPr>
              <a:t>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28" name="グループ化 27">
            <a:extLst>
              <a:ext uri="{FF2B5EF4-FFF2-40B4-BE49-F238E27FC236}">
                <a16:creationId xmlns:a16="http://schemas.microsoft.com/office/drawing/2014/main" id="{FEBFDCC6-CC7C-42D0-BFCF-AEE535BB26AD}"/>
              </a:ext>
            </a:extLst>
          </p:cNvPr>
          <p:cNvGrpSpPr/>
          <p:nvPr/>
        </p:nvGrpSpPr>
        <p:grpSpPr>
          <a:xfrm>
            <a:off x="521629" y="1230375"/>
            <a:ext cx="5127964" cy="2993700"/>
            <a:chOff x="521629" y="1230375"/>
            <a:chExt cx="5127964" cy="2993700"/>
          </a:xfrm>
        </p:grpSpPr>
        <p:pic>
          <p:nvPicPr>
            <p:cNvPr id="29" name="図 28">
              <a:extLst>
                <a:ext uri="{FF2B5EF4-FFF2-40B4-BE49-F238E27FC236}">
                  <a16:creationId xmlns:a16="http://schemas.microsoft.com/office/drawing/2014/main" id="{D460A67A-98EA-4A99-932D-1E6C0DE99CBF}"/>
                </a:ext>
              </a:extLst>
            </p:cNvPr>
            <p:cNvPicPr>
              <a:picLocks noChangeAspect="1"/>
            </p:cNvPicPr>
            <p:nvPr/>
          </p:nvPicPr>
          <p:blipFill>
            <a:blip r:embed="rId3"/>
            <a:stretch>
              <a:fillRect/>
            </a:stretch>
          </p:blipFill>
          <p:spPr>
            <a:xfrm>
              <a:off x="521629" y="1230375"/>
              <a:ext cx="5127964" cy="2993700"/>
            </a:xfrm>
            <a:prstGeom prst="rect">
              <a:avLst/>
            </a:prstGeom>
            <a:ln>
              <a:solidFill>
                <a:srgbClr val="0070C0"/>
              </a:solidFill>
            </a:ln>
          </p:spPr>
        </p:pic>
        <p:sp>
          <p:nvSpPr>
            <p:cNvPr id="13" name="object 13"/>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27" name="図 26">
              <a:extLst>
                <a:ext uri="{FF2B5EF4-FFF2-40B4-BE49-F238E27FC236}">
                  <a16:creationId xmlns:a16="http://schemas.microsoft.com/office/drawing/2014/main" id="{E26F2E0F-845D-4F15-AAF9-424BC4BB7D35}"/>
                </a:ext>
              </a:extLst>
            </p:cNvPr>
            <p:cNvPicPr>
              <a:picLocks noChangeAspect="1"/>
            </p:cNvPicPr>
            <p:nvPr/>
          </p:nvPicPr>
          <p:blipFill>
            <a:blip r:embed="rId4"/>
            <a:stretch>
              <a:fillRect/>
            </a:stretch>
          </p:blipFill>
          <p:spPr>
            <a:xfrm>
              <a:off x="606957" y="2703245"/>
              <a:ext cx="4935323" cy="1502255"/>
            </a:xfrm>
            <a:prstGeom prst="rect">
              <a:avLst/>
            </a:prstGeom>
          </p:spPr>
        </p:pic>
      </p:grpSp>
      <p:sp>
        <p:nvSpPr>
          <p:cNvPr id="25" name="object 4">
            <a:extLst>
              <a:ext uri="{FF2B5EF4-FFF2-40B4-BE49-F238E27FC236}">
                <a16:creationId xmlns:a16="http://schemas.microsoft.com/office/drawing/2014/main" id="{554035C3-89A9-4D28-96FB-3C6456C52FB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4DEBA6F6-CE00-4B95-9456-008FCD7A85B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31" name="object 5">
            <a:extLst>
              <a:ext uri="{FF2B5EF4-FFF2-40B4-BE49-F238E27FC236}">
                <a16:creationId xmlns:a16="http://schemas.microsoft.com/office/drawing/2014/main" id="{ABCA6639-0549-414C-930A-51E3B2737D13}"/>
              </a:ext>
            </a:extLst>
          </p:cNvPr>
          <p:cNvGrpSpPr/>
          <p:nvPr/>
        </p:nvGrpSpPr>
        <p:grpSpPr>
          <a:xfrm>
            <a:off x="5715000" y="1490344"/>
            <a:ext cx="1279525" cy="923925"/>
            <a:chOff x="8049514" y="1110614"/>
            <a:chExt cx="1279525" cy="923925"/>
          </a:xfrm>
        </p:grpSpPr>
        <p:sp>
          <p:nvSpPr>
            <p:cNvPr id="32" name="object 6">
              <a:extLst>
                <a:ext uri="{FF2B5EF4-FFF2-40B4-BE49-F238E27FC236}">
                  <a16:creationId xmlns:a16="http://schemas.microsoft.com/office/drawing/2014/main" id="{31D006DF-B83E-42B8-B99A-51C2BCDF76BF}"/>
                </a:ext>
              </a:extLst>
            </p:cNvPr>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33" name="object 7">
              <a:extLst>
                <a:ext uri="{FF2B5EF4-FFF2-40B4-BE49-F238E27FC236}">
                  <a16:creationId xmlns:a16="http://schemas.microsoft.com/office/drawing/2014/main" id="{ABF10D49-CA07-4500-A4C7-8B6B35FBC78D}"/>
                </a:ext>
              </a:extLst>
            </p:cNvPr>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34" name="object 8">
              <a:extLst>
                <a:ext uri="{FF2B5EF4-FFF2-40B4-BE49-F238E27FC236}">
                  <a16:creationId xmlns:a16="http://schemas.microsoft.com/office/drawing/2014/main" id="{800CDFED-5B94-4BCB-983D-0D5000B9BC33}"/>
                </a:ext>
              </a:extLst>
            </p:cNvPr>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35" name="object 9">
              <a:extLst>
                <a:ext uri="{FF2B5EF4-FFF2-40B4-BE49-F238E27FC236}">
                  <a16:creationId xmlns:a16="http://schemas.microsoft.com/office/drawing/2014/main" id="{2895E77D-6747-4F14-B67B-0F0DF10FAC09}"/>
                </a:ext>
              </a:extLst>
            </p:cNvPr>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grpSp>
        <p:nvGrpSpPr>
          <p:cNvPr id="36" name="object 5">
            <a:extLst>
              <a:ext uri="{FF2B5EF4-FFF2-40B4-BE49-F238E27FC236}">
                <a16:creationId xmlns:a16="http://schemas.microsoft.com/office/drawing/2014/main" id="{7F9AA349-7EE4-4C8E-BC49-C30506DEF939}"/>
              </a:ext>
            </a:extLst>
          </p:cNvPr>
          <p:cNvGrpSpPr/>
          <p:nvPr/>
        </p:nvGrpSpPr>
        <p:grpSpPr>
          <a:xfrm>
            <a:off x="3936618" y="4923155"/>
            <a:ext cx="1296670" cy="894715"/>
            <a:chOff x="5906642" y="2113660"/>
            <a:chExt cx="1296670" cy="894715"/>
          </a:xfrm>
        </p:grpSpPr>
        <p:sp>
          <p:nvSpPr>
            <p:cNvPr id="37" name="object 6">
              <a:extLst>
                <a:ext uri="{FF2B5EF4-FFF2-40B4-BE49-F238E27FC236}">
                  <a16:creationId xmlns:a16="http://schemas.microsoft.com/office/drawing/2014/main" id="{595E86CD-37BC-4E7D-86B8-CC557F901ED9}"/>
                </a:ext>
              </a:extLst>
            </p:cNvPr>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38" name="object 7">
              <a:extLst>
                <a:ext uri="{FF2B5EF4-FFF2-40B4-BE49-F238E27FC236}">
                  <a16:creationId xmlns:a16="http://schemas.microsoft.com/office/drawing/2014/main" id="{1C1EC3BC-DAC9-4082-B74E-870DD9E06854}"/>
                </a:ext>
              </a:extLst>
            </p:cNvPr>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39" name="object 8">
              <a:extLst>
                <a:ext uri="{FF2B5EF4-FFF2-40B4-BE49-F238E27FC236}">
                  <a16:creationId xmlns:a16="http://schemas.microsoft.com/office/drawing/2014/main" id="{FB131119-C0AD-4BF8-924F-EE647B63EBAF}"/>
                </a:ext>
              </a:extLst>
            </p:cNvPr>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40" name="object 9">
              <a:extLst>
                <a:ext uri="{FF2B5EF4-FFF2-40B4-BE49-F238E27FC236}">
                  <a16:creationId xmlns:a16="http://schemas.microsoft.com/office/drawing/2014/main" id="{0B2AC6DA-21FA-4E94-9FC2-D2D5078A0954}"/>
                </a:ext>
              </a:extLst>
            </p:cNvPr>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BAE65F04-0BE4-4E02-9733-F0177EE80117}"/>
              </a:ext>
            </a:extLst>
          </p:cNvPr>
          <p:cNvPicPr>
            <a:picLocks noChangeAspect="1"/>
          </p:cNvPicPr>
          <p:nvPr/>
        </p:nvPicPr>
        <p:blipFill rotWithShape="1">
          <a:blip r:embed="rId2"/>
          <a:srcRect t="6893"/>
          <a:stretch/>
        </p:blipFill>
        <p:spPr>
          <a:xfrm>
            <a:off x="775278" y="4601761"/>
            <a:ext cx="5003488" cy="2099651"/>
          </a:xfrm>
          <a:prstGeom prst="rect">
            <a:avLst/>
          </a:prstGeom>
          <a:ln>
            <a:solidFill>
              <a:srgbClr val="0070C0"/>
            </a:solidFill>
          </a:ln>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3</a:t>
            </a:r>
            <a:endParaRPr sz="2400" dirty="0">
              <a:latin typeface="Yu Gothic"/>
              <a:cs typeface="Yu Gothic"/>
            </a:endParaRPr>
          </a:p>
        </p:txBody>
      </p:sp>
      <p:sp>
        <p:nvSpPr>
          <p:cNvPr id="6" name="object 6"/>
          <p:cNvSpPr txBox="1">
            <a:spLocks noGrp="1"/>
          </p:cNvSpPr>
          <p:nvPr>
            <p:ph type="title"/>
          </p:nvPr>
        </p:nvSpPr>
        <p:spPr>
          <a:xfrm>
            <a:off x="606958" y="253996"/>
            <a:ext cx="10343616"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7477759" y="1824989"/>
            <a:ext cx="3951870" cy="517449"/>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３</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「内容詳細」の画面に移動します。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9" name="object 9"/>
          <p:cNvSpPr txBox="1"/>
          <p:nvPr/>
        </p:nvSpPr>
        <p:spPr>
          <a:xfrm>
            <a:off x="7389948" y="5073947"/>
            <a:ext cx="3473450" cy="513080"/>
          </a:xfrm>
          <a:prstGeom prst="rect">
            <a:avLst/>
          </a:prstGeom>
        </p:spPr>
        <p:txBody>
          <a:bodyPr vert="horz" wrap="square" lIns="0" tIns="12065" rIns="0" bIns="0" rtlCol="0">
            <a:spAutoFit/>
          </a:bodyPr>
          <a:lstStyle/>
          <a:p>
            <a:pPr marL="12700" marR="5080" indent="2025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画面をスクロールし、最下段の「次へ進む」クリックします。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0" name="object 10"/>
          <p:cNvSpPr txBox="1"/>
          <p:nvPr/>
        </p:nvSpPr>
        <p:spPr>
          <a:xfrm>
            <a:off x="7404190" y="5694322"/>
            <a:ext cx="347281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後ほど申請する場合は、「あとで申</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094476" y="2883407"/>
            <a:ext cx="806450" cy="1584960"/>
            <a:chOff x="6094476" y="2883407"/>
            <a:chExt cx="806450" cy="1584960"/>
          </a:xfrm>
        </p:grpSpPr>
        <p:pic>
          <p:nvPicPr>
            <p:cNvPr id="12" name="object 12"/>
            <p:cNvPicPr/>
            <p:nvPr/>
          </p:nvPicPr>
          <p:blipFill>
            <a:blip r:embed="rId3" cstate="print"/>
            <a:stretch>
              <a:fillRect/>
            </a:stretch>
          </p:blipFill>
          <p:spPr>
            <a:xfrm>
              <a:off x="6097524" y="2886455"/>
              <a:ext cx="800100" cy="1578864"/>
            </a:xfrm>
            <a:prstGeom prst="rect">
              <a:avLst/>
            </a:prstGeom>
          </p:spPr>
        </p:pic>
        <p:sp>
          <p:nvSpPr>
            <p:cNvPr id="13" name="object 13"/>
            <p:cNvSpPr/>
            <p:nvPr/>
          </p:nvSpPr>
          <p:spPr>
            <a:xfrm>
              <a:off x="6097524" y="2886455"/>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8"/>
                  </a:moveTo>
                  <a:lnTo>
                    <a:pt x="600075" y="99949"/>
                  </a:lnTo>
                  <a:lnTo>
                    <a:pt x="200025" y="99949"/>
                  </a:lnTo>
                  <a:lnTo>
                    <a:pt x="200025" y="50038"/>
                  </a:lnTo>
                  <a:lnTo>
                    <a:pt x="600075" y="50038"/>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396354" y="3100577"/>
            <a:ext cx="203835"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p:nvPr/>
        </p:nvSpPr>
        <p:spPr>
          <a:xfrm>
            <a:off x="2391156" y="5242220"/>
            <a:ext cx="1732914" cy="459105"/>
          </a:xfrm>
          <a:custGeom>
            <a:avLst/>
            <a:gdLst/>
            <a:ahLst/>
            <a:cxnLst/>
            <a:rect l="l" t="t" r="r" b="b"/>
            <a:pathLst>
              <a:path w="1732914" h="459104">
                <a:moveTo>
                  <a:pt x="0" y="458723"/>
                </a:moveTo>
                <a:lnTo>
                  <a:pt x="1732788" y="458723"/>
                </a:lnTo>
                <a:lnTo>
                  <a:pt x="1732788" y="0"/>
                </a:lnTo>
                <a:lnTo>
                  <a:pt x="0" y="0"/>
                </a:lnTo>
                <a:lnTo>
                  <a:pt x="0" y="458723"/>
                </a:lnTo>
                <a:close/>
              </a:path>
            </a:pathLst>
          </a:custGeom>
          <a:ln w="57912">
            <a:solidFill>
              <a:srgbClr val="C00000"/>
            </a:solidFill>
          </a:ln>
        </p:spPr>
        <p:txBody>
          <a:bodyPr wrap="square" lIns="0" tIns="0" rIns="0" bIns="0" rtlCol="0"/>
          <a:lstStyle/>
          <a:p>
            <a:endParaRPr/>
          </a:p>
        </p:txBody>
      </p:sp>
      <p:sp>
        <p:nvSpPr>
          <p:cNvPr id="32" name="object 9">
            <a:extLst>
              <a:ext uri="{FF2B5EF4-FFF2-40B4-BE49-F238E27FC236}">
                <a16:creationId xmlns:a16="http://schemas.microsoft.com/office/drawing/2014/main" id="{2E26D2DD-D47D-44C1-9931-AD209D3FE099}"/>
              </a:ext>
            </a:extLst>
          </p:cNvPr>
          <p:cNvSpPr txBox="1"/>
          <p:nvPr/>
        </p:nvSpPr>
        <p:spPr>
          <a:xfrm>
            <a:off x="7477759" y="2081411"/>
            <a:ext cx="3546384" cy="997068"/>
          </a:xfrm>
          <a:prstGeom prst="rect">
            <a:avLst/>
          </a:prstGeom>
        </p:spPr>
        <p:txBody>
          <a:bodyPr vert="horz" wrap="square" lIns="0" tIns="12065" rIns="0" bIns="0" rtlCol="0">
            <a:spAutoFit/>
          </a:bodyPr>
          <a:lstStyle/>
          <a:p>
            <a:pPr marL="12700" marR="5080" indent="202565" algn="l">
              <a:lnSpc>
                <a:spcPct val="100000"/>
              </a:lnSpc>
              <a:spcBef>
                <a:spcPts val="95"/>
              </a:spcBef>
            </a:pPr>
            <a:br>
              <a:rPr lang="en-US" altLang="ja-JP"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申請前に、「申請書・資料」の「</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団体名</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参加者名簿（別添）」に参加者名等を記入し、保存します。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3" name="object 7">
            <a:extLst>
              <a:ext uri="{FF2B5EF4-FFF2-40B4-BE49-F238E27FC236}">
                <a16:creationId xmlns:a16="http://schemas.microsoft.com/office/drawing/2014/main" id="{C4E016C9-D501-4B9F-BD2D-742B36A704F8}"/>
              </a:ext>
            </a:extLst>
          </p:cNvPr>
          <p:cNvSpPr txBox="1"/>
          <p:nvPr/>
        </p:nvSpPr>
        <p:spPr>
          <a:xfrm>
            <a:off x="7378790" y="4815543"/>
            <a:ext cx="395187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４</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pic>
        <p:nvPicPr>
          <p:cNvPr id="35" name="図 34">
            <a:extLst>
              <a:ext uri="{FF2B5EF4-FFF2-40B4-BE49-F238E27FC236}">
                <a16:creationId xmlns:a16="http://schemas.microsoft.com/office/drawing/2014/main" id="{7BE22F80-AC64-4814-A3AF-BDEC8E27499B}"/>
              </a:ext>
            </a:extLst>
          </p:cNvPr>
          <p:cNvPicPr>
            <a:picLocks noChangeAspect="1"/>
          </p:cNvPicPr>
          <p:nvPr/>
        </p:nvPicPr>
        <p:blipFill>
          <a:blip r:embed="rId4"/>
          <a:stretch>
            <a:fillRect/>
          </a:stretch>
        </p:blipFill>
        <p:spPr>
          <a:xfrm>
            <a:off x="762371" y="3133601"/>
            <a:ext cx="5016395" cy="1085800"/>
          </a:xfrm>
          <a:prstGeom prst="rect">
            <a:avLst/>
          </a:prstGeom>
          <a:ln>
            <a:solidFill>
              <a:srgbClr val="0070C0"/>
            </a:solidFill>
          </a:ln>
        </p:spPr>
      </p:pic>
      <p:sp>
        <p:nvSpPr>
          <p:cNvPr id="36" name="object 21">
            <a:extLst>
              <a:ext uri="{FF2B5EF4-FFF2-40B4-BE49-F238E27FC236}">
                <a16:creationId xmlns:a16="http://schemas.microsoft.com/office/drawing/2014/main" id="{01E9AE50-DB97-46A0-AE55-83759C469A9F}"/>
              </a:ext>
            </a:extLst>
          </p:cNvPr>
          <p:cNvSpPr/>
          <p:nvPr/>
        </p:nvSpPr>
        <p:spPr>
          <a:xfrm>
            <a:off x="762371" y="3493417"/>
            <a:ext cx="2285629" cy="16418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EE9578CD-659F-49AC-87E3-672BAFFF19A5}"/>
              </a:ext>
            </a:extLst>
          </p:cNvPr>
          <p:cNvSpPr txBox="1"/>
          <p:nvPr/>
        </p:nvSpPr>
        <p:spPr>
          <a:xfrm rot="5400000">
            <a:off x="3093618" y="2741015"/>
            <a:ext cx="284226" cy="369332"/>
          </a:xfrm>
          <a:prstGeom prst="rect">
            <a:avLst/>
          </a:prstGeom>
          <a:noFill/>
        </p:spPr>
        <p:txBody>
          <a:bodyPr wrap="square" rtlCol="0">
            <a:spAutoFit/>
          </a:bodyPr>
          <a:lstStyle/>
          <a:p>
            <a:r>
              <a:rPr kumimoji="1" lang="en-US" altLang="ja-JP" dirty="0"/>
              <a:t>…</a:t>
            </a:r>
            <a:endParaRPr kumimoji="1" lang="ja-JP" altLang="en-US" dirty="0"/>
          </a:p>
        </p:txBody>
      </p:sp>
      <p:sp>
        <p:nvSpPr>
          <p:cNvPr id="44" name="テキスト ボックス 43">
            <a:extLst>
              <a:ext uri="{FF2B5EF4-FFF2-40B4-BE49-F238E27FC236}">
                <a16:creationId xmlns:a16="http://schemas.microsoft.com/office/drawing/2014/main" id="{1C4B3B16-BADF-4A01-8475-3814CD47D7EA}"/>
              </a:ext>
            </a:extLst>
          </p:cNvPr>
          <p:cNvSpPr txBox="1"/>
          <p:nvPr/>
        </p:nvSpPr>
        <p:spPr>
          <a:xfrm rot="5400000">
            <a:off x="3134909" y="4146443"/>
            <a:ext cx="284226" cy="369332"/>
          </a:xfrm>
          <a:prstGeom prst="rect">
            <a:avLst/>
          </a:prstGeom>
          <a:noFill/>
        </p:spPr>
        <p:txBody>
          <a:bodyPr wrap="square" rtlCol="0">
            <a:spAutoFit/>
          </a:bodyPr>
          <a:lstStyle/>
          <a:p>
            <a:r>
              <a:rPr kumimoji="1" lang="en-US" altLang="ja-JP" dirty="0"/>
              <a:t>…</a:t>
            </a:r>
            <a:endParaRPr kumimoji="1" lang="ja-JP" altLang="en-US" dirty="0"/>
          </a:p>
        </p:txBody>
      </p:sp>
      <p:grpSp>
        <p:nvGrpSpPr>
          <p:cNvPr id="16" name="グループ化 15">
            <a:extLst>
              <a:ext uri="{FF2B5EF4-FFF2-40B4-BE49-F238E27FC236}">
                <a16:creationId xmlns:a16="http://schemas.microsoft.com/office/drawing/2014/main" id="{55510D11-67C0-4508-B57D-AF58BBF2DA8B}"/>
              </a:ext>
            </a:extLst>
          </p:cNvPr>
          <p:cNvGrpSpPr/>
          <p:nvPr/>
        </p:nvGrpSpPr>
        <p:grpSpPr>
          <a:xfrm>
            <a:off x="778767" y="1109735"/>
            <a:ext cx="4999999" cy="1696864"/>
            <a:chOff x="778767" y="1109735"/>
            <a:chExt cx="4999999" cy="1696864"/>
          </a:xfrm>
        </p:grpSpPr>
        <p:pic>
          <p:nvPicPr>
            <p:cNvPr id="31" name="図 30">
              <a:extLst>
                <a:ext uri="{FF2B5EF4-FFF2-40B4-BE49-F238E27FC236}">
                  <a16:creationId xmlns:a16="http://schemas.microsoft.com/office/drawing/2014/main" id="{F9346D5A-6977-4268-A481-3736BE73BE7B}"/>
                </a:ext>
              </a:extLst>
            </p:cNvPr>
            <p:cNvPicPr>
              <a:picLocks noChangeAspect="1"/>
            </p:cNvPicPr>
            <p:nvPr/>
          </p:nvPicPr>
          <p:blipFill rotWithShape="1">
            <a:blip r:embed="rId5"/>
            <a:srcRect b="41869"/>
            <a:stretch/>
          </p:blipFill>
          <p:spPr>
            <a:xfrm>
              <a:off x="778767" y="1109735"/>
              <a:ext cx="4999999" cy="1696864"/>
            </a:xfrm>
            <a:prstGeom prst="rect">
              <a:avLst/>
            </a:prstGeom>
            <a:ln>
              <a:solidFill>
                <a:srgbClr val="0070C0"/>
              </a:solidFill>
            </a:ln>
          </p:spPr>
        </p:pic>
        <p:pic>
          <p:nvPicPr>
            <p:cNvPr id="15" name="図 14">
              <a:extLst>
                <a:ext uri="{FF2B5EF4-FFF2-40B4-BE49-F238E27FC236}">
                  <a16:creationId xmlns:a16="http://schemas.microsoft.com/office/drawing/2014/main" id="{136817F7-C305-420E-A653-1FB44D7C6F35}"/>
                </a:ext>
              </a:extLst>
            </p:cNvPr>
            <p:cNvPicPr>
              <a:picLocks noChangeAspect="1"/>
            </p:cNvPicPr>
            <p:nvPr/>
          </p:nvPicPr>
          <p:blipFill>
            <a:blip r:embed="rId6"/>
            <a:stretch>
              <a:fillRect/>
            </a:stretch>
          </p:blipFill>
          <p:spPr>
            <a:xfrm>
              <a:off x="1014295" y="2549607"/>
              <a:ext cx="2725699" cy="177763"/>
            </a:xfrm>
            <a:prstGeom prst="rect">
              <a:avLst/>
            </a:prstGeom>
          </p:spPr>
        </p:pic>
      </p:grpSp>
      <p:grpSp>
        <p:nvGrpSpPr>
          <p:cNvPr id="51" name="グループ化 50">
            <a:extLst>
              <a:ext uri="{FF2B5EF4-FFF2-40B4-BE49-F238E27FC236}">
                <a16:creationId xmlns:a16="http://schemas.microsoft.com/office/drawing/2014/main" id="{97F05113-30CF-4924-BB19-1310369CE0A7}"/>
              </a:ext>
            </a:extLst>
          </p:cNvPr>
          <p:cNvGrpSpPr/>
          <p:nvPr/>
        </p:nvGrpSpPr>
        <p:grpSpPr>
          <a:xfrm>
            <a:off x="3461688" y="2664918"/>
            <a:ext cx="1416050" cy="1059815"/>
            <a:chOff x="4633277" y="4215337"/>
            <a:chExt cx="1416050" cy="1059815"/>
          </a:xfrm>
        </p:grpSpPr>
        <p:sp>
          <p:nvSpPr>
            <p:cNvPr id="52" name="object 22">
              <a:extLst>
                <a:ext uri="{FF2B5EF4-FFF2-40B4-BE49-F238E27FC236}">
                  <a16:creationId xmlns:a16="http://schemas.microsoft.com/office/drawing/2014/main" id="{9CDE4CE3-836D-4566-A0A9-37BA7F47CEDB}"/>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53" name="object 23">
              <a:extLst>
                <a:ext uri="{FF2B5EF4-FFF2-40B4-BE49-F238E27FC236}">
                  <a16:creationId xmlns:a16="http://schemas.microsoft.com/office/drawing/2014/main" id="{FC3EA4E8-17C2-4764-8797-50630AAEB3A0}"/>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54" name="object 24">
              <a:extLst>
                <a:ext uri="{FF2B5EF4-FFF2-40B4-BE49-F238E27FC236}">
                  <a16:creationId xmlns:a16="http://schemas.microsoft.com/office/drawing/2014/main" id="{5F84DDDE-A429-41C0-B616-DE41F2BC9737}"/>
                </a:ext>
              </a:extLst>
            </p:cNvPr>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55" name="object 25">
              <a:extLst>
                <a:ext uri="{FF2B5EF4-FFF2-40B4-BE49-F238E27FC236}">
                  <a16:creationId xmlns:a16="http://schemas.microsoft.com/office/drawing/2014/main" id="{95F54661-1B89-4533-BBE6-EB7C86DB670D}"/>
                </a:ext>
              </a:extLst>
            </p:cNvPr>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68BA326D-D09C-466F-B2B5-FAFD7AE5727C}"/>
              </a:ext>
            </a:extLst>
          </p:cNvPr>
          <p:cNvGrpSpPr/>
          <p:nvPr/>
        </p:nvGrpSpPr>
        <p:grpSpPr>
          <a:xfrm>
            <a:off x="4318306" y="4856491"/>
            <a:ext cx="1285875" cy="892810"/>
            <a:chOff x="4435601" y="2398775"/>
            <a:chExt cx="1285875" cy="892810"/>
          </a:xfrm>
        </p:grpSpPr>
        <p:sp>
          <p:nvSpPr>
            <p:cNvPr id="57" name="object 13">
              <a:extLst>
                <a:ext uri="{FF2B5EF4-FFF2-40B4-BE49-F238E27FC236}">
                  <a16:creationId xmlns:a16="http://schemas.microsoft.com/office/drawing/2014/main" id="{21ABD18A-D3EF-41E6-839F-22A4D44A2E40}"/>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58" name="object 14">
              <a:extLst>
                <a:ext uri="{FF2B5EF4-FFF2-40B4-BE49-F238E27FC236}">
                  <a16:creationId xmlns:a16="http://schemas.microsoft.com/office/drawing/2014/main" id="{D2BF1A64-0AA1-4257-B5E8-16F56CC84589}"/>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59" name="object 15">
              <a:extLst>
                <a:ext uri="{FF2B5EF4-FFF2-40B4-BE49-F238E27FC236}">
                  <a16:creationId xmlns:a16="http://schemas.microsoft.com/office/drawing/2014/main" id="{293BB6ED-3747-4395-B39D-4EBF68152588}"/>
                </a:ext>
              </a:extLst>
            </p:cNvPr>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60" name="object 16">
              <a:extLst>
                <a:ext uri="{FF2B5EF4-FFF2-40B4-BE49-F238E27FC236}">
                  <a16:creationId xmlns:a16="http://schemas.microsoft.com/office/drawing/2014/main" id="{FA278DC8-E49E-4C74-B6F4-1C1F4F614605}"/>
                </a:ext>
              </a:extLst>
            </p:cNvPr>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83056AE-6AC2-43A4-9E83-B97D1773DEC7}"/>
              </a:ext>
            </a:extLst>
          </p:cNvPr>
          <p:cNvPicPr>
            <a:picLocks noChangeAspect="1"/>
          </p:cNvPicPr>
          <p:nvPr/>
        </p:nvPicPr>
        <p:blipFill>
          <a:blip r:embed="rId2"/>
          <a:stretch>
            <a:fillRect/>
          </a:stretch>
        </p:blipFill>
        <p:spPr>
          <a:xfrm>
            <a:off x="466238" y="1295400"/>
            <a:ext cx="6312332" cy="4105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6778570" y="1706097"/>
            <a:ext cx="4889936" cy="2228174"/>
          </a:xfrm>
          <a:prstGeom prst="rect">
            <a:avLst/>
          </a:prstGeom>
        </p:spPr>
        <p:txBody>
          <a:bodyPr vert="horz" wrap="square" lIns="0" tIns="12065" rIns="0" bIns="0" rtlCol="0">
            <a:spAutoFit/>
          </a:bodyPr>
          <a:lstStyle/>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５</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　アドプト・プログラム</a:t>
            </a:r>
            <a:r>
              <a:rPr sz="1600" spc="-30" dirty="0">
                <a:latin typeface="HG丸ｺﾞｼｯｸM-PRO" panose="020F0600000000000000" pitchFamily="50" charset="-128"/>
                <a:ea typeface="HG丸ｺﾞｼｯｸM-PRO" panose="020F0600000000000000" pitchFamily="50" charset="-128"/>
                <a:cs typeface="HGMaruGothicMPRO"/>
              </a:rPr>
              <a:t>の</a:t>
            </a:r>
            <a:r>
              <a:rPr lang="ja-JP" altLang="en-US" sz="1600" spc="-30" dirty="0">
                <a:latin typeface="HG丸ｺﾞｼｯｸM-PRO" panose="020F0600000000000000" pitchFamily="50" charset="-128"/>
                <a:ea typeface="HG丸ｺﾞｼｯｸM-PRO" panose="020F0600000000000000" pitchFamily="50" charset="-128"/>
                <a:cs typeface="HGMaruGothicMPRO"/>
              </a:rPr>
              <a:t>参加申込</a:t>
            </a:r>
            <a:r>
              <a:rPr sz="1600" spc="-30" dirty="0">
                <a:latin typeface="HG丸ｺﾞｼｯｸM-PRO" panose="020F0600000000000000" pitchFamily="50" charset="-128"/>
                <a:ea typeface="HG丸ｺﾞｼｯｸM-PRO" panose="020F0600000000000000" pitchFamily="50" charset="-128"/>
                <a:cs typeface="HGMaruGothicMPRO"/>
              </a:rPr>
              <a:t>の画面に移動します。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活動場所を所管する土木事務所等を選択してください。</a:t>
            </a:r>
            <a:br>
              <a:rPr lang="en-US" altLang="ja-JP" sz="1600" dirty="0">
                <a:latin typeface="HG丸ｺﾞｼｯｸM-PRO" panose="020F0600000000000000" pitchFamily="50" charset="-128"/>
                <a:ea typeface="HG丸ｺﾞｼｯｸM-PRO" panose="020F0600000000000000" pitchFamily="50" charset="-128"/>
                <a:cs typeface="HGMaruGothicMPRO"/>
              </a:rPr>
            </a:br>
            <a:endParaRPr lang="en-US" altLang="ja-JP"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手順６</a:t>
            </a:r>
            <a:br>
              <a:rPr lang="en-US" altLang="ja-JP"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sz="1600" spc="-35" dirty="0">
                <a:latin typeface="HG丸ｺﾞｼｯｸM-PRO" panose="020F0600000000000000" pitchFamily="50" charset="-128"/>
                <a:ea typeface="HG丸ｺﾞｼｯｸM-PRO" panose="020F0600000000000000" pitchFamily="50" charset="-128"/>
                <a:cs typeface="HGMaruGothicMPRO"/>
              </a:rPr>
              <a:t>次へ進</a:t>
            </a:r>
            <a:r>
              <a:rPr sz="1600" spc="-30" dirty="0">
                <a:latin typeface="HG丸ｺﾞｼｯｸM-PRO" panose="020F0600000000000000" pitchFamily="50" charset="-128"/>
                <a:ea typeface="HG丸ｺﾞｼｯｸM-PRO" panose="020F0600000000000000" pitchFamily="50" charset="-128"/>
                <a:cs typeface="HGMaruGothicMPRO"/>
              </a:rPr>
              <a:t>む」をクリックします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endParaRPr lang="en-US"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次ページは、申請の入力方法を説明します。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1" name="object 11"/>
          <p:cNvSpPr txBox="1"/>
          <p:nvPr/>
        </p:nvSpPr>
        <p:spPr>
          <a:xfrm>
            <a:off x="963214" y="6316092"/>
            <a:ext cx="5539740" cy="391160"/>
          </a:xfrm>
          <a:prstGeom prst="rect">
            <a:avLst/>
          </a:prstGeom>
        </p:spPr>
        <p:txBody>
          <a:bodyPr vert="horz" wrap="square" lIns="0" tIns="12700" rIns="0" bIns="0" rtlCol="0">
            <a:spAutoFit/>
          </a:bodyPr>
          <a:lstStyle/>
          <a:p>
            <a:pPr marL="12700">
              <a:lnSpc>
                <a:spcPct val="100000"/>
              </a:lnSpc>
              <a:spcBef>
                <a:spcPts val="100"/>
              </a:spcBef>
            </a:pP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※入力画面は全部で</a:t>
            </a:r>
            <a:r>
              <a:rPr lang="ja-JP" altLang="en-US"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ページあります。</a:t>
            </a:r>
            <a:endParaRPr sz="2400" dirty="0">
              <a:latin typeface="HG丸ｺﾞｼｯｸM-PRO" panose="020F0600000000000000" pitchFamily="50" charset="-128"/>
              <a:ea typeface="HG丸ｺﾞｼｯｸM-PRO" panose="020F0600000000000000" pitchFamily="50" charset="-128"/>
              <a:cs typeface="HGMaruGothicMPRO"/>
            </a:endParaRPr>
          </a:p>
        </p:txBody>
      </p:sp>
      <p:sp>
        <p:nvSpPr>
          <p:cNvPr id="25" name="object 21">
            <a:extLst>
              <a:ext uri="{FF2B5EF4-FFF2-40B4-BE49-F238E27FC236}">
                <a16:creationId xmlns:a16="http://schemas.microsoft.com/office/drawing/2014/main" id="{DE83255B-88B1-453F-BA16-A1DA0DFA00B6}"/>
              </a:ext>
            </a:extLst>
          </p:cNvPr>
          <p:cNvSpPr/>
          <p:nvPr/>
        </p:nvSpPr>
        <p:spPr>
          <a:xfrm>
            <a:off x="2560677" y="5010644"/>
            <a:ext cx="1924923" cy="36494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33" name="object 21">
            <a:extLst>
              <a:ext uri="{FF2B5EF4-FFF2-40B4-BE49-F238E27FC236}">
                <a16:creationId xmlns:a16="http://schemas.microsoft.com/office/drawing/2014/main" id="{B39BD986-927F-4577-89FA-9C4738410217}"/>
              </a:ext>
            </a:extLst>
          </p:cNvPr>
          <p:cNvSpPr/>
          <p:nvPr/>
        </p:nvSpPr>
        <p:spPr>
          <a:xfrm>
            <a:off x="560714" y="4414664"/>
            <a:ext cx="2030086" cy="268417"/>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26" name="グループ化 25">
            <a:extLst>
              <a:ext uri="{FF2B5EF4-FFF2-40B4-BE49-F238E27FC236}">
                <a16:creationId xmlns:a16="http://schemas.microsoft.com/office/drawing/2014/main" id="{9F95B262-2747-4D41-AD30-BDE72E372711}"/>
              </a:ext>
            </a:extLst>
          </p:cNvPr>
          <p:cNvGrpSpPr/>
          <p:nvPr/>
        </p:nvGrpSpPr>
        <p:grpSpPr>
          <a:xfrm>
            <a:off x="2815113" y="3715880"/>
            <a:ext cx="1416050" cy="1059815"/>
            <a:chOff x="4549775" y="1281690"/>
            <a:chExt cx="1416050" cy="1059815"/>
          </a:xfrm>
        </p:grpSpPr>
        <p:sp>
          <p:nvSpPr>
            <p:cNvPr id="34" name="object 21">
              <a:extLst>
                <a:ext uri="{FF2B5EF4-FFF2-40B4-BE49-F238E27FC236}">
                  <a16:creationId xmlns:a16="http://schemas.microsoft.com/office/drawing/2014/main" id="{7DF837FA-E30F-4CF8-84C6-08CC49C4FF5A}"/>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35" name="object 22">
              <a:extLst>
                <a:ext uri="{FF2B5EF4-FFF2-40B4-BE49-F238E27FC236}">
                  <a16:creationId xmlns:a16="http://schemas.microsoft.com/office/drawing/2014/main" id="{BC5D673F-8A16-497F-8ADC-F1CFF7730D99}"/>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36" name="object 23">
              <a:extLst>
                <a:ext uri="{FF2B5EF4-FFF2-40B4-BE49-F238E27FC236}">
                  <a16:creationId xmlns:a16="http://schemas.microsoft.com/office/drawing/2014/main" id="{FC9B736F-8034-4DB2-A089-EEDAE0A8A05A}"/>
                </a:ext>
              </a:extLst>
            </p:cNvPr>
            <p:cNvSpPr/>
            <p:nvPr/>
          </p:nvSpPr>
          <p:spPr>
            <a:xfrm>
              <a:off x="4732656" y="1327537"/>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37" name="object 24">
              <a:extLst>
                <a:ext uri="{FF2B5EF4-FFF2-40B4-BE49-F238E27FC236}">
                  <a16:creationId xmlns:a16="http://schemas.microsoft.com/office/drawing/2014/main" id="{F868732C-E1F3-4676-9F4B-E87B02D6D9F2}"/>
                </a:ext>
              </a:extLst>
            </p:cNvPr>
            <p:cNvSpPr/>
            <p:nvPr/>
          </p:nvSpPr>
          <p:spPr>
            <a:xfrm>
              <a:off x="5011929" y="1532401"/>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grpSp>
        <p:nvGrpSpPr>
          <p:cNvPr id="38" name="グループ化 37">
            <a:extLst>
              <a:ext uri="{FF2B5EF4-FFF2-40B4-BE49-F238E27FC236}">
                <a16:creationId xmlns:a16="http://schemas.microsoft.com/office/drawing/2014/main" id="{A16BC969-1EC8-4DC9-A328-8472D03DD0D8}"/>
              </a:ext>
            </a:extLst>
          </p:cNvPr>
          <p:cNvGrpSpPr/>
          <p:nvPr/>
        </p:nvGrpSpPr>
        <p:grpSpPr>
          <a:xfrm>
            <a:off x="4668481" y="4386821"/>
            <a:ext cx="1416050" cy="1059815"/>
            <a:chOff x="6760337" y="2964180"/>
            <a:chExt cx="1416050" cy="1059815"/>
          </a:xfrm>
        </p:grpSpPr>
        <p:sp>
          <p:nvSpPr>
            <p:cNvPr id="39" name="object 18">
              <a:extLst>
                <a:ext uri="{FF2B5EF4-FFF2-40B4-BE49-F238E27FC236}">
                  <a16:creationId xmlns:a16="http://schemas.microsoft.com/office/drawing/2014/main" id="{93A103F1-096A-4F77-8A4C-4683B104A5E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40" name="object 19">
              <a:extLst>
                <a:ext uri="{FF2B5EF4-FFF2-40B4-BE49-F238E27FC236}">
                  <a16:creationId xmlns:a16="http://schemas.microsoft.com/office/drawing/2014/main" id="{ECECDFCC-D545-42E2-A9AA-73EA5CB9A7C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41" name="object 20">
              <a:extLst>
                <a:ext uri="{FF2B5EF4-FFF2-40B4-BE49-F238E27FC236}">
                  <a16:creationId xmlns:a16="http://schemas.microsoft.com/office/drawing/2014/main" id="{4C7EF431-0D9F-4863-A9B7-6BE646871FD9}"/>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42" name="object 21">
              <a:extLst>
                <a:ext uri="{FF2B5EF4-FFF2-40B4-BE49-F238E27FC236}">
                  <a16:creationId xmlns:a16="http://schemas.microsoft.com/office/drawing/2014/main" id="{4C59375D-E253-4E77-9E9C-DA7BCF3E520C}"/>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75206E8-F1C0-414E-9345-6FD4412AE9DE}"/>
              </a:ext>
            </a:extLst>
          </p:cNvPr>
          <p:cNvPicPr>
            <a:picLocks noChangeAspect="1"/>
          </p:cNvPicPr>
          <p:nvPr/>
        </p:nvPicPr>
        <p:blipFill>
          <a:blip r:embed="rId2"/>
          <a:stretch>
            <a:fillRect/>
          </a:stretch>
        </p:blipFill>
        <p:spPr>
          <a:xfrm>
            <a:off x="332503" y="5734089"/>
            <a:ext cx="5805719" cy="1033276"/>
          </a:xfrm>
          <a:prstGeom prst="rect">
            <a:avLst/>
          </a:prstGeom>
        </p:spPr>
      </p:pic>
      <p:pic>
        <p:nvPicPr>
          <p:cNvPr id="3" name="図 2">
            <a:extLst>
              <a:ext uri="{FF2B5EF4-FFF2-40B4-BE49-F238E27FC236}">
                <a16:creationId xmlns:a16="http://schemas.microsoft.com/office/drawing/2014/main" id="{AF5BCC64-4E17-4D22-A82F-C040D43D8BAA}"/>
              </a:ext>
            </a:extLst>
          </p:cNvPr>
          <p:cNvPicPr>
            <a:picLocks noChangeAspect="1"/>
          </p:cNvPicPr>
          <p:nvPr/>
        </p:nvPicPr>
        <p:blipFill rotWithShape="1">
          <a:blip r:embed="rId3"/>
          <a:srcRect r="18791"/>
          <a:stretch/>
        </p:blipFill>
        <p:spPr>
          <a:xfrm>
            <a:off x="332504" y="4395137"/>
            <a:ext cx="5808330" cy="962948"/>
          </a:xfrm>
          <a:prstGeom prst="rect">
            <a:avLst/>
          </a:prstGeom>
        </p:spPr>
      </p:pic>
      <p:pic>
        <p:nvPicPr>
          <p:cNvPr id="4" name="図 3">
            <a:extLst>
              <a:ext uri="{FF2B5EF4-FFF2-40B4-BE49-F238E27FC236}">
                <a16:creationId xmlns:a16="http://schemas.microsoft.com/office/drawing/2014/main" id="{2B2F1B27-06D1-4DF2-B0EE-9AA2A21713A9}"/>
              </a:ext>
            </a:extLst>
          </p:cNvPr>
          <p:cNvPicPr>
            <a:picLocks noChangeAspect="1"/>
          </p:cNvPicPr>
          <p:nvPr/>
        </p:nvPicPr>
        <p:blipFill>
          <a:blip r:embed="rId4"/>
          <a:stretch>
            <a:fillRect/>
          </a:stretch>
        </p:blipFill>
        <p:spPr>
          <a:xfrm>
            <a:off x="332503" y="1312023"/>
            <a:ext cx="5852665" cy="2538423"/>
          </a:xfrm>
          <a:prstGeom prst="rect">
            <a:avLst/>
          </a:prstGeom>
        </p:spPr>
      </p:pic>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15</a:t>
            </a:r>
            <a:endParaRPr sz="2400" dirty="0">
              <a:latin typeface="Yu Gothic"/>
              <a:cs typeface="Yu Gothic"/>
            </a:endParaRPr>
          </a:p>
        </p:txBody>
      </p:sp>
      <p:sp>
        <p:nvSpPr>
          <p:cNvPr id="8" name="object 8"/>
          <p:cNvSpPr txBox="1">
            <a:spLocks noGrp="1"/>
          </p:cNvSpPr>
          <p:nvPr>
            <p:ph type="title"/>
          </p:nvPr>
        </p:nvSpPr>
        <p:spPr>
          <a:xfrm>
            <a:off x="528066" y="2345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5" dirty="0">
              <a:latin typeface="HG丸ｺﾞｼｯｸM-PRO" panose="020F0600000000000000" pitchFamily="50" charset="-128"/>
              <a:ea typeface="HG丸ｺﾞｼｯｸM-PRO" panose="020F0600000000000000" pitchFamily="50" charset="-128"/>
            </a:endParaRPr>
          </a:p>
        </p:txBody>
      </p:sp>
      <p:sp>
        <p:nvSpPr>
          <p:cNvPr id="9" name="object 9"/>
          <p:cNvSpPr txBox="1"/>
          <p:nvPr/>
        </p:nvSpPr>
        <p:spPr>
          <a:xfrm>
            <a:off x="8176641" y="1882317"/>
            <a:ext cx="369036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７</a:t>
            </a:r>
            <a:br>
              <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再度、活動場所を所管する土木事務所等を選択してください。</a:t>
            </a:r>
          </a:p>
        </p:txBody>
      </p:sp>
      <p:sp>
        <p:nvSpPr>
          <p:cNvPr id="18" name="object 18"/>
          <p:cNvSpPr txBox="1"/>
          <p:nvPr/>
        </p:nvSpPr>
        <p:spPr>
          <a:xfrm>
            <a:off x="281126" y="1053619"/>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提出先の選択</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19" name="object 19"/>
          <p:cNvSpPr txBox="1"/>
          <p:nvPr/>
        </p:nvSpPr>
        <p:spPr>
          <a:xfrm>
            <a:off x="314461" y="5413837"/>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道路又は河川名</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21" name="object 21"/>
          <p:cNvSpPr/>
          <p:nvPr/>
        </p:nvSpPr>
        <p:spPr>
          <a:xfrm>
            <a:off x="397397" y="3541564"/>
            <a:ext cx="5629264" cy="26445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2" name="object 12">
            <a:extLst>
              <a:ext uri="{FF2B5EF4-FFF2-40B4-BE49-F238E27FC236}">
                <a16:creationId xmlns:a16="http://schemas.microsoft.com/office/drawing/2014/main" id="{981BEDC9-D991-4DD8-9339-E4F49AADB08D}"/>
              </a:ext>
            </a:extLst>
          </p:cNvPr>
          <p:cNvSpPr/>
          <p:nvPr/>
        </p:nvSpPr>
        <p:spPr>
          <a:xfrm>
            <a:off x="397397" y="4935950"/>
            <a:ext cx="4936603" cy="375989"/>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
        <p:nvSpPr>
          <p:cNvPr id="50" name="object 9">
            <a:extLst>
              <a:ext uri="{FF2B5EF4-FFF2-40B4-BE49-F238E27FC236}">
                <a16:creationId xmlns:a16="http://schemas.microsoft.com/office/drawing/2014/main" id="{B1AC9F16-63B6-4E62-B2FC-D3754A45D31C}"/>
              </a:ext>
            </a:extLst>
          </p:cNvPr>
          <p:cNvSpPr txBox="1"/>
          <p:nvPr/>
        </p:nvSpPr>
        <p:spPr>
          <a:xfrm>
            <a:off x="8187174" y="3934470"/>
            <a:ext cx="3690365" cy="750847"/>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８</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2" name="object 18">
            <a:extLst>
              <a:ext uri="{FF2B5EF4-FFF2-40B4-BE49-F238E27FC236}">
                <a16:creationId xmlns:a16="http://schemas.microsoft.com/office/drawing/2014/main" id="{29F052FD-9862-4181-A2A8-6C42523A7586}"/>
              </a:ext>
            </a:extLst>
          </p:cNvPr>
          <p:cNvSpPr txBox="1"/>
          <p:nvPr/>
        </p:nvSpPr>
        <p:spPr>
          <a:xfrm>
            <a:off x="273506" y="3853818"/>
            <a:ext cx="5795445" cy="517449"/>
          </a:xfrm>
          <a:prstGeom prst="rect">
            <a:avLst/>
          </a:prstGeom>
        </p:spPr>
        <p:txBody>
          <a:bodyPr vert="horz" wrap="square" lIns="0" tIns="12065" rIns="0" bIns="0" rtlCol="0">
            <a:spAutoFit/>
          </a:bodyPr>
          <a:lstStyle/>
          <a:p>
            <a:pPr marL="12700">
              <a:lnSpc>
                <a:spcPct val="100000"/>
              </a:lnSpc>
              <a:spcBef>
                <a:spcPts val="95"/>
              </a:spcBef>
            </a:pP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r>
              <a:rPr lang="ja-JP" altLang="en-US" sz="1600" b="1" i="0" dirty="0">
                <a:solidFill>
                  <a:srgbClr val="000000"/>
                </a:solidFill>
                <a:effectLst/>
                <a:latin typeface="HG丸ｺﾞｼｯｸM-PRO" panose="020F0600000000000000" pitchFamily="50" charset="-128"/>
                <a:ea typeface="HG丸ｺﾞｼｯｸM-PRO" panose="020F0600000000000000" pitchFamily="50" charset="-128"/>
              </a:rPr>
              <a:t>参加申込するアドプト・プログラムの種類</a:t>
            </a: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endParaRPr 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（提出先が土木事務所の場合のみ）</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3" name="object 9">
            <a:extLst>
              <a:ext uri="{FF2B5EF4-FFF2-40B4-BE49-F238E27FC236}">
                <a16:creationId xmlns:a16="http://schemas.microsoft.com/office/drawing/2014/main" id="{006F7011-531F-4594-9BB2-C2805C71B397}"/>
              </a:ext>
            </a:extLst>
          </p:cNvPr>
          <p:cNvSpPr txBox="1"/>
          <p:nvPr/>
        </p:nvSpPr>
        <p:spPr>
          <a:xfrm>
            <a:off x="8187174" y="5486812"/>
            <a:ext cx="369036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手順９</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道路又は河川名を記入してください。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grpSp>
        <p:nvGrpSpPr>
          <p:cNvPr id="40" name="グループ化 39">
            <a:extLst>
              <a:ext uri="{FF2B5EF4-FFF2-40B4-BE49-F238E27FC236}">
                <a16:creationId xmlns:a16="http://schemas.microsoft.com/office/drawing/2014/main" id="{0CDB80A0-50C7-4FF6-8827-6F35798EC984}"/>
              </a:ext>
            </a:extLst>
          </p:cNvPr>
          <p:cNvGrpSpPr/>
          <p:nvPr/>
        </p:nvGrpSpPr>
        <p:grpSpPr>
          <a:xfrm rot="20305648">
            <a:off x="6159447" y="2894961"/>
            <a:ext cx="1283970" cy="882015"/>
            <a:chOff x="5118734" y="4600067"/>
            <a:chExt cx="1283970" cy="882015"/>
          </a:xfrm>
        </p:grpSpPr>
        <p:sp>
          <p:nvSpPr>
            <p:cNvPr id="43" name="object 14">
              <a:extLst>
                <a:ext uri="{FF2B5EF4-FFF2-40B4-BE49-F238E27FC236}">
                  <a16:creationId xmlns:a16="http://schemas.microsoft.com/office/drawing/2014/main" id="{5B7A1159-786E-42F4-9BF9-9698A93AB0F2}"/>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44" name="object 15">
              <a:extLst>
                <a:ext uri="{FF2B5EF4-FFF2-40B4-BE49-F238E27FC236}">
                  <a16:creationId xmlns:a16="http://schemas.microsoft.com/office/drawing/2014/main" id="{BA40F6DA-4C8F-4AA3-9BAD-BDBC780A80E1}"/>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45" name="object 16">
              <a:extLst>
                <a:ext uri="{FF2B5EF4-FFF2-40B4-BE49-F238E27FC236}">
                  <a16:creationId xmlns:a16="http://schemas.microsoft.com/office/drawing/2014/main" id="{5D177F4F-EA86-454E-BC6B-433726E1915E}"/>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46" name="object 17">
              <a:extLst>
                <a:ext uri="{FF2B5EF4-FFF2-40B4-BE49-F238E27FC236}">
                  <a16:creationId xmlns:a16="http://schemas.microsoft.com/office/drawing/2014/main" id="{E271CC4B-846E-4C5F-8560-C34EAA93A9AB}"/>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47" name="グループ化 46">
            <a:extLst>
              <a:ext uri="{FF2B5EF4-FFF2-40B4-BE49-F238E27FC236}">
                <a16:creationId xmlns:a16="http://schemas.microsoft.com/office/drawing/2014/main" id="{3B3554A8-E59F-443B-B031-41275A91963E}"/>
              </a:ext>
            </a:extLst>
          </p:cNvPr>
          <p:cNvGrpSpPr/>
          <p:nvPr/>
        </p:nvGrpSpPr>
        <p:grpSpPr>
          <a:xfrm rot="1494677">
            <a:off x="5715075" y="4319629"/>
            <a:ext cx="1069975" cy="1061085"/>
            <a:chOff x="6233413" y="2598547"/>
            <a:chExt cx="1069975" cy="1061085"/>
          </a:xfrm>
        </p:grpSpPr>
        <p:sp>
          <p:nvSpPr>
            <p:cNvPr id="48" name="object 11">
              <a:extLst>
                <a:ext uri="{FF2B5EF4-FFF2-40B4-BE49-F238E27FC236}">
                  <a16:creationId xmlns:a16="http://schemas.microsoft.com/office/drawing/2014/main" id="{DEEEAE26-BD26-4B03-BAE2-BE4E732DD81F}"/>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49" name="object 12">
              <a:extLst>
                <a:ext uri="{FF2B5EF4-FFF2-40B4-BE49-F238E27FC236}">
                  <a16:creationId xmlns:a16="http://schemas.microsoft.com/office/drawing/2014/main" id="{8CAD1783-7C10-4530-9CED-FFF48B0A19B8}"/>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54" name="object 13">
              <a:extLst>
                <a:ext uri="{FF2B5EF4-FFF2-40B4-BE49-F238E27FC236}">
                  <a16:creationId xmlns:a16="http://schemas.microsoft.com/office/drawing/2014/main" id="{786124F0-2F52-40AE-B46B-F62C7A482879}"/>
                </a:ext>
              </a:extLst>
            </p:cNvPr>
            <p:cNvSpPr/>
            <p:nvPr/>
          </p:nvSpPr>
          <p:spPr>
            <a:xfrm>
              <a:off x="6291833" y="27143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55" name="object 14">
              <a:extLst>
                <a:ext uri="{FF2B5EF4-FFF2-40B4-BE49-F238E27FC236}">
                  <a16:creationId xmlns:a16="http://schemas.microsoft.com/office/drawing/2014/main" id="{E84095FD-8AAB-4543-B848-CA96982A872B}"/>
                </a:ext>
              </a:extLst>
            </p:cNvPr>
            <p:cNvSpPr/>
            <p:nvPr/>
          </p:nvSpPr>
          <p:spPr>
            <a:xfrm>
              <a:off x="6498970" y="29902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56" name="object 15">
              <a:extLst>
                <a:ext uri="{FF2B5EF4-FFF2-40B4-BE49-F238E27FC236}">
                  <a16:creationId xmlns:a16="http://schemas.microsoft.com/office/drawing/2014/main" id="{41EE7915-2C25-438D-8724-95DE264287C0}"/>
                </a:ext>
              </a:extLst>
            </p:cNvPr>
            <p:cNvPicPr/>
            <p:nvPr/>
          </p:nvPicPr>
          <p:blipFill>
            <a:blip r:embed="rId5" cstate="print"/>
            <a:stretch>
              <a:fillRect/>
            </a:stretch>
          </p:blipFill>
          <p:spPr>
            <a:xfrm>
              <a:off x="6827458" y="2923158"/>
              <a:ext cx="164328" cy="166369"/>
            </a:xfrm>
            <a:prstGeom prst="rect">
              <a:avLst/>
            </a:prstGeom>
          </p:spPr>
        </p:pic>
      </p:grpSp>
      <p:grpSp>
        <p:nvGrpSpPr>
          <p:cNvPr id="63" name="グループ化 62">
            <a:extLst>
              <a:ext uri="{FF2B5EF4-FFF2-40B4-BE49-F238E27FC236}">
                <a16:creationId xmlns:a16="http://schemas.microsoft.com/office/drawing/2014/main" id="{DEEE0DC3-D300-4438-82FE-488BDEC1582A}"/>
              </a:ext>
            </a:extLst>
          </p:cNvPr>
          <p:cNvGrpSpPr/>
          <p:nvPr/>
        </p:nvGrpSpPr>
        <p:grpSpPr>
          <a:xfrm rot="20295607">
            <a:off x="6081147" y="5800520"/>
            <a:ext cx="1283970" cy="882015"/>
            <a:chOff x="5496813" y="4129404"/>
            <a:chExt cx="1283970" cy="882015"/>
          </a:xfrm>
        </p:grpSpPr>
        <p:sp>
          <p:nvSpPr>
            <p:cNvPr id="64" name="object 16">
              <a:extLst>
                <a:ext uri="{FF2B5EF4-FFF2-40B4-BE49-F238E27FC236}">
                  <a16:creationId xmlns:a16="http://schemas.microsoft.com/office/drawing/2014/main" id="{EAD7E6EA-A144-4A66-9F5F-F3402217004B}"/>
                </a:ext>
              </a:extLst>
            </p:cNvPr>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65" name="object 17">
              <a:extLst>
                <a:ext uri="{FF2B5EF4-FFF2-40B4-BE49-F238E27FC236}">
                  <a16:creationId xmlns:a16="http://schemas.microsoft.com/office/drawing/2014/main" id="{57A44C3F-0171-41E5-843F-8DC7D382E9E5}"/>
                </a:ext>
              </a:extLst>
            </p:cNvPr>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66" name="object 18">
              <a:extLst>
                <a:ext uri="{FF2B5EF4-FFF2-40B4-BE49-F238E27FC236}">
                  <a16:creationId xmlns:a16="http://schemas.microsoft.com/office/drawing/2014/main" id="{654806D3-000B-40E1-8FC0-A79198291AE6}"/>
                </a:ext>
              </a:extLst>
            </p:cNvPr>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67" name="object 19">
              <a:extLst>
                <a:ext uri="{FF2B5EF4-FFF2-40B4-BE49-F238E27FC236}">
                  <a16:creationId xmlns:a16="http://schemas.microsoft.com/office/drawing/2014/main" id="{08BCA22A-D591-499B-9353-8DAECE7EE484}"/>
                </a:ext>
              </a:extLst>
            </p:cNvPr>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grpSp>
      <p:sp>
        <p:nvSpPr>
          <p:cNvPr id="51" name="object 12">
            <a:extLst>
              <a:ext uri="{FF2B5EF4-FFF2-40B4-BE49-F238E27FC236}">
                <a16:creationId xmlns:a16="http://schemas.microsoft.com/office/drawing/2014/main" id="{8D517172-722C-450A-B813-F7E1CB4B1740}"/>
              </a:ext>
            </a:extLst>
          </p:cNvPr>
          <p:cNvSpPr/>
          <p:nvPr/>
        </p:nvSpPr>
        <p:spPr>
          <a:xfrm>
            <a:off x="485777" y="6462865"/>
            <a:ext cx="5457824" cy="288683"/>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98D2A283-C0B8-441A-8A4E-BC91B196997F}"/>
              </a:ext>
            </a:extLst>
          </p:cNvPr>
          <p:cNvGrpSpPr/>
          <p:nvPr/>
        </p:nvGrpSpPr>
        <p:grpSpPr>
          <a:xfrm>
            <a:off x="374891" y="1500903"/>
            <a:ext cx="6321761" cy="1639051"/>
            <a:chOff x="360534" y="1690377"/>
            <a:chExt cx="5604420" cy="1362005"/>
          </a:xfrm>
        </p:grpSpPr>
        <p:pic>
          <p:nvPicPr>
            <p:cNvPr id="52" name="図 51">
              <a:extLst>
                <a:ext uri="{FF2B5EF4-FFF2-40B4-BE49-F238E27FC236}">
                  <a16:creationId xmlns:a16="http://schemas.microsoft.com/office/drawing/2014/main" id="{728929AF-2FD0-4B73-A68C-1B416D137D89}"/>
                </a:ext>
              </a:extLst>
            </p:cNvPr>
            <p:cNvPicPr>
              <a:picLocks noChangeAspect="1"/>
            </p:cNvPicPr>
            <p:nvPr/>
          </p:nvPicPr>
          <p:blipFill>
            <a:blip r:embed="rId2"/>
            <a:stretch>
              <a:fillRect/>
            </a:stretch>
          </p:blipFill>
          <p:spPr>
            <a:xfrm>
              <a:off x="360534" y="1690377"/>
              <a:ext cx="5604420" cy="1362005"/>
            </a:xfrm>
            <a:prstGeom prst="rect">
              <a:avLst/>
            </a:prstGeom>
          </p:spPr>
        </p:pic>
        <p:sp>
          <p:nvSpPr>
            <p:cNvPr id="42" name="object 12">
              <a:extLst>
                <a:ext uri="{FF2B5EF4-FFF2-40B4-BE49-F238E27FC236}">
                  <a16:creationId xmlns:a16="http://schemas.microsoft.com/office/drawing/2014/main" id="{981BEDC9-D991-4DD8-9339-E4F49AADB08D}"/>
                </a:ext>
              </a:extLst>
            </p:cNvPr>
            <p:cNvSpPr/>
            <p:nvPr/>
          </p:nvSpPr>
          <p:spPr>
            <a:xfrm>
              <a:off x="470761" y="2736698"/>
              <a:ext cx="5378198"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16</a:t>
            </a:r>
            <a:endParaRPr sz="2400" dirty="0">
              <a:latin typeface="Yu Gothic"/>
              <a:cs typeface="Yu Gothic"/>
            </a:endParaRPr>
          </a:p>
        </p:txBody>
      </p:sp>
      <p:sp>
        <p:nvSpPr>
          <p:cNvPr id="8" name="object 8"/>
          <p:cNvSpPr txBox="1">
            <a:spLocks noGrp="1"/>
          </p:cNvSpPr>
          <p:nvPr>
            <p:ph type="title"/>
          </p:nvPr>
        </p:nvSpPr>
        <p:spPr>
          <a:xfrm>
            <a:off x="526784" y="2443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5" dirty="0"/>
          </a:p>
        </p:txBody>
      </p:sp>
      <p:sp>
        <p:nvSpPr>
          <p:cNvPr id="51" name="object 22">
            <a:extLst>
              <a:ext uri="{FF2B5EF4-FFF2-40B4-BE49-F238E27FC236}">
                <a16:creationId xmlns:a16="http://schemas.microsoft.com/office/drawing/2014/main" id="{11562355-A1DA-4980-820E-AC73EDC08EBA}"/>
              </a:ext>
            </a:extLst>
          </p:cNvPr>
          <p:cNvSpPr txBox="1"/>
          <p:nvPr/>
        </p:nvSpPr>
        <p:spPr>
          <a:xfrm>
            <a:off x="360725" y="1229039"/>
            <a:ext cx="221142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活動区間</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39" name="グループ化 38">
            <a:extLst>
              <a:ext uri="{FF2B5EF4-FFF2-40B4-BE49-F238E27FC236}">
                <a16:creationId xmlns:a16="http://schemas.microsoft.com/office/drawing/2014/main" id="{06FE5B4B-C759-45F8-A706-5C32AA97F9FF}"/>
              </a:ext>
            </a:extLst>
          </p:cNvPr>
          <p:cNvGrpSpPr/>
          <p:nvPr/>
        </p:nvGrpSpPr>
        <p:grpSpPr>
          <a:xfrm>
            <a:off x="388028" y="3223255"/>
            <a:ext cx="6281429" cy="1669701"/>
            <a:chOff x="376109" y="3059175"/>
            <a:chExt cx="5573270" cy="1495743"/>
          </a:xfrm>
        </p:grpSpPr>
        <p:pic>
          <p:nvPicPr>
            <p:cNvPr id="10" name="図 9">
              <a:extLst>
                <a:ext uri="{FF2B5EF4-FFF2-40B4-BE49-F238E27FC236}">
                  <a16:creationId xmlns:a16="http://schemas.microsoft.com/office/drawing/2014/main" id="{A7100BE2-2ED4-43C8-9144-B6BF545E604D}"/>
                </a:ext>
              </a:extLst>
            </p:cNvPr>
            <p:cNvPicPr>
              <a:picLocks noChangeAspect="1"/>
            </p:cNvPicPr>
            <p:nvPr/>
          </p:nvPicPr>
          <p:blipFill>
            <a:blip r:embed="rId3"/>
            <a:stretch>
              <a:fillRect/>
            </a:stretch>
          </p:blipFill>
          <p:spPr>
            <a:xfrm>
              <a:off x="376109" y="3059175"/>
              <a:ext cx="5573270" cy="1495743"/>
            </a:xfrm>
            <a:prstGeom prst="rect">
              <a:avLst/>
            </a:prstGeom>
          </p:spPr>
        </p:pic>
        <p:sp>
          <p:nvSpPr>
            <p:cNvPr id="53" name="object 12">
              <a:extLst>
                <a:ext uri="{FF2B5EF4-FFF2-40B4-BE49-F238E27FC236}">
                  <a16:creationId xmlns:a16="http://schemas.microsoft.com/office/drawing/2014/main" id="{CE78B0BB-9D66-4F7C-9250-45C103887202}"/>
                </a:ext>
              </a:extLst>
            </p:cNvPr>
            <p:cNvSpPr/>
            <p:nvPr/>
          </p:nvSpPr>
          <p:spPr>
            <a:xfrm>
              <a:off x="499222" y="4223732"/>
              <a:ext cx="5349737"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57" name="グループ化 56">
            <a:extLst>
              <a:ext uri="{FF2B5EF4-FFF2-40B4-BE49-F238E27FC236}">
                <a16:creationId xmlns:a16="http://schemas.microsoft.com/office/drawing/2014/main" id="{BB244782-83A8-4CD8-91EC-2938C6EBF30C}"/>
              </a:ext>
            </a:extLst>
          </p:cNvPr>
          <p:cNvGrpSpPr/>
          <p:nvPr/>
        </p:nvGrpSpPr>
        <p:grpSpPr>
          <a:xfrm>
            <a:off x="420543" y="5311616"/>
            <a:ext cx="6248914" cy="1393984"/>
            <a:chOff x="331203" y="5272553"/>
            <a:chExt cx="5573270" cy="1132284"/>
          </a:xfrm>
        </p:grpSpPr>
        <p:pic>
          <p:nvPicPr>
            <p:cNvPr id="31" name="図 30">
              <a:extLst>
                <a:ext uri="{FF2B5EF4-FFF2-40B4-BE49-F238E27FC236}">
                  <a16:creationId xmlns:a16="http://schemas.microsoft.com/office/drawing/2014/main" id="{B5FDA3BA-62DE-44EB-A105-D7148C80874D}"/>
                </a:ext>
              </a:extLst>
            </p:cNvPr>
            <p:cNvPicPr>
              <a:picLocks noChangeAspect="1"/>
            </p:cNvPicPr>
            <p:nvPr/>
          </p:nvPicPr>
          <p:blipFill>
            <a:blip r:embed="rId4"/>
            <a:stretch>
              <a:fillRect/>
            </a:stretch>
          </p:blipFill>
          <p:spPr>
            <a:xfrm>
              <a:off x="331203" y="5272553"/>
              <a:ext cx="5573270" cy="1124021"/>
            </a:xfrm>
            <a:prstGeom prst="rect">
              <a:avLst/>
            </a:prstGeom>
          </p:spPr>
        </p:pic>
        <p:sp>
          <p:nvSpPr>
            <p:cNvPr id="12" name="object 12"/>
            <p:cNvSpPr/>
            <p:nvPr/>
          </p:nvSpPr>
          <p:spPr>
            <a:xfrm>
              <a:off x="360534" y="6056855"/>
              <a:ext cx="5471467" cy="347982"/>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2" name="グループ化 1">
            <a:extLst>
              <a:ext uri="{FF2B5EF4-FFF2-40B4-BE49-F238E27FC236}">
                <a16:creationId xmlns:a16="http://schemas.microsoft.com/office/drawing/2014/main" id="{B451852D-C289-4F38-ACA1-6322AE4EF397}"/>
              </a:ext>
            </a:extLst>
          </p:cNvPr>
          <p:cNvGrpSpPr/>
          <p:nvPr/>
        </p:nvGrpSpPr>
        <p:grpSpPr>
          <a:xfrm>
            <a:off x="8200845" y="2690517"/>
            <a:ext cx="3912070" cy="3380042"/>
            <a:chOff x="8200845" y="2690517"/>
            <a:chExt cx="3912070" cy="3380042"/>
          </a:xfrm>
        </p:grpSpPr>
        <p:sp>
          <p:nvSpPr>
            <p:cNvPr id="43" name="object 9">
              <a:extLst>
                <a:ext uri="{FF2B5EF4-FFF2-40B4-BE49-F238E27FC236}">
                  <a16:creationId xmlns:a16="http://schemas.microsoft.com/office/drawing/2014/main" id="{B0EC0C5F-54F8-4C24-8A3F-7123A41BAF8F}"/>
                </a:ext>
              </a:extLst>
            </p:cNvPr>
            <p:cNvSpPr txBox="1"/>
            <p:nvPr/>
          </p:nvSpPr>
          <p:spPr>
            <a:xfrm>
              <a:off x="8200845" y="2690517"/>
              <a:ext cx="3884659"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10</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活動区間（始点）を記入してください。</a:t>
              </a:r>
            </a:p>
          </p:txBody>
        </p:sp>
        <p:sp>
          <p:nvSpPr>
            <p:cNvPr id="54" name="object 9">
              <a:extLst>
                <a:ext uri="{FF2B5EF4-FFF2-40B4-BE49-F238E27FC236}">
                  <a16:creationId xmlns:a16="http://schemas.microsoft.com/office/drawing/2014/main" id="{0AF52F0E-CD6D-49B0-95ED-7A678C7DD9E1}"/>
                </a:ext>
              </a:extLst>
            </p:cNvPr>
            <p:cNvSpPr txBox="1"/>
            <p:nvPr/>
          </p:nvSpPr>
          <p:spPr>
            <a:xfrm>
              <a:off x="8201180" y="3164700"/>
              <a:ext cx="391173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11</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活動区間（終点）を記入してください。</a:t>
              </a:r>
              <a:endParaRPr lang="en-US" altLang="ja-JP"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5" name="object 25">
              <a:extLst>
                <a:ext uri="{FF2B5EF4-FFF2-40B4-BE49-F238E27FC236}">
                  <a16:creationId xmlns:a16="http://schemas.microsoft.com/office/drawing/2014/main" id="{67E10B8C-EA49-472F-B1CD-5EAFB1EDA023}"/>
                </a:ext>
              </a:extLst>
            </p:cNvPr>
            <p:cNvSpPr txBox="1"/>
            <p:nvPr/>
          </p:nvSpPr>
          <p:spPr>
            <a:xfrm>
              <a:off x="8221708" y="5319712"/>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grpSp>
      <p:sp>
        <p:nvSpPr>
          <p:cNvPr id="56" name="object 18">
            <a:extLst>
              <a:ext uri="{FF2B5EF4-FFF2-40B4-BE49-F238E27FC236}">
                <a16:creationId xmlns:a16="http://schemas.microsoft.com/office/drawing/2014/main" id="{1D0498E9-6977-4806-95CC-51FA012FB826}"/>
              </a:ext>
            </a:extLst>
          </p:cNvPr>
          <p:cNvSpPr txBox="1"/>
          <p:nvPr/>
        </p:nvSpPr>
        <p:spPr>
          <a:xfrm>
            <a:off x="410615" y="4976257"/>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活動箇所</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40" name="グループ化 39">
            <a:extLst>
              <a:ext uri="{FF2B5EF4-FFF2-40B4-BE49-F238E27FC236}">
                <a16:creationId xmlns:a16="http://schemas.microsoft.com/office/drawing/2014/main" id="{E045F651-8E7D-42E8-AF71-18A199264436}"/>
              </a:ext>
            </a:extLst>
          </p:cNvPr>
          <p:cNvGrpSpPr/>
          <p:nvPr/>
        </p:nvGrpSpPr>
        <p:grpSpPr>
          <a:xfrm rot="514372">
            <a:off x="6656511" y="2268980"/>
            <a:ext cx="1248410" cy="963294"/>
            <a:chOff x="3192525" y="2091309"/>
            <a:chExt cx="1248410" cy="963294"/>
          </a:xfrm>
        </p:grpSpPr>
        <p:sp>
          <p:nvSpPr>
            <p:cNvPr id="50" name="object 9">
              <a:extLst>
                <a:ext uri="{FF2B5EF4-FFF2-40B4-BE49-F238E27FC236}">
                  <a16:creationId xmlns:a16="http://schemas.microsoft.com/office/drawing/2014/main" id="{2CF5F6C1-9CB0-45A7-82FA-B3617C8D70C4}"/>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58" name="object 10">
              <a:extLst>
                <a:ext uri="{FF2B5EF4-FFF2-40B4-BE49-F238E27FC236}">
                  <a16:creationId xmlns:a16="http://schemas.microsoft.com/office/drawing/2014/main" id="{66F9DA35-8C81-438C-BCAE-DE628096813D}"/>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59" name="object 11">
              <a:extLst>
                <a:ext uri="{FF2B5EF4-FFF2-40B4-BE49-F238E27FC236}">
                  <a16:creationId xmlns:a16="http://schemas.microsoft.com/office/drawing/2014/main" id="{A1AE147A-7D63-492D-9353-C056D58099CD}"/>
                </a:ext>
              </a:extLst>
            </p:cNvPr>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60" name="object 12">
              <a:extLst>
                <a:ext uri="{FF2B5EF4-FFF2-40B4-BE49-F238E27FC236}">
                  <a16:creationId xmlns:a16="http://schemas.microsoft.com/office/drawing/2014/main" id="{867C4E54-6393-41BF-9213-8AFA3C107F04}"/>
                </a:ext>
              </a:extLst>
            </p:cNvPr>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grpSp>
        <p:nvGrpSpPr>
          <p:cNvPr id="61" name="グループ化 60">
            <a:extLst>
              <a:ext uri="{FF2B5EF4-FFF2-40B4-BE49-F238E27FC236}">
                <a16:creationId xmlns:a16="http://schemas.microsoft.com/office/drawing/2014/main" id="{09D5C342-4842-4950-BEF4-31B22A06A5BE}"/>
              </a:ext>
            </a:extLst>
          </p:cNvPr>
          <p:cNvGrpSpPr/>
          <p:nvPr/>
        </p:nvGrpSpPr>
        <p:grpSpPr>
          <a:xfrm rot="499663">
            <a:off x="6760195" y="3942379"/>
            <a:ext cx="1226185" cy="987425"/>
            <a:chOff x="3375533" y="3979418"/>
            <a:chExt cx="1226185" cy="987425"/>
          </a:xfrm>
        </p:grpSpPr>
        <p:sp>
          <p:nvSpPr>
            <p:cNvPr id="62" name="object 15">
              <a:extLst>
                <a:ext uri="{FF2B5EF4-FFF2-40B4-BE49-F238E27FC236}">
                  <a16:creationId xmlns:a16="http://schemas.microsoft.com/office/drawing/2014/main" id="{EE693FC1-9217-450F-8C71-7CE76F6D9925}"/>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63" name="object 16">
              <a:extLst>
                <a:ext uri="{FF2B5EF4-FFF2-40B4-BE49-F238E27FC236}">
                  <a16:creationId xmlns:a16="http://schemas.microsoft.com/office/drawing/2014/main" id="{1DFE339C-4494-4648-97CA-33E1AC073724}"/>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64" name="object 17">
              <a:extLst>
                <a:ext uri="{FF2B5EF4-FFF2-40B4-BE49-F238E27FC236}">
                  <a16:creationId xmlns:a16="http://schemas.microsoft.com/office/drawing/2014/main" id="{E29BD4B7-39F1-4833-A874-0BD4111CE4FC}"/>
                </a:ext>
              </a:extLst>
            </p:cNvPr>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65" name="object 18">
              <a:extLst>
                <a:ext uri="{FF2B5EF4-FFF2-40B4-BE49-F238E27FC236}">
                  <a16:creationId xmlns:a16="http://schemas.microsoft.com/office/drawing/2014/main" id="{C33C5116-6473-46AE-8F21-04F6D8DABA95}"/>
                </a:ext>
              </a:extLst>
            </p:cNvPr>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grpSp>
        <p:nvGrpSpPr>
          <p:cNvPr id="66" name="グループ化 65">
            <a:extLst>
              <a:ext uri="{FF2B5EF4-FFF2-40B4-BE49-F238E27FC236}">
                <a16:creationId xmlns:a16="http://schemas.microsoft.com/office/drawing/2014/main" id="{D59D37D7-1807-4523-AE9A-54F7A282B05D}"/>
              </a:ext>
            </a:extLst>
          </p:cNvPr>
          <p:cNvGrpSpPr/>
          <p:nvPr/>
        </p:nvGrpSpPr>
        <p:grpSpPr>
          <a:xfrm>
            <a:off x="6747477" y="5788481"/>
            <a:ext cx="1248410" cy="963294"/>
            <a:chOff x="3479291" y="5698667"/>
            <a:chExt cx="1248410" cy="963294"/>
          </a:xfrm>
        </p:grpSpPr>
        <p:sp>
          <p:nvSpPr>
            <p:cNvPr id="67" name="object 20">
              <a:extLst>
                <a:ext uri="{FF2B5EF4-FFF2-40B4-BE49-F238E27FC236}">
                  <a16:creationId xmlns:a16="http://schemas.microsoft.com/office/drawing/2014/main" id="{CB216F00-F201-4077-A908-B1FBB100921D}"/>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68" name="object 21">
              <a:extLst>
                <a:ext uri="{FF2B5EF4-FFF2-40B4-BE49-F238E27FC236}">
                  <a16:creationId xmlns:a16="http://schemas.microsoft.com/office/drawing/2014/main" id="{CEE4C499-21FF-4A20-A8E6-2530AC898663}"/>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69" name="object 22">
              <a:extLst>
                <a:ext uri="{FF2B5EF4-FFF2-40B4-BE49-F238E27FC236}">
                  <a16:creationId xmlns:a16="http://schemas.microsoft.com/office/drawing/2014/main" id="{201A3CB6-7423-4DE6-BADF-235BA3FE7AD0}"/>
                </a:ext>
              </a:extLst>
            </p:cNvPr>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70" name="object 23">
              <a:extLst>
                <a:ext uri="{FF2B5EF4-FFF2-40B4-BE49-F238E27FC236}">
                  <a16:creationId xmlns:a16="http://schemas.microsoft.com/office/drawing/2014/main" id="{86304C15-30AF-49AB-AA12-8E61CB3BF600}"/>
                </a:ext>
              </a:extLst>
            </p:cNvPr>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76004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A92C19D-839D-45EE-9659-0E4FB7EAA352}"/>
              </a:ext>
            </a:extLst>
          </p:cNvPr>
          <p:cNvPicPr>
            <a:picLocks noChangeAspect="1"/>
          </p:cNvPicPr>
          <p:nvPr/>
        </p:nvPicPr>
        <p:blipFill>
          <a:blip r:embed="rId2"/>
          <a:stretch>
            <a:fillRect/>
          </a:stretch>
        </p:blipFill>
        <p:spPr>
          <a:xfrm>
            <a:off x="220160" y="1656293"/>
            <a:ext cx="7392117" cy="156731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17</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アドプト名称</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343698" y="1483748"/>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13</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アドプト名称を記入してください</a:t>
            </a:r>
            <a:r>
              <a:rPr sz="1600" spc="-35"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303239" y="342900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提出日</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3050" y="2866515"/>
            <a:ext cx="7216278" cy="326985"/>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7" name="図 36">
            <a:extLst>
              <a:ext uri="{FF2B5EF4-FFF2-40B4-BE49-F238E27FC236}">
                <a16:creationId xmlns:a16="http://schemas.microsoft.com/office/drawing/2014/main" id="{A559DC5B-8963-451A-BC5A-744535425091}"/>
              </a:ext>
            </a:extLst>
          </p:cNvPr>
          <p:cNvPicPr>
            <a:picLocks noChangeAspect="1"/>
          </p:cNvPicPr>
          <p:nvPr/>
        </p:nvPicPr>
        <p:blipFill rotWithShape="1">
          <a:blip r:embed="rId3"/>
          <a:srcRect r="32046"/>
          <a:stretch/>
        </p:blipFill>
        <p:spPr>
          <a:xfrm>
            <a:off x="243114" y="3725567"/>
            <a:ext cx="3950297" cy="961181"/>
          </a:xfrm>
          <a:prstGeom prst="rect">
            <a:avLst/>
          </a:prstGeom>
        </p:spPr>
      </p:pic>
      <p:sp>
        <p:nvSpPr>
          <p:cNvPr id="26" name="object 26"/>
          <p:cNvSpPr/>
          <p:nvPr/>
        </p:nvSpPr>
        <p:spPr>
          <a:xfrm>
            <a:off x="264412" y="4036705"/>
            <a:ext cx="3928999"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pic>
        <p:nvPicPr>
          <p:cNvPr id="45" name="図 44">
            <a:extLst>
              <a:ext uri="{FF2B5EF4-FFF2-40B4-BE49-F238E27FC236}">
                <a16:creationId xmlns:a16="http://schemas.microsoft.com/office/drawing/2014/main" id="{45EB8E27-7D9F-4C36-BC0A-C33740915D84}"/>
              </a:ext>
            </a:extLst>
          </p:cNvPr>
          <p:cNvPicPr>
            <a:picLocks noChangeAspect="1"/>
          </p:cNvPicPr>
          <p:nvPr/>
        </p:nvPicPr>
        <p:blipFill>
          <a:blip r:embed="rId4"/>
          <a:stretch>
            <a:fillRect/>
          </a:stretch>
        </p:blipFill>
        <p:spPr>
          <a:xfrm>
            <a:off x="215900" y="5178599"/>
            <a:ext cx="7385471" cy="1170058"/>
          </a:xfrm>
          <a:prstGeom prst="rect">
            <a:avLst/>
          </a:prstGeom>
        </p:spPr>
      </p:pic>
      <p:sp>
        <p:nvSpPr>
          <p:cNvPr id="52" name="object 21">
            <a:extLst>
              <a:ext uri="{FF2B5EF4-FFF2-40B4-BE49-F238E27FC236}">
                <a16:creationId xmlns:a16="http://schemas.microsoft.com/office/drawing/2014/main" id="{6CF882D5-1239-4DAC-9AB8-DD58A528BA57}"/>
              </a:ext>
            </a:extLst>
          </p:cNvPr>
          <p:cNvSpPr/>
          <p:nvPr/>
        </p:nvSpPr>
        <p:spPr>
          <a:xfrm>
            <a:off x="273050" y="5926735"/>
            <a:ext cx="7279388" cy="362272"/>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8369098" y="5354306"/>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15</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団体名を記入してください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4" name="object 8">
            <a:extLst>
              <a:ext uri="{FF2B5EF4-FFF2-40B4-BE49-F238E27FC236}">
                <a16:creationId xmlns:a16="http://schemas.microsoft.com/office/drawing/2014/main" id="{ABF4A6F0-F154-41D2-A18B-58ABAD3887A4}"/>
              </a:ext>
            </a:extLst>
          </p:cNvPr>
          <p:cNvSpPr txBox="1"/>
          <p:nvPr/>
        </p:nvSpPr>
        <p:spPr>
          <a:xfrm>
            <a:off x="8369099" y="3738156"/>
            <a:ext cx="3579788"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14</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デフォルトで本日の日付が表示されております。</a:t>
            </a:r>
            <a:endParaRPr sz="1600" dirty="0">
              <a:latin typeface="HG丸ｺﾞｼｯｸM-PRO" panose="020F0600000000000000" pitchFamily="50" charset="-128"/>
              <a:ea typeface="HG丸ｺﾞｼｯｸM-PRO" panose="020F0600000000000000" pitchFamily="50" charset="-128"/>
              <a:cs typeface="HGMaruGothicMPRO"/>
            </a:endParaRPr>
          </a:p>
        </p:txBody>
      </p:sp>
      <p:pic>
        <p:nvPicPr>
          <p:cNvPr id="36" name="図 35">
            <a:extLst>
              <a:ext uri="{FF2B5EF4-FFF2-40B4-BE49-F238E27FC236}">
                <a16:creationId xmlns:a16="http://schemas.microsoft.com/office/drawing/2014/main" id="{E26C16B0-C023-47E1-BE33-5DCAD3061B0E}"/>
              </a:ext>
            </a:extLst>
          </p:cNvPr>
          <p:cNvPicPr>
            <a:picLocks noChangeAspect="1"/>
          </p:cNvPicPr>
          <p:nvPr/>
        </p:nvPicPr>
        <p:blipFill>
          <a:blip r:embed="rId5"/>
          <a:stretch>
            <a:fillRect/>
          </a:stretch>
        </p:blipFill>
        <p:spPr>
          <a:xfrm rot="394593">
            <a:off x="7554661" y="2265090"/>
            <a:ext cx="1320260" cy="1049648"/>
          </a:xfrm>
          <a:prstGeom prst="rect">
            <a:avLst/>
          </a:prstGeom>
        </p:spPr>
      </p:pic>
      <p:pic>
        <p:nvPicPr>
          <p:cNvPr id="44" name="図 43">
            <a:extLst>
              <a:ext uri="{FF2B5EF4-FFF2-40B4-BE49-F238E27FC236}">
                <a16:creationId xmlns:a16="http://schemas.microsoft.com/office/drawing/2014/main" id="{F5CB09C2-4286-4DC8-BF2B-6A8AA3EB7058}"/>
              </a:ext>
            </a:extLst>
          </p:cNvPr>
          <p:cNvPicPr>
            <a:picLocks noChangeAspect="1"/>
          </p:cNvPicPr>
          <p:nvPr/>
        </p:nvPicPr>
        <p:blipFill>
          <a:blip r:embed="rId6"/>
          <a:stretch>
            <a:fillRect/>
          </a:stretch>
        </p:blipFill>
        <p:spPr>
          <a:xfrm rot="774194">
            <a:off x="4377175" y="3556701"/>
            <a:ext cx="1280738" cy="1035891"/>
          </a:xfrm>
          <a:prstGeom prst="rect">
            <a:avLst/>
          </a:prstGeom>
        </p:spPr>
      </p:pic>
      <p:grpSp>
        <p:nvGrpSpPr>
          <p:cNvPr id="55" name="グループ化 54">
            <a:extLst>
              <a:ext uri="{FF2B5EF4-FFF2-40B4-BE49-F238E27FC236}">
                <a16:creationId xmlns:a16="http://schemas.microsoft.com/office/drawing/2014/main" id="{243A3670-948D-4B3E-8318-D7BB9941CF41}"/>
              </a:ext>
            </a:extLst>
          </p:cNvPr>
          <p:cNvGrpSpPr/>
          <p:nvPr/>
        </p:nvGrpSpPr>
        <p:grpSpPr>
          <a:xfrm rot="924700">
            <a:off x="7277433" y="5347756"/>
            <a:ext cx="1179830" cy="1022350"/>
            <a:chOff x="3586606" y="2170556"/>
            <a:chExt cx="1179830" cy="1022350"/>
          </a:xfrm>
        </p:grpSpPr>
        <p:sp>
          <p:nvSpPr>
            <p:cNvPr id="56" name="object 8">
              <a:extLst>
                <a:ext uri="{FF2B5EF4-FFF2-40B4-BE49-F238E27FC236}">
                  <a16:creationId xmlns:a16="http://schemas.microsoft.com/office/drawing/2014/main" id="{B967E62E-9D3D-4DFB-9849-4EF33CC8DD51}"/>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57" name="object 9">
              <a:extLst>
                <a:ext uri="{FF2B5EF4-FFF2-40B4-BE49-F238E27FC236}">
                  <a16:creationId xmlns:a16="http://schemas.microsoft.com/office/drawing/2014/main" id="{F78B69CC-3515-4C1D-90D1-808FCA0E2167}"/>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58" name="object 10">
              <a:extLst>
                <a:ext uri="{FF2B5EF4-FFF2-40B4-BE49-F238E27FC236}">
                  <a16:creationId xmlns:a16="http://schemas.microsoft.com/office/drawing/2014/main" id="{39A1D00F-D2EA-4654-ADDF-5CC2182BE05C}"/>
                </a:ext>
              </a:extLst>
            </p:cNvPr>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59" name="object 11">
              <a:extLst>
                <a:ext uri="{FF2B5EF4-FFF2-40B4-BE49-F238E27FC236}">
                  <a16:creationId xmlns:a16="http://schemas.microsoft.com/office/drawing/2014/main" id="{FD9282C1-F4DA-4237-B1BD-0EB3ECD6FDFC}"/>
                </a:ext>
              </a:extLst>
            </p:cNvPr>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7A265D45-BA65-488A-9CD1-FE871162BE39}"/>
              </a:ext>
            </a:extLst>
          </p:cNvPr>
          <p:cNvPicPr>
            <a:picLocks noChangeAspect="1"/>
          </p:cNvPicPr>
          <p:nvPr/>
        </p:nvPicPr>
        <p:blipFill>
          <a:blip r:embed="rId2"/>
          <a:stretch>
            <a:fillRect/>
          </a:stretch>
        </p:blipFill>
        <p:spPr>
          <a:xfrm>
            <a:off x="297961" y="1587917"/>
            <a:ext cx="6304687" cy="2240150"/>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18</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0" dirty="0">
              <a:latin typeface="HG丸ｺﾞｼｯｸM-PRO" panose="020F0600000000000000" pitchFamily="50" charset="-128"/>
              <a:ea typeface="HG丸ｺﾞｼｯｸM-PRO" panose="020F0600000000000000" pitchFamily="50" charset="-128"/>
            </a:endParaRPr>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代表者住所</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970617" y="1585324"/>
            <a:ext cx="347281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郵便番号を記載したのち、「住所を検索する」をクリックしてください。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243762" y="3790381"/>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代表者氏名</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25" name="object 25"/>
          <p:cNvSpPr txBox="1"/>
          <p:nvPr/>
        </p:nvSpPr>
        <p:spPr>
          <a:xfrm>
            <a:off x="7966275" y="2652845"/>
            <a:ext cx="3473450"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17</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自動入力されるので、町名の後ろに番地、建物名、部屋番号を記入してください。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310430" y="1876425"/>
            <a:ext cx="4496675" cy="39596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7966275" y="4131971"/>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18</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代表者氏名を記入してください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09886" y="2353420"/>
            <a:ext cx="6276960" cy="13922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18" name="図 17">
            <a:extLst>
              <a:ext uri="{FF2B5EF4-FFF2-40B4-BE49-F238E27FC236}">
                <a16:creationId xmlns:a16="http://schemas.microsoft.com/office/drawing/2014/main" id="{0C08E25F-3DE0-4D25-9D30-F2CA221E8848}"/>
              </a:ext>
            </a:extLst>
          </p:cNvPr>
          <p:cNvPicPr>
            <a:picLocks noChangeAspect="1"/>
          </p:cNvPicPr>
          <p:nvPr/>
        </p:nvPicPr>
        <p:blipFill rotWithShape="1">
          <a:blip r:embed="rId3"/>
          <a:srcRect b="53946"/>
          <a:stretch/>
        </p:blipFill>
        <p:spPr>
          <a:xfrm>
            <a:off x="309886" y="4131971"/>
            <a:ext cx="6302223" cy="810301"/>
          </a:xfrm>
          <a:prstGeom prst="rect">
            <a:avLst/>
          </a:prstGeom>
        </p:spPr>
      </p:pic>
      <p:pic>
        <p:nvPicPr>
          <p:cNvPr id="60" name="図 59">
            <a:extLst>
              <a:ext uri="{FF2B5EF4-FFF2-40B4-BE49-F238E27FC236}">
                <a16:creationId xmlns:a16="http://schemas.microsoft.com/office/drawing/2014/main" id="{E91725DC-C558-4D3B-858C-D657AC19CD45}"/>
              </a:ext>
            </a:extLst>
          </p:cNvPr>
          <p:cNvPicPr>
            <a:picLocks noChangeAspect="1"/>
          </p:cNvPicPr>
          <p:nvPr/>
        </p:nvPicPr>
        <p:blipFill rotWithShape="1">
          <a:blip r:embed="rId3"/>
          <a:srcRect t="54458"/>
          <a:stretch/>
        </p:blipFill>
        <p:spPr>
          <a:xfrm>
            <a:off x="297961" y="5566781"/>
            <a:ext cx="6199363" cy="788225"/>
          </a:xfrm>
          <a:prstGeom prst="rect">
            <a:avLst/>
          </a:prstGeom>
        </p:spPr>
      </p:pic>
      <p:sp>
        <p:nvSpPr>
          <p:cNvPr id="61" name="object 21">
            <a:extLst>
              <a:ext uri="{FF2B5EF4-FFF2-40B4-BE49-F238E27FC236}">
                <a16:creationId xmlns:a16="http://schemas.microsoft.com/office/drawing/2014/main" id="{42530973-8983-4A3E-8E42-D7AF61356284}"/>
              </a:ext>
            </a:extLst>
          </p:cNvPr>
          <p:cNvSpPr/>
          <p:nvPr/>
        </p:nvSpPr>
        <p:spPr>
          <a:xfrm>
            <a:off x="309886" y="4118967"/>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2" name="object 24">
            <a:extLst>
              <a:ext uri="{FF2B5EF4-FFF2-40B4-BE49-F238E27FC236}">
                <a16:creationId xmlns:a16="http://schemas.microsoft.com/office/drawing/2014/main" id="{DFEEB4F9-F067-4E92-BE4C-6C20A7318FE2}"/>
              </a:ext>
            </a:extLst>
          </p:cNvPr>
          <p:cNvSpPr txBox="1"/>
          <p:nvPr/>
        </p:nvSpPr>
        <p:spPr>
          <a:xfrm>
            <a:off x="243762" y="505803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電話番号</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63" name="object 21">
            <a:extLst>
              <a:ext uri="{FF2B5EF4-FFF2-40B4-BE49-F238E27FC236}">
                <a16:creationId xmlns:a16="http://schemas.microsoft.com/office/drawing/2014/main" id="{230C3B68-02F5-4BDB-9883-7A7746D9D9BD}"/>
              </a:ext>
            </a:extLst>
          </p:cNvPr>
          <p:cNvSpPr/>
          <p:nvPr/>
        </p:nvSpPr>
        <p:spPr>
          <a:xfrm>
            <a:off x="271087" y="5566781"/>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4" name="object 25">
            <a:extLst>
              <a:ext uri="{FF2B5EF4-FFF2-40B4-BE49-F238E27FC236}">
                <a16:creationId xmlns:a16="http://schemas.microsoft.com/office/drawing/2014/main" id="{615514DF-A53D-4CF0-89F6-0C06317224C2}"/>
              </a:ext>
            </a:extLst>
          </p:cNvPr>
          <p:cNvSpPr txBox="1"/>
          <p:nvPr/>
        </p:nvSpPr>
        <p:spPr>
          <a:xfrm>
            <a:off x="8011753" y="5643480"/>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19</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電話番号を記入してください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grpSp>
        <p:nvGrpSpPr>
          <p:cNvPr id="45" name="グループ化 44">
            <a:extLst>
              <a:ext uri="{FF2B5EF4-FFF2-40B4-BE49-F238E27FC236}">
                <a16:creationId xmlns:a16="http://schemas.microsoft.com/office/drawing/2014/main" id="{EECD9369-AB1E-46F2-97CF-BCD57C2B6880}"/>
              </a:ext>
            </a:extLst>
          </p:cNvPr>
          <p:cNvGrpSpPr/>
          <p:nvPr/>
        </p:nvGrpSpPr>
        <p:grpSpPr>
          <a:xfrm rot="1331209">
            <a:off x="5240020" y="1305180"/>
            <a:ext cx="1179830" cy="1022350"/>
            <a:chOff x="5101737" y="4544428"/>
            <a:chExt cx="1179830" cy="1022350"/>
          </a:xfrm>
        </p:grpSpPr>
        <p:sp>
          <p:nvSpPr>
            <p:cNvPr id="52" name="object 17">
              <a:extLst>
                <a:ext uri="{FF2B5EF4-FFF2-40B4-BE49-F238E27FC236}">
                  <a16:creationId xmlns:a16="http://schemas.microsoft.com/office/drawing/2014/main" id="{AE2924D4-D050-4CC8-BEC8-2EB622FD1B60}"/>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8" name="object 18">
              <a:extLst>
                <a:ext uri="{FF2B5EF4-FFF2-40B4-BE49-F238E27FC236}">
                  <a16:creationId xmlns:a16="http://schemas.microsoft.com/office/drawing/2014/main" id="{8111897B-81DB-4F29-8863-090DAB6FC85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65" name="object 19">
              <a:extLst>
                <a:ext uri="{FF2B5EF4-FFF2-40B4-BE49-F238E27FC236}">
                  <a16:creationId xmlns:a16="http://schemas.microsoft.com/office/drawing/2014/main" id="{4B846C23-C844-4257-8E42-530895D32B2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66" name="object 20">
              <a:extLst>
                <a:ext uri="{FF2B5EF4-FFF2-40B4-BE49-F238E27FC236}">
                  <a16:creationId xmlns:a16="http://schemas.microsoft.com/office/drawing/2014/main" id="{DE0D00B7-3C6D-4336-94E7-056BCC9ADD56}"/>
                </a:ext>
              </a:extLst>
            </p:cNvPr>
            <p:cNvSpPr/>
            <p:nvPr/>
          </p:nvSpPr>
          <p:spPr>
            <a:xfrm>
              <a:off x="5364373" y="4796765"/>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grpSp>
        <p:nvGrpSpPr>
          <p:cNvPr id="67" name="グループ化 66">
            <a:extLst>
              <a:ext uri="{FF2B5EF4-FFF2-40B4-BE49-F238E27FC236}">
                <a16:creationId xmlns:a16="http://schemas.microsoft.com/office/drawing/2014/main" id="{B22B40F2-D868-4402-8D96-47CE8A23145D}"/>
              </a:ext>
            </a:extLst>
          </p:cNvPr>
          <p:cNvGrpSpPr/>
          <p:nvPr/>
        </p:nvGrpSpPr>
        <p:grpSpPr>
          <a:xfrm>
            <a:off x="6692376" y="2233546"/>
            <a:ext cx="1179830" cy="1022350"/>
            <a:chOff x="5101737" y="4544428"/>
            <a:chExt cx="1179830" cy="1022350"/>
          </a:xfrm>
        </p:grpSpPr>
        <p:sp>
          <p:nvSpPr>
            <p:cNvPr id="68" name="object 17">
              <a:extLst>
                <a:ext uri="{FF2B5EF4-FFF2-40B4-BE49-F238E27FC236}">
                  <a16:creationId xmlns:a16="http://schemas.microsoft.com/office/drawing/2014/main" id="{596D392B-7FF5-4C7F-A6F9-9AE554AF357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69" name="object 18">
              <a:extLst>
                <a:ext uri="{FF2B5EF4-FFF2-40B4-BE49-F238E27FC236}">
                  <a16:creationId xmlns:a16="http://schemas.microsoft.com/office/drawing/2014/main" id="{DDBDF0DE-C6DA-43E1-88BB-B79B7F5ADC6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0" name="object 19">
              <a:extLst>
                <a:ext uri="{FF2B5EF4-FFF2-40B4-BE49-F238E27FC236}">
                  <a16:creationId xmlns:a16="http://schemas.microsoft.com/office/drawing/2014/main" id="{CABE7FA7-E669-49E9-B9FC-CA6845F8416D}"/>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 name="正方形/長方形 1">
            <a:extLst>
              <a:ext uri="{FF2B5EF4-FFF2-40B4-BE49-F238E27FC236}">
                <a16:creationId xmlns:a16="http://schemas.microsoft.com/office/drawing/2014/main" id="{EB125BB8-40BA-4742-935A-C5FAB671C1E7}"/>
              </a:ext>
            </a:extLst>
          </p:cNvPr>
          <p:cNvSpPr/>
          <p:nvPr/>
        </p:nvSpPr>
        <p:spPr>
          <a:xfrm rot="19502699">
            <a:off x="6883364" y="2506268"/>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EF1190DD-9CDF-486B-A429-68F430644294}"/>
              </a:ext>
            </a:extLst>
          </p:cNvPr>
          <p:cNvGrpSpPr/>
          <p:nvPr/>
        </p:nvGrpSpPr>
        <p:grpSpPr>
          <a:xfrm rot="2064307">
            <a:off x="6770569" y="4029834"/>
            <a:ext cx="1179830" cy="1022350"/>
            <a:chOff x="5101737" y="4544428"/>
            <a:chExt cx="1179830" cy="1022350"/>
          </a:xfrm>
        </p:grpSpPr>
        <p:sp>
          <p:nvSpPr>
            <p:cNvPr id="73" name="object 17">
              <a:extLst>
                <a:ext uri="{FF2B5EF4-FFF2-40B4-BE49-F238E27FC236}">
                  <a16:creationId xmlns:a16="http://schemas.microsoft.com/office/drawing/2014/main" id="{0CA6D4B8-EE64-4E52-AB3F-45D4FC39A7B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4" name="object 18">
              <a:extLst>
                <a:ext uri="{FF2B5EF4-FFF2-40B4-BE49-F238E27FC236}">
                  <a16:creationId xmlns:a16="http://schemas.microsoft.com/office/drawing/2014/main" id="{C8D028D2-4377-41C3-974F-6F7867FC402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5" name="object 19">
              <a:extLst>
                <a:ext uri="{FF2B5EF4-FFF2-40B4-BE49-F238E27FC236}">
                  <a16:creationId xmlns:a16="http://schemas.microsoft.com/office/drawing/2014/main" id="{13F5A967-6161-484C-9050-AF256A6C7F6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grpSp>
        <p:nvGrpSpPr>
          <p:cNvPr id="76" name="グループ化 75">
            <a:extLst>
              <a:ext uri="{FF2B5EF4-FFF2-40B4-BE49-F238E27FC236}">
                <a16:creationId xmlns:a16="http://schemas.microsoft.com/office/drawing/2014/main" id="{32221410-DA62-4886-9C1A-133061A9F9BE}"/>
              </a:ext>
            </a:extLst>
          </p:cNvPr>
          <p:cNvGrpSpPr/>
          <p:nvPr/>
        </p:nvGrpSpPr>
        <p:grpSpPr>
          <a:xfrm rot="2093591">
            <a:off x="6782976" y="5477936"/>
            <a:ext cx="1179830" cy="1022350"/>
            <a:chOff x="5101737" y="4544428"/>
            <a:chExt cx="1179830" cy="1022350"/>
          </a:xfrm>
        </p:grpSpPr>
        <p:sp>
          <p:nvSpPr>
            <p:cNvPr id="77" name="object 17">
              <a:extLst>
                <a:ext uri="{FF2B5EF4-FFF2-40B4-BE49-F238E27FC236}">
                  <a16:creationId xmlns:a16="http://schemas.microsoft.com/office/drawing/2014/main" id="{0BECDA52-B34F-4A62-B03E-76F059D564B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8" name="object 18">
              <a:extLst>
                <a:ext uri="{FF2B5EF4-FFF2-40B4-BE49-F238E27FC236}">
                  <a16:creationId xmlns:a16="http://schemas.microsoft.com/office/drawing/2014/main" id="{2435D940-F3D7-409F-9222-5C71A8B05BA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9" name="object 19">
              <a:extLst>
                <a:ext uri="{FF2B5EF4-FFF2-40B4-BE49-F238E27FC236}">
                  <a16:creationId xmlns:a16="http://schemas.microsoft.com/office/drawing/2014/main" id="{2E630AAC-80ED-4D8F-9D9A-E89D457928F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80" name="正方形/長方形 79">
            <a:extLst>
              <a:ext uri="{FF2B5EF4-FFF2-40B4-BE49-F238E27FC236}">
                <a16:creationId xmlns:a16="http://schemas.microsoft.com/office/drawing/2014/main" id="{4143CCC5-6948-4F1E-981F-2850E9D74578}"/>
              </a:ext>
            </a:extLst>
          </p:cNvPr>
          <p:cNvSpPr/>
          <p:nvPr/>
        </p:nvSpPr>
        <p:spPr>
          <a:xfrm>
            <a:off x="6978921" y="4346891"/>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18</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81" name="正方形/長方形 80">
            <a:extLst>
              <a:ext uri="{FF2B5EF4-FFF2-40B4-BE49-F238E27FC236}">
                <a16:creationId xmlns:a16="http://schemas.microsoft.com/office/drawing/2014/main" id="{78FBA01C-F865-483F-9806-0F6EC3D000BD}"/>
              </a:ext>
            </a:extLst>
          </p:cNvPr>
          <p:cNvSpPr/>
          <p:nvPr/>
        </p:nvSpPr>
        <p:spPr>
          <a:xfrm>
            <a:off x="7023383" y="5784277"/>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19</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088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0A62598-7551-415A-92C8-E7D76DF16C90}"/>
              </a:ext>
            </a:extLst>
          </p:cNvPr>
          <p:cNvPicPr>
            <a:picLocks noChangeAspect="1"/>
          </p:cNvPicPr>
          <p:nvPr/>
        </p:nvPicPr>
        <p:blipFill>
          <a:blip r:embed="rId2"/>
          <a:stretch>
            <a:fillRect/>
          </a:stretch>
        </p:blipFill>
        <p:spPr>
          <a:xfrm>
            <a:off x="314750" y="1785838"/>
            <a:ext cx="7857879" cy="3854365"/>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19</a:t>
            </a:r>
            <a:endParaRPr sz="2400" dirty="0">
              <a:latin typeface="Yu Gothic"/>
              <a:cs typeface="Yu Gothic"/>
            </a:endParaRPr>
          </a:p>
        </p:txBody>
      </p:sp>
      <p:sp>
        <p:nvSpPr>
          <p:cNvPr id="6" name="object 6"/>
          <p:cNvSpPr txBox="1">
            <a:spLocks noGrp="1"/>
          </p:cNvSpPr>
          <p:nvPr>
            <p:ph type="title"/>
          </p:nvPr>
        </p:nvSpPr>
        <p:spPr>
          <a:xfrm>
            <a:off x="528066" y="258958"/>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314751" y="130830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a:t>
            </a:r>
            <a:r>
              <a:rPr lang="en-US" altLang="ja-JP" sz="1600" b="1" u="sng" spc="-30" dirty="0">
                <a:uFill>
                  <a:solidFill>
                    <a:srgbClr val="000000"/>
                  </a:solidFill>
                </a:uFill>
                <a:latin typeface="HGMaruGothicMPRO"/>
                <a:cs typeface="HGMaruGothicMPRO"/>
              </a:rPr>
              <a:t>1</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5</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277837" y="4298043"/>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20</a:t>
            </a:r>
            <a:endParaRPr sz="1600" dirty="0">
              <a:latin typeface="HGMaruGothicMPRO"/>
              <a:cs typeface="HGMaruGothicMPRO"/>
            </a:endParaRPr>
          </a:p>
          <a:p>
            <a:pPr marL="12700" marR="5080" indent="202565">
              <a:lnSpc>
                <a:spcPct val="100000"/>
              </a:lnSpc>
            </a:pPr>
            <a:r>
              <a:rPr lang="ja-JP" altLang="en-US" sz="1600" spc="-30" dirty="0">
                <a:latin typeface="HGMaruGothicMPRO"/>
                <a:cs typeface="HGMaruGothicMPRO"/>
              </a:rPr>
              <a:t>審査基準をよく読んだうえ、下の「上記の内容を理解しました。」にクリックしてください。</a:t>
            </a:r>
            <a:endParaRPr lang="en-US" altLang="ja-JP" sz="1600" spc="-30" dirty="0">
              <a:latin typeface="HGMaruGothicMPRO"/>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14751" y="5420498"/>
            <a:ext cx="219985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53D68FF9-0B3F-4E1E-B117-CC8F62C6CF9B}"/>
              </a:ext>
            </a:extLst>
          </p:cNvPr>
          <p:cNvGrpSpPr/>
          <p:nvPr/>
        </p:nvGrpSpPr>
        <p:grpSpPr>
          <a:xfrm rot="1099765">
            <a:off x="3071524" y="4909322"/>
            <a:ext cx="1179830" cy="1022350"/>
            <a:chOff x="5101737" y="4544428"/>
            <a:chExt cx="1179830" cy="1022350"/>
          </a:xfrm>
        </p:grpSpPr>
        <p:sp>
          <p:nvSpPr>
            <p:cNvPr id="17" name="object 17">
              <a:extLst>
                <a:ext uri="{FF2B5EF4-FFF2-40B4-BE49-F238E27FC236}">
                  <a16:creationId xmlns:a16="http://schemas.microsoft.com/office/drawing/2014/main" id="{4B977E5D-332D-429A-B01D-8644873E0C8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098CCFC7-4C70-4B33-95AF-AE5D5CB224D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B3DA71AB-01F8-4463-BEC0-5FB7D88DF80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0D1D06F6-2668-4545-9630-D4796E6C5C26}"/>
              </a:ext>
            </a:extLst>
          </p:cNvPr>
          <p:cNvSpPr/>
          <p:nvPr/>
        </p:nvSpPr>
        <p:spPr>
          <a:xfrm rot="20642324">
            <a:off x="3307168" y="5217333"/>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20</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442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7616" y="44297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２</a:t>
            </a:r>
            <a:endParaRPr sz="2400" dirty="0">
              <a:latin typeface="Yu Gothic"/>
              <a:cs typeface="Yu Gothic"/>
            </a:endParaRPr>
          </a:p>
        </p:txBody>
      </p:sp>
      <p:sp>
        <p:nvSpPr>
          <p:cNvPr id="3" name="object 3"/>
          <p:cNvSpPr txBox="1">
            <a:spLocks noGrp="1"/>
          </p:cNvSpPr>
          <p:nvPr>
            <p:ph type="title"/>
          </p:nvPr>
        </p:nvSpPr>
        <p:spPr>
          <a:xfrm>
            <a:off x="764540" y="258219"/>
            <a:ext cx="1292860" cy="689932"/>
          </a:xfrm>
          <a:prstGeom prst="rect">
            <a:avLst/>
          </a:prstGeom>
        </p:spPr>
        <p:txBody>
          <a:bodyPr vert="horz" wrap="square" lIns="0" tIns="12700" rIns="0" bIns="0" rtlCol="0">
            <a:spAutoFit/>
          </a:bodyPr>
          <a:lstStyle/>
          <a:p>
            <a:pPr marL="12700">
              <a:lnSpc>
                <a:spcPct val="100000"/>
              </a:lnSpc>
              <a:spcBef>
                <a:spcPts val="100"/>
              </a:spcBef>
            </a:pPr>
            <a:r>
              <a:rPr spc="-25" dirty="0">
                <a:latin typeface="HG丸ｺﾞｼｯｸM-PRO" panose="020F0600000000000000" pitchFamily="50" charset="-128"/>
                <a:ea typeface="HG丸ｺﾞｼｯｸM-PRO" panose="020F0600000000000000" pitchFamily="50" charset="-128"/>
              </a:rPr>
              <a:t>目次</a:t>
            </a:r>
          </a:p>
        </p:txBody>
      </p:sp>
      <p:grpSp>
        <p:nvGrpSpPr>
          <p:cNvPr id="4" name="object 4"/>
          <p:cNvGrpSpPr/>
          <p:nvPr/>
        </p:nvGrpSpPr>
        <p:grpSpPr>
          <a:xfrm>
            <a:off x="521208" y="1636776"/>
            <a:ext cx="9537192" cy="2097024"/>
            <a:chOff x="521208" y="1636776"/>
            <a:chExt cx="9080500" cy="1914525"/>
          </a:xfrm>
        </p:grpSpPr>
        <p:sp>
          <p:nvSpPr>
            <p:cNvPr id="5" name="object 5"/>
            <p:cNvSpPr/>
            <p:nvPr/>
          </p:nvSpPr>
          <p:spPr>
            <a:xfrm>
              <a:off x="527304" y="1642872"/>
              <a:ext cx="9067800" cy="1902460"/>
            </a:xfrm>
            <a:custGeom>
              <a:avLst/>
              <a:gdLst/>
              <a:ahLst/>
              <a:cxnLst/>
              <a:rect l="l" t="t" r="r" b="b"/>
              <a:pathLst>
                <a:path w="9067800" h="1902460">
                  <a:moveTo>
                    <a:pt x="8750808"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1"/>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8750808" y="1901952"/>
                  </a:lnTo>
                  <a:lnTo>
                    <a:pt x="8797636" y="1898513"/>
                  </a:lnTo>
                  <a:lnTo>
                    <a:pt x="8842336" y="1888525"/>
                  </a:lnTo>
                  <a:lnTo>
                    <a:pt x="8884416" y="1872479"/>
                  </a:lnTo>
                  <a:lnTo>
                    <a:pt x="8923385" y="1850866"/>
                  </a:lnTo>
                  <a:lnTo>
                    <a:pt x="8958752" y="1824177"/>
                  </a:lnTo>
                  <a:lnTo>
                    <a:pt x="8990025" y="1792904"/>
                  </a:lnTo>
                  <a:lnTo>
                    <a:pt x="9016714" y="1757537"/>
                  </a:lnTo>
                  <a:lnTo>
                    <a:pt x="9038327" y="1718568"/>
                  </a:lnTo>
                  <a:lnTo>
                    <a:pt x="9054373" y="1676488"/>
                  </a:lnTo>
                  <a:lnTo>
                    <a:pt x="9064361" y="1631788"/>
                  </a:lnTo>
                  <a:lnTo>
                    <a:pt x="9067800" y="1584960"/>
                  </a:lnTo>
                  <a:lnTo>
                    <a:pt x="9067800" y="316991"/>
                  </a:lnTo>
                  <a:lnTo>
                    <a:pt x="9064361" y="270163"/>
                  </a:lnTo>
                  <a:lnTo>
                    <a:pt x="9054373" y="225463"/>
                  </a:lnTo>
                  <a:lnTo>
                    <a:pt x="9038327" y="183383"/>
                  </a:lnTo>
                  <a:lnTo>
                    <a:pt x="9016714" y="144414"/>
                  </a:lnTo>
                  <a:lnTo>
                    <a:pt x="8990025" y="109047"/>
                  </a:lnTo>
                  <a:lnTo>
                    <a:pt x="8958752" y="77774"/>
                  </a:lnTo>
                  <a:lnTo>
                    <a:pt x="8923385" y="51085"/>
                  </a:lnTo>
                  <a:lnTo>
                    <a:pt x="8884416" y="29472"/>
                  </a:lnTo>
                  <a:lnTo>
                    <a:pt x="8842336" y="13426"/>
                  </a:lnTo>
                  <a:lnTo>
                    <a:pt x="8797636" y="3438"/>
                  </a:lnTo>
                  <a:lnTo>
                    <a:pt x="8750808" y="0"/>
                  </a:lnTo>
                  <a:close/>
                </a:path>
              </a:pathLst>
            </a:custGeom>
            <a:solidFill>
              <a:srgbClr val="FAE4D5"/>
            </a:solidFill>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sp>
          <p:nvSpPr>
            <p:cNvPr id="6" name="object 6"/>
            <p:cNvSpPr/>
            <p:nvPr/>
          </p:nvSpPr>
          <p:spPr>
            <a:xfrm>
              <a:off x="527304" y="1642872"/>
              <a:ext cx="9067800" cy="1902460"/>
            </a:xfrm>
            <a:custGeom>
              <a:avLst/>
              <a:gdLst/>
              <a:ahLst/>
              <a:cxnLst/>
              <a:rect l="l" t="t" r="r" b="b"/>
              <a:pathLst>
                <a:path w="9067800" h="1902460">
                  <a:moveTo>
                    <a:pt x="0" y="316991"/>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8750808" y="0"/>
                  </a:lnTo>
                  <a:lnTo>
                    <a:pt x="8797636" y="3438"/>
                  </a:lnTo>
                  <a:lnTo>
                    <a:pt x="8842336" y="13426"/>
                  </a:lnTo>
                  <a:lnTo>
                    <a:pt x="8884416" y="29472"/>
                  </a:lnTo>
                  <a:lnTo>
                    <a:pt x="8923385" y="51085"/>
                  </a:lnTo>
                  <a:lnTo>
                    <a:pt x="8958752" y="77774"/>
                  </a:lnTo>
                  <a:lnTo>
                    <a:pt x="8990025" y="109047"/>
                  </a:lnTo>
                  <a:lnTo>
                    <a:pt x="9016714" y="144414"/>
                  </a:lnTo>
                  <a:lnTo>
                    <a:pt x="9038327" y="183383"/>
                  </a:lnTo>
                  <a:lnTo>
                    <a:pt x="9054373" y="225463"/>
                  </a:lnTo>
                  <a:lnTo>
                    <a:pt x="9064361" y="270163"/>
                  </a:lnTo>
                  <a:lnTo>
                    <a:pt x="9067800" y="316991"/>
                  </a:lnTo>
                  <a:lnTo>
                    <a:pt x="9067800" y="1584960"/>
                  </a:lnTo>
                  <a:lnTo>
                    <a:pt x="9064361" y="1631788"/>
                  </a:lnTo>
                  <a:lnTo>
                    <a:pt x="9054373" y="1676488"/>
                  </a:lnTo>
                  <a:lnTo>
                    <a:pt x="9038327" y="1718568"/>
                  </a:lnTo>
                  <a:lnTo>
                    <a:pt x="9016714" y="1757537"/>
                  </a:lnTo>
                  <a:lnTo>
                    <a:pt x="8990025" y="1792904"/>
                  </a:lnTo>
                  <a:lnTo>
                    <a:pt x="8958752" y="1824177"/>
                  </a:lnTo>
                  <a:lnTo>
                    <a:pt x="8923385" y="1850866"/>
                  </a:lnTo>
                  <a:lnTo>
                    <a:pt x="8884416" y="1872479"/>
                  </a:lnTo>
                  <a:lnTo>
                    <a:pt x="8842336" y="1888525"/>
                  </a:lnTo>
                  <a:lnTo>
                    <a:pt x="8797636" y="1898513"/>
                  </a:lnTo>
                  <a:lnTo>
                    <a:pt x="8750808"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316991"/>
                  </a:lnTo>
                  <a:close/>
                </a:path>
              </a:pathLst>
            </a:custGeom>
            <a:ln w="12192">
              <a:solidFill>
                <a:srgbClr val="FAE4D5"/>
              </a:solidFill>
            </a:ln>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grpSp>
      <p:sp>
        <p:nvSpPr>
          <p:cNvPr id="7" name="object 7"/>
          <p:cNvSpPr txBox="1"/>
          <p:nvPr/>
        </p:nvSpPr>
        <p:spPr>
          <a:xfrm>
            <a:off x="685901" y="1884121"/>
            <a:ext cx="6869428"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HG丸ｺﾞｼｯｸM-PRO" panose="020F0600000000000000" pitchFamily="50" charset="-128"/>
                <a:ea typeface="HG丸ｺﾞｼｯｸM-PRO" panose="020F0600000000000000" pitchFamily="50" charset="-128"/>
                <a:cs typeface="HGMaruGothicMPRO"/>
              </a:rPr>
              <a:t>●</a:t>
            </a:r>
            <a:r>
              <a:rPr lang="ja-JP" altLang="en-US" sz="2400" spc="-15" dirty="0">
                <a:latin typeface="HG丸ｺﾞｼｯｸM-PRO" panose="020F0600000000000000" pitchFamily="50" charset="-128"/>
                <a:ea typeface="HG丸ｺﾞｼｯｸM-PRO" panose="020F0600000000000000" pitchFamily="50" charset="-128"/>
                <a:cs typeface="HGMaruGothicMPRO"/>
              </a:rPr>
              <a:t>アドプト・プログラム参加申込手順</a:t>
            </a:r>
            <a:endParaRPr sz="2400" dirty="0">
              <a:latin typeface="HG丸ｺﾞｼｯｸM-PRO" panose="020F0600000000000000" pitchFamily="50" charset="-128"/>
              <a:ea typeface="HG丸ｺﾞｼｯｸM-PRO" panose="020F0600000000000000" pitchFamily="50" charset="-128"/>
              <a:cs typeface="HGMaruGothicMPRO"/>
            </a:endParaRPr>
          </a:p>
        </p:txBody>
      </p:sp>
      <p:graphicFrame>
        <p:nvGraphicFramePr>
          <p:cNvPr id="8" name="object 8"/>
          <p:cNvGraphicFramePr>
            <a:graphicFrameLocks noGrp="1"/>
          </p:cNvGraphicFramePr>
          <p:nvPr>
            <p:extLst>
              <p:ext uri="{D42A27DB-BD31-4B8C-83A1-F6EECF244321}">
                <p14:modId xmlns:p14="http://schemas.microsoft.com/office/powerpoint/2010/main" val="3471151725"/>
              </p:ext>
            </p:extLst>
          </p:nvPr>
        </p:nvGraphicFramePr>
        <p:xfrm>
          <a:off x="990600" y="1905000"/>
          <a:ext cx="8781949" cy="1381760"/>
        </p:xfrm>
        <a:graphic>
          <a:graphicData uri="http://schemas.openxmlformats.org/drawingml/2006/table">
            <a:tbl>
              <a:tblPr firstRow="1" bandRow="1">
                <a:tableStyleId>{2D5ABB26-0587-4C30-8999-92F81FD0307C}</a:tableStyleId>
              </a:tblPr>
              <a:tblGrid>
                <a:gridCol w="4922060">
                  <a:extLst>
                    <a:ext uri="{9D8B030D-6E8A-4147-A177-3AD203B41FA5}">
                      <a16:colId xmlns:a16="http://schemas.microsoft.com/office/drawing/2014/main" val="20000"/>
                    </a:ext>
                  </a:extLst>
                </a:gridCol>
                <a:gridCol w="1809245">
                  <a:extLst>
                    <a:ext uri="{9D8B030D-6E8A-4147-A177-3AD203B41FA5}">
                      <a16:colId xmlns:a16="http://schemas.microsoft.com/office/drawing/2014/main" val="20001"/>
                    </a:ext>
                  </a:extLst>
                </a:gridCol>
                <a:gridCol w="816531">
                  <a:extLst>
                    <a:ext uri="{9D8B030D-6E8A-4147-A177-3AD203B41FA5}">
                      <a16:colId xmlns:a16="http://schemas.microsoft.com/office/drawing/2014/main" val="20002"/>
                    </a:ext>
                  </a:extLst>
                </a:gridCol>
                <a:gridCol w="1234113">
                  <a:extLst>
                    <a:ext uri="{9D8B030D-6E8A-4147-A177-3AD203B41FA5}">
                      <a16:colId xmlns:a16="http://schemas.microsoft.com/office/drawing/2014/main" val="20003"/>
                    </a:ext>
                  </a:extLst>
                </a:gridCol>
              </a:tblGrid>
              <a:tr h="335280">
                <a:tc>
                  <a:txBody>
                    <a:bodyPr/>
                    <a:lstStyle/>
                    <a:p>
                      <a:pPr marL="31750">
                        <a:lnSpc>
                          <a:spcPts val="2540"/>
                        </a:lnSpc>
                      </a:pPr>
                      <a:endParaRPr sz="2400" dirty="0">
                        <a:latin typeface="HGMaruGothicMPRO"/>
                        <a:cs typeface="HGMaruGothicMPRO"/>
                      </a:endParaRPr>
                    </a:p>
                  </a:txBody>
                  <a:tcPr marL="0" marR="0" marT="0" marB="0"/>
                </a:tc>
                <a:tc>
                  <a:txBody>
                    <a:bodyPr/>
                    <a:lstStyle/>
                    <a:p>
                      <a:pPr marL="609600">
                        <a:lnSpc>
                          <a:spcPts val="2540"/>
                        </a:lnSpc>
                      </a:pPr>
                      <a:endParaRPr sz="2400" dirty="0">
                        <a:latin typeface="HGMaruGothicMPRO"/>
                        <a:cs typeface="HGMaruGothicMPRO"/>
                      </a:endParaRPr>
                    </a:p>
                  </a:txBody>
                  <a:tcPr marL="0" marR="0" marT="0" marB="0"/>
                </a:tc>
                <a:tc>
                  <a:txBody>
                    <a:bodyPr/>
                    <a:lstStyle/>
                    <a:p>
                      <a:pPr marL="80010">
                        <a:lnSpc>
                          <a:spcPts val="2540"/>
                        </a:lnSpc>
                      </a:pPr>
                      <a:endParaRPr sz="2400" dirty="0">
                        <a:latin typeface="HGMaruGothicMPRO"/>
                        <a:cs typeface="HGMaruGothicMPRO"/>
                      </a:endParaRPr>
                    </a:p>
                  </a:txBody>
                  <a:tcPr marL="0" marR="0" marT="0" marB="0"/>
                </a:tc>
                <a:tc>
                  <a:txBody>
                    <a:bodyPr/>
                    <a:lstStyle/>
                    <a:p>
                      <a:pPr marL="77470">
                        <a:lnSpc>
                          <a:spcPts val="2540"/>
                        </a:lnSpc>
                      </a:pPr>
                      <a:endParaRPr sz="2400" dirty="0">
                        <a:latin typeface="HGMaruGothicMPRO"/>
                        <a:cs typeface="HGMaruGothicMPRO"/>
                      </a:endParaRPr>
                    </a:p>
                  </a:txBody>
                  <a:tcPr marL="0" marR="0" marT="0" marB="0"/>
                </a:tc>
                <a:extLst>
                  <a:ext uri="{0D108BD9-81ED-4DB2-BD59-A6C34878D82A}">
                    <a16:rowId xmlns:a16="http://schemas.microsoft.com/office/drawing/2014/main" val="10000"/>
                  </a:ext>
                </a:extLst>
              </a:tr>
              <a:tr h="365125">
                <a:tc>
                  <a:txBody>
                    <a:bodyPr/>
                    <a:lstStyle/>
                    <a:p>
                      <a:pPr marL="31750">
                        <a:lnSpc>
                          <a:spcPts val="2780"/>
                        </a:lnSpc>
                      </a:pPr>
                      <a:r>
                        <a:rPr lang="ja-JP" altLang="en-US" sz="2400" spc="-10" dirty="0">
                          <a:latin typeface="HGMaruGothicMPRO"/>
                          <a:cs typeface="HGMaruGothicMPRO"/>
                        </a:rPr>
                        <a:t>①</a:t>
                      </a:r>
                      <a:r>
                        <a:rPr sz="2400" spc="-10" dirty="0">
                          <a:latin typeface="HGMaruGothicMPRO"/>
                          <a:cs typeface="HGMaruGothicMPRO"/>
                        </a:rPr>
                        <a:t>利用者登録</a:t>
                      </a:r>
                      <a:endParaRPr sz="2400" dirty="0">
                        <a:latin typeface="HGMaruGothicMPRO"/>
                        <a:cs typeface="HGMaruGothicMPRO"/>
                      </a:endParaRPr>
                    </a:p>
                  </a:txBody>
                  <a:tcPr marL="0" marR="0" marT="0" marB="0"/>
                </a:tc>
                <a:tc>
                  <a:txBody>
                    <a:bodyPr/>
                    <a:lstStyle/>
                    <a:p>
                      <a:pPr marL="609600">
                        <a:lnSpc>
                          <a:spcPts val="2780"/>
                        </a:lnSpc>
                      </a:pPr>
                      <a:r>
                        <a:rPr sz="2400" spc="-25" dirty="0">
                          <a:latin typeface="HGMaruGothicMPRO"/>
                          <a:cs typeface="HGMaruGothicMPRO"/>
                        </a:rPr>
                        <a:t>P</a:t>
                      </a:r>
                      <a:r>
                        <a:rPr lang="en-US" altLang="ja-JP" sz="2400" spc="-25" dirty="0">
                          <a:latin typeface="HGMaruGothicMPRO"/>
                          <a:cs typeface="HGMaruGothicMPRO"/>
                        </a:rPr>
                        <a:t>4</a:t>
                      </a:r>
                      <a:endParaRPr sz="2400" dirty="0">
                        <a:latin typeface="HGMaruGothicMPRO"/>
                        <a:cs typeface="HGMaruGothicMPRO"/>
                      </a:endParaRPr>
                    </a:p>
                  </a:txBody>
                  <a:tcPr marL="0" marR="0" marT="0" marB="0"/>
                </a:tc>
                <a:tc>
                  <a:txBody>
                    <a:bodyPr/>
                    <a:lstStyle/>
                    <a:p>
                      <a:pPr marL="80010">
                        <a:lnSpc>
                          <a:spcPts val="278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77470">
                        <a:lnSpc>
                          <a:spcPts val="2780"/>
                        </a:lnSpc>
                      </a:pPr>
                      <a:r>
                        <a:rPr sz="2400" spc="-25" dirty="0">
                          <a:latin typeface="HGMaruGothicMPRO"/>
                          <a:cs typeface="HGMaruGothicMPRO"/>
                        </a:rPr>
                        <a:t>P1</a:t>
                      </a:r>
                      <a:r>
                        <a:rPr lang="en-US" altLang="ja-JP" sz="2400" spc="-25" dirty="0">
                          <a:latin typeface="HGMaruGothicMPRO"/>
                          <a:cs typeface="HGMaruGothicMPRO"/>
                        </a:rPr>
                        <a:t>1</a:t>
                      </a:r>
                    </a:p>
                    <a:p>
                      <a:pPr marL="77470">
                        <a:lnSpc>
                          <a:spcPts val="2780"/>
                        </a:lnSpc>
                      </a:pPr>
                      <a:endParaRPr sz="2400" dirty="0">
                        <a:latin typeface="HGMaruGothicMPRO"/>
                        <a:cs typeface="HGMaruGothicMPRO"/>
                      </a:endParaRPr>
                    </a:p>
                  </a:txBody>
                  <a:tcPr marL="0" marR="0" marT="0" marB="0"/>
                </a:tc>
                <a:extLst>
                  <a:ext uri="{0D108BD9-81ED-4DB2-BD59-A6C34878D82A}">
                    <a16:rowId xmlns:a16="http://schemas.microsoft.com/office/drawing/2014/main" val="10001"/>
                  </a:ext>
                </a:extLst>
              </a:tr>
              <a:tr h="335280">
                <a:tc>
                  <a:txBody>
                    <a:bodyPr/>
                    <a:lstStyle/>
                    <a:p>
                      <a:pPr marL="31750">
                        <a:lnSpc>
                          <a:spcPts val="2540"/>
                        </a:lnSpc>
                      </a:pPr>
                      <a:r>
                        <a:rPr lang="ja-JP" altLang="en-US" sz="2400" dirty="0">
                          <a:latin typeface="HGMaruGothicMPRO"/>
                          <a:cs typeface="HGMaruGothicMPRO"/>
                        </a:rPr>
                        <a:t>②</a:t>
                      </a:r>
                      <a:r>
                        <a:rPr sz="2400" dirty="0">
                          <a:latin typeface="HGMaruGothicMPRO"/>
                          <a:cs typeface="HGMaruGothicMPRO"/>
                        </a:rPr>
                        <a:t>申請する（入力</a:t>
                      </a:r>
                      <a:r>
                        <a:rPr sz="2400" spc="-50" dirty="0">
                          <a:latin typeface="HGMaruGothicMPRO"/>
                          <a:cs typeface="HGMaruGothicMPRO"/>
                        </a:rPr>
                        <a:t>）</a:t>
                      </a:r>
                      <a:endParaRPr lang="en-US" sz="2400" spc="-50" dirty="0">
                        <a:latin typeface="HGMaruGothicMPRO"/>
                        <a:cs typeface="HGMaruGothicMPRO"/>
                      </a:endParaRPr>
                    </a:p>
                  </a:txBody>
                  <a:tcPr marL="0" marR="0" marT="0" marB="0"/>
                </a:tc>
                <a:tc>
                  <a:txBody>
                    <a:bodyPr/>
                    <a:lstStyle/>
                    <a:p>
                      <a:pPr marL="609600">
                        <a:lnSpc>
                          <a:spcPts val="2540"/>
                        </a:lnSpc>
                      </a:pPr>
                      <a:r>
                        <a:rPr sz="2400" spc="-25" dirty="0">
                          <a:latin typeface="HGMaruGothicMPRO"/>
                          <a:cs typeface="HGMaruGothicMPRO"/>
                        </a:rPr>
                        <a:t>P1</a:t>
                      </a:r>
                      <a:r>
                        <a:rPr lang="en-US" altLang="ja-JP" sz="2400" spc="-25" dirty="0">
                          <a:latin typeface="HGMaruGothicMPRO"/>
                          <a:cs typeface="HGMaruGothicMPRO"/>
                        </a:rPr>
                        <a:t>2</a:t>
                      </a:r>
                      <a:endParaRPr sz="2400" dirty="0">
                        <a:latin typeface="HGMaruGothicMPRO"/>
                        <a:cs typeface="HGMaruGothicMPRO"/>
                      </a:endParaRPr>
                    </a:p>
                  </a:txBody>
                  <a:tcPr marL="0" marR="0" marT="0" marB="0"/>
                </a:tc>
                <a:tc>
                  <a:txBody>
                    <a:bodyPr/>
                    <a:lstStyle/>
                    <a:p>
                      <a:pPr marL="229235">
                        <a:lnSpc>
                          <a:spcPts val="254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226695">
                        <a:lnSpc>
                          <a:spcPts val="2540"/>
                        </a:lnSpc>
                      </a:pPr>
                      <a:r>
                        <a:rPr sz="2400" spc="-25" dirty="0">
                          <a:latin typeface="HGMaruGothicMPRO"/>
                          <a:cs typeface="HGMaruGothicMPRO"/>
                        </a:rPr>
                        <a:t>P2</a:t>
                      </a:r>
                      <a:r>
                        <a:rPr lang="en-US" altLang="ja-JP" sz="2400" spc="-25" dirty="0">
                          <a:latin typeface="HGMaruGothicMPRO"/>
                          <a:cs typeface="HGMaruGothicMPRO"/>
                        </a:rPr>
                        <a:t>4</a:t>
                      </a:r>
                      <a:endParaRPr sz="2400" dirty="0">
                        <a:latin typeface="HGMaruGothicMPRO"/>
                        <a:cs typeface="HGMaruGothicMPRO"/>
                      </a:endParaRPr>
                    </a:p>
                  </a:txBody>
                  <a:tcPr marL="0" marR="0" marT="0"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681E0CAC-06E3-4C7D-8051-FF4E14D23FAF}"/>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
        <p:nvSpPr>
          <p:cNvPr id="10" name="object 4">
            <a:extLst>
              <a:ext uri="{FF2B5EF4-FFF2-40B4-BE49-F238E27FC236}">
                <a16:creationId xmlns:a16="http://schemas.microsoft.com/office/drawing/2014/main" id="{8D0F0377-6253-48B4-8621-263D084D998C}"/>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2934F3C-2C6B-4790-B3D4-E66C05C26BE9}"/>
              </a:ext>
            </a:extLst>
          </p:cNvPr>
          <p:cNvPicPr>
            <a:picLocks noChangeAspect="1"/>
          </p:cNvPicPr>
          <p:nvPr/>
        </p:nvPicPr>
        <p:blipFill rotWithShape="1">
          <a:blip r:embed="rId2"/>
          <a:srcRect r="41826"/>
          <a:stretch/>
        </p:blipFill>
        <p:spPr>
          <a:xfrm>
            <a:off x="494815" y="5000279"/>
            <a:ext cx="3933762" cy="1769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0</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38974" y="110429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審査基準（６）～（９） </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528795" y="5436689"/>
            <a:ext cx="3628193"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守るべきルール（禁止事項）をよく読んだうえ、下の「上記の内容を理解しました。」にクリックしてください。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81001" y="6456877"/>
            <a:ext cx="213360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5" name="図 34">
            <a:extLst>
              <a:ext uri="{FF2B5EF4-FFF2-40B4-BE49-F238E27FC236}">
                <a16:creationId xmlns:a16="http://schemas.microsoft.com/office/drawing/2014/main" id="{48688F93-B13A-47BF-B928-9D8C4D280ABC}"/>
              </a:ext>
            </a:extLst>
          </p:cNvPr>
          <p:cNvPicPr>
            <a:picLocks noChangeAspect="1"/>
          </p:cNvPicPr>
          <p:nvPr/>
        </p:nvPicPr>
        <p:blipFill>
          <a:blip r:embed="rId3"/>
          <a:stretch>
            <a:fillRect/>
          </a:stretch>
        </p:blipFill>
        <p:spPr>
          <a:xfrm>
            <a:off x="381000" y="1436451"/>
            <a:ext cx="6371392" cy="2997928"/>
          </a:xfrm>
          <a:prstGeom prst="rect">
            <a:avLst/>
          </a:prstGeom>
        </p:spPr>
      </p:pic>
      <p:sp>
        <p:nvSpPr>
          <p:cNvPr id="36" name="object 21">
            <a:extLst>
              <a:ext uri="{FF2B5EF4-FFF2-40B4-BE49-F238E27FC236}">
                <a16:creationId xmlns:a16="http://schemas.microsoft.com/office/drawing/2014/main" id="{5ECB2349-16E4-4F40-90F1-F1241DD1973A}"/>
              </a:ext>
            </a:extLst>
          </p:cNvPr>
          <p:cNvSpPr/>
          <p:nvPr/>
        </p:nvSpPr>
        <p:spPr>
          <a:xfrm>
            <a:off x="338989" y="4267200"/>
            <a:ext cx="4886812" cy="186928"/>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object 8">
            <a:extLst>
              <a:ext uri="{FF2B5EF4-FFF2-40B4-BE49-F238E27FC236}">
                <a16:creationId xmlns:a16="http://schemas.microsoft.com/office/drawing/2014/main" id="{E19566F9-3F7E-4029-B82B-21A72F1DD7DE}"/>
              </a:ext>
            </a:extLst>
          </p:cNvPr>
          <p:cNvSpPr txBox="1"/>
          <p:nvPr/>
        </p:nvSpPr>
        <p:spPr>
          <a:xfrm>
            <a:off x="7528795" y="3504305"/>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21</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審査基準をよく読んだうえ、下の「上記の内容を理解しました。」にクリックしてください。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0" name="object 7">
            <a:extLst>
              <a:ext uri="{FF2B5EF4-FFF2-40B4-BE49-F238E27FC236}">
                <a16:creationId xmlns:a16="http://schemas.microsoft.com/office/drawing/2014/main" id="{62DDDBA4-7756-4FD3-B0DB-34342EAE160D}"/>
              </a:ext>
            </a:extLst>
          </p:cNvPr>
          <p:cNvSpPr txBox="1"/>
          <p:nvPr/>
        </p:nvSpPr>
        <p:spPr>
          <a:xfrm>
            <a:off x="238974" y="464076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守るべきルール（禁止事項）</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grpSp>
        <p:nvGrpSpPr>
          <p:cNvPr id="26" name="グループ化 25">
            <a:extLst>
              <a:ext uri="{FF2B5EF4-FFF2-40B4-BE49-F238E27FC236}">
                <a16:creationId xmlns:a16="http://schemas.microsoft.com/office/drawing/2014/main" id="{87D3D88B-E465-492D-B35B-8EC7DFC737DD}"/>
              </a:ext>
            </a:extLst>
          </p:cNvPr>
          <p:cNvGrpSpPr/>
          <p:nvPr/>
        </p:nvGrpSpPr>
        <p:grpSpPr>
          <a:xfrm rot="1099765">
            <a:off x="5541025" y="3648768"/>
            <a:ext cx="1179830" cy="1022350"/>
            <a:chOff x="5101737" y="4544428"/>
            <a:chExt cx="1179830" cy="1022350"/>
          </a:xfrm>
        </p:grpSpPr>
        <p:sp>
          <p:nvSpPr>
            <p:cNvPr id="27" name="object 17">
              <a:extLst>
                <a:ext uri="{FF2B5EF4-FFF2-40B4-BE49-F238E27FC236}">
                  <a16:creationId xmlns:a16="http://schemas.microsoft.com/office/drawing/2014/main" id="{2D21C09B-9C87-431D-BFE4-1367E7ACDA3B}"/>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F1ADC1D5-E82B-40CA-ADAC-735732273A54}"/>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EC90D095-6D15-4281-93DB-C1CD63DDBC8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25E735E1-0E18-4700-955C-947C4867C621}"/>
              </a:ext>
            </a:extLst>
          </p:cNvPr>
          <p:cNvSpPr/>
          <p:nvPr/>
        </p:nvSpPr>
        <p:spPr>
          <a:xfrm rot="20642324">
            <a:off x="5776669" y="395677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21</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E151FC7F-9956-462E-85A4-B1B328B06FCC}"/>
              </a:ext>
            </a:extLst>
          </p:cNvPr>
          <p:cNvGrpSpPr/>
          <p:nvPr/>
        </p:nvGrpSpPr>
        <p:grpSpPr>
          <a:xfrm rot="1099765">
            <a:off x="2881673" y="5697947"/>
            <a:ext cx="1179830" cy="1022350"/>
            <a:chOff x="5101737" y="4544428"/>
            <a:chExt cx="1179830" cy="1022350"/>
          </a:xfrm>
        </p:grpSpPr>
        <p:sp>
          <p:nvSpPr>
            <p:cNvPr id="32" name="object 17">
              <a:extLst>
                <a:ext uri="{FF2B5EF4-FFF2-40B4-BE49-F238E27FC236}">
                  <a16:creationId xmlns:a16="http://schemas.microsoft.com/office/drawing/2014/main" id="{6BE22135-9774-446C-85B9-CE1342D2A45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03AC0A2D-4C7C-4482-8C23-69D0D0BA350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73B71DF8-03AE-47F8-BAD4-7C9DE094151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7" name="正方形/長方形 36">
            <a:extLst>
              <a:ext uri="{FF2B5EF4-FFF2-40B4-BE49-F238E27FC236}">
                <a16:creationId xmlns:a16="http://schemas.microsoft.com/office/drawing/2014/main" id="{79173F0E-5DE2-42C3-8B3B-64A54EB9D8C5}"/>
              </a:ext>
            </a:extLst>
          </p:cNvPr>
          <p:cNvSpPr/>
          <p:nvPr/>
        </p:nvSpPr>
        <p:spPr>
          <a:xfrm rot="20642324">
            <a:off x="3117317" y="6005958"/>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22</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953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0966E9C8-A7BF-493D-BD4F-DCAFC0D5577D}"/>
              </a:ext>
            </a:extLst>
          </p:cNvPr>
          <p:cNvPicPr>
            <a:picLocks noChangeAspect="1"/>
          </p:cNvPicPr>
          <p:nvPr/>
        </p:nvPicPr>
        <p:blipFill>
          <a:blip r:embed="rId2"/>
          <a:stretch>
            <a:fillRect/>
          </a:stretch>
        </p:blipFill>
        <p:spPr>
          <a:xfrm>
            <a:off x="243781" y="5141151"/>
            <a:ext cx="5775530" cy="1430974"/>
          </a:xfrm>
          <a:prstGeom prst="rect">
            <a:avLst/>
          </a:prstGeom>
        </p:spPr>
      </p:pic>
      <p:pic>
        <p:nvPicPr>
          <p:cNvPr id="37" name="図 36">
            <a:extLst>
              <a:ext uri="{FF2B5EF4-FFF2-40B4-BE49-F238E27FC236}">
                <a16:creationId xmlns:a16="http://schemas.microsoft.com/office/drawing/2014/main" id="{6DBB3937-2E64-417F-8ECF-477156F838FC}"/>
              </a:ext>
            </a:extLst>
          </p:cNvPr>
          <p:cNvPicPr>
            <a:picLocks noChangeAspect="1"/>
          </p:cNvPicPr>
          <p:nvPr/>
        </p:nvPicPr>
        <p:blipFill rotWithShape="1">
          <a:blip r:embed="rId3"/>
          <a:srcRect r="15139"/>
          <a:stretch/>
        </p:blipFill>
        <p:spPr>
          <a:xfrm>
            <a:off x="302715" y="1594574"/>
            <a:ext cx="5918399" cy="1386639"/>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1</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8" name="object 8"/>
          <p:cNvSpPr txBox="1"/>
          <p:nvPr/>
        </p:nvSpPr>
        <p:spPr>
          <a:xfrm>
            <a:off x="7315200" y="2028444"/>
            <a:ext cx="42849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23</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「アップロードするファイルを選択」をクリックします。</a:t>
            </a:r>
            <a:endParaRPr sz="1600" dirty="0">
              <a:latin typeface="HGMaruGothicMPRO"/>
              <a:cs typeface="HGMaruGothicMPRO"/>
            </a:endParaRPr>
          </a:p>
        </p:txBody>
      </p:sp>
      <p:sp>
        <p:nvSpPr>
          <p:cNvPr id="10" name="object 10"/>
          <p:cNvSpPr txBox="1"/>
          <p:nvPr/>
        </p:nvSpPr>
        <p:spPr>
          <a:xfrm>
            <a:off x="263143" y="1307718"/>
            <a:ext cx="3293110"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参加者名簿の</a:t>
            </a:r>
            <a:r>
              <a:rPr sz="1600" b="1" u="sng" spc="-35" dirty="0">
                <a:uFill>
                  <a:solidFill>
                    <a:srgbClr val="000000"/>
                  </a:solidFill>
                </a:uFill>
                <a:latin typeface="HGMaruGothicMPRO"/>
                <a:cs typeface="HGMaruGothicMPRO"/>
              </a:rPr>
              <a:t>アップロード】</a:t>
            </a:r>
            <a:endParaRPr sz="1600" dirty="0">
              <a:latin typeface="HGMaruGothicMPRO"/>
              <a:cs typeface="HGMaruGothicMPRO"/>
            </a:endParaRPr>
          </a:p>
        </p:txBody>
      </p:sp>
      <p:sp>
        <p:nvSpPr>
          <p:cNvPr id="20" name="object 20"/>
          <p:cNvSpPr txBox="1"/>
          <p:nvPr/>
        </p:nvSpPr>
        <p:spPr>
          <a:xfrm>
            <a:off x="7315200" y="3721353"/>
            <a:ext cx="4365752"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24</a:t>
            </a:r>
            <a:endParaRPr sz="1600" dirty="0">
              <a:latin typeface="HGMaruGothicMPRO"/>
              <a:cs typeface="HGMaruGothicMPRO"/>
            </a:endParaRPr>
          </a:p>
          <a:p>
            <a:pPr marL="12700" marR="5080" indent="202565" algn="just">
              <a:lnSpc>
                <a:spcPct val="100000"/>
              </a:lnSpc>
            </a:pPr>
            <a:r>
              <a:rPr sz="1600" spc="-25" dirty="0">
                <a:latin typeface="HGMaruGothicMPRO"/>
                <a:cs typeface="HGMaruGothicMPRO"/>
              </a:rPr>
              <a:t>予め用意した</a:t>
            </a:r>
            <a:r>
              <a:rPr lang="en-US" altLang="ja-JP" sz="1600" spc="-25" dirty="0">
                <a:latin typeface="HGMaruGothicMPRO"/>
                <a:cs typeface="HGMaruGothicMPRO"/>
              </a:rPr>
              <a:t>Word</a:t>
            </a:r>
            <a:r>
              <a:rPr sz="1600" spc="-25" dirty="0">
                <a:latin typeface="HGMaruGothicMPRO"/>
                <a:cs typeface="HGMaruGothicMPRO"/>
              </a:rPr>
              <a:t>ファイル（データ</a:t>
            </a:r>
            <a:r>
              <a:rPr sz="1600" spc="-50" dirty="0">
                <a:latin typeface="HGMaruGothicMPRO"/>
                <a:cs typeface="HGMaruGothicMPRO"/>
              </a:rPr>
              <a:t>）</a:t>
            </a:r>
            <a:r>
              <a:rPr sz="1600" spc="-30" dirty="0">
                <a:latin typeface="HGMaruGothicMPRO"/>
                <a:cs typeface="HGMaruGothicMPRO"/>
              </a:rPr>
              <a:t>を選択し、「開く」をクリックしてくだ</a:t>
            </a:r>
            <a:r>
              <a:rPr sz="1600" spc="-35" dirty="0">
                <a:latin typeface="HGMaruGothicMPRO"/>
                <a:cs typeface="HGMaruGothicMPRO"/>
              </a:rPr>
              <a:t>さい。</a:t>
            </a:r>
            <a:endParaRPr sz="1600" dirty="0">
              <a:latin typeface="HGMaruGothicMPRO"/>
              <a:cs typeface="HGMaruGothicMPRO"/>
            </a:endParaRPr>
          </a:p>
        </p:txBody>
      </p:sp>
      <p:sp>
        <p:nvSpPr>
          <p:cNvPr id="21" name="object 21"/>
          <p:cNvSpPr/>
          <p:nvPr/>
        </p:nvSpPr>
        <p:spPr>
          <a:xfrm>
            <a:off x="380999" y="2534538"/>
            <a:ext cx="1925095" cy="353934"/>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28" name="object 28"/>
          <p:cNvSpPr txBox="1"/>
          <p:nvPr/>
        </p:nvSpPr>
        <p:spPr>
          <a:xfrm>
            <a:off x="6289928" y="1194942"/>
            <a:ext cx="4914265" cy="513080"/>
          </a:xfrm>
          <a:prstGeom prst="rect">
            <a:avLst/>
          </a:prstGeom>
        </p:spPr>
        <p:txBody>
          <a:bodyPr vert="horz" wrap="square" lIns="0" tIns="12065" rIns="0" bIns="0" rtlCol="0">
            <a:spAutoFit/>
          </a:bodyPr>
          <a:lstStyle/>
          <a:p>
            <a:pPr marL="12700" marR="5080">
              <a:lnSpc>
                <a:spcPct val="100000"/>
              </a:lnSpc>
              <a:spcBef>
                <a:spcPts val="95"/>
              </a:spcBef>
            </a:pPr>
            <a:r>
              <a:rPr sz="1600" b="1" u="sng" spc="-30" dirty="0">
                <a:solidFill>
                  <a:srgbClr val="FF0000"/>
                </a:solidFill>
                <a:uFill>
                  <a:solidFill>
                    <a:srgbClr val="FF0000"/>
                  </a:solidFill>
                </a:uFill>
                <a:latin typeface="HGMaruGothicMPRO"/>
                <a:cs typeface="HGMaruGothicMPRO"/>
              </a:rPr>
              <a:t>※ファイル</a:t>
            </a:r>
            <a:r>
              <a:rPr sz="1600" b="1" u="sng" spc="-10" dirty="0">
                <a:solidFill>
                  <a:srgbClr val="FF0000"/>
                </a:solidFill>
                <a:uFill>
                  <a:solidFill>
                    <a:srgbClr val="FF0000"/>
                  </a:solidFill>
                </a:uFill>
                <a:latin typeface="HGMaruGothicMPRO"/>
                <a:cs typeface="HGMaruGothicMPRO"/>
              </a:rPr>
              <a:t>（PDF</a:t>
            </a:r>
            <a:r>
              <a:rPr sz="1600" b="1" u="sng" spc="-30" dirty="0">
                <a:solidFill>
                  <a:srgbClr val="FF0000"/>
                </a:solidFill>
                <a:uFill>
                  <a:solidFill>
                    <a:srgbClr val="FF0000"/>
                  </a:solidFill>
                </a:uFill>
                <a:latin typeface="HGMaruGothicMPRO"/>
                <a:cs typeface="HGMaruGothicMPRO"/>
              </a:rPr>
              <a:t>、画像）容量は、</a:t>
            </a:r>
            <a:r>
              <a:rPr sz="1600" b="1" u="sng" spc="-10" dirty="0">
                <a:solidFill>
                  <a:srgbClr val="FF0000"/>
                </a:solidFill>
                <a:uFill>
                  <a:solidFill>
                    <a:srgbClr val="FF0000"/>
                  </a:solidFill>
                </a:uFill>
                <a:latin typeface="HGMaruGothicMPRO"/>
                <a:cs typeface="HGMaruGothicMPRO"/>
              </a:rPr>
              <a:t>1</a:t>
            </a:r>
            <a:r>
              <a:rPr sz="1600" b="1" u="sng" spc="-35" dirty="0">
                <a:solidFill>
                  <a:srgbClr val="FF0000"/>
                </a:solidFill>
                <a:uFill>
                  <a:solidFill>
                    <a:srgbClr val="FF0000"/>
                  </a:solidFill>
                </a:uFill>
                <a:latin typeface="HGMaruGothicMPRO"/>
                <a:cs typeface="HGMaruGothicMPRO"/>
              </a:rPr>
              <a:t>ファイルあたり</a:t>
            </a:r>
            <a:r>
              <a:rPr sz="1600" b="1" u="sng" spc="500" dirty="0">
                <a:solidFill>
                  <a:srgbClr val="FF0000"/>
                </a:solidFill>
                <a:uFill>
                  <a:solidFill>
                    <a:srgbClr val="FF0000"/>
                  </a:solidFill>
                </a:uFill>
                <a:latin typeface="HGMaruGothicMPRO"/>
                <a:cs typeface="HGMaruGothicMPRO"/>
              </a:rPr>
              <a:t>                        </a:t>
            </a:r>
            <a:r>
              <a:rPr sz="1600" b="1" u="sng" spc="-30" dirty="0">
                <a:solidFill>
                  <a:srgbClr val="FF0000"/>
                </a:solidFill>
                <a:uFill>
                  <a:solidFill>
                    <a:srgbClr val="FF0000"/>
                  </a:solidFill>
                </a:uFill>
                <a:latin typeface="HGMaruGothicMPRO"/>
                <a:cs typeface="HGMaruGothicMPRO"/>
              </a:rPr>
              <a:t>最大１０</a:t>
            </a:r>
            <a:r>
              <a:rPr sz="1600" b="1" u="sng" spc="-25" dirty="0">
                <a:solidFill>
                  <a:srgbClr val="FF0000"/>
                </a:solidFill>
                <a:uFill>
                  <a:solidFill>
                    <a:srgbClr val="FF0000"/>
                  </a:solidFill>
                </a:uFill>
                <a:latin typeface="HGMaruGothicMPRO"/>
                <a:cs typeface="HGMaruGothicMPRO"/>
              </a:rPr>
              <a:t>MB</a:t>
            </a:r>
            <a:r>
              <a:rPr sz="1600" b="1" u="sng" spc="-30" dirty="0">
                <a:solidFill>
                  <a:srgbClr val="FF0000"/>
                </a:solidFill>
                <a:uFill>
                  <a:solidFill>
                    <a:srgbClr val="FF0000"/>
                  </a:solidFill>
                </a:uFill>
                <a:latin typeface="HGMaruGothicMPRO"/>
                <a:cs typeface="HGMaruGothicMPRO"/>
              </a:rPr>
              <a:t>、合計で１００</a:t>
            </a:r>
            <a:r>
              <a:rPr sz="1600" b="1" u="sng" spc="-25" dirty="0">
                <a:solidFill>
                  <a:srgbClr val="FF0000"/>
                </a:solidFill>
                <a:uFill>
                  <a:solidFill>
                    <a:srgbClr val="FF0000"/>
                  </a:solidFill>
                </a:uFill>
                <a:latin typeface="HGMaruGothicMPRO"/>
                <a:cs typeface="HGMaruGothicMPRO"/>
              </a:rPr>
              <a:t>MB</a:t>
            </a:r>
            <a:r>
              <a:rPr sz="1600" b="1" u="sng" spc="-40" dirty="0">
                <a:solidFill>
                  <a:srgbClr val="FF0000"/>
                </a:solidFill>
                <a:uFill>
                  <a:solidFill>
                    <a:srgbClr val="FF0000"/>
                  </a:solidFill>
                </a:uFill>
                <a:latin typeface="HGMaruGothicMPRO"/>
                <a:cs typeface="HGMaruGothicMPRO"/>
              </a:rPr>
              <a:t>です。</a:t>
            </a:r>
            <a:endParaRPr sz="1600" dirty="0">
              <a:latin typeface="HGMaruGothicMPRO"/>
              <a:cs typeface="HGMaruGothicMPRO"/>
            </a:endParaRPr>
          </a:p>
        </p:txBody>
      </p:sp>
      <p:sp>
        <p:nvSpPr>
          <p:cNvPr id="29" name="object 29"/>
          <p:cNvSpPr txBox="1"/>
          <p:nvPr/>
        </p:nvSpPr>
        <p:spPr>
          <a:xfrm>
            <a:off x="7315200" y="5610555"/>
            <a:ext cx="445490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25</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アップロードが完了したことを確認く</a:t>
            </a:r>
            <a:r>
              <a:rPr sz="1600" spc="-35" dirty="0">
                <a:latin typeface="HGMaruGothicMPRO"/>
                <a:cs typeface="HGMaruGothicMPRO"/>
              </a:rPr>
              <a:t>ださい。</a:t>
            </a:r>
            <a:endParaRPr sz="1600" dirty="0">
              <a:latin typeface="HGMaruGothicMPRO"/>
              <a:cs typeface="HGMaruGothicMPRO"/>
            </a:endParaRPr>
          </a:p>
        </p:txBody>
      </p:sp>
      <p:sp>
        <p:nvSpPr>
          <p:cNvPr id="30" name="object 30"/>
          <p:cNvSpPr/>
          <p:nvPr/>
        </p:nvSpPr>
        <p:spPr>
          <a:xfrm>
            <a:off x="1379869" y="6241702"/>
            <a:ext cx="2972432" cy="372110"/>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nvGrpSpPr>
          <p:cNvPr id="38" name="グループ化 37">
            <a:extLst>
              <a:ext uri="{FF2B5EF4-FFF2-40B4-BE49-F238E27FC236}">
                <a16:creationId xmlns:a16="http://schemas.microsoft.com/office/drawing/2014/main" id="{237636B0-B299-40FE-8815-CF1ED8526033}"/>
              </a:ext>
            </a:extLst>
          </p:cNvPr>
          <p:cNvGrpSpPr/>
          <p:nvPr/>
        </p:nvGrpSpPr>
        <p:grpSpPr>
          <a:xfrm>
            <a:off x="305469" y="3009665"/>
            <a:ext cx="3188299" cy="2010293"/>
            <a:chOff x="305469" y="3009665"/>
            <a:chExt cx="3188299" cy="2010293"/>
          </a:xfrm>
        </p:grpSpPr>
        <p:pic>
          <p:nvPicPr>
            <p:cNvPr id="3" name="図 2">
              <a:extLst>
                <a:ext uri="{FF2B5EF4-FFF2-40B4-BE49-F238E27FC236}">
                  <a16:creationId xmlns:a16="http://schemas.microsoft.com/office/drawing/2014/main" id="{8BE5559C-D6C2-498C-A5C5-11B582B4C795}"/>
                </a:ext>
              </a:extLst>
            </p:cNvPr>
            <p:cNvPicPr>
              <a:picLocks noChangeAspect="1"/>
            </p:cNvPicPr>
            <p:nvPr/>
          </p:nvPicPr>
          <p:blipFill>
            <a:blip r:embed="rId4"/>
            <a:stretch>
              <a:fillRect/>
            </a:stretch>
          </p:blipFill>
          <p:spPr>
            <a:xfrm>
              <a:off x="305469" y="3009665"/>
              <a:ext cx="3188299" cy="2010293"/>
            </a:xfrm>
            <a:prstGeom prst="rect">
              <a:avLst/>
            </a:prstGeom>
            <a:ln>
              <a:solidFill>
                <a:schemeClr val="tx1"/>
              </a:solidFill>
            </a:ln>
          </p:spPr>
        </p:pic>
        <p:sp>
          <p:nvSpPr>
            <p:cNvPr id="39" name="object 30">
              <a:extLst>
                <a:ext uri="{FF2B5EF4-FFF2-40B4-BE49-F238E27FC236}">
                  <a16:creationId xmlns:a16="http://schemas.microsoft.com/office/drawing/2014/main" id="{C6247B87-1BD1-4C2F-B1ED-A58D157C194F}"/>
                </a:ext>
              </a:extLst>
            </p:cNvPr>
            <p:cNvSpPr/>
            <p:nvPr/>
          </p:nvSpPr>
          <p:spPr>
            <a:xfrm>
              <a:off x="2590800" y="4828063"/>
              <a:ext cx="457200"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sp>
          <p:nvSpPr>
            <p:cNvPr id="40" name="object 30">
              <a:extLst>
                <a:ext uri="{FF2B5EF4-FFF2-40B4-BE49-F238E27FC236}">
                  <a16:creationId xmlns:a16="http://schemas.microsoft.com/office/drawing/2014/main" id="{A7A23313-587A-4AD1-91E1-D385BD3924B0}"/>
                </a:ext>
              </a:extLst>
            </p:cNvPr>
            <p:cNvSpPr/>
            <p:nvPr/>
          </p:nvSpPr>
          <p:spPr>
            <a:xfrm>
              <a:off x="606958" y="4237686"/>
              <a:ext cx="840842"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grpSp>
        <p:nvGrpSpPr>
          <p:cNvPr id="42" name="グループ化 41">
            <a:extLst>
              <a:ext uri="{FF2B5EF4-FFF2-40B4-BE49-F238E27FC236}">
                <a16:creationId xmlns:a16="http://schemas.microsoft.com/office/drawing/2014/main" id="{9258DA56-D42C-4BB0-9483-E5484CB2BF6E}"/>
              </a:ext>
            </a:extLst>
          </p:cNvPr>
          <p:cNvGrpSpPr/>
          <p:nvPr/>
        </p:nvGrpSpPr>
        <p:grpSpPr>
          <a:xfrm rot="1099765">
            <a:off x="3292439" y="2087983"/>
            <a:ext cx="1179830" cy="1022350"/>
            <a:chOff x="5101737" y="4544428"/>
            <a:chExt cx="1179830" cy="1022350"/>
          </a:xfrm>
        </p:grpSpPr>
        <p:sp>
          <p:nvSpPr>
            <p:cNvPr id="43" name="object 17">
              <a:extLst>
                <a:ext uri="{FF2B5EF4-FFF2-40B4-BE49-F238E27FC236}">
                  <a16:creationId xmlns:a16="http://schemas.microsoft.com/office/drawing/2014/main" id="{963A0D2C-7901-44D8-96D4-C0E39FE62B4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4" name="object 18">
              <a:extLst>
                <a:ext uri="{FF2B5EF4-FFF2-40B4-BE49-F238E27FC236}">
                  <a16:creationId xmlns:a16="http://schemas.microsoft.com/office/drawing/2014/main" id="{3A71247D-852C-49DE-BE42-53CB998B564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5" name="object 19">
              <a:extLst>
                <a:ext uri="{FF2B5EF4-FFF2-40B4-BE49-F238E27FC236}">
                  <a16:creationId xmlns:a16="http://schemas.microsoft.com/office/drawing/2014/main" id="{3651BFA6-18D3-4C58-BE13-4D7A23BD14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6" name="正方形/長方形 45">
            <a:extLst>
              <a:ext uri="{FF2B5EF4-FFF2-40B4-BE49-F238E27FC236}">
                <a16:creationId xmlns:a16="http://schemas.microsoft.com/office/drawing/2014/main" id="{3F43EB7E-6F98-4008-B214-D4E8B413A14C}"/>
              </a:ext>
            </a:extLst>
          </p:cNvPr>
          <p:cNvSpPr/>
          <p:nvPr/>
        </p:nvSpPr>
        <p:spPr>
          <a:xfrm rot="20642324">
            <a:off x="3528083" y="2395994"/>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23</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7" name="グループ化 46">
            <a:extLst>
              <a:ext uri="{FF2B5EF4-FFF2-40B4-BE49-F238E27FC236}">
                <a16:creationId xmlns:a16="http://schemas.microsoft.com/office/drawing/2014/main" id="{7019DDE7-FA7C-4F94-A2F3-4CB0282690E6}"/>
              </a:ext>
            </a:extLst>
          </p:cNvPr>
          <p:cNvGrpSpPr/>
          <p:nvPr/>
        </p:nvGrpSpPr>
        <p:grpSpPr>
          <a:xfrm rot="1099765">
            <a:off x="3762386" y="3822459"/>
            <a:ext cx="1179830" cy="1022350"/>
            <a:chOff x="5101737" y="4544428"/>
            <a:chExt cx="1179830" cy="1022350"/>
          </a:xfrm>
        </p:grpSpPr>
        <p:sp>
          <p:nvSpPr>
            <p:cNvPr id="48" name="object 17">
              <a:extLst>
                <a:ext uri="{FF2B5EF4-FFF2-40B4-BE49-F238E27FC236}">
                  <a16:creationId xmlns:a16="http://schemas.microsoft.com/office/drawing/2014/main" id="{283D993A-6BA5-44B5-AD7A-87CFF305ADA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9" name="object 18">
              <a:extLst>
                <a:ext uri="{FF2B5EF4-FFF2-40B4-BE49-F238E27FC236}">
                  <a16:creationId xmlns:a16="http://schemas.microsoft.com/office/drawing/2014/main" id="{27C1931F-72FF-4D79-A0C7-6368B1DC39B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0" name="object 19">
              <a:extLst>
                <a:ext uri="{FF2B5EF4-FFF2-40B4-BE49-F238E27FC236}">
                  <a16:creationId xmlns:a16="http://schemas.microsoft.com/office/drawing/2014/main" id="{269BE88E-9A04-41A1-A7BF-92490C36346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1" name="正方形/長方形 50">
            <a:extLst>
              <a:ext uri="{FF2B5EF4-FFF2-40B4-BE49-F238E27FC236}">
                <a16:creationId xmlns:a16="http://schemas.microsoft.com/office/drawing/2014/main" id="{2AA445D7-9DE1-49DB-BB7F-023C8976C1A2}"/>
              </a:ext>
            </a:extLst>
          </p:cNvPr>
          <p:cNvSpPr/>
          <p:nvPr/>
        </p:nvSpPr>
        <p:spPr>
          <a:xfrm rot="20642324">
            <a:off x="3964593" y="4134416"/>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24</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52" name="グループ化 51">
            <a:extLst>
              <a:ext uri="{FF2B5EF4-FFF2-40B4-BE49-F238E27FC236}">
                <a16:creationId xmlns:a16="http://schemas.microsoft.com/office/drawing/2014/main" id="{3370C4C6-3AAC-4558-9E92-90C4EFCD3F5F}"/>
              </a:ext>
            </a:extLst>
          </p:cNvPr>
          <p:cNvGrpSpPr/>
          <p:nvPr/>
        </p:nvGrpSpPr>
        <p:grpSpPr>
          <a:xfrm rot="1099765">
            <a:off x="4595429" y="5663012"/>
            <a:ext cx="1179830" cy="1022350"/>
            <a:chOff x="5101737" y="4544428"/>
            <a:chExt cx="1179830" cy="1022350"/>
          </a:xfrm>
        </p:grpSpPr>
        <p:sp>
          <p:nvSpPr>
            <p:cNvPr id="53" name="object 17">
              <a:extLst>
                <a:ext uri="{FF2B5EF4-FFF2-40B4-BE49-F238E27FC236}">
                  <a16:creationId xmlns:a16="http://schemas.microsoft.com/office/drawing/2014/main" id="{E7CF519C-EE94-49A9-9E3B-F6D86DF645A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4" name="object 18">
              <a:extLst>
                <a:ext uri="{FF2B5EF4-FFF2-40B4-BE49-F238E27FC236}">
                  <a16:creationId xmlns:a16="http://schemas.microsoft.com/office/drawing/2014/main" id="{9248B4FD-6580-4A87-B071-1AC2B7C97D0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5" name="object 19">
              <a:extLst>
                <a:ext uri="{FF2B5EF4-FFF2-40B4-BE49-F238E27FC236}">
                  <a16:creationId xmlns:a16="http://schemas.microsoft.com/office/drawing/2014/main" id="{C4231745-813B-4E29-A1ED-D17B0CEBC2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6" name="正方形/長方形 55">
            <a:extLst>
              <a:ext uri="{FF2B5EF4-FFF2-40B4-BE49-F238E27FC236}">
                <a16:creationId xmlns:a16="http://schemas.microsoft.com/office/drawing/2014/main" id="{473D7E76-EE1A-4CE3-8262-67D54C0B4941}"/>
              </a:ext>
            </a:extLst>
          </p:cNvPr>
          <p:cNvSpPr/>
          <p:nvPr/>
        </p:nvSpPr>
        <p:spPr>
          <a:xfrm rot="20642324">
            <a:off x="4797636" y="597496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25</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2</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10" name="object 10"/>
          <p:cNvSpPr txBox="1"/>
          <p:nvPr/>
        </p:nvSpPr>
        <p:spPr>
          <a:xfrm>
            <a:off x="263142" y="1307718"/>
            <a:ext cx="4537457"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参加申込から活動開始までの手続きの流れ</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8" name="object 8">
            <a:extLst>
              <a:ext uri="{FF2B5EF4-FFF2-40B4-BE49-F238E27FC236}">
                <a16:creationId xmlns:a16="http://schemas.microsoft.com/office/drawing/2014/main" id="{B93A56B7-0676-4E5D-8A8A-DF94410F427F}"/>
              </a:ext>
            </a:extLst>
          </p:cNvPr>
          <p:cNvSpPr txBox="1"/>
          <p:nvPr/>
        </p:nvSpPr>
        <p:spPr>
          <a:xfrm>
            <a:off x="8077200" y="2460566"/>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内容をよく読んだうえ、下の「上記の内容を理解しました。」にクリックしてください。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pic>
        <p:nvPicPr>
          <p:cNvPr id="9" name="図 8">
            <a:extLst>
              <a:ext uri="{FF2B5EF4-FFF2-40B4-BE49-F238E27FC236}">
                <a16:creationId xmlns:a16="http://schemas.microsoft.com/office/drawing/2014/main" id="{8DF3AC28-67E9-4097-8342-DA023FFFF35A}"/>
              </a:ext>
            </a:extLst>
          </p:cNvPr>
          <p:cNvPicPr>
            <a:picLocks noChangeAspect="1"/>
          </p:cNvPicPr>
          <p:nvPr/>
        </p:nvPicPr>
        <p:blipFill rotWithShape="1">
          <a:blip r:embed="rId2"/>
          <a:srcRect r="30616"/>
          <a:stretch/>
        </p:blipFill>
        <p:spPr>
          <a:xfrm>
            <a:off x="152401" y="1757680"/>
            <a:ext cx="6324600" cy="3152775"/>
          </a:xfrm>
          <a:prstGeom prst="rect">
            <a:avLst/>
          </a:prstGeom>
        </p:spPr>
      </p:pic>
      <p:sp>
        <p:nvSpPr>
          <p:cNvPr id="21" name="object 21"/>
          <p:cNvSpPr/>
          <p:nvPr/>
        </p:nvSpPr>
        <p:spPr>
          <a:xfrm>
            <a:off x="247902" y="4495800"/>
            <a:ext cx="2327658" cy="322325"/>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01BC5FDC-CF45-4140-9749-6C05BC77FA52}"/>
              </a:ext>
            </a:extLst>
          </p:cNvPr>
          <p:cNvGrpSpPr/>
          <p:nvPr/>
        </p:nvGrpSpPr>
        <p:grpSpPr>
          <a:xfrm rot="1099765">
            <a:off x="2809505" y="3930625"/>
            <a:ext cx="1179830" cy="1022350"/>
            <a:chOff x="5101737" y="4544428"/>
            <a:chExt cx="1179830" cy="1022350"/>
          </a:xfrm>
        </p:grpSpPr>
        <p:sp>
          <p:nvSpPr>
            <p:cNvPr id="17" name="object 17">
              <a:extLst>
                <a:ext uri="{FF2B5EF4-FFF2-40B4-BE49-F238E27FC236}">
                  <a16:creationId xmlns:a16="http://schemas.microsoft.com/office/drawing/2014/main" id="{47151920-5A06-4DBB-8650-D4A77E85AB8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33353137-3226-4AA4-851B-5C3F0540C0E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075DC67E-2681-4CAF-9B6C-4F5F1E1D60E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35615C5C-1261-4BE2-B5E6-75B942F8F447}"/>
              </a:ext>
            </a:extLst>
          </p:cNvPr>
          <p:cNvSpPr/>
          <p:nvPr/>
        </p:nvSpPr>
        <p:spPr>
          <a:xfrm rot="20642324">
            <a:off x="3011712" y="424258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26</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663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61D3523A-3710-447B-B9BF-84B0CE2543A8}"/>
              </a:ext>
            </a:extLst>
          </p:cNvPr>
          <p:cNvPicPr>
            <a:picLocks noChangeAspect="1"/>
          </p:cNvPicPr>
          <p:nvPr/>
        </p:nvPicPr>
        <p:blipFill>
          <a:blip r:embed="rId2"/>
          <a:stretch>
            <a:fillRect/>
          </a:stretch>
        </p:blipFill>
        <p:spPr>
          <a:xfrm>
            <a:off x="455350" y="4197648"/>
            <a:ext cx="5634954" cy="2350315"/>
          </a:xfrm>
          <a:prstGeom prst="rect">
            <a:avLst/>
          </a:prstGeom>
        </p:spPr>
      </p:pic>
      <p:grpSp>
        <p:nvGrpSpPr>
          <p:cNvPr id="35" name="グループ化 34">
            <a:extLst>
              <a:ext uri="{FF2B5EF4-FFF2-40B4-BE49-F238E27FC236}">
                <a16:creationId xmlns:a16="http://schemas.microsoft.com/office/drawing/2014/main" id="{C696EC77-28C9-4AF4-90B1-EA94345D44BD}"/>
              </a:ext>
            </a:extLst>
          </p:cNvPr>
          <p:cNvGrpSpPr/>
          <p:nvPr/>
        </p:nvGrpSpPr>
        <p:grpSpPr>
          <a:xfrm>
            <a:off x="423560" y="1139812"/>
            <a:ext cx="5738735" cy="2725030"/>
            <a:chOff x="423560" y="1139812"/>
            <a:chExt cx="5738735" cy="2725030"/>
          </a:xfrm>
        </p:grpSpPr>
        <p:pic>
          <p:nvPicPr>
            <p:cNvPr id="31" name="図 30">
              <a:extLst>
                <a:ext uri="{FF2B5EF4-FFF2-40B4-BE49-F238E27FC236}">
                  <a16:creationId xmlns:a16="http://schemas.microsoft.com/office/drawing/2014/main" id="{72B9165B-FE6F-4AC8-BCEF-04EF5994F1E6}"/>
                </a:ext>
              </a:extLst>
            </p:cNvPr>
            <p:cNvPicPr>
              <a:picLocks noChangeAspect="1"/>
            </p:cNvPicPr>
            <p:nvPr/>
          </p:nvPicPr>
          <p:blipFill rotWithShape="1">
            <a:blip r:embed="rId3"/>
            <a:srcRect b="38424"/>
            <a:stretch/>
          </p:blipFill>
          <p:spPr>
            <a:xfrm>
              <a:off x="423560" y="1139812"/>
              <a:ext cx="5738735" cy="1750483"/>
            </a:xfrm>
            <a:prstGeom prst="rect">
              <a:avLst/>
            </a:prstGeom>
          </p:spPr>
        </p:pic>
        <p:pic>
          <p:nvPicPr>
            <p:cNvPr id="30" name="図 29">
              <a:extLst>
                <a:ext uri="{FF2B5EF4-FFF2-40B4-BE49-F238E27FC236}">
                  <a16:creationId xmlns:a16="http://schemas.microsoft.com/office/drawing/2014/main" id="{5E4EDAE7-A41B-4D4F-93EF-377B621EDB42}"/>
                </a:ext>
              </a:extLst>
            </p:cNvPr>
            <p:cNvPicPr>
              <a:picLocks noChangeAspect="1"/>
            </p:cNvPicPr>
            <p:nvPr/>
          </p:nvPicPr>
          <p:blipFill>
            <a:blip r:embed="rId4"/>
            <a:stretch>
              <a:fillRect/>
            </a:stretch>
          </p:blipFill>
          <p:spPr>
            <a:xfrm>
              <a:off x="437768" y="2880524"/>
              <a:ext cx="5696233" cy="984318"/>
            </a:xfrm>
            <a:prstGeom prst="rect">
              <a:avLst/>
            </a:prstGeom>
          </p:spPr>
        </p:pic>
      </p:grpSp>
      <p:sp>
        <p:nvSpPr>
          <p:cNvPr id="32" name="正方形/長方形 31">
            <a:extLst>
              <a:ext uri="{FF2B5EF4-FFF2-40B4-BE49-F238E27FC236}">
                <a16:creationId xmlns:a16="http://schemas.microsoft.com/office/drawing/2014/main" id="{4E36FD27-CE4A-4553-99DB-C9B684DD69E5}"/>
              </a:ext>
            </a:extLst>
          </p:cNvPr>
          <p:cNvSpPr/>
          <p:nvPr/>
        </p:nvSpPr>
        <p:spPr>
          <a:xfrm>
            <a:off x="3276600" y="2895604"/>
            <a:ext cx="145359" cy="19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3</a:t>
            </a:r>
            <a:endParaRPr sz="2400" dirty="0">
              <a:latin typeface="Yu Gothic"/>
              <a:cs typeface="Yu Gothic"/>
            </a:endParaRPr>
          </a:p>
        </p:txBody>
      </p:sp>
      <p:sp>
        <p:nvSpPr>
          <p:cNvPr id="7" name="object 7"/>
          <p:cNvSpPr txBox="1">
            <a:spLocks noGrp="1"/>
          </p:cNvSpPr>
          <p:nvPr>
            <p:ph type="title"/>
          </p:nvPr>
        </p:nvSpPr>
        <p:spPr>
          <a:xfrm>
            <a:off x="606958" y="253996"/>
            <a:ext cx="11432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pic>
        <p:nvPicPr>
          <p:cNvPr id="8" name="object 8"/>
          <p:cNvPicPr/>
          <p:nvPr/>
        </p:nvPicPr>
        <p:blipFill>
          <a:blip r:embed="rId5" cstate="print"/>
          <a:stretch>
            <a:fillRect/>
          </a:stretch>
        </p:blipFill>
        <p:spPr>
          <a:xfrm>
            <a:off x="4919471" y="4465320"/>
            <a:ext cx="367284" cy="195071"/>
          </a:xfrm>
          <a:prstGeom prst="rect">
            <a:avLst/>
          </a:prstGeom>
        </p:spPr>
      </p:pic>
      <p:sp>
        <p:nvSpPr>
          <p:cNvPr id="9" name="object 9"/>
          <p:cNvSpPr txBox="1"/>
          <p:nvPr/>
        </p:nvSpPr>
        <p:spPr>
          <a:xfrm>
            <a:off x="7597342" y="2924054"/>
            <a:ext cx="4213015" cy="1009892"/>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27</a:t>
            </a:r>
            <a:endParaRPr 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spcBef>
                <a:spcPts val="95"/>
              </a:spcBef>
            </a:pPr>
            <a:r>
              <a:rPr lang="ja-JP" altLang="en-US" sz="1600" b="1"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「申請内容の確認」の画面に移動し</a:t>
            </a:r>
            <a:r>
              <a:rPr sz="1600" spc="-35" dirty="0">
                <a:latin typeface="HG丸ｺﾞｼｯｸM-PRO" panose="020F0600000000000000" pitchFamily="50" charset="-128"/>
                <a:ea typeface="HG丸ｺﾞｼｯｸM-PRO" panose="020F0600000000000000" pitchFamily="50" charset="-128"/>
                <a:cs typeface="HGMaruGothicMPRO"/>
              </a:rPr>
              <a:t>ます。</a:t>
            </a:r>
            <a:br>
              <a:rPr lang="en-US"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修正がある場合は、「修正する」をクリックし、修正を行ってください。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grpSp>
        <p:nvGrpSpPr>
          <p:cNvPr id="34" name="グループ化 33">
            <a:extLst>
              <a:ext uri="{FF2B5EF4-FFF2-40B4-BE49-F238E27FC236}">
                <a16:creationId xmlns:a16="http://schemas.microsoft.com/office/drawing/2014/main" id="{48CA962E-E23B-4102-BAFC-1D14EA30B959}"/>
              </a:ext>
            </a:extLst>
          </p:cNvPr>
          <p:cNvGrpSpPr/>
          <p:nvPr/>
        </p:nvGrpSpPr>
        <p:grpSpPr>
          <a:xfrm>
            <a:off x="4421936" y="3351656"/>
            <a:ext cx="805180" cy="1584960"/>
            <a:chOff x="6304281" y="2120228"/>
            <a:chExt cx="805180" cy="1584960"/>
          </a:xfrm>
        </p:grpSpPr>
        <p:grpSp>
          <p:nvGrpSpPr>
            <p:cNvPr id="11" name="object 11"/>
            <p:cNvGrpSpPr/>
            <p:nvPr/>
          </p:nvGrpSpPr>
          <p:grpSpPr>
            <a:xfrm>
              <a:off x="6304281" y="2120228"/>
              <a:ext cx="805180" cy="1584960"/>
              <a:chOff x="6417564" y="3145535"/>
              <a:chExt cx="805180" cy="1584960"/>
            </a:xfrm>
          </p:grpSpPr>
          <p:pic>
            <p:nvPicPr>
              <p:cNvPr id="12" name="object 12"/>
              <p:cNvPicPr/>
              <p:nvPr/>
            </p:nvPicPr>
            <p:blipFill>
              <a:blip r:embed="rId6" cstate="print"/>
              <a:stretch>
                <a:fillRect/>
              </a:stretch>
            </p:blipFill>
            <p:spPr>
              <a:xfrm>
                <a:off x="6420612" y="3148583"/>
                <a:ext cx="798576" cy="1578864"/>
              </a:xfrm>
              <a:prstGeom prst="rect">
                <a:avLst/>
              </a:prstGeom>
            </p:spPr>
          </p:pic>
          <p:sp>
            <p:nvSpPr>
              <p:cNvPr id="13" name="object 13"/>
              <p:cNvSpPr/>
              <p:nvPr/>
            </p:nvSpPr>
            <p:spPr>
              <a:xfrm>
                <a:off x="6420612" y="3148583"/>
                <a:ext cx="798830" cy="1579245"/>
              </a:xfrm>
              <a:custGeom>
                <a:avLst/>
                <a:gdLst/>
                <a:ahLst/>
                <a:cxnLst/>
                <a:rect l="l" t="t" r="r" b="b"/>
                <a:pathLst>
                  <a:path w="798829" h="1579245">
                    <a:moveTo>
                      <a:pt x="598932" y="0"/>
                    </a:moveTo>
                    <a:lnTo>
                      <a:pt x="598932" y="24891"/>
                    </a:lnTo>
                    <a:lnTo>
                      <a:pt x="199643" y="24891"/>
                    </a:lnTo>
                    <a:lnTo>
                      <a:pt x="199643" y="0"/>
                    </a:lnTo>
                    <a:lnTo>
                      <a:pt x="598932" y="0"/>
                    </a:lnTo>
                    <a:close/>
                  </a:path>
                  <a:path w="798829" h="1579245">
                    <a:moveTo>
                      <a:pt x="598932" y="49911"/>
                    </a:moveTo>
                    <a:lnTo>
                      <a:pt x="598932" y="99821"/>
                    </a:lnTo>
                    <a:lnTo>
                      <a:pt x="199643" y="99821"/>
                    </a:lnTo>
                    <a:lnTo>
                      <a:pt x="199643" y="49911"/>
                    </a:lnTo>
                    <a:lnTo>
                      <a:pt x="598932" y="49911"/>
                    </a:lnTo>
                    <a:close/>
                  </a:path>
                  <a:path w="798829" h="1579245">
                    <a:moveTo>
                      <a:pt x="598932" y="124713"/>
                    </a:moveTo>
                    <a:lnTo>
                      <a:pt x="598932" y="1192402"/>
                    </a:lnTo>
                    <a:lnTo>
                      <a:pt x="798576" y="1192402"/>
                    </a:lnTo>
                    <a:lnTo>
                      <a:pt x="399288" y="1578864"/>
                    </a:lnTo>
                    <a:lnTo>
                      <a:pt x="0" y="1192402"/>
                    </a:lnTo>
                    <a:lnTo>
                      <a:pt x="199643" y="1192402"/>
                    </a:lnTo>
                    <a:lnTo>
                      <a:pt x="199643" y="124713"/>
                    </a:lnTo>
                    <a:lnTo>
                      <a:pt x="598932" y="124713"/>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604889" y="2337398"/>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dirty="0">
                <a:latin typeface="HGMaruGothicMPRO"/>
                <a:cs typeface="HGMaruGothicMPRO"/>
              </a:endParaRPr>
            </a:p>
            <a:p>
              <a:pPr marL="12700" marR="5080" indent="73025">
                <a:lnSpc>
                  <a:spcPct val="100000"/>
                </a:lnSpc>
              </a:pPr>
              <a:r>
                <a:rPr sz="1400" spc="-50" dirty="0">
                  <a:latin typeface="HGMaruGothicMPRO"/>
                  <a:cs typeface="HGMaruGothicMPRO"/>
                </a:rPr>
                <a:t>|ル</a:t>
              </a:r>
              <a:endParaRPr sz="1400" dirty="0">
                <a:latin typeface="HGMaruGothicMPRO"/>
                <a:cs typeface="HGMaruGothicMPRO"/>
              </a:endParaRPr>
            </a:p>
          </p:txBody>
        </p:sp>
      </p:grpSp>
      <p:grpSp>
        <p:nvGrpSpPr>
          <p:cNvPr id="15" name="object 15"/>
          <p:cNvGrpSpPr/>
          <p:nvPr/>
        </p:nvGrpSpPr>
        <p:grpSpPr>
          <a:xfrm>
            <a:off x="5574037" y="3797171"/>
            <a:ext cx="1562425" cy="973628"/>
            <a:chOff x="5344215" y="2355849"/>
            <a:chExt cx="1562425" cy="973628"/>
          </a:xfrm>
        </p:grpSpPr>
        <p:sp>
          <p:nvSpPr>
            <p:cNvPr id="19" name="object 19"/>
            <p:cNvSpPr/>
            <p:nvPr/>
          </p:nvSpPr>
          <p:spPr>
            <a:xfrm>
              <a:off x="6327901" y="2410205"/>
              <a:ext cx="447040" cy="365760"/>
            </a:xfrm>
            <a:custGeom>
              <a:avLst/>
              <a:gdLst/>
              <a:ahLst/>
              <a:cxnLst/>
              <a:rect l="l" t="t" r="r" b="b"/>
              <a:pathLst>
                <a:path w="447040" h="365760">
                  <a:moveTo>
                    <a:pt x="155257" y="297180"/>
                  </a:moveTo>
                  <a:lnTo>
                    <a:pt x="126111" y="297180"/>
                  </a:lnTo>
                  <a:lnTo>
                    <a:pt x="143637" y="325120"/>
                  </a:lnTo>
                  <a:lnTo>
                    <a:pt x="145161" y="327660"/>
                  </a:lnTo>
                  <a:lnTo>
                    <a:pt x="145796" y="328930"/>
                  </a:lnTo>
                  <a:lnTo>
                    <a:pt x="145542" y="330200"/>
                  </a:lnTo>
                  <a:lnTo>
                    <a:pt x="145287" y="332739"/>
                  </a:lnTo>
                  <a:lnTo>
                    <a:pt x="143510" y="335280"/>
                  </a:lnTo>
                  <a:lnTo>
                    <a:pt x="140208" y="336550"/>
                  </a:lnTo>
                  <a:lnTo>
                    <a:pt x="133778" y="341630"/>
                  </a:lnTo>
                  <a:lnTo>
                    <a:pt x="127825" y="344170"/>
                  </a:lnTo>
                  <a:lnTo>
                    <a:pt x="122348" y="347980"/>
                  </a:lnTo>
                  <a:lnTo>
                    <a:pt x="117348" y="350520"/>
                  </a:lnTo>
                  <a:lnTo>
                    <a:pt x="121793" y="353060"/>
                  </a:lnTo>
                  <a:lnTo>
                    <a:pt x="126873" y="356870"/>
                  </a:lnTo>
                  <a:lnTo>
                    <a:pt x="132461" y="361950"/>
                  </a:lnTo>
                  <a:lnTo>
                    <a:pt x="134493" y="364489"/>
                  </a:lnTo>
                  <a:lnTo>
                    <a:pt x="136017" y="365760"/>
                  </a:lnTo>
                  <a:lnTo>
                    <a:pt x="139446" y="365760"/>
                  </a:lnTo>
                  <a:lnTo>
                    <a:pt x="141350" y="364489"/>
                  </a:lnTo>
                  <a:lnTo>
                    <a:pt x="141605" y="364489"/>
                  </a:lnTo>
                  <a:lnTo>
                    <a:pt x="143510" y="363220"/>
                  </a:lnTo>
                  <a:lnTo>
                    <a:pt x="155366" y="355600"/>
                  </a:lnTo>
                  <a:lnTo>
                    <a:pt x="164258" y="347980"/>
                  </a:lnTo>
                  <a:lnTo>
                    <a:pt x="170174" y="341630"/>
                  </a:lnTo>
                  <a:lnTo>
                    <a:pt x="173100" y="336550"/>
                  </a:lnTo>
                  <a:lnTo>
                    <a:pt x="174117" y="334010"/>
                  </a:lnTo>
                  <a:lnTo>
                    <a:pt x="174371" y="330200"/>
                  </a:lnTo>
                  <a:lnTo>
                    <a:pt x="173862" y="327660"/>
                  </a:lnTo>
                  <a:lnTo>
                    <a:pt x="173227" y="325120"/>
                  </a:lnTo>
                  <a:lnTo>
                    <a:pt x="171450" y="321310"/>
                  </a:lnTo>
                  <a:lnTo>
                    <a:pt x="168401" y="316230"/>
                  </a:lnTo>
                  <a:lnTo>
                    <a:pt x="155257" y="297180"/>
                  </a:lnTo>
                  <a:close/>
                </a:path>
                <a:path w="447040" h="365760">
                  <a:moveTo>
                    <a:pt x="128714" y="256539"/>
                  </a:moveTo>
                  <a:lnTo>
                    <a:pt x="98933" y="256539"/>
                  </a:lnTo>
                  <a:lnTo>
                    <a:pt x="113919" y="279400"/>
                  </a:lnTo>
                  <a:lnTo>
                    <a:pt x="65150" y="311150"/>
                  </a:lnTo>
                  <a:lnTo>
                    <a:pt x="40767" y="326389"/>
                  </a:lnTo>
                  <a:lnTo>
                    <a:pt x="39370" y="326389"/>
                  </a:lnTo>
                  <a:lnTo>
                    <a:pt x="39115" y="327660"/>
                  </a:lnTo>
                  <a:lnTo>
                    <a:pt x="39370" y="327660"/>
                  </a:lnTo>
                  <a:lnTo>
                    <a:pt x="40005" y="328930"/>
                  </a:lnTo>
                  <a:lnTo>
                    <a:pt x="49911" y="344170"/>
                  </a:lnTo>
                  <a:lnTo>
                    <a:pt x="50546" y="345439"/>
                  </a:lnTo>
                  <a:lnTo>
                    <a:pt x="51053" y="346710"/>
                  </a:lnTo>
                  <a:lnTo>
                    <a:pt x="52450" y="346710"/>
                  </a:lnTo>
                  <a:lnTo>
                    <a:pt x="53467" y="345439"/>
                  </a:lnTo>
                  <a:lnTo>
                    <a:pt x="77470" y="328930"/>
                  </a:lnTo>
                  <a:lnTo>
                    <a:pt x="126111" y="297180"/>
                  </a:lnTo>
                  <a:lnTo>
                    <a:pt x="155257" y="297180"/>
                  </a:lnTo>
                  <a:lnTo>
                    <a:pt x="150875" y="290830"/>
                  </a:lnTo>
                  <a:lnTo>
                    <a:pt x="146812" y="284480"/>
                  </a:lnTo>
                  <a:lnTo>
                    <a:pt x="175463" y="265430"/>
                  </a:lnTo>
                  <a:lnTo>
                    <a:pt x="134493" y="265430"/>
                  </a:lnTo>
                  <a:lnTo>
                    <a:pt x="128714" y="256539"/>
                  </a:lnTo>
                  <a:close/>
                </a:path>
                <a:path w="447040" h="365760">
                  <a:moveTo>
                    <a:pt x="101492" y="214630"/>
                  </a:moveTo>
                  <a:lnTo>
                    <a:pt x="71882" y="214630"/>
                  </a:lnTo>
                  <a:lnTo>
                    <a:pt x="86740" y="237489"/>
                  </a:lnTo>
                  <a:lnTo>
                    <a:pt x="26924" y="275589"/>
                  </a:lnTo>
                  <a:lnTo>
                    <a:pt x="26670" y="276860"/>
                  </a:lnTo>
                  <a:lnTo>
                    <a:pt x="27432" y="278130"/>
                  </a:lnTo>
                  <a:lnTo>
                    <a:pt x="37464" y="293370"/>
                  </a:lnTo>
                  <a:lnTo>
                    <a:pt x="38100" y="294639"/>
                  </a:lnTo>
                  <a:lnTo>
                    <a:pt x="41021" y="294639"/>
                  </a:lnTo>
                  <a:lnTo>
                    <a:pt x="67056" y="276860"/>
                  </a:lnTo>
                  <a:lnTo>
                    <a:pt x="98933" y="256539"/>
                  </a:lnTo>
                  <a:lnTo>
                    <a:pt x="128714" y="256539"/>
                  </a:lnTo>
                  <a:lnTo>
                    <a:pt x="119634" y="242570"/>
                  </a:lnTo>
                  <a:lnTo>
                    <a:pt x="148321" y="223520"/>
                  </a:lnTo>
                  <a:lnTo>
                    <a:pt x="107314" y="223520"/>
                  </a:lnTo>
                  <a:lnTo>
                    <a:pt x="101492" y="214630"/>
                  </a:lnTo>
                  <a:close/>
                </a:path>
                <a:path w="447040" h="365760">
                  <a:moveTo>
                    <a:pt x="193167" y="93980"/>
                  </a:moveTo>
                  <a:lnTo>
                    <a:pt x="191007" y="95250"/>
                  </a:lnTo>
                  <a:lnTo>
                    <a:pt x="185039" y="99060"/>
                  </a:lnTo>
                  <a:lnTo>
                    <a:pt x="179070" y="101600"/>
                  </a:lnTo>
                  <a:lnTo>
                    <a:pt x="173100" y="105410"/>
                  </a:lnTo>
                  <a:lnTo>
                    <a:pt x="176768" y="110489"/>
                  </a:lnTo>
                  <a:lnTo>
                    <a:pt x="181292" y="116839"/>
                  </a:lnTo>
                  <a:lnTo>
                    <a:pt x="192913" y="133350"/>
                  </a:lnTo>
                  <a:lnTo>
                    <a:pt x="217297" y="171450"/>
                  </a:lnTo>
                  <a:lnTo>
                    <a:pt x="227538" y="186689"/>
                  </a:lnTo>
                  <a:lnTo>
                    <a:pt x="248666" y="223520"/>
                  </a:lnTo>
                  <a:lnTo>
                    <a:pt x="262636" y="266700"/>
                  </a:lnTo>
                  <a:lnTo>
                    <a:pt x="269494" y="266700"/>
                  </a:lnTo>
                  <a:lnTo>
                    <a:pt x="275081" y="267970"/>
                  </a:lnTo>
                  <a:lnTo>
                    <a:pt x="279400" y="270510"/>
                  </a:lnTo>
                  <a:lnTo>
                    <a:pt x="282575" y="271780"/>
                  </a:lnTo>
                  <a:lnTo>
                    <a:pt x="285496" y="271780"/>
                  </a:lnTo>
                  <a:lnTo>
                    <a:pt x="286257" y="270510"/>
                  </a:lnTo>
                  <a:lnTo>
                    <a:pt x="275145" y="229870"/>
                  </a:lnTo>
                  <a:lnTo>
                    <a:pt x="255396" y="193039"/>
                  </a:lnTo>
                  <a:lnTo>
                    <a:pt x="245725" y="177800"/>
                  </a:lnTo>
                  <a:lnTo>
                    <a:pt x="233933" y="158750"/>
                  </a:lnTo>
                  <a:lnTo>
                    <a:pt x="202692" y="111760"/>
                  </a:lnTo>
                  <a:lnTo>
                    <a:pt x="198374" y="104139"/>
                  </a:lnTo>
                  <a:lnTo>
                    <a:pt x="196976" y="100330"/>
                  </a:lnTo>
                  <a:lnTo>
                    <a:pt x="196723" y="100330"/>
                  </a:lnTo>
                  <a:lnTo>
                    <a:pt x="196088" y="97789"/>
                  </a:lnTo>
                  <a:lnTo>
                    <a:pt x="195833" y="96520"/>
                  </a:lnTo>
                  <a:lnTo>
                    <a:pt x="195199" y="95250"/>
                  </a:lnTo>
                  <a:lnTo>
                    <a:pt x="194564" y="95250"/>
                  </a:lnTo>
                  <a:lnTo>
                    <a:pt x="193167" y="93980"/>
                  </a:lnTo>
                  <a:close/>
                </a:path>
                <a:path w="447040" h="365760">
                  <a:moveTo>
                    <a:pt x="208279" y="217170"/>
                  </a:moveTo>
                  <a:lnTo>
                    <a:pt x="207899" y="217170"/>
                  </a:lnTo>
                  <a:lnTo>
                    <a:pt x="207137" y="218439"/>
                  </a:lnTo>
                  <a:lnTo>
                    <a:pt x="206248" y="218439"/>
                  </a:lnTo>
                  <a:lnTo>
                    <a:pt x="182245" y="234950"/>
                  </a:lnTo>
                  <a:lnTo>
                    <a:pt x="134493" y="265430"/>
                  </a:lnTo>
                  <a:lnTo>
                    <a:pt x="175463" y="265430"/>
                  </a:lnTo>
                  <a:lnTo>
                    <a:pt x="194564" y="252730"/>
                  </a:lnTo>
                  <a:lnTo>
                    <a:pt x="218948" y="237489"/>
                  </a:lnTo>
                  <a:lnTo>
                    <a:pt x="220345" y="237489"/>
                  </a:lnTo>
                  <a:lnTo>
                    <a:pt x="220472" y="236220"/>
                  </a:lnTo>
                  <a:lnTo>
                    <a:pt x="220218" y="234950"/>
                  </a:lnTo>
                  <a:lnTo>
                    <a:pt x="219582" y="234950"/>
                  </a:lnTo>
                  <a:lnTo>
                    <a:pt x="209676" y="219710"/>
                  </a:lnTo>
                  <a:lnTo>
                    <a:pt x="209042" y="218439"/>
                  </a:lnTo>
                  <a:lnTo>
                    <a:pt x="208279" y="217170"/>
                  </a:lnTo>
                  <a:close/>
                </a:path>
                <a:path w="447040" h="365760">
                  <a:moveTo>
                    <a:pt x="110871" y="142239"/>
                  </a:moveTo>
                  <a:lnTo>
                    <a:pt x="106299" y="148589"/>
                  </a:lnTo>
                  <a:lnTo>
                    <a:pt x="101853" y="154939"/>
                  </a:lnTo>
                  <a:lnTo>
                    <a:pt x="97536" y="158750"/>
                  </a:lnTo>
                  <a:lnTo>
                    <a:pt x="89820" y="167639"/>
                  </a:lnTo>
                  <a:lnTo>
                    <a:pt x="81153" y="175260"/>
                  </a:lnTo>
                  <a:lnTo>
                    <a:pt x="71532" y="184150"/>
                  </a:lnTo>
                  <a:lnTo>
                    <a:pt x="60960" y="194310"/>
                  </a:lnTo>
                  <a:lnTo>
                    <a:pt x="47720" y="205739"/>
                  </a:lnTo>
                  <a:lnTo>
                    <a:pt x="33147" y="217170"/>
                  </a:lnTo>
                  <a:lnTo>
                    <a:pt x="17240" y="228600"/>
                  </a:lnTo>
                  <a:lnTo>
                    <a:pt x="0" y="241300"/>
                  </a:lnTo>
                  <a:lnTo>
                    <a:pt x="4825" y="242570"/>
                  </a:lnTo>
                  <a:lnTo>
                    <a:pt x="14224" y="250189"/>
                  </a:lnTo>
                  <a:lnTo>
                    <a:pt x="16510" y="251460"/>
                  </a:lnTo>
                  <a:lnTo>
                    <a:pt x="18034" y="252730"/>
                  </a:lnTo>
                  <a:lnTo>
                    <a:pt x="18796" y="254000"/>
                  </a:lnTo>
                  <a:lnTo>
                    <a:pt x="21336" y="254000"/>
                  </a:lnTo>
                  <a:lnTo>
                    <a:pt x="23240" y="251460"/>
                  </a:lnTo>
                  <a:lnTo>
                    <a:pt x="24384" y="251460"/>
                  </a:lnTo>
                  <a:lnTo>
                    <a:pt x="25526" y="250189"/>
                  </a:lnTo>
                  <a:lnTo>
                    <a:pt x="38627" y="240030"/>
                  </a:lnTo>
                  <a:lnTo>
                    <a:pt x="50704" y="231139"/>
                  </a:lnTo>
                  <a:lnTo>
                    <a:pt x="61781" y="222250"/>
                  </a:lnTo>
                  <a:lnTo>
                    <a:pt x="71882" y="214630"/>
                  </a:lnTo>
                  <a:lnTo>
                    <a:pt x="101492" y="214630"/>
                  </a:lnTo>
                  <a:lnTo>
                    <a:pt x="90677" y="198120"/>
                  </a:lnTo>
                  <a:lnTo>
                    <a:pt x="100776" y="189230"/>
                  </a:lnTo>
                  <a:lnTo>
                    <a:pt x="110315" y="179070"/>
                  </a:lnTo>
                  <a:lnTo>
                    <a:pt x="119306" y="170180"/>
                  </a:lnTo>
                  <a:lnTo>
                    <a:pt x="130175" y="158750"/>
                  </a:lnTo>
                  <a:lnTo>
                    <a:pt x="132714" y="156210"/>
                  </a:lnTo>
                  <a:lnTo>
                    <a:pt x="135762" y="153670"/>
                  </a:lnTo>
                  <a:lnTo>
                    <a:pt x="137922" y="152400"/>
                  </a:lnTo>
                  <a:lnTo>
                    <a:pt x="138557" y="151130"/>
                  </a:lnTo>
                  <a:lnTo>
                    <a:pt x="137033" y="148589"/>
                  </a:lnTo>
                  <a:lnTo>
                    <a:pt x="135636" y="148589"/>
                  </a:lnTo>
                  <a:lnTo>
                    <a:pt x="133603" y="147320"/>
                  </a:lnTo>
                  <a:lnTo>
                    <a:pt x="127126" y="144780"/>
                  </a:lnTo>
                  <a:lnTo>
                    <a:pt x="119507" y="143510"/>
                  </a:lnTo>
                  <a:lnTo>
                    <a:pt x="110871" y="142239"/>
                  </a:lnTo>
                  <a:close/>
                </a:path>
                <a:path w="447040" h="365760">
                  <a:moveTo>
                    <a:pt x="245109" y="62230"/>
                  </a:moveTo>
                  <a:lnTo>
                    <a:pt x="241426" y="62230"/>
                  </a:lnTo>
                  <a:lnTo>
                    <a:pt x="236347" y="66039"/>
                  </a:lnTo>
                  <a:lnTo>
                    <a:pt x="230631" y="68580"/>
                  </a:lnTo>
                  <a:lnTo>
                    <a:pt x="224281" y="72389"/>
                  </a:lnTo>
                  <a:lnTo>
                    <a:pt x="228427" y="77470"/>
                  </a:lnTo>
                  <a:lnTo>
                    <a:pt x="233060" y="85089"/>
                  </a:lnTo>
                  <a:lnTo>
                    <a:pt x="238194" y="91439"/>
                  </a:lnTo>
                  <a:lnTo>
                    <a:pt x="243840" y="100330"/>
                  </a:lnTo>
                  <a:lnTo>
                    <a:pt x="310388" y="203200"/>
                  </a:lnTo>
                  <a:lnTo>
                    <a:pt x="332867" y="238760"/>
                  </a:lnTo>
                  <a:lnTo>
                    <a:pt x="333882" y="238760"/>
                  </a:lnTo>
                  <a:lnTo>
                    <a:pt x="335152" y="237489"/>
                  </a:lnTo>
                  <a:lnTo>
                    <a:pt x="348615" y="228600"/>
                  </a:lnTo>
                  <a:lnTo>
                    <a:pt x="350139" y="228600"/>
                  </a:lnTo>
                  <a:lnTo>
                    <a:pt x="350266" y="227330"/>
                  </a:lnTo>
                  <a:lnTo>
                    <a:pt x="350139" y="226060"/>
                  </a:lnTo>
                  <a:lnTo>
                    <a:pt x="349503" y="226060"/>
                  </a:lnTo>
                  <a:lnTo>
                    <a:pt x="346075" y="220980"/>
                  </a:lnTo>
                  <a:lnTo>
                    <a:pt x="367538" y="220980"/>
                  </a:lnTo>
                  <a:lnTo>
                    <a:pt x="368864" y="218439"/>
                  </a:lnTo>
                  <a:lnTo>
                    <a:pt x="344550" y="218439"/>
                  </a:lnTo>
                  <a:lnTo>
                    <a:pt x="342102" y="214630"/>
                  </a:lnTo>
                  <a:lnTo>
                    <a:pt x="338391" y="209550"/>
                  </a:lnTo>
                  <a:lnTo>
                    <a:pt x="261239" y="90170"/>
                  </a:lnTo>
                  <a:lnTo>
                    <a:pt x="255664" y="81280"/>
                  </a:lnTo>
                  <a:lnTo>
                    <a:pt x="251507" y="74930"/>
                  </a:lnTo>
                  <a:lnTo>
                    <a:pt x="247396" y="67310"/>
                  </a:lnTo>
                  <a:lnTo>
                    <a:pt x="246379" y="64770"/>
                  </a:lnTo>
                  <a:lnTo>
                    <a:pt x="245109" y="62230"/>
                  </a:lnTo>
                  <a:close/>
                </a:path>
                <a:path w="447040" h="365760">
                  <a:moveTo>
                    <a:pt x="292353" y="227330"/>
                  </a:moveTo>
                  <a:lnTo>
                    <a:pt x="290956" y="227330"/>
                  </a:lnTo>
                  <a:lnTo>
                    <a:pt x="291719" y="228600"/>
                  </a:lnTo>
                  <a:lnTo>
                    <a:pt x="292353" y="227330"/>
                  </a:lnTo>
                  <a:close/>
                </a:path>
                <a:path w="447040" h="365760">
                  <a:moveTo>
                    <a:pt x="224790" y="86360"/>
                  </a:moveTo>
                  <a:lnTo>
                    <a:pt x="220345" y="86360"/>
                  </a:lnTo>
                  <a:lnTo>
                    <a:pt x="217043" y="88900"/>
                  </a:lnTo>
                  <a:lnTo>
                    <a:pt x="211708" y="91439"/>
                  </a:lnTo>
                  <a:lnTo>
                    <a:pt x="204343" y="95250"/>
                  </a:lnTo>
                  <a:lnTo>
                    <a:pt x="207964" y="100330"/>
                  </a:lnTo>
                  <a:lnTo>
                    <a:pt x="212169" y="106680"/>
                  </a:lnTo>
                  <a:lnTo>
                    <a:pt x="216969" y="113030"/>
                  </a:lnTo>
                  <a:lnTo>
                    <a:pt x="222376" y="121920"/>
                  </a:lnTo>
                  <a:lnTo>
                    <a:pt x="270891" y="196850"/>
                  </a:lnTo>
                  <a:lnTo>
                    <a:pt x="289941" y="226060"/>
                  </a:lnTo>
                  <a:lnTo>
                    <a:pt x="290449" y="227330"/>
                  </a:lnTo>
                  <a:lnTo>
                    <a:pt x="293370" y="227330"/>
                  </a:lnTo>
                  <a:lnTo>
                    <a:pt x="305689" y="219710"/>
                  </a:lnTo>
                  <a:lnTo>
                    <a:pt x="306577" y="218439"/>
                  </a:lnTo>
                  <a:lnTo>
                    <a:pt x="307086" y="218439"/>
                  </a:lnTo>
                  <a:lnTo>
                    <a:pt x="307340" y="217170"/>
                  </a:lnTo>
                  <a:lnTo>
                    <a:pt x="307086" y="217170"/>
                  </a:lnTo>
                  <a:lnTo>
                    <a:pt x="306450" y="215900"/>
                  </a:lnTo>
                  <a:lnTo>
                    <a:pt x="237998" y="111760"/>
                  </a:lnTo>
                  <a:lnTo>
                    <a:pt x="225298" y="87630"/>
                  </a:lnTo>
                  <a:lnTo>
                    <a:pt x="225044" y="87630"/>
                  </a:lnTo>
                  <a:lnTo>
                    <a:pt x="224790" y="86360"/>
                  </a:lnTo>
                  <a:close/>
                </a:path>
                <a:path w="447040" h="365760">
                  <a:moveTo>
                    <a:pt x="367538" y="220980"/>
                  </a:moveTo>
                  <a:lnTo>
                    <a:pt x="348742" y="220980"/>
                  </a:lnTo>
                  <a:lnTo>
                    <a:pt x="352425" y="222250"/>
                  </a:lnTo>
                  <a:lnTo>
                    <a:pt x="357250" y="224789"/>
                  </a:lnTo>
                  <a:lnTo>
                    <a:pt x="360806" y="226060"/>
                  </a:lnTo>
                  <a:lnTo>
                    <a:pt x="364744" y="226060"/>
                  </a:lnTo>
                  <a:lnTo>
                    <a:pt x="365887" y="223520"/>
                  </a:lnTo>
                  <a:lnTo>
                    <a:pt x="367538" y="220980"/>
                  </a:lnTo>
                  <a:close/>
                </a:path>
                <a:path w="447040" h="365760">
                  <a:moveTo>
                    <a:pt x="168275" y="184150"/>
                  </a:moveTo>
                  <a:lnTo>
                    <a:pt x="167132" y="184150"/>
                  </a:lnTo>
                  <a:lnTo>
                    <a:pt x="165862" y="185420"/>
                  </a:lnTo>
                  <a:lnTo>
                    <a:pt x="139953" y="201930"/>
                  </a:lnTo>
                  <a:lnTo>
                    <a:pt x="107314" y="223520"/>
                  </a:lnTo>
                  <a:lnTo>
                    <a:pt x="148321" y="223520"/>
                  </a:lnTo>
                  <a:lnTo>
                    <a:pt x="152146" y="220980"/>
                  </a:lnTo>
                  <a:lnTo>
                    <a:pt x="178562" y="204470"/>
                  </a:lnTo>
                  <a:lnTo>
                    <a:pt x="179958" y="203200"/>
                  </a:lnTo>
                  <a:lnTo>
                    <a:pt x="180086" y="203200"/>
                  </a:lnTo>
                  <a:lnTo>
                    <a:pt x="179831" y="201930"/>
                  </a:lnTo>
                  <a:lnTo>
                    <a:pt x="169037" y="185420"/>
                  </a:lnTo>
                  <a:lnTo>
                    <a:pt x="168275" y="184150"/>
                  </a:lnTo>
                  <a:close/>
                </a:path>
                <a:path w="447040" h="365760">
                  <a:moveTo>
                    <a:pt x="372618" y="175260"/>
                  </a:moveTo>
                  <a:lnTo>
                    <a:pt x="359155" y="175260"/>
                  </a:lnTo>
                  <a:lnTo>
                    <a:pt x="359028" y="180339"/>
                  </a:lnTo>
                  <a:lnTo>
                    <a:pt x="358775" y="182880"/>
                  </a:lnTo>
                  <a:lnTo>
                    <a:pt x="344550" y="218439"/>
                  </a:lnTo>
                  <a:lnTo>
                    <a:pt x="368864" y="218439"/>
                  </a:lnTo>
                  <a:lnTo>
                    <a:pt x="379222" y="185420"/>
                  </a:lnTo>
                  <a:lnTo>
                    <a:pt x="379983" y="182880"/>
                  </a:lnTo>
                  <a:lnTo>
                    <a:pt x="381126" y="181610"/>
                  </a:lnTo>
                  <a:lnTo>
                    <a:pt x="382143" y="180339"/>
                  </a:lnTo>
                  <a:lnTo>
                    <a:pt x="382397" y="179070"/>
                  </a:lnTo>
                  <a:lnTo>
                    <a:pt x="381380" y="177800"/>
                  </a:lnTo>
                  <a:lnTo>
                    <a:pt x="379983" y="176530"/>
                  </a:lnTo>
                  <a:lnTo>
                    <a:pt x="377825" y="176530"/>
                  </a:lnTo>
                  <a:lnTo>
                    <a:pt x="372618" y="175260"/>
                  </a:lnTo>
                  <a:close/>
                </a:path>
                <a:path w="447040" h="365760">
                  <a:moveTo>
                    <a:pt x="318693" y="54610"/>
                  </a:moveTo>
                  <a:lnTo>
                    <a:pt x="296672" y="54610"/>
                  </a:lnTo>
                  <a:lnTo>
                    <a:pt x="298450" y="60960"/>
                  </a:lnTo>
                  <a:lnTo>
                    <a:pt x="299720" y="67310"/>
                  </a:lnTo>
                  <a:lnTo>
                    <a:pt x="300354" y="73660"/>
                  </a:lnTo>
                  <a:lnTo>
                    <a:pt x="278638" y="86360"/>
                  </a:lnTo>
                  <a:lnTo>
                    <a:pt x="277749" y="87630"/>
                  </a:lnTo>
                  <a:lnTo>
                    <a:pt x="277114" y="87630"/>
                  </a:lnTo>
                  <a:lnTo>
                    <a:pt x="276987" y="88900"/>
                  </a:lnTo>
                  <a:lnTo>
                    <a:pt x="277241" y="88900"/>
                  </a:lnTo>
                  <a:lnTo>
                    <a:pt x="277875" y="90170"/>
                  </a:lnTo>
                  <a:lnTo>
                    <a:pt x="292734" y="111760"/>
                  </a:lnTo>
                  <a:lnTo>
                    <a:pt x="325247" y="162560"/>
                  </a:lnTo>
                  <a:lnTo>
                    <a:pt x="339471" y="185420"/>
                  </a:lnTo>
                  <a:lnTo>
                    <a:pt x="340487" y="186689"/>
                  </a:lnTo>
                  <a:lnTo>
                    <a:pt x="341883" y="186689"/>
                  </a:lnTo>
                  <a:lnTo>
                    <a:pt x="342900" y="185420"/>
                  </a:lnTo>
                  <a:lnTo>
                    <a:pt x="364744" y="171450"/>
                  </a:lnTo>
                  <a:lnTo>
                    <a:pt x="385262" y="157480"/>
                  </a:lnTo>
                  <a:lnTo>
                    <a:pt x="348361" y="157480"/>
                  </a:lnTo>
                  <a:lnTo>
                    <a:pt x="339978" y="144780"/>
                  </a:lnTo>
                  <a:lnTo>
                    <a:pt x="361333" y="130810"/>
                  </a:lnTo>
                  <a:lnTo>
                    <a:pt x="330580" y="130810"/>
                  </a:lnTo>
                  <a:lnTo>
                    <a:pt x="322579" y="118110"/>
                  </a:lnTo>
                  <a:lnTo>
                    <a:pt x="344000" y="104139"/>
                  </a:lnTo>
                  <a:lnTo>
                    <a:pt x="313181" y="104139"/>
                  </a:lnTo>
                  <a:lnTo>
                    <a:pt x="305434" y="91439"/>
                  </a:lnTo>
                  <a:lnTo>
                    <a:pt x="346201" y="64770"/>
                  </a:lnTo>
                  <a:lnTo>
                    <a:pt x="372770" y="64770"/>
                  </a:lnTo>
                  <a:lnTo>
                    <a:pt x="370331" y="60960"/>
                  </a:lnTo>
                  <a:lnTo>
                    <a:pt x="319404" y="60960"/>
                  </a:lnTo>
                  <a:lnTo>
                    <a:pt x="318897" y="55880"/>
                  </a:lnTo>
                  <a:lnTo>
                    <a:pt x="318693" y="54610"/>
                  </a:lnTo>
                  <a:close/>
                </a:path>
                <a:path w="447040" h="365760">
                  <a:moveTo>
                    <a:pt x="400939" y="149860"/>
                  </a:moveTo>
                  <a:lnTo>
                    <a:pt x="398018" y="149860"/>
                  </a:lnTo>
                  <a:lnTo>
                    <a:pt x="397637" y="151130"/>
                  </a:lnTo>
                  <a:lnTo>
                    <a:pt x="397382" y="152400"/>
                  </a:lnTo>
                  <a:lnTo>
                    <a:pt x="393319" y="165100"/>
                  </a:lnTo>
                  <a:lnTo>
                    <a:pt x="392683" y="166370"/>
                  </a:lnTo>
                  <a:lnTo>
                    <a:pt x="392683" y="167639"/>
                  </a:lnTo>
                  <a:lnTo>
                    <a:pt x="393065" y="168910"/>
                  </a:lnTo>
                  <a:lnTo>
                    <a:pt x="394716" y="168910"/>
                  </a:lnTo>
                  <a:lnTo>
                    <a:pt x="404747" y="171450"/>
                  </a:lnTo>
                  <a:lnTo>
                    <a:pt x="426809" y="173989"/>
                  </a:lnTo>
                  <a:lnTo>
                    <a:pt x="438912" y="173989"/>
                  </a:lnTo>
                  <a:lnTo>
                    <a:pt x="442214" y="172720"/>
                  </a:lnTo>
                  <a:lnTo>
                    <a:pt x="444626" y="172720"/>
                  </a:lnTo>
                  <a:lnTo>
                    <a:pt x="445770" y="171450"/>
                  </a:lnTo>
                  <a:lnTo>
                    <a:pt x="446150" y="168910"/>
                  </a:lnTo>
                  <a:lnTo>
                    <a:pt x="445770" y="165100"/>
                  </a:lnTo>
                  <a:lnTo>
                    <a:pt x="445262" y="158750"/>
                  </a:lnTo>
                  <a:lnTo>
                    <a:pt x="445516" y="153670"/>
                  </a:lnTo>
                  <a:lnTo>
                    <a:pt x="445897" y="152400"/>
                  </a:lnTo>
                  <a:lnTo>
                    <a:pt x="423608" y="152400"/>
                  </a:lnTo>
                  <a:lnTo>
                    <a:pt x="400939" y="149860"/>
                  </a:lnTo>
                  <a:close/>
                </a:path>
                <a:path w="447040" h="365760">
                  <a:moveTo>
                    <a:pt x="407251" y="118110"/>
                  </a:moveTo>
                  <a:lnTo>
                    <a:pt x="380746" y="118110"/>
                  </a:lnTo>
                  <a:lnTo>
                    <a:pt x="389127" y="130810"/>
                  </a:lnTo>
                  <a:lnTo>
                    <a:pt x="348361" y="157480"/>
                  </a:lnTo>
                  <a:lnTo>
                    <a:pt x="385262" y="157480"/>
                  </a:lnTo>
                  <a:lnTo>
                    <a:pt x="394589" y="151130"/>
                  </a:lnTo>
                  <a:lnTo>
                    <a:pt x="416814" y="137160"/>
                  </a:lnTo>
                  <a:lnTo>
                    <a:pt x="417956" y="137160"/>
                  </a:lnTo>
                  <a:lnTo>
                    <a:pt x="418465" y="135889"/>
                  </a:lnTo>
                  <a:lnTo>
                    <a:pt x="418719" y="135889"/>
                  </a:lnTo>
                  <a:lnTo>
                    <a:pt x="418465" y="134620"/>
                  </a:lnTo>
                  <a:lnTo>
                    <a:pt x="417829" y="133350"/>
                  </a:lnTo>
                  <a:lnTo>
                    <a:pt x="407251" y="118110"/>
                  </a:lnTo>
                  <a:close/>
                </a:path>
                <a:path w="447040" h="365760">
                  <a:moveTo>
                    <a:pt x="446658" y="149860"/>
                  </a:moveTo>
                  <a:lnTo>
                    <a:pt x="423608" y="152400"/>
                  </a:lnTo>
                  <a:lnTo>
                    <a:pt x="445897" y="152400"/>
                  </a:lnTo>
                  <a:lnTo>
                    <a:pt x="446658" y="149860"/>
                  </a:lnTo>
                  <a:close/>
                </a:path>
                <a:path w="447040" h="365760">
                  <a:moveTo>
                    <a:pt x="389839" y="91439"/>
                  </a:moveTo>
                  <a:lnTo>
                    <a:pt x="363474" y="91439"/>
                  </a:lnTo>
                  <a:lnTo>
                    <a:pt x="371475" y="104139"/>
                  </a:lnTo>
                  <a:lnTo>
                    <a:pt x="330580" y="130810"/>
                  </a:lnTo>
                  <a:lnTo>
                    <a:pt x="361333" y="130810"/>
                  </a:lnTo>
                  <a:lnTo>
                    <a:pt x="380746" y="118110"/>
                  </a:lnTo>
                  <a:lnTo>
                    <a:pt x="407251" y="118110"/>
                  </a:lnTo>
                  <a:lnTo>
                    <a:pt x="402844" y="111760"/>
                  </a:lnTo>
                  <a:lnTo>
                    <a:pt x="389839" y="91439"/>
                  </a:lnTo>
                  <a:close/>
                </a:path>
                <a:path w="447040" h="365760">
                  <a:moveTo>
                    <a:pt x="372770" y="64770"/>
                  </a:moveTo>
                  <a:lnTo>
                    <a:pt x="346201" y="64770"/>
                  </a:lnTo>
                  <a:lnTo>
                    <a:pt x="354075" y="77470"/>
                  </a:lnTo>
                  <a:lnTo>
                    <a:pt x="313181" y="104139"/>
                  </a:lnTo>
                  <a:lnTo>
                    <a:pt x="344000" y="104139"/>
                  </a:lnTo>
                  <a:lnTo>
                    <a:pt x="363474" y="91439"/>
                  </a:lnTo>
                  <a:lnTo>
                    <a:pt x="389839" y="91439"/>
                  </a:lnTo>
                  <a:lnTo>
                    <a:pt x="372770" y="64770"/>
                  </a:lnTo>
                  <a:close/>
                </a:path>
                <a:path w="447040" h="365760">
                  <a:moveTo>
                    <a:pt x="262890" y="77470"/>
                  </a:moveTo>
                  <a:lnTo>
                    <a:pt x="261366" y="77470"/>
                  </a:lnTo>
                  <a:lnTo>
                    <a:pt x="262127" y="78739"/>
                  </a:lnTo>
                  <a:lnTo>
                    <a:pt x="262890" y="77470"/>
                  </a:lnTo>
                  <a:close/>
                </a:path>
                <a:path w="447040" h="365760">
                  <a:moveTo>
                    <a:pt x="344297" y="0"/>
                  </a:moveTo>
                  <a:lnTo>
                    <a:pt x="342392" y="0"/>
                  </a:lnTo>
                  <a:lnTo>
                    <a:pt x="341375" y="1270"/>
                  </a:lnTo>
                  <a:lnTo>
                    <a:pt x="317500" y="16510"/>
                  </a:lnTo>
                  <a:lnTo>
                    <a:pt x="251078" y="59689"/>
                  </a:lnTo>
                  <a:lnTo>
                    <a:pt x="250571" y="59689"/>
                  </a:lnTo>
                  <a:lnTo>
                    <a:pt x="250444" y="60960"/>
                  </a:lnTo>
                  <a:lnTo>
                    <a:pt x="251078" y="62230"/>
                  </a:lnTo>
                  <a:lnTo>
                    <a:pt x="260223" y="76200"/>
                  </a:lnTo>
                  <a:lnTo>
                    <a:pt x="260857" y="77470"/>
                  </a:lnTo>
                  <a:lnTo>
                    <a:pt x="264032" y="77470"/>
                  </a:lnTo>
                  <a:lnTo>
                    <a:pt x="287781" y="60960"/>
                  </a:lnTo>
                  <a:lnTo>
                    <a:pt x="296672" y="54610"/>
                  </a:lnTo>
                  <a:lnTo>
                    <a:pt x="318693" y="54610"/>
                  </a:lnTo>
                  <a:lnTo>
                    <a:pt x="317880" y="49530"/>
                  </a:lnTo>
                  <a:lnTo>
                    <a:pt x="316356" y="41910"/>
                  </a:lnTo>
                  <a:lnTo>
                    <a:pt x="353314" y="19050"/>
                  </a:lnTo>
                  <a:lnTo>
                    <a:pt x="354711" y="17780"/>
                  </a:lnTo>
                  <a:lnTo>
                    <a:pt x="354583" y="16510"/>
                  </a:lnTo>
                  <a:lnTo>
                    <a:pt x="353949" y="15239"/>
                  </a:lnTo>
                  <a:lnTo>
                    <a:pt x="344804" y="1270"/>
                  </a:lnTo>
                  <a:lnTo>
                    <a:pt x="344297" y="0"/>
                  </a:lnTo>
                  <a:close/>
                </a:path>
                <a:path w="447040" h="365760">
                  <a:moveTo>
                    <a:pt x="355600" y="38100"/>
                  </a:moveTo>
                  <a:lnTo>
                    <a:pt x="353695" y="38100"/>
                  </a:lnTo>
                  <a:lnTo>
                    <a:pt x="319404" y="60960"/>
                  </a:lnTo>
                  <a:lnTo>
                    <a:pt x="370331" y="60960"/>
                  </a:lnTo>
                  <a:lnTo>
                    <a:pt x="355600" y="38100"/>
                  </a:lnTo>
                  <a:close/>
                </a:path>
              </a:pathLst>
            </a:custGeom>
            <a:solidFill>
              <a:srgbClr val="FFFFFF"/>
            </a:solidFill>
          </p:spPr>
          <p:txBody>
            <a:bodyPr wrap="square" lIns="0" tIns="0" rIns="0" bIns="0" rtlCol="0"/>
            <a:lstStyle/>
            <a:p>
              <a:endParaRPr/>
            </a:p>
          </p:txBody>
        </p:sp>
        <p:pic>
          <p:nvPicPr>
            <p:cNvPr id="20" name="object 20"/>
            <p:cNvPicPr/>
            <p:nvPr/>
          </p:nvPicPr>
          <p:blipFill>
            <a:blip r:embed="rId7" cstate="print"/>
            <a:stretch>
              <a:fillRect/>
            </a:stretch>
          </p:blipFill>
          <p:spPr>
            <a:xfrm>
              <a:off x="6732904" y="2355849"/>
              <a:ext cx="173736" cy="198627"/>
            </a:xfrm>
            <a:prstGeom prst="rect">
              <a:avLst/>
            </a:prstGeom>
          </p:spPr>
        </p:pic>
        <p:sp>
          <p:nvSpPr>
            <p:cNvPr id="21" name="object 21"/>
            <p:cNvSpPr/>
            <p:nvPr/>
          </p:nvSpPr>
          <p:spPr>
            <a:xfrm>
              <a:off x="5344215" y="3049893"/>
              <a:ext cx="479424" cy="279584"/>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grpSp>
      <p:sp>
        <p:nvSpPr>
          <p:cNvPr id="22" name="object 22"/>
          <p:cNvSpPr txBox="1"/>
          <p:nvPr/>
        </p:nvSpPr>
        <p:spPr>
          <a:xfrm>
            <a:off x="7623716" y="4942591"/>
            <a:ext cx="4208247"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28</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全項目を確認</a:t>
            </a:r>
            <a:r>
              <a:rPr lang="ja-JP" altLang="en-US" sz="1600" spc="-30" dirty="0">
                <a:latin typeface="HG丸ｺﾞｼｯｸM-PRO" panose="020F0600000000000000" pitchFamily="50" charset="-128"/>
                <a:ea typeface="HG丸ｺﾞｼｯｸM-PRO" panose="020F0600000000000000" pitchFamily="50" charset="-128"/>
                <a:cs typeface="HGMaruGothicMPRO"/>
              </a:rPr>
              <a:t>後、修正がなければ</a:t>
            </a:r>
            <a:r>
              <a:rPr sz="1600" spc="-30" dirty="0">
                <a:latin typeface="HG丸ｺﾞｼｯｸM-PRO" panose="020F0600000000000000" pitchFamily="50" charset="-128"/>
                <a:ea typeface="HG丸ｺﾞｼｯｸM-PRO" panose="020F0600000000000000" pitchFamily="50" charset="-128"/>
                <a:cs typeface="HGMaruGothicMPRO"/>
              </a:rPr>
              <a:t>、「申請する」をクリックします。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3" name="object 23"/>
          <p:cNvSpPr/>
          <p:nvPr/>
        </p:nvSpPr>
        <p:spPr>
          <a:xfrm>
            <a:off x="2300511" y="5702948"/>
            <a:ext cx="1890489" cy="423419"/>
          </a:xfrm>
          <a:custGeom>
            <a:avLst/>
            <a:gdLst/>
            <a:ahLst/>
            <a:cxnLst/>
            <a:rect l="l" t="t" r="r" b="b"/>
            <a:pathLst>
              <a:path w="2085339" h="340360">
                <a:moveTo>
                  <a:pt x="0" y="339852"/>
                </a:moveTo>
                <a:lnTo>
                  <a:pt x="2084832" y="339852"/>
                </a:lnTo>
                <a:lnTo>
                  <a:pt x="2084832" y="0"/>
                </a:lnTo>
                <a:lnTo>
                  <a:pt x="0" y="0"/>
                </a:lnTo>
                <a:lnTo>
                  <a:pt x="0" y="339852"/>
                </a:lnTo>
                <a:close/>
              </a:path>
            </a:pathLst>
          </a:custGeom>
          <a:ln w="57912">
            <a:solidFill>
              <a:srgbClr val="C00000"/>
            </a:solidFill>
          </a:ln>
        </p:spPr>
        <p:txBody>
          <a:bodyPr wrap="square" lIns="0" tIns="0" rIns="0" bIns="0" rtlCol="0"/>
          <a:lstStyle/>
          <a:p>
            <a:endParaRPr/>
          </a:p>
        </p:txBody>
      </p:sp>
      <p:grpSp>
        <p:nvGrpSpPr>
          <p:cNvPr id="33" name="グループ化 32">
            <a:extLst>
              <a:ext uri="{FF2B5EF4-FFF2-40B4-BE49-F238E27FC236}">
                <a16:creationId xmlns:a16="http://schemas.microsoft.com/office/drawing/2014/main" id="{0E4CC448-4ECD-42E2-ACCC-AD936CF070CB}"/>
              </a:ext>
            </a:extLst>
          </p:cNvPr>
          <p:cNvGrpSpPr/>
          <p:nvPr/>
        </p:nvGrpSpPr>
        <p:grpSpPr>
          <a:xfrm rot="1099765">
            <a:off x="6264826" y="3760660"/>
            <a:ext cx="1179830" cy="1022350"/>
            <a:chOff x="5101737" y="4544428"/>
            <a:chExt cx="1179830" cy="1022350"/>
          </a:xfrm>
        </p:grpSpPr>
        <p:sp>
          <p:nvSpPr>
            <p:cNvPr id="36" name="object 17">
              <a:extLst>
                <a:ext uri="{FF2B5EF4-FFF2-40B4-BE49-F238E27FC236}">
                  <a16:creationId xmlns:a16="http://schemas.microsoft.com/office/drawing/2014/main" id="{8149FA8C-0B66-4A2B-BA87-759D3BB7C06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8" name="object 18">
              <a:extLst>
                <a:ext uri="{FF2B5EF4-FFF2-40B4-BE49-F238E27FC236}">
                  <a16:creationId xmlns:a16="http://schemas.microsoft.com/office/drawing/2014/main" id="{E4F6C46C-FDF2-43CD-93E1-E236D2A0D83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9" name="object 19">
              <a:extLst>
                <a:ext uri="{FF2B5EF4-FFF2-40B4-BE49-F238E27FC236}">
                  <a16:creationId xmlns:a16="http://schemas.microsoft.com/office/drawing/2014/main" id="{A71F5674-E79D-4E36-80CE-770FC7C6FAE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0" name="正方形/長方形 39">
            <a:extLst>
              <a:ext uri="{FF2B5EF4-FFF2-40B4-BE49-F238E27FC236}">
                <a16:creationId xmlns:a16="http://schemas.microsoft.com/office/drawing/2014/main" id="{9C19A1B4-DD4C-463F-B1FC-E69544CC1FF5}"/>
              </a:ext>
            </a:extLst>
          </p:cNvPr>
          <p:cNvSpPr/>
          <p:nvPr/>
        </p:nvSpPr>
        <p:spPr>
          <a:xfrm rot="20642324">
            <a:off x="6467033" y="4072617"/>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1" name="グループ化 40">
            <a:extLst>
              <a:ext uri="{FF2B5EF4-FFF2-40B4-BE49-F238E27FC236}">
                <a16:creationId xmlns:a16="http://schemas.microsoft.com/office/drawing/2014/main" id="{87BBB369-1E7B-4E87-8405-2D932E49610A}"/>
              </a:ext>
            </a:extLst>
          </p:cNvPr>
          <p:cNvGrpSpPr/>
          <p:nvPr/>
        </p:nvGrpSpPr>
        <p:grpSpPr>
          <a:xfrm rot="1099765">
            <a:off x="4413758" y="5223948"/>
            <a:ext cx="1179830" cy="1022350"/>
            <a:chOff x="5101737" y="4544428"/>
            <a:chExt cx="1179830" cy="1022350"/>
          </a:xfrm>
        </p:grpSpPr>
        <p:sp>
          <p:nvSpPr>
            <p:cNvPr id="42" name="object 17">
              <a:extLst>
                <a:ext uri="{FF2B5EF4-FFF2-40B4-BE49-F238E27FC236}">
                  <a16:creationId xmlns:a16="http://schemas.microsoft.com/office/drawing/2014/main" id="{31222625-DBE3-4B09-B219-48FB3F8C7C3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3" name="object 18">
              <a:extLst>
                <a:ext uri="{FF2B5EF4-FFF2-40B4-BE49-F238E27FC236}">
                  <a16:creationId xmlns:a16="http://schemas.microsoft.com/office/drawing/2014/main" id="{2B812651-0AAA-4A5C-ADA4-A304F747F13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4" name="object 19">
              <a:extLst>
                <a:ext uri="{FF2B5EF4-FFF2-40B4-BE49-F238E27FC236}">
                  <a16:creationId xmlns:a16="http://schemas.microsoft.com/office/drawing/2014/main" id="{C904D0BC-1032-471C-BF3B-49D3162234C4}"/>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5" name="正方形/長方形 44">
            <a:extLst>
              <a:ext uri="{FF2B5EF4-FFF2-40B4-BE49-F238E27FC236}">
                <a16:creationId xmlns:a16="http://schemas.microsoft.com/office/drawing/2014/main" id="{2145FBE8-B0FC-4A29-951D-F194A769D8D1}"/>
              </a:ext>
            </a:extLst>
          </p:cNvPr>
          <p:cNvSpPr/>
          <p:nvPr/>
        </p:nvSpPr>
        <p:spPr>
          <a:xfrm rot="20642324">
            <a:off x="4615965" y="5535905"/>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28</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8EC43FAA-1F1F-48E1-9624-117E8E735CBC}"/>
              </a:ext>
            </a:extLst>
          </p:cNvPr>
          <p:cNvPicPr>
            <a:picLocks noChangeAspect="1"/>
          </p:cNvPicPr>
          <p:nvPr/>
        </p:nvPicPr>
        <p:blipFill>
          <a:blip r:embed="rId2"/>
          <a:stretch>
            <a:fillRect/>
          </a:stretch>
        </p:blipFill>
        <p:spPr>
          <a:xfrm>
            <a:off x="838200" y="3613649"/>
            <a:ext cx="5765800" cy="305563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670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14" name="object 14"/>
          <p:cNvSpPr txBox="1"/>
          <p:nvPr/>
        </p:nvSpPr>
        <p:spPr>
          <a:xfrm>
            <a:off x="6924166" y="1963164"/>
            <a:ext cx="3676015" cy="756920"/>
          </a:xfrm>
          <a:prstGeom prst="rect">
            <a:avLst/>
          </a:prstGeom>
        </p:spPr>
        <p:txBody>
          <a:bodyPr vert="horz" wrap="square" lIns="0" tIns="12065" rIns="0" bIns="0" rtlCol="0">
            <a:spAutoFit/>
          </a:bodyPr>
          <a:lstStyle/>
          <a:p>
            <a:pPr marL="12700">
              <a:lnSpc>
                <a:spcPct val="100000"/>
              </a:lnSpc>
              <a:spcBef>
                <a:spcPts val="95"/>
              </a:spcBef>
            </a:pPr>
            <a:r>
              <a:rPr sz="1600" b="1" u="sng" spc="-2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29</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確認の画面に移動しますので、よろしければ「ＯＫ」をクリックします。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5" name="object 15"/>
          <p:cNvGrpSpPr/>
          <p:nvPr/>
        </p:nvGrpSpPr>
        <p:grpSpPr>
          <a:xfrm>
            <a:off x="1080516" y="1719072"/>
            <a:ext cx="4218431" cy="1324355"/>
            <a:chOff x="1080516" y="1719072"/>
            <a:chExt cx="4218431" cy="1324355"/>
          </a:xfrm>
        </p:grpSpPr>
        <p:pic>
          <p:nvPicPr>
            <p:cNvPr id="16" name="object 16"/>
            <p:cNvPicPr/>
            <p:nvPr/>
          </p:nvPicPr>
          <p:blipFill>
            <a:blip r:embed="rId3" cstate="print"/>
            <a:stretch>
              <a:fillRect/>
            </a:stretch>
          </p:blipFill>
          <p:spPr>
            <a:xfrm>
              <a:off x="1080516" y="1719072"/>
              <a:ext cx="3838955" cy="1324355"/>
            </a:xfrm>
            <a:prstGeom prst="rect">
              <a:avLst/>
            </a:prstGeom>
          </p:spPr>
        </p:pic>
        <p:sp>
          <p:nvSpPr>
            <p:cNvPr id="17" name="object 17"/>
            <p:cNvSpPr/>
            <p:nvPr/>
          </p:nvSpPr>
          <p:spPr>
            <a:xfrm>
              <a:off x="3459480" y="2575560"/>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5125085" y="2142870"/>
              <a:ext cx="173862" cy="198754"/>
            </a:xfrm>
            <a:prstGeom prst="rect">
              <a:avLst/>
            </a:prstGeom>
          </p:spPr>
        </p:pic>
      </p:grpSp>
      <p:sp>
        <p:nvSpPr>
          <p:cNvPr id="23" name="object 23"/>
          <p:cNvSpPr txBox="1"/>
          <p:nvPr/>
        </p:nvSpPr>
        <p:spPr>
          <a:xfrm>
            <a:off x="6564490" y="3227829"/>
            <a:ext cx="4927104" cy="3348994"/>
          </a:xfrm>
          <a:prstGeom prst="rect">
            <a:avLst/>
          </a:prstGeom>
        </p:spPr>
        <p:txBody>
          <a:bodyPr vert="horz" wrap="square" lIns="0" tIns="12065" rIns="0" bIns="0" rtlCol="0">
            <a:spAutoFit/>
          </a:bodyPr>
          <a:lstStyle/>
          <a:p>
            <a:pPr marL="394335">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30</a:t>
            </a:r>
            <a:endParaRPr sz="1600" dirty="0">
              <a:latin typeface="HG丸ｺﾞｼｯｸM-PRO" panose="020F0600000000000000" pitchFamily="50" charset="-128"/>
              <a:ea typeface="HG丸ｺﾞｼｯｸM-PRO" panose="020F0600000000000000" pitchFamily="50" charset="-128"/>
              <a:cs typeface="HGMaruGothicMPRO"/>
            </a:endParaRPr>
          </a:p>
          <a:p>
            <a:pPr marL="5969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「申請の完了」画面に移動します。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a:p>
            <a:pPr marL="394335" marR="834390" indent="202565" algn="just">
              <a:lnSpc>
                <a:spcPct val="100000"/>
              </a:lnSpc>
              <a:spcBef>
                <a:spcPts val="1920"/>
              </a:spcBef>
            </a:pPr>
            <a:r>
              <a:rPr sz="1600" spc="-35" dirty="0">
                <a:latin typeface="HG丸ｺﾞｼｯｸM-PRO" panose="020F0600000000000000" pitchFamily="50" charset="-128"/>
                <a:ea typeface="HG丸ｺﾞｼｯｸM-PRO" panose="020F0600000000000000" pitchFamily="50" charset="-128"/>
                <a:cs typeface="HGMaruGothicMPRO"/>
              </a:rPr>
              <a:t>お問合せの際に必要となりますので、</a:t>
            </a:r>
            <a:r>
              <a:rPr sz="1600" spc="-30" dirty="0">
                <a:latin typeface="HG丸ｺﾞｼｯｸM-PRO" panose="020F0600000000000000" pitchFamily="50" charset="-128"/>
                <a:ea typeface="HG丸ｺﾞｼｯｸM-PRO" panose="020F0600000000000000" pitchFamily="50" charset="-128"/>
                <a:cs typeface="HGMaruGothicMPRO"/>
              </a:rPr>
              <a:t>申込番号を控えるか、このページを印刷してください。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a:lnSpc>
                <a:spcPct val="100000"/>
              </a:lnSpc>
              <a:spcBef>
                <a:spcPts val="1970"/>
              </a:spcBef>
            </a:pP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行政オンラインシステムによる手続き</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は以上です</a:t>
            </a: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endParaRPr sz="20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60"/>
              </a:spcBef>
            </a:pP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入力後は、</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活動場所を所管する</a:t>
            </a: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の土木事務所等からのご</a:t>
            </a:r>
            <a:r>
              <a:rPr sz="2000" b="1" u="sng" spc="-30"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連絡をお待ちください</a:t>
            </a:r>
            <a:endParaRPr sz="20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p:nvPr/>
        </p:nvSpPr>
        <p:spPr>
          <a:xfrm>
            <a:off x="3073400" y="5126869"/>
            <a:ext cx="1330960" cy="481965"/>
          </a:xfrm>
          <a:custGeom>
            <a:avLst/>
            <a:gdLst/>
            <a:ahLst/>
            <a:cxnLst/>
            <a:rect l="l" t="t" r="r" b="b"/>
            <a:pathLst>
              <a:path w="1330960" h="481964">
                <a:moveTo>
                  <a:pt x="0" y="481583"/>
                </a:moveTo>
                <a:lnTo>
                  <a:pt x="1330452" y="481583"/>
                </a:lnTo>
                <a:lnTo>
                  <a:pt x="1330452" y="0"/>
                </a:lnTo>
                <a:lnTo>
                  <a:pt x="0" y="0"/>
                </a:lnTo>
                <a:lnTo>
                  <a:pt x="0" y="481583"/>
                </a:lnTo>
                <a:close/>
              </a:path>
            </a:pathLst>
          </a:custGeom>
          <a:ln w="57912">
            <a:solidFill>
              <a:srgbClr val="C00000"/>
            </a:solidFill>
          </a:ln>
        </p:spPr>
        <p:txBody>
          <a:bodyPr wrap="square" lIns="0" tIns="0" rIns="0" bIns="0" rtlCol="0"/>
          <a:lstStyle/>
          <a:p>
            <a:endParaRPr/>
          </a:p>
        </p:txBody>
      </p:sp>
      <p:grpSp>
        <p:nvGrpSpPr>
          <p:cNvPr id="25" name="グループ化 24">
            <a:extLst>
              <a:ext uri="{FF2B5EF4-FFF2-40B4-BE49-F238E27FC236}">
                <a16:creationId xmlns:a16="http://schemas.microsoft.com/office/drawing/2014/main" id="{7FEF35C7-B0B0-4C18-9C88-304C9E527162}"/>
              </a:ext>
            </a:extLst>
          </p:cNvPr>
          <p:cNvGrpSpPr/>
          <p:nvPr/>
        </p:nvGrpSpPr>
        <p:grpSpPr>
          <a:xfrm rot="1099765">
            <a:off x="5051030" y="1823395"/>
            <a:ext cx="1179830" cy="1022350"/>
            <a:chOff x="5101737" y="4544428"/>
            <a:chExt cx="1179830" cy="1022350"/>
          </a:xfrm>
        </p:grpSpPr>
        <p:sp>
          <p:nvSpPr>
            <p:cNvPr id="27" name="object 17">
              <a:extLst>
                <a:ext uri="{FF2B5EF4-FFF2-40B4-BE49-F238E27FC236}">
                  <a16:creationId xmlns:a16="http://schemas.microsoft.com/office/drawing/2014/main" id="{07E8B69A-76A5-40F5-978D-B1B97125257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5F5ECE69-9B77-4DAF-BA24-F285A9773D6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3CA18544-22C3-4A44-9D35-B2C6155A91C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BF16D032-2C97-4CF6-822E-034B78E8336D}"/>
              </a:ext>
            </a:extLst>
          </p:cNvPr>
          <p:cNvSpPr/>
          <p:nvPr/>
        </p:nvSpPr>
        <p:spPr>
          <a:xfrm rot="20642324">
            <a:off x="5253237" y="213535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29</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BC8516DD-AAEC-4E4E-BD85-0A8A6A7CF554}"/>
              </a:ext>
            </a:extLst>
          </p:cNvPr>
          <p:cNvGrpSpPr/>
          <p:nvPr/>
        </p:nvGrpSpPr>
        <p:grpSpPr>
          <a:xfrm rot="1099765">
            <a:off x="4894509" y="4615693"/>
            <a:ext cx="1179830" cy="1022350"/>
            <a:chOff x="5101737" y="4544428"/>
            <a:chExt cx="1179830" cy="1022350"/>
          </a:xfrm>
        </p:grpSpPr>
        <p:sp>
          <p:nvSpPr>
            <p:cNvPr id="32" name="object 17">
              <a:extLst>
                <a:ext uri="{FF2B5EF4-FFF2-40B4-BE49-F238E27FC236}">
                  <a16:creationId xmlns:a16="http://schemas.microsoft.com/office/drawing/2014/main" id="{F7690045-A37E-45F9-9629-9FBF34C150A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48B2CB0E-32DC-4B47-A21E-9937A299AAA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3E018949-5464-4790-8DCC-AEED65068136}"/>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5" name="正方形/長方形 34">
            <a:extLst>
              <a:ext uri="{FF2B5EF4-FFF2-40B4-BE49-F238E27FC236}">
                <a16:creationId xmlns:a16="http://schemas.microsoft.com/office/drawing/2014/main" id="{582110BA-0A6E-49F2-9B20-32475EFE9091}"/>
              </a:ext>
            </a:extLst>
          </p:cNvPr>
          <p:cNvSpPr/>
          <p:nvPr/>
        </p:nvSpPr>
        <p:spPr>
          <a:xfrm rot="20642324">
            <a:off x="5096716" y="4927650"/>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lang="en-US" altLang="ja-JP" b="1" dirty="0">
                <a:latin typeface="ＭＳ Ｐゴシック" panose="020B0600070205080204" pitchFamily="50" charset="-128"/>
                <a:ea typeface="ＭＳ Ｐゴシック" panose="020B0600070205080204" pitchFamily="50" charset="-128"/>
              </a:rPr>
              <a:t>30</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6600" y="477887"/>
            <a:ext cx="745998"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３</a:t>
            </a:r>
            <a:endParaRPr sz="2400" dirty="0">
              <a:latin typeface="Yu Gothic"/>
              <a:cs typeface="Yu Gothic"/>
            </a:endParaRPr>
          </a:p>
        </p:txBody>
      </p:sp>
      <p:sp>
        <p:nvSpPr>
          <p:cNvPr id="3" name="object 3"/>
          <p:cNvSpPr txBox="1"/>
          <p:nvPr/>
        </p:nvSpPr>
        <p:spPr>
          <a:xfrm>
            <a:off x="764540" y="1371600"/>
            <a:ext cx="8171815" cy="1149674"/>
          </a:xfrm>
          <a:prstGeom prst="rect">
            <a:avLst/>
          </a:prstGeom>
        </p:spPr>
        <p:txBody>
          <a:bodyPr vert="horz" wrap="square" lIns="0" tIns="13335" rIns="0" bIns="0" rtlCol="0">
            <a:spAutoFit/>
          </a:bodyPr>
          <a:lstStyle/>
          <a:p>
            <a:pPr marL="12700">
              <a:lnSpc>
                <a:spcPct val="100000"/>
              </a:lnSpc>
              <a:spcBef>
                <a:spcPts val="105"/>
              </a:spcBef>
            </a:pP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大阪府アドプト・プログラム実施</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要項について</a:t>
            </a:r>
            <a:endParaRPr lang="en-US" sz="20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105"/>
              </a:spcBef>
            </a:pPr>
            <a:br>
              <a:rPr lang="en-US" altLang="ja-JP" sz="2000" b="1" u="sng" spc="-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pc="-5" dirty="0">
                <a:latin typeface="HG丸ｺﾞｼｯｸM-PRO" panose="020F0600000000000000" pitchFamily="50" charset="-128"/>
                <a:ea typeface="HG丸ｺﾞｼｯｸM-PRO" panose="020F0600000000000000" pitchFamily="50" charset="-128"/>
                <a:cs typeface="HGMaruGothicMPRO"/>
              </a:rPr>
              <a:t>実施要領</a:t>
            </a:r>
            <a:r>
              <a:rPr sz="1800" spc="-5" dirty="0">
                <a:latin typeface="HG丸ｺﾞｼｯｸM-PRO" panose="020F0600000000000000" pitchFamily="50" charset="-128"/>
                <a:ea typeface="HG丸ｺﾞｼｯｸM-PRO" panose="020F0600000000000000" pitchFamily="50" charset="-128"/>
                <a:cs typeface="HGMaruGothicMPRO"/>
              </a:rPr>
              <a:t>の内容をご確認ください。</a:t>
            </a:r>
            <a:endParaRPr sz="1800" dirty="0">
              <a:latin typeface="HG丸ｺﾞｼｯｸM-PRO" panose="020F0600000000000000" pitchFamily="50" charset="-128"/>
              <a:ea typeface="HG丸ｺﾞｼｯｸM-PRO" panose="020F0600000000000000" pitchFamily="50" charset="-128"/>
              <a:cs typeface="HGMaruGothicMPRO"/>
            </a:endParaRPr>
          </a:p>
          <a:p>
            <a:pPr marL="12700">
              <a:lnSpc>
                <a:spcPts val="1845"/>
              </a:lnSpc>
              <a:tabLst>
                <a:tab pos="215265" algn="l"/>
              </a:tabLst>
            </a:pPr>
            <a:r>
              <a:rPr lang="en-US" sz="1600" u="sng" dirty="0">
                <a:solidFill>
                  <a:srgbClr val="0462C1"/>
                </a:solidFill>
                <a:uFill>
                  <a:solidFill>
                    <a:srgbClr val="0462C1"/>
                  </a:solidFill>
                </a:uFill>
                <a:latin typeface="HG丸ｺﾞｼｯｸM-PRO" panose="020F0600000000000000" pitchFamily="50" charset="-128"/>
                <a:ea typeface="HG丸ｺﾞｼｯｸM-PRO" panose="020F0600000000000000" pitchFamily="50" charset="-128"/>
                <a:cs typeface="Times New Roman"/>
                <a:hlinkClick r:id="rId2"/>
              </a:rPr>
              <a:t>https://www.pref.osaka.lg.jp/attach/4133/00000000/jissiyouryou.pdf</a:t>
            </a:r>
            <a:endParaRPr sz="1600" dirty="0">
              <a:latin typeface="HG丸ｺﾞｼｯｸM-PRO" panose="020F0600000000000000" pitchFamily="50" charset="-128"/>
              <a:ea typeface="HG丸ｺﾞｼｯｸM-PRO" panose="020F0600000000000000" pitchFamily="50" charset="-128"/>
              <a:cs typeface="Yu Gothic"/>
            </a:endParaRPr>
          </a:p>
        </p:txBody>
      </p:sp>
      <p:sp>
        <p:nvSpPr>
          <p:cNvPr id="4" name="object 4"/>
          <p:cNvSpPr txBox="1">
            <a:spLocks noGrp="1"/>
          </p:cNvSpPr>
          <p:nvPr>
            <p:ph type="title"/>
          </p:nvPr>
        </p:nvSpPr>
        <p:spPr>
          <a:xfrm>
            <a:off x="764540" y="258219"/>
            <a:ext cx="388366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HG丸ｺﾞｼｯｸM-PRO" panose="020F0600000000000000" pitchFamily="50" charset="-128"/>
                <a:ea typeface="HG丸ｺﾞｼｯｸM-PRO" panose="020F0600000000000000" pitchFamily="50" charset="-128"/>
              </a:rPr>
              <a:t>申請の前に</a:t>
            </a:r>
          </a:p>
        </p:txBody>
      </p:sp>
      <p:sp>
        <p:nvSpPr>
          <p:cNvPr id="5" name="object 5"/>
          <p:cNvSpPr txBox="1">
            <a:spLocks noGrp="1"/>
          </p:cNvSpPr>
          <p:nvPr>
            <p:ph idx="1"/>
          </p:nvPr>
        </p:nvSpPr>
        <p:spPr>
          <a:xfrm>
            <a:off x="764540" y="3058840"/>
            <a:ext cx="7287972" cy="965008"/>
          </a:xfrm>
          <a:prstGeom prst="rect">
            <a:avLst/>
          </a:prstGeom>
        </p:spPr>
        <p:txBody>
          <a:bodyPr vert="horz" wrap="square" lIns="0" tIns="13335" rIns="0" bIns="0" rtlCol="0">
            <a:spAutoFit/>
          </a:bodyPr>
          <a:lstStyle/>
          <a:p>
            <a:pPr marL="12700">
              <a:lnSpc>
                <a:spcPct val="100000"/>
              </a:lnSpc>
              <a:spcBef>
                <a:spcPts val="105"/>
              </a:spcBef>
            </a:pPr>
            <a:r>
              <a:rPr spc="-20" dirty="0">
                <a:latin typeface="HG丸ｺﾞｼｯｸM-PRO" panose="020F0600000000000000" pitchFamily="50" charset="-128"/>
                <a:ea typeface="HG丸ｺﾞｼｯｸM-PRO" panose="020F0600000000000000" pitchFamily="50" charset="-128"/>
              </a:rPr>
              <a:t>添付書類について（</a:t>
            </a:r>
            <a:r>
              <a:rPr spc="-30" dirty="0">
                <a:latin typeface="HG丸ｺﾞｼｯｸM-PRO" panose="020F0600000000000000" pitchFamily="50" charset="-128"/>
                <a:ea typeface="HG丸ｺﾞｼｯｸM-PRO" panose="020F0600000000000000" pitchFamily="50" charset="-128"/>
              </a:rPr>
              <a:t>ご用意頂く書類等</a:t>
            </a:r>
            <a:r>
              <a:rPr spc="-50" dirty="0">
                <a:latin typeface="HG丸ｺﾞｼｯｸM-PRO" panose="020F0600000000000000" pitchFamily="50" charset="-128"/>
                <a:ea typeface="HG丸ｺﾞｼｯｸM-PRO" panose="020F0600000000000000" pitchFamily="50" charset="-128"/>
              </a:rPr>
              <a:t>）</a:t>
            </a:r>
          </a:p>
          <a:p>
            <a:pPr marL="12700" indent="0">
              <a:lnSpc>
                <a:spcPct val="100000"/>
              </a:lnSpc>
              <a:spcBef>
                <a:spcPts val="1914"/>
              </a:spcBef>
              <a:buNone/>
            </a:pP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　</a:t>
            </a:r>
            <a:r>
              <a:rPr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１．</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参加者名簿（詳しくは</a:t>
            </a:r>
            <a:r>
              <a:rPr lang="en-US" altLang="ja-JP" sz="1800" b="0" u="none" spc="-15" dirty="0">
                <a:solidFill>
                  <a:srgbClr val="000000"/>
                </a:solidFill>
                <a:latin typeface="HG丸ｺﾞｼｯｸM-PRO" panose="020F0600000000000000" pitchFamily="50" charset="-128"/>
                <a:ea typeface="HG丸ｺﾞｼｯｸM-PRO" panose="020F0600000000000000" pitchFamily="50" charset="-128"/>
              </a:rPr>
              <a:t>p.15</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をご確認ください）</a:t>
            </a:r>
            <a:endParaRPr lang="en-US" sz="1800" dirty="0">
              <a:latin typeface="HG丸ｺﾞｼｯｸM-PRO" panose="020F0600000000000000" pitchFamily="50" charset="-128"/>
              <a:ea typeface="HG丸ｺﾞｼｯｸM-PRO" panose="020F0600000000000000" pitchFamily="50" charset="-128"/>
            </a:endParaRPr>
          </a:p>
        </p:txBody>
      </p:sp>
      <p:sp>
        <p:nvSpPr>
          <p:cNvPr id="6" name="object 4">
            <a:extLst>
              <a:ext uri="{FF2B5EF4-FFF2-40B4-BE49-F238E27FC236}">
                <a16:creationId xmlns:a16="http://schemas.microsoft.com/office/drawing/2014/main" id="{0C39667D-4B4C-48C0-8B9D-432269DC1FA7}"/>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7" name="object 4">
            <a:extLst>
              <a:ext uri="{FF2B5EF4-FFF2-40B4-BE49-F238E27FC236}">
                <a16:creationId xmlns:a16="http://schemas.microsoft.com/office/drawing/2014/main" id="{D78207CA-529A-4635-A2C2-B198E700C153}"/>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3523" y="44081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４</a:t>
            </a:r>
            <a:endParaRPr sz="2400" dirty="0">
              <a:latin typeface="Yu Gothic"/>
              <a:cs typeface="Yu Gothic"/>
            </a:endParaRPr>
          </a:p>
        </p:txBody>
      </p:sp>
      <p:sp>
        <p:nvSpPr>
          <p:cNvPr id="3" name="object 3"/>
          <p:cNvSpPr txBox="1">
            <a:spLocks noGrp="1"/>
          </p:cNvSpPr>
          <p:nvPr>
            <p:ph type="title"/>
          </p:nvPr>
        </p:nvSpPr>
        <p:spPr>
          <a:xfrm>
            <a:off x="606958" y="253996"/>
            <a:ext cx="5031842" cy="689932"/>
          </a:xfrm>
          <a:prstGeom prst="rect">
            <a:avLst/>
          </a:prstGeom>
        </p:spPr>
        <p:txBody>
          <a:bodyPr vert="horz" wrap="square" lIns="0" tIns="12700" rIns="0" bIns="0" rtlCol="0">
            <a:spAutoFit/>
          </a:bodyPr>
          <a:lstStyle/>
          <a:p>
            <a:pPr marL="12700">
              <a:lnSpc>
                <a:spcPct val="100000"/>
              </a:lnSpc>
              <a:spcBef>
                <a:spcPts val="100"/>
              </a:spcBef>
            </a:pPr>
            <a:r>
              <a:rPr lang="ja-JP" altLang="en-US" spc="-10" dirty="0">
                <a:latin typeface="HG丸ｺﾞｼｯｸM-PRO" panose="020F0600000000000000" pitchFamily="50" charset="-128"/>
                <a:ea typeface="HG丸ｺﾞｼｯｸM-PRO" panose="020F0600000000000000" pitchFamily="50" charset="-128"/>
              </a:rPr>
              <a:t>①利用者</a:t>
            </a:r>
            <a:r>
              <a:rPr spc="-10" dirty="0" err="1">
                <a:latin typeface="HG丸ｺﾞｼｯｸM-PRO" panose="020F0600000000000000" pitchFamily="50" charset="-128"/>
                <a:ea typeface="HG丸ｺﾞｼｯｸM-PRO" panose="020F0600000000000000" pitchFamily="50" charset="-128"/>
              </a:rPr>
              <a:t>登録</a:t>
            </a:r>
            <a:endParaRPr spc="-1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24800" y="2362200"/>
            <a:ext cx="4065904" cy="3697807"/>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「大阪府行政オンラインシステム」</a:t>
            </a:r>
            <a:r>
              <a:rPr lang="ja-JP" altLang="en-US" sz="1600" spc="-30" dirty="0">
                <a:latin typeface="HG丸ｺﾞｼｯｸM-PRO" panose="020F0600000000000000" pitchFamily="50" charset="-128"/>
                <a:ea typeface="HG丸ｺﾞｼｯｸM-PRO" panose="020F0600000000000000" pitchFamily="50" charset="-128"/>
                <a:cs typeface="HGMaruGothicMPRO"/>
              </a:rPr>
              <a:t>に</a:t>
            </a:r>
            <a:r>
              <a:rPr sz="1600" spc="-30" dirty="0">
                <a:latin typeface="HG丸ｺﾞｼｯｸM-PRO" panose="020F0600000000000000" pitchFamily="50" charset="-128"/>
                <a:ea typeface="HG丸ｺﾞｼｯｸM-PRO" panose="020F0600000000000000" pitchFamily="50" charset="-128"/>
                <a:cs typeface="HGMaruGothicMPRO"/>
              </a:rPr>
              <a:t>移動</a:t>
            </a:r>
            <a:r>
              <a:rPr sz="1600" spc="-35"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indent="202565">
              <a:lnSpc>
                <a:spcPct val="100000"/>
              </a:lnSpc>
              <a:spcBef>
                <a:spcPts val="1920"/>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アドプト・プログラムの新規</a:t>
            </a:r>
            <a:r>
              <a:rPr sz="1600" spc="-30" dirty="0">
                <a:latin typeface="HG丸ｺﾞｼｯｸM-PRO" panose="020F0600000000000000" pitchFamily="50" charset="-128"/>
                <a:ea typeface="HG丸ｺﾞｼｯｸM-PRO" panose="020F0600000000000000" pitchFamily="50" charset="-128"/>
                <a:cs typeface="HGMaruGothicMPRO"/>
              </a:rPr>
              <a:t>受付については、この「大阪府行政オンラインシステム」で行います。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algn="just">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「大阪府行政オンライ</a:t>
            </a:r>
            <a:r>
              <a:rPr lang="ja-JP" altLang="en-US" sz="1600" spc="-30" dirty="0">
                <a:latin typeface="HG丸ｺﾞｼｯｸM-PRO" panose="020F0600000000000000" pitchFamily="50" charset="-128"/>
                <a:ea typeface="HG丸ｺﾞｼｯｸM-PRO" panose="020F0600000000000000" pitchFamily="50" charset="-128"/>
                <a:cs typeface="HGMaruGothicMPRO"/>
              </a:rPr>
              <a:t>ン</a:t>
            </a:r>
            <a:r>
              <a:rPr sz="1600" spc="-30" dirty="0">
                <a:latin typeface="HG丸ｺﾞｼｯｸM-PRO" panose="020F0600000000000000" pitchFamily="50" charset="-128"/>
                <a:ea typeface="HG丸ｺﾞｼｯｸM-PRO" panose="020F0600000000000000" pitchFamily="50" charset="-128"/>
                <a:cs typeface="HGMaruGothicMPRO"/>
              </a:rPr>
              <a:t>システム」を初めてご利用の方は「新規登録」をクリックしてください。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spcBef>
                <a:spcPts val="1925"/>
              </a:spcBef>
            </a:pPr>
            <a:r>
              <a:rPr sz="1600" spc="-30" dirty="0">
                <a:latin typeface="HG丸ｺﾞｼｯｸM-PRO" panose="020F0600000000000000" pitchFamily="50" charset="-128"/>
                <a:ea typeface="HG丸ｺﾞｼｯｸM-PRO" panose="020F0600000000000000" pitchFamily="50" charset="-128"/>
                <a:cs typeface="HGMaruGothicMPRO"/>
              </a:rPr>
              <a:t>他の申請等で、すでにご利用の方は、</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「ログイン」をクリック</a:t>
            </a:r>
            <a:r>
              <a:rPr sz="1600" spc="-20" dirty="0">
                <a:latin typeface="HG丸ｺﾞｼｯｸM-PRO" panose="020F0600000000000000" pitchFamily="50" charset="-128"/>
                <a:ea typeface="HG丸ｺﾞｼｯｸM-PRO" panose="020F0600000000000000" pitchFamily="50" charset="-128"/>
                <a:cs typeface="HGMaruGothicMPRO"/>
              </a:rPr>
              <a:t>（P</a:t>
            </a:r>
            <a:r>
              <a:rPr sz="1600" spc="-30" dirty="0">
                <a:latin typeface="HG丸ｺﾞｼｯｸM-PRO" panose="020F0600000000000000" pitchFamily="50" charset="-128"/>
                <a:ea typeface="HG丸ｺﾞｼｯｸM-PRO" panose="020F0600000000000000" pitchFamily="50" charset="-128"/>
                <a:cs typeface="HGMaruGothicMPRO"/>
              </a:rPr>
              <a:t>.</a:t>
            </a:r>
            <a:r>
              <a:rPr lang="en-US" altLang="ja-JP" sz="1600" spc="-30" dirty="0">
                <a:latin typeface="HG丸ｺﾞｼｯｸM-PRO" panose="020F0600000000000000" pitchFamily="50" charset="-128"/>
                <a:ea typeface="HG丸ｺﾞｼｯｸM-PRO" panose="020F0600000000000000" pitchFamily="50" charset="-128"/>
                <a:cs typeface="HGMaruGothicMPRO"/>
              </a:rPr>
              <a:t>14</a:t>
            </a:r>
            <a:r>
              <a:rPr sz="1600" spc="-30" dirty="0">
                <a:latin typeface="HG丸ｺﾞｼｯｸM-PRO" panose="020F0600000000000000" pitchFamily="50" charset="-128"/>
                <a:ea typeface="HG丸ｺﾞｼｯｸM-PRO" panose="020F0600000000000000" pitchFamily="50" charset="-128"/>
                <a:cs typeface="HGMaruGothicMPRO"/>
              </a:rPr>
              <a:t>を参照くだ</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さい</a:t>
            </a:r>
            <a:r>
              <a:rPr sz="1600" spc="-5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8049514" y="1110614"/>
            <a:ext cx="1279525" cy="923925"/>
            <a:chOff x="8049514" y="1110614"/>
            <a:chExt cx="1279525" cy="923925"/>
          </a:xfrm>
        </p:grpSpPr>
        <p:sp>
          <p:nvSpPr>
            <p:cNvPr id="6" name="object 6"/>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7" name="object 7"/>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8" name="object 8"/>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9" name="object 9"/>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14" name="object 4">
            <a:extLst>
              <a:ext uri="{FF2B5EF4-FFF2-40B4-BE49-F238E27FC236}">
                <a16:creationId xmlns:a16="http://schemas.microsoft.com/office/drawing/2014/main" id="{C9DD8D3D-34A2-40F1-99D6-524DF6C3D41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5" name="object 4">
            <a:extLst>
              <a:ext uri="{FF2B5EF4-FFF2-40B4-BE49-F238E27FC236}">
                <a16:creationId xmlns:a16="http://schemas.microsoft.com/office/drawing/2014/main" id="{D39A47AC-72C5-42E9-B784-AE76FAB00D57}"/>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2E3A4160-EB92-4916-83FD-A1E6F1152D7C}"/>
              </a:ext>
            </a:extLst>
          </p:cNvPr>
          <p:cNvGrpSpPr/>
          <p:nvPr/>
        </p:nvGrpSpPr>
        <p:grpSpPr>
          <a:xfrm>
            <a:off x="201296" y="1378457"/>
            <a:ext cx="7379631" cy="4488939"/>
            <a:chOff x="521629" y="1230375"/>
            <a:chExt cx="5127964" cy="2993700"/>
          </a:xfrm>
        </p:grpSpPr>
        <p:pic>
          <p:nvPicPr>
            <p:cNvPr id="17" name="図 16">
              <a:extLst>
                <a:ext uri="{FF2B5EF4-FFF2-40B4-BE49-F238E27FC236}">
                  <a16:creationId xmlns:a16="http://schemas.microsoft.com/office/drawing/2014/main" id="{7981D959-C9E7-4915-93B0-83B31C1F4688}"/>
                </a:ext>
              </a:extLst>
            </p:cNvPr>
            <p:cNvPicPr>
              <a:picLocks noChangeAspect="1"/>
            </p:cNvPicPr>
            <p:nvPr/>
          </p:nvPicPr>
          <p:blipFill>
            <a:blip r:embed="rId2"/>
            <a:stretch>
              <a:fillRect/>
            </a:stretch>
          </p:blipFill>
          <p:spPr>
            <a:xfrm>
              <a:off x="521629" y="1230375"/>
              <a:ext cx="5127964" cy="2993700"/>
            </a:xfrm>
            <a:prstGeom prst="rect">
              <a:avLst/>
            </a:prstGeom>
            <a:ln>
              <a:solidFill>
                <a:srgbClr val="0070C0"/>
              </a:solidFill>
            </a:ln>
          </p:spPr>
        </p:pic>
        <p:sp>
          <p:nvSpPr>
            <p:cNvPr id="18" name="object 13">
              <a:extLst>
                <a:ext uri="{FF2B5EF4-FFF2-40B4-BE49-F238E27FC236}">
                  <a16:creationId xmlns:a16="http://schemas.microsoft.com/office/drawing/2014/main" id="{30F66B11-C73E-4E7B-A46D-7458FB3F0743}"/>
                </a:ext>
              </a:extLst>
            </p:cNvPr>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19" name="図 18">
              <a:extLst>
                <a:ext uri="{FF2B5EF4-FFF2-40B4-BE49-F238E27FC236}">
                  <a16:creationId xmlns:a16="http://schemas.microsoft.com/office/drawing/2014/main" id="{DDA9D958-DB2C-4310-89B2-8448CD9C0B0B}"/>
                </a:ext>
              </a:extLst>
            </p:cNvPr>
            <p:cNvPicPr>
              <a:picLocks noChangeAspect="1"/>
            </p:cNvPicPr>
            <p:nvPr/>
          </p:nvPicPr>
          <p:blipFill>
            <a:blip r:embed="rId3"/>
            <a:stretch>
              <a:fillRect/>
            </a:stretch>
          </p:blipFill>
          <p:spPr>
            <a:xfrm>
              <a:off x="606957" y="2703245"/>
              <a:ext cx="4935323" cy="150225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8133" y="452120"/>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５</a:t>
            </a:r>
            <a:endParaRPr sz="2400" dirty="0">
              <a:latin typeface="Yu Gothic"/>
              <a:cs typeface="Yu Gothic"/>
            </a:endParaRPr>
          </a:p>
        </p:txBody>
      </p:sp>
      <p:sp>
        <p:nvSpPr>
          <p:cNvPr id="3" name="object 3"/>
          <p:cNvSpPr txBox="1">
            <a:spLocks noGrp="1"/>
          </p:cNvSpPr>
          <p:nvPr>
            <p:ph type="title"/>
          </p:nvPr>
        </p:nvSpPr>
        <p:spPr>
          <a:xfrm>
            <a:off x="545591" y="2980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①利用者</a:t>
            </a:r>
            <a:r>
              <a:rPr dirty="0">
                <a:latin typeface="HG丸ｺﾞｼｯｸM-PRO" panose="020F0600000000000000" pitchFamily="50" charset="-128"/>
                <a:ea typeface="HG丸ｺﾞｼｯｸM-PRO" panose="020F0600000000000000" pitchFamily="50" charset="-128"/>
              </a:rPr>
              <a:t>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4086860"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手順２</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「利用者の新規登録」の画面に移動したら、下にスクロールする。</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5906642" y="2113660"/>
            <a:ext cx="1296670" cy="894715"/>
            <a:chOff x="5906642" y="2113660"/>
            <a:chExt cx="1296670" cy="894715"/>
          </a:xfrm>
        </p:grpSpPr>
        <p:sp>
          <p:nvSpPr>
            <p:cNvPr id="6" name="object 6"/>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7" name="object 7"/>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8" name="object 8"/>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9" name="object 9"/>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
        <p:nvSpPr>
          <p:cNvPr id="10" name="object 10"/>
          <p:cNvSpPr txBox="1"/>
          <p:nvPr/>
        </p:nvSpPr>
        <p:spPr>
          <a:xfrm>
            <a:off x="7937754" y="3965270"/>
            <a:ext cx="3949446"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手順３</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「個人として登録する」もしくは</a:t>
            </a:r>
            <a:r>
              <a:rPr sz="1600" spc="-30" dirty="0">
                <a:latin typeface="HG丸ｺﾞｼｯｸM-PRO" panose="020F0600000000000000" pitchFamily="50" charset="-128"/>
                <a:ea typeface="HG丸ｺﾞｼｯｸM-PRO" panose="020F0600000000000000" pitchFamily="50" charset="-128"/>
                <a:cs typeface="HGMaruGothicMPRO"/>
              </a:rPr>
              <a:t>「事業者として登録する」をクリックします。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150864" y="3424428"/>
            <a:ext cx="806450" cy="1584960"/>
            <a:chOff x="6150864" y="3424428"/>
            <a:chExt cx="806450" cy="1584960"/>
          </a:xfrm>
        </p:grpSpPr>
        <p:pic>
          <p:nvPicPr>
            <p:cNvPr id="12" name="object 12"/>
            <p:cNvPicPr/>
            <p:nvPr/>
          </p:nvPicPr>
          <p:blipFill>
            <a:blip r:embed="rId2" cstate="print"/>
            <a:stretch>
              <a:fillRect/>
            </a:stretch>
          </p:blipFill>
          <p:spPr>
            <a:xfrm>
              <a:off x="6153912" y="3427476"/>
              <a:ext cx="800099" cy="1578864"/>
            </a:xfrm>
            <a:prstGeom prst="rect">
              <a:avLst/>
            </a:prstGeom>
          </p:spPr>
        </p:pic>
        <p:sp>
          <p:nvSpPr>
            <p:cNvPr id="13" name="object 13"/>
            <p:cNvSpPr/>
            <p:nvPr/>
          </p:nvSpPr>
          <p:spPr>
            <a:xfrm>
              <a:off x="6153912" y="3427476"/>
              <a:ext cx="800100" cy="1579245"/>
            </a:xfrm>
            <a:custGeom>
              <a:avLst/>
              <a:gdLst/>
              <a:ahLst/>
              <a:cxnLst/>
              <a:rect l="l" t="t" r="r" b="b"/>
              <a:pathLst>
                <a:path w="800100" h="1579245">
                  <a:moveTo>
                    <a:pt x="600074" y="0"/>
                  </a:moveTo>
                  <a:lnTo>
                    <a:pt x="600074" y="25019"/>
                  </a:lnTo>
                  <a:lnTo>
                    <a:pt x="200025" y="25019"/>
                  </a:lnTo>
                  <a:lnTo>
                    <a:pt x="200025" y="0"/>
                  </a:lnTo>
                  <a:lnTo>
                    <a:pt x="600074" y="0"/>
                  </a:lnTo>
                  <a:close/>
                </a:path>
                <a:path w="800100" h="1579245">
                  <a:moveTo>
                    <a:pt x="600074" y="50037"/>
                  </a:moveTo>
                  <a:lnTo>
                    <a:pt x="600074" y="99949"/>
                  </a:lnTo>
                  <a:lnTo>
                    <a:pt x="200025" y="99949"/>
                  </a:lnTo>
                  <a:lnTo>
                    <a:pt x="200025" y="50037"/>
                  </a:lnTo>
                  <a:lnTo>
                    <a:pt x="600074" y="50037"/>
                  </a:lnTo>
                  <a:close/>
                </a:path>
                <a:path w="800100" h="1579245">
                  <a:moveTo>
                    <a:pt x="600074" y="124968"/>
                  </a:moveTo>
                  <a:lnTo>
                    <a:pt x="600074" y="1191641"/>
                  </a:lnTo>
                  <a:lnTo>
                    <a:pt x="800099" y="1191641"/>
                  </a:lnTo>
                  <a:lnTo>
                    <a:pt x="400049" y="1578864"/>
                  </a:lnTo>
                  <a:lnTo>
                    <a:pt x="0" y="1191641"/>
                  </a:lnTo>
                  <a:lnTo>
                    <a:pt x="200025" y="1191641"/>
                  </a:lnTo>
                  <a:lnTo>
                    <a:pt x="200025" y="124968"/>
                  </a:lnTo>
                  <a:lnTo>
                    <a:pt x="600074"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451853" y="3642105"/>
            <a:ext cx="204470" cy="1093470"/>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latin typeface="HGMaruGothicMPRO"/>
                <a:cs typeface="HGMaruGothicMPRO"/>
              </a:rPr>
              <a:t>スクロ</a:t>
            </a:r>
            <a:endParaRPr sz="1400">
              <a:latin typeface="HGMaruGothicMPRO"/>
              <a:cs typeface="HGMaruGothicMPRO"/>
            </a:endParaRPr>
          </a:p>
          <a:p>
            <a:pPr algn="ctr">
              <a:lnSpc>
                <a:spcPct val="100000"/>
              </a:lnSpc>
            </a:pPr>
            <a:r>
              <a:rPr sz="1400" spc="-50" dirty="0">
                <a:latin typeface="HGMaruGothicMPRO"/>
                <a:cs typeface="HGMaruGothicMPRO"/>
              </a:rPr>
              <a:t>|</a:t>
            </a:r>
            <a:endParaRPr sz="1400">
              <a:latin typeface="HGMaruGothicMPRO"/>
              <a:cs typeface="HGMaruGothicMPRO"/>
            </a:endParaRPr>
          </a:p>
          <a:p>
            <a:pPr algn="ctr">
              <a:lnSpc>
                <a:spcPct val="100000"/>
              </a:lnSpc>
            </a:pPr>
            <a:r>
              <a:rPr sz="1400" spc="-50" dirty="0">
                <a:latin typeface="HGMaruGothicMPRO"/>
                <a:cs typeface="HGMaruGothicMPRO"/>
              </a:rPr>
              <a:t>ル</a:t>
            </a:r>
            <a:endParaRPr sz="1400">
              <a:latin typeface="HGMaruGothicMPRO"/>
              <a:cs typeface="HGMaruGothicMPRO"/>
            </a:endParaRPr>
          </a:p>
        </p:txBody>
      </p:sp>
      <p:grpSp>
        <p:nvGrpSpPr>
          <p:cNvPr id="15" name="object 15"/>
          <p:cNvGrpSpPr/>
          <p:nvPr/>
        </p:nvGrpSpPr>
        <p:grpSpPr>
          <a:xfrm>
            <a:off x="541019" y="1184147"/>
            <a:ext cx="5271770" cy="2749550"/>
            <a:chOff x="541019" y="1184147"/>
            <a:chExt cx="5271770" cy="2749550"/>
          </a:xfrm>
        </p:grpSpPr>
        <p:pic>
          <p:nvPicPr>
            <p:cNvPr id="16" name="object 16"/>
            <p:cNvPicPr/>
            <p:nvPr/>
          </p:nvPicPr>
          <p:blipFill>
            <a:blip r:embed="rId3" cstate="print"/>
            <a:stretch>
              <a:fillRect/>
            </a:stretch>
          </p:blipFill>
          <p:spPr>
            <a:xfrm>
              <a:off x="550163" y="1193291"/>
              <a:ext cx="5253228" cy="2731007"/>
            </a:xfrm>
            <a:prstGeom prst="rect">
              <a:avLst/>
            </a:prstGeom>
          </p:spPr>
        </p:pic>
        <p:sp>
          <p:nvSpPr>
            <p:cNvPr id="17" name="object 17"/>
            <p:cNvSpPr/>
            <p:nvPr/>
          </p:nvSpPr>
          <p:spPr>
            <a:xfrm>
              <a:off x="545591" y="1188719"/>
              <a:ext cx="5262880" cy="2740660"/>
            </a:xfrm>
            <a:custGeom>
              <a:avLst/>
              <a:gdLst/>
              <a:ahLst/>
              <a:cxnLst/>
              <a:rect l="l" t="t" r="r" b="b"/>
              <a:pathLst>
                <a:path w="5262880" h="2740660">
                  <a:moveTo>
                    <a:pt x="0" y="2740152"/>
                  </a:moveTo>
                  <a:lnTo>
                    <a:pt x="5262372" y="2740152"/>
                  </a:lnTo>
                  <a:lnTo>
                    <a:pt x="5262372" y="0"/>
                  </a:lnTo>
                  <a:lnTo>
                    <a:pt x="0" y="0"/>
                  </a:lnTo>
                  <a:lnTo>
                    <a:pt x="0" y="2740152"/>
                  </a:lnTo>
                  <a:close/>
                </a:path>
              </a:pathLst>
            </a:custGeom>
            <a:ln w="9144">
              <a:solidFill>
                <a:srgbClr val="5B9BD4"/>
              </a:solidFill>
            </a:ln>
          </p:spPr>
          <p:txBody>
            <a:bodyPr wrap="square" lIns="0" tIns="0" rIns="0" bIns="0" rtlCol="0"/>
            <a:lstStyle/>
            <a:p>
              <a:endParaRPr/>
            </a:p>
          </p:txBody>
        </p:sp>
      </p:grpSp>
      <p:grpSp>
        <p:nvGrpSpPr>
          <p:cNvPr id="18" name="object 18"/>
          <p:cNvGrpSpPr/>
          <p:nvPr/>
        </p:nvGrpSpPr>
        <p:grpSpPr>
          <a:xfrm>
            <a:off x="564641" y="4047236"/>
            <a:ext cx="5484686" cy="2517775"/>
            <a:chOff x="545591" y="4226050"/>
            <a:chExt cx="5484686" cy="2517775"/>
          </a:xfrm>
        </p:grpSpPr>
        <p:pic>
          <p:nvPicPr>
            <p:cNvPr id="19" name="object 19"/>
            <p:cNvPicPr/>
            <p:nvPr/>
          </p:nvPicPr>
          <p:blipFill>
            <a:blip r:embed="rId4" cstate="print"/>
            <a:stretch>
              <a:fillRect/>
            </a:stretch>
          </p:blipFill>
          <p:spPr>
            <a:xfrm>
              <a:off x="550163" y="4230622"/>
              <a:ext cx="5253228" cy="2378955"/>
            </a:xfrm>
            <a:prstGeom prst="rect">
              <a:avLst/>
            </a:prstGeom>
          </p:spPr>
        </p:pic>
        <p:sp>
          <p:nvSpPr>
            <p:cNvPr id="20" name="object 20"/>
            <p:cNvSpPr/>
            <p:nvPr/>
          </p:nvSpPr>
          <p:spPr>
            <a:xfrm>
              <a:off x="545591" y="4226050"/>
              <a:ext cx="5262880" cy="2517775"/>
            </a:xfrm>
            <a:custGeom>
              <a:avLst/>
              <a:gdLst/>
              <a:ahLst/>
              <a:cxnLst/>
              <a:rect l="l" t="t" r="r" b="b"/>
              <a:pathLst>
                <a:path w="5262880" h="2517775">
                  <a:moveTo>
                    <a:pt x="0" y="2517647"/>
                  </a:moveTo>
                  <a:lnTo>
                    <a:pt x="5262372" y="2517647"/>
                  </a:lnTo>
                  <a:lnTo>
                    <a:pt x="5262372" y="0"/>
                  </a:lnTo>
                  <a:lnTo>
                    <a:pt x="0" y="0"/>
                  </a:lnTo>
                  <a:lnTo>
                    <a:pt x="0" y="2517647"/>
                  </a:lnTo>
                  <a:close/>
                </a:path>
              </a:pathLst>
            </a:custGeom>
            <a:ln w="9143">
              <a:solidFill>
                <a:srgbClr val="5B9BD4"/>
              </a:solidFill>
            </a:ln>
          </p:spPr>
          <p:txBody>
            <a:bodyPr wrap="square" lIns="0" tIns="0" rIns="0" bIns="0" rtlCol="0"/>
            <a:lstStyle/>
            <a:p>
              <a:endParaRPr/>
            </a:p>
          </p:txBody>
        </p:sp>
        <p:sp>
          <p:nvSpPr>
            <p:cNvPr id="22" name="object 22"/>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a:p>
          </p:txBody>
        </p:sp>
        <p:sp>
          <p:nvSpPr>
            <p:cNvPr id="23" name="object 23"/>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24" name="object 24"/>
            <p:cNvSpPr/>
            <p:nvPr/>
          </p:nvSpPr>
          <p:spPr>
            <a:xfrm>
              <a:off x="4799712" y="4425739"/>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25" name="object 25"/>
            <p:cNvSpPr/>
            <p:nvPr/>
          </p:nvSpPr>
          <p:spPr>
            <a:xfrm>
              <a:off x="5141245" y="4650596"/>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sp>
          <p:nvSpPr>
            <p:cNvPr id="21" name="object 21"/>
            <p:cNvSpPr/>
            <p:nvPr/>
          </p:nvSpPr>
          <p:spPr>
            <a:xfrm>
              <a:off x="659762" y="5383066"/>
              <a:ext cx="4721862" cy="783609"/>
            </a:xfrm>
            <a:custGeom>
              <a:avLst/>
              <a:gdLst/>
              <a:ahLst/>
              <a:cxnLst/>
              <a:rect l="l" t="t" r="r" b="b"/>
              <a:pathLst>
                <a:path w="1628139" h="599439">
                  <a:moveTo>
                    <a:pt x="0" y="598931"/>
                  </a:moveTo>
                  <a:lnTo>
                    <a:pt x="1627631" y="598931"/>
                  </a:lnTo>
                  <a:lnTo>
                    <a:pt x="1627631" y="0"/>
                  </a:lnTo>
                  <a:lnTo>
                    <a:pt x="0" y="0"/>
                  </a:lnTo>
                  <a:lnTo>
                    <a:pt x="0" y="598931"/>
                  </a:lnTo>
                  <a:close/>
                </a:path>
              </a:pathLst>
            </a:custGeom>
            <a:ln w="57912">
              <a:solidFill>
                <a:srgbClr val="C00000"/>
              </a:solidFill>
            </a:ln>
          </p:spPr>
          <p:txBody>
            <a:bodyPr wrap="square" lIns="0" tIns="0" rIns="0" bIns="0" rtlCol="0"/>
            <a:lstStyle/>
            <a:p>
              <a:endParaRPr/>
            </a:p>
          </p:txBody>
        </p:sp>
      </p:grpSp>
      <p:pic>
        <p:nvPicPr>
          <p:cNvPr id="27" name="図 26">
            <a:extLst>
              <a:ext uri="{FF2B5EF4-FFF2-40B4-BE49-F238E27FC236}">
                <a16:creationId xmlns:a16="http://schemas.microsoft.com/office/drawing/2014/main" id="{5A5DE51F-A628-4F5E-9353-3FFA1AD2B9F9}"/>
              </a:ext>
            </a:extLst>
          </p:cNvPr>
          <p:cNvPicPr>
            <a:picLocks noChangeAspect="1"/>
          </p:cNvPicPr>
          <p:nvPr/>
        </p:nvPicPr>
        <p:blipFill rotWithShape="1">
          <a:blip r:embed="rId5"/>
          <a:srcRect t="50633" b="23379"/>
          <a:stretch/>
        </p:blipFill>
        <p:spPr>
          <a:xfrm>
            <a:off x="803845" y="5306124"/>
            <a:ext cx="4513327" cy="654305"/>
          </a:xfrm>
          <a:prstGeom prst="rect">
            <a:avLst/>
          </a:prstGeom>
        </p:spPr>
      </p:pic>
      <p:sp>
        <p:nvSpPr>
          <p:cNvPr id="28" name="object 4">
            <a:extLst>
              <a:ext uri="{FF2B5EF4-FFF2-40B4-BE49-F238E27FC236}">
                <a16:creationId xmlns:a16="http://schemas.microsoft.com/office/drawing/2014/main" id="{760F2C0C-4D43-4C99-BCFC-F5E2FB13BDA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9" name="object 4">
            <a:extLst>
              <a:ext uri="{FF2B5EF4-FFF2-40B4-BE49-F238E27FC236}">
                <a16:creationId xmlns:a16="http://schemas.microsoft.com/office/drawing/2014/main" id="{F2B39CD4-EA3F-4FBA-8AEA-F6DFBB8141C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６</a:t>
            </a:r>
            <a:endParaRPr sz="2400" dirty="0">
              <a:latin typeface="Yu Gothic"/>
              <a:cs typeface="Yu Gothic"/>
            </a:endParaRPr>
          </a:p>
        </p:txBody>
      </p:sp>
      <p:sp>
        <p:nvSpPr>
          <p:cNvPr id="3" name="object 3"/>
          <p:cNvSpPr txBox="1">
            <a:spLocks noGrp="1"/>
          </p:cNvSpPr>
          <p:nvPr>
            <p:ph type="title"/>
          </p:nvPr>
        </p:nvSpPr>
        <p:spPr>
          <a:xfrm>
            <a:off x="390144" y="33368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手順４</a:t>
            </a:r>
            <a:endParaRPr sz="1600" dirty="0">
              <a:latin typeface="HGMaruGothicMPRO"/>
              <a:cs typeface="HGMaruGothicMPRO"/>
            </a:endParaRPr>
          </a:p>
          <a:p>
            <a:pPr marL="12700" marR="5080">
              <a:lnSpc>
                <a:spcPct val="100000"/>
              </a:lnSpc>
              <a:spcBef>
                <a:spcPts val="5"/>
              </a:spcBef>
            </a:pPr>
            <a:r>
              <a:rPr sz="1600" spc="-30" dirty="0">
                <a:latin typeface="HGMaruGothicMPRO"/>
                <a:cs typeface="HGMaruGothicMPRO"/>
              </a:rPr>
              <a:t>画面が移動したら、「利用規約の確認」を</a:t>
            </a:r>
            <a:r>
              <a:rPr sz="1600" spc="-25" dirty="0">
                <a:latin typeface="HGMaruGothicMPRO"/>
                <a:cs typeface="HGMaruGothicMPRO"/>
              </a:rPr>
              <a:t>ご確認ください。（画面をスクロール</a:t>
            </a:r>
            <a:r>
              <a:rPr sz="1600" spc="-50" dirty="0">
                <a:latin typeface="HGMaruGothicMPRO"/>
                <a:cs typeface="HGMaruGothicMPRO"/>
              </a:rPr>
              <a:t>）</a:t>
            </a:r>
            <a:endParaRPr sz="1600" dirty="0">
              <a:latin typeface="HGMaruGothicMPRO"/>
              <a:cs typeface="HGMaruGothicMPRO"/>
            </a:endParaRPr>
          </a:p>
        </p:txBody>
      </p:sp>
      <p:sp>
        <p:nvSpPr>
          <p:cNvPr id="5" name="object 5"/>
          <p:cNvSpPr txBox="1"/>
          <p:nvPr/>
        </p:nvSpPr>
        <p:spPr>
          <a:xfrm>
            <a:off x="7937754" y="3965270"/>
            <a:ext cx="3268979" cy="124460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手順５</a:t>
            </a:r>
            <a:endParaRPr sz="1600" dirty="0">
              <a:latin typeface="HGMaruGothicMPRO"/>
              <a:cs typeface="HGMaruGothicMPRO"/>
            </a:endParaRPr>
          </a:p>
          <a:p>
            <a:pPr marL="12700" marR="5080" indent="202565" algn="just">
              <a:lnSpc>
                <a:spcPct val="100000"/>
              </a:lnSpc>
              <a:spcBef>
                <a:spcPts val="5"/>
              </a:spcBef>
            </a:pPr>
            <a:r>
              <a:rPr sz="1600" spc="-30" dirty="0">
                <a:latin typeface="HGMaruGothicMPRO"/>
                <a:cs typeface="HGMaruGothicMPRO"/>
              </a:rPr>
              <a:t>内容に同意いただければ、「利用規約に同意します」にチェックを入れ、「利用者の登録を開始する」をクリックします。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0" name="object 10"/>
          <p:cNvGrpSpPr/>
          <p:nvPr/>
        </p:nvGrpSpPr>
        <p:grpSpPr>
          <a:xfrm>
            <a:off x="385572" y="1213103"/>
            <a:ext cx="5349240" cy="2700655"/>
            <a:chOff x="385572" y="1213103"/>
            <a:chExt cx="5349240" cy="2700655"/>
          </a:xfrm>
        </p:grpSpPr>
        <p:pic>
          <p:nvPicPr>
            <p:cNvPr id="11" name="object 11"/>
            <p:cNvPicPr/>
            <p:nvPr/>
          </p:nvPicPr>
          <p:blipFill>
            <a:blip r:embed="rId3" cstate="print"/>
            <a:stretch>
              <a:fillRect/>
            </a:stretch>
          </p:blipFill>
          <p:spPr>
            <a:xfrm>
              <a:off x="394716" y="1222247"/>
              <a:ext cx="5330952" cy="2682240"/>
            </a:xfrm>
            <a:prstGeom prst="rect">
              <a:avLst/>
            </a:prstGeom>
          </p:spPr>
        </p:pic>
        <p:sp>
          <p:nvSpPr>
            <p:cNvPr id="12" name="object 12"/>
            <p:cNvSpPr/>
            <p:nvPr/>
          </p:nvSpPr>
          <p:spPr>
            <a:xfrm>
              <a:off x="390144" y="1217675"/>
              <a:ext cx="5340350" cy="2691765"/>
            </a:xfrm>
            <a:custGeom>
              <a:avLst/>
              <a:gdLst/>
              <a:ahLst/>
              <a:cxnLst/>
              <a:rect l="l" t="t" r="r" b="b"/>
              <a:pathLst>
                <a:path w="5340350" h="2691765">
                  <a:moveTo>
                    <a:pt x="0" y="2691384"/>
                  </a:moveTo>
                  <a:lnTo>
                    <a:pt x="5340096" y="2691384"/>
                  </a:lnTo>
                  <a:lnTo>
                    <a:pt x="5340096" y="0"/>
                  </a:lnTo>
                  <a:lnTo>
                    <a:pt x="0" y="0"/>
                  </a:lnTo>
                  <a:lnTo>
                    <a:pt x="0" y="2691384"/>
                  </a:lnTo>
                  <a:close/>
                </a:path>
              </a:pathLst>
            </a:custGeom>
            <a:ln w="9144">
              <a:solidFill>
                <a:srgbClr val="5B9BD4"/>
              </a:solidFill>
            </a:ln>
          </p:spPr>
          <p:txBody>
            <a:bodyPr wrap="square" lIns="0" tIns="0" rIns="0" bIns="0" rtlCol="0"/>
            <a:lstStyle/>
            <a:p>
              <a:endParaRPr/>
            </a:p>
          </p:txBody>
        </p:sp>
        <p:sp>
          <p:nvSpPr>
            <p:cNvPr id="13" name="object 13"/>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14" name="object 14"/>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15" name="object 15"/>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16" name="object 16"/>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445008" y="4078223"/>
            <a:ext cx="5363210" cy="2714625"/>
            <a:chOff x="445008" y="4078223"/>
            <a:chExt cx="5363210" cy="2714625"/>
          </a:xfrm>
        </p:grpSpPr>
        <p:pic>
          <p:nvPicPr>
            <p:cNvPr id="18" name="object 18"/>
            <p:cNvPicPr/>
            <p:nvPr/>
          </p:nvPicPr>
          <p:blipFill>
            <a:blip r:embed="rId4" cstate="print"/>
            <a:stretch>
              <a:fillRect/>
            </a:stretch>
          </p:blipFill>
          <p:spPr>
            <a:xfrm>
              <a:off x="834946" y="4087366"/>
              <a:ext cx="4439713" cy="2587770"/>
            </a:xfrm>
            <a:prstGeom prst="rect">
              <a:avLst/>
            </a:prstGeom>
          </p:spPr>
        </p:pic>
        <p:sp>
          <p:nvSpPr>
            <p:cNvPr id="19" name="object 19"/>
            <p:cNvSpPr/>
            <p:nvPr/>
          </p:nvSpPr>
          <p:spPr>
            <a:xfrm>
              <a:off x="449580" y="4082795"/>
              <a:ext cx="5262880" cy="2705100"/>
            </a:xfrm>
            <a:custGeom>
              <a:avLst/>
              <a:gdLst/>
              <a:ahLst/>
              <a:cxnLst/>
              <a:rect l="l" t="t" r="r" b="b"/>
              <a:pathLst>
                <a:path w="5262880" h="2705100">
                  <a:moveTo>
                    <a:pt x="0" y="2705099"/>
                  </a:moveTo>
                  <a:lnTo>
                    <a:pt x="5262372" y="2705099"/>
                  </a:lnTo>
                  <a:lnTo>
                    <a:pt x="5262372" y="0"/>
                  </a:lnTo>
                  <a:lnTo>
                    <a:pt x="0" y="0"/>
                  </a:lnTo>
                  <a:lnTo>
                    <a:pt x="0" y="2705099"/>
                  </a:lnTo>
                  <a:close/>
                </a:path>
              </a:pathLst>
            </a:custGeom>
            <a:ln w="9144">
              <a:solidFill>
                <a:srgbClr val="5B9BD4"/>
              </a:solidFill>
            </a:ln>
          </p:spPr>
          <p:txBody>
            <a:bodyPr wrap="square" lIns="0" tIns="0" rIns="0" bIns="0" rtlCol="0"/>
            <a:lstStyle/>
            <a:p>
              <a:endParaRPr/>
            </a:p>
          </p:txBody>
        </p:sp>
        <p:sp>
          <p:nvSpPr>
            <p:cNvPr id="20" name="object 20"/>
            <p:cNvSpPr/>
            <p:nvPr/>
          </p:nvSpPr>
          <p:spPr>
            <a:xfrm>
              <a:off x="2010155" y="5436107"/>
              <a:ext cx="1978660" cy="1001394"/>
            </a:xfrm>
            <a:custGeom>
              <a:avLst/>
              <a:gdLst/>
              <a:ahLst/>
              <a:cxnLst/>
              <a:rect l="l" t="t" r="r" b="b"/>
              <a:pathLst>
                <a:path w="1978660" h="1001395">
                  <a:moveTo>
                    <a:pt x="0" y="1001268"/>
                  </a:moveTo>
                  <a:lnTo>
                    <a:pt x="1978151" y="1001268"/>
                  </a:lnTo>
                  <a:lnTo>
                    <a:pt x="1978151" y="0"/>
                  </a:lnTo>
                  <a:lnTo>
                    <a:pt x="0" y="0"/>
                  </a:lnTo>
                  <a:lnTo>
                    <a:pt x="0" y="1001268"/>
                  </a:lnTo>
                  <a:close/>
                </a:path>
              </a:pathLst>
            </a:custGeom>
            <a:ln w="57911">
              <a:solidFill>
                <a:srgbClr val="C00000"/>
              </a:solidFill>
            </a:ln>
          </p:spPr>
          <p:txBody>
            <a:bodyPr wrap="square" lIns="0" tIns="0" rIns="0" bIns="0" rtlCol="0"/>
            <a:lstStyle/>
            <a:p>
              <a:endParaRPr/>
            </a:p>
          </p:txBody>
        </p:sp>
        <p:sp>
          <p:nvSpPr>
            <p:cNvPr id="21" name="object 21"/>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22" name="object 22"/>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4569079" y="5458713"/>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24" name="object 24"/>
            <p:cNvSpPr/>
            <p:nvPr/>
          </p:nvSpPr>
          <p:spPr>
            <a:xfrm>
              <a:off x="4848352" y="5663577"/>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sp>
        <p:nvSpPr>
          <p:cNvPr id="25" name="object 4">
            <a:extLst>
              <a:ext uri="{FF2B5EF4-FFF2-40B4-BE49-F238E27FC236}">
                <a16:creationId xmlns:a16="http://schemas.microsoft.com/office/drawing/2014/main" id="{BF7E19E9-F3DC-4948-82FA-3353EA69A8D9}"/>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E26EA247-216C-46F8-8077-C0FD8255FD5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７</a:t>
            </a:r>
            <a:endParaRPr sz="2400" dirty="0">
              <a:latin typeface="Yu Gothic"/>
              <a:cs typeface="Yu Gothic"/>
            </a:endParaRPr>
          </a:p>
        </p:txBody>
      </p:sp>
      <p:sp>
        <p:nvSpPr>
          <p:cNvPr id="3" name="object 3"/>
          <p:cNvSpPr txBox="1">
            <a:spLocks noGrp="1"/>
          </p:cNvSpPr>
          <p:nvPr>
            <p:ph type="title"/>
          </p:nvPr>
        </p:nvSpPr>
        <p:spPr>
          <a:xfrm>
            <a:off x="528066" y="28879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手順６</a:t>
            </a:r>
            <a:endParaRPr sz="1600">
              <a:latin typeface="HGMaruGothicMPRO"/>
              <a:cs typeface="HGMaruGothicMPRO"/>
            </a:endParaRPr>
          </a:p>
          <a:p>
            <a:pPr marL="12700" marR="5080">
              <a:lnSpc>
                <a:spcPct val="100000"/>
              </a:lnSpc>
              <a:spcBef>
                <a:spcPts val="5"/>
              </a:spcBef>
            </a:pPr>
            <a:r>
              <a:rPr sz="1600" spc="-30" dirty="0">
                <a:latin typeface="HGMaruGothicMPRO"/>
                <a:cs typeface="HGMaruGothicMPRO"/>
              </a:rPr>
              <a:t>「メールアドレスの登録」画面が移動したら、メールアドレスを登録ください。</a:t>
            </a:r>
            <a:endParaRPr sz="1600">
              <a:latin typeface="HGMaruGothicMPRO"/>
              <a:cs typeface="HGMaruGothicMPRO"/>
            </a:endParaRPr>
          </a:p>
        </p:txBody>
      </p:sp>
      <p:sp>
        <p:nvSpPr>
          <p:cNvPr id="5" name="object 5"/>
          <p:cNvSpPr txBox="1"/>
          <p:nvPr/>
        </p:nvSpPr>
        <p:spPr>
          <a:xfrm>
            <a:off x="7882508" y="4624197"/>
            <a:ext cx="32689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手順７</a:t>
            </a:r>
            <a:endParaRPr sz="1600">
              <a:latin typeface="HGMaruGothicMPRO"/>
              <a:cs typeface="HGMaruGothicMPRO"/>
            </a:endParaRPr>
          </a:p>
          <a:p>
            <a:pPr marL="12700" marR="5080" indent="202565">
              <a:lnSpc>
                <a:spcPct val="100000"/>
              </a:lnSpc>
            </a:pPr>
            <a:r>
              <a:rPr sz="1600" spc="-30" dirty="0">
                <a:latin typeface="HGMaruGothicMPRO"/>
                <a:cs typeface="HGMaruGothicMPRO"/>
              </a:rPr>
              <a:t>その後、「登録する」をクリック</a:t>
            </a:r>
            <a:r>
              <a:rPr sz="1600" spc="-35" dirty="0">
                <a:latin typeface="HGMaruGothicMPRO"/>
                <a:cs typeface="HGMaruGothicMPRO"/>
              </a:rPr>
              <a:t>します。</a:t>
            </a:r>
            <a:endParaRPr sz="160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452755"/>
          </a:xfrm>
          <a:prstGeom prst="rect">
            <a:avLst/>
          </a:prstGeom>
        </p:spPr>
        <p:txBody>
          <a:bodyPr vert="horz" wrap="square" lIns="0" tIns="13335" rIns="0" bIns="0" rtlCol="0">
            <a:spAutoFit/>
          </a:bodyPr>
          <a:lstStyle/>
          <a:p>
            <a:pPr marL="12700" marR="5080">
              <a:lnSpc>
                <a:spcPct val="100000"/>
              </a:lnSpc>
              <a:spcBef>
                <a:spcPts val="105"/>
              </a:spcBef>
            </a:pPr>
            <a:r>
              <a:rPr sz="1400" spc="-50" dirty="0">
                <a:latin typeface="HGMaruGothicMPRO"/>
                <a:cs typeface="HGMaruGothicMPRO"/>
              </a:rPr>
              <a:t>スク</a:t>
            </a:r>
            <a:endParaRPr sz="1400">
              <a:latin typeface="HGMaruGothicMPRO"/>
              <a:cs typeface="HGMaruGothicMPRO"/>
            </a:endParaRPr>
          </a:p>
        </p:txBody>
      </p:sp>
      <p:sp>
        <p:nvSpPr>
          <p:cNvPr id="10" name="object 10"/>
          <p:cNvSpPr txBox="1"/>
          <p:nvPr/>
        </p:nvSpPr>
        <p:spPr>
          <a:xfrm>
            <a:off x="2958083" y="3883152"/>
            <a:ext cx="3639820" cy="718185"/>
          </a:xfrm>
          <a:prstGeom prst="rect">
            <a:avLst/>
          </a:prstGeom>
          <a:ln w="57911">
            <a:solidFill>
              <a:srgbClr val="C00000"/>
            </a:solidFill>
          </a:ln>
        </p:spPr>
        <p:txBody>
          <a:bodyPr vert="horz" wrap="square" lIns="0" tIns="69850" rIns="0" bIns="0" rtlCol="0">
            <a:spAutoFit/>
          </a:bodyPr>
          <a:lstStyle/>
          <a:p>
            <a:pPr marL="3450590">
              <a:lnSpc>
                <a:spcPct val="100000"/>
              </a:lnSpc>
              <a:spcBef>
                <a:spcPts val="550"/>
              </a:spcBef>
            </a:pPr>
            <a:r>
              <a:rPr sz="1400" spc="-50" dirty="0">
                <a:latin typeface="HGMaruGothicMPRO"/>
                <a:cs typeface="HGMaruGothicMPRO"/>
              </a:rPr>
              <a:t>ロ</a:t>
            </a:r>
            <a:endParaRPr sz="1400">
              <a:latin typeface="HGMaruGothicMPRO"/>
              <a:cs typeface="HGMaruGothicMPRO"/>
            </a:endParaRPr>
          </a:p>
          <a:p>
            <a:pPr marL="345059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1" name="object 11"/>
          <p:cNvGrpSpPr/>
          <p:nvPr/>
        </p:nvGrpSpPr>
        <p:grpSpPr>
          <a:xfrm>
            <a:off x="155447" y="1746504"/>
            <a:ext cx="8027034" cy="3770629"/>
            <a:chOff x="155447" y="1746504"/>
            <a:chExt cx="8027034" cy="3770629"/>
          </a:xfrm>
        </p:grpSpPr>
        <p:pic>
          <p:nvPicPr>
            <p:cNvPr id="12" name="object 12"/>
            <p:cNvPicPr/>
            <p:nvPr/>
          </p:nvPicPr>
          <p:blipFill>
            <a:blip r:embed="rId3" cstate="print"/>
            <a:stretch>
              <a:fillRect/>
            </a:stretch>
          </p:blipFill>
          <p:spPr>
            <a:xfrm>
              <a:off x="164591" y="1755648"/>
              <a:ext cx="7303008" cy="3752088"/>
            </a:xfrm>
            <a:prstGeom prst="rect">
              <a:avLst/>
            </a:prstGeom>
          </p:spPr>
        </p:pic>
        <p:sp>
          <p:nvSpPr>
            <p:cNvPr id="13" name="object 13"/>
            <p:cNvSpPr/>
            <p:nvPr/>
          </p:nvSpPr>
          <p:spPr>
            <a:xfrm>
              <a:off x="160019" y="1751076"/>
              <a:ext cx="7312659" cy="3761740"/>
            </a:xfrm>
            <a:custGeom>
              <a:avLst/>
              <a:gdLst/>
              <a:ahLst/>
              <a:cxnLst/>
              <a:rect l="l" t="t" r="r" b="b"/>
              <a:pathLst>
                <a:path w="7312659" h="3761740">
                  <a:moveTo>
                    <a:pt x="0" y="3761232"/>
                  </a:moveTo>
                  <a:lnTo>
                    <a:pt x="7312152" y="3761232"/>
                  </a:lnTo>
                  <a:lnTo>
                    <a:pt x="7312152" y="0"/>
                  </a:lnTo>
                  <a:lnTo>
                    <a:pt x="0" y="0"/>
                  </a:lnTo>
                  <a:lnTo>
                    <a:pt x="0" y="3761232"/>
                  </a:lnTo>
                  <a:close/>
                </a:path>
              </a:pathLst>
            </a:custGeom>
            <a:ln w="9144">
              <a:solidFill>
                <a:srgbClr val="5B9BD4"/>
              </a:solidFill>
            </a:ln>
          </p:spPr>
          <p:txBody>
            <a:bodyPr wrap="square" lIns="0" tIns="0" rIns="0" bIns="0" rtlCol="0"/>
            <a:lstStyle/>
            <a:p>
              <a:endParaRPr/>
            </a:p>
          </p:txBody>
        </p:sp>
        <p:sp>
          <p:nvSpPr>
            <p:cNvPr id="14" name="object 14"/>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15" name="object 15"/>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16" name="object 16"/>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17" name="object 17"/>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sp>
          <p:nvSpPr>
            <p:cNvPr id="18" name="object 18"/>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19" name="object 19"/>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21" name="object 21"/>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sp>
          <p:nvSpPr>
            <p:cNvPr id="22" name="object 22"/>
            <p:cNvSpPr/>
            <p:nvPr/>
          </p:nvSpPr>
          <p:spPr>
            <a:xfrm>
              <a:off x="2983992" y="4689348"/>
              <a:ext cx="1946275" cy="376555"/>
            </a:xfrm>
            <a:custGeom>
              <a:avLst/>
              <a:gdLst/>
              <a:ahLst/>
              <a:cxnLst/>
              <a:rect l="l" t="t" r="r" b="b"/>
              <a:pathLst>
                <a:path w="1946275" h="376554">
                  <a:moveTo>
                    <a:pt x="0" y="376427"/>
                  </a:moveTo>
                  <a:lnTo>
                    <a:pt x="1946148" y="376427"/>
                  </a:lnTo>
                  <a:lnTo>
                    <a:pt x="1946148" y="0"/>
                  </a:lnTo>
                  <a:lnTo>
                    <a:pt x="0" y="0"/>
                  </a:lnTo>
                  <a:lnTo>
                    <a:pt x="0" y="376427"/>
                  </a:lnTo>
                  <a:close/>
                </a:path>
              </a:pathLst>
            </a:custGeom>
            <a:ln w="57912">
              <a:solidFill>
                <a:srgbClr val="C00000"/>
              </a:solidFill>
            </a:ln>
          </p:spPr>
          <p:txBody>
            <a:bodyPr wrap="square" lIns="0" tIns="0" rIns="0" bIns="0" rtlCol="0"/>
            <a:lstStyle/>
            <a:p>
              <a:endParaRPr/>
            </a:p>
          </p:txBody>
        </p:sp>
      </p:grpSp>
      <p:sp>
        <p:nvSpPr>
          <p:cNvPr id="23" name="object 4">
            <a:extLst>
              <a:ext uri="{FF2B5EF4-FFF2-40B4-BE49-F238E27FC236}">
                <a16:creationId xmlns:a16="http://schemas.microsoft.com/office/drawing/2014/main" id="{8D42014B-3CFA-4C1D-BB8B-6AE75914A20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4" name="object 4">
            <a:extLst>
              <a:ext uri="{FF2B5EF4-FFF2-40B4-BE49-F238E27FC236}">
                <a16:creationId xmlns:a16="http://schemas.microsoft.com/office/drawing/2014/main" id="{194FFD7E-88E5-40B9-9B28-64102FA1351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８</a:t>
            </a:r>
            <a:endParaRPr sz="2400" dirty="0">
              <a:latin typeface="Yu Gothic"/>
              <a:cs typeface="Yu Gothic"/>
            </a:endParaRPr>
          </a:p>
        </p:txBody>
      </p:sp>
      <p:sp>
        <p:nvSpPr>
          <p:cNvPr id="3" name="object 3"/>
          <p:cNvSpPr txBox="1">
            <a:spLocks noGrp="1"/>
          </p:cNvSpPr>
          <p:nvPr>
            <p:ph type="title"/>
          </p:nvPr>
        </p:nvSpPr>
        <p:spPr>
          <a:xfrm>
            <a:off x="527304" y="215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①</a:t>
            </a:r>
            <a:r>
              <a:rPr spc="-5"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100076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手順８</a:t>
            </a:r>
            <a:endParaRPr sz="160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メールアドレス登録が完了したら、メールで「認証コード」が送付されますので、</a:t>
            </a:r>
            <a:endParaRPr sz="1600">
              <a:latin typeface="HGMaruGothicMPRO"/>
              <a:cs typeface="HGMaruGothicMPRO"/>
            </a:endParaRPr>
          </a:p>
          <a:p>
            <a:pPr marL="12700">
              <a:lnSpc>
                <a:spcPct val="100000"/>
              </a:lnSpc>
            </a:pPr>
            <a:r>
              <a:rPr sz="1600" spc="-30" dirty="0">
                <a:latin typeface="HGMaruGothicMPRO"/>
                <a:cs typeface="HGMaruGothicMPRO"/>
              </a:rPr>
              <a:t>「認証コード」を入力ください。</a:t>
            </a:r>
            <a:endParaRPr sz="1600">
              <a:latin typeface="HGMaruGothicMPRO"/>
              <a:cs typeface="HGMaruGothicMPRO"/>
            </a:endParaRPr>
          </a:p>
        </p:txBody>
      </p:sp>
      <p:grpSp>
        <p:nvGrpSpPr>
          <p:cNvPr id="5" name="object 5"/>
          <p:cNvGrpSpPr/>
          <p:nvPr/>
        </p:nvGrpSpPr>
        <p:grpSpPr>
          <a:xfrm>
            <a:off x="527304" y="1342644"/>
            <a:ext cx="6817359" cy="5308600"/>
            <a:chOff x="527304" y="1342644"/>
            <a:chExt cx="6817359" cy="5308600"/>
          </a:xfrm>
        </p:grpSpPr>
        <p:pic>
          <p:nvPicPr>
            <p:cNvPr id="6" name="object 6"/>
            <p:cNvPicPr/>
            <p:nvPr/>
          </p:nvPicPr>
          <p:blipFill>
            <a:blip r:embed="rId2" cstate="print"/>
            <a:stretch>
              <a:fillRect/>
            </a:stretch>
          </p:blipFill>
          <p:spPr>
            <a:xfrm>
              <a:off x="527304" y="1342644"/>
              <a:ext cx="6699504" cy="3221279"/>
            </a:xfrm>
            <a:prstGeom prst="rect">
              <a:avLst/>
            </a:prstGeom>
          </p:spPr>
        </p:pic>
        <p:sp>
          <p:nvSpPr>
            <p:cNvPr id="7" name="object 7"/>
            <p:cNvSpPr/>
            <p:nvPr/>
          </p:nvSpPr>
          <p:spPr>
            <a:xfrm>
              <a:off x="3096768" y="3616451"/>
              <a:ext cx="4218940" cy="1000125"/>
            </a:xfrm>
            <a:custGeom>
              <a:avLst/>
              <a:gdLst/>
              <a:ahLst/>
              <a:cxnLst/>
              <a:rect l="l" t="t" r="r" b="b"/>
              <a:pathLst>
                <a:path w="4218940" h="1000125">
                  <a:moveTo>
                    <a:pt x="0" y="448056"/>
                  </a:moveTo>
                  <a:lnTo>
                    <a:pt x="4218432" y="448056"/>
                  </a:lnTo>
                  <a:lnTo>
                    <a:pt x="4218432" y="0"/>
                  </a:lnTo>
                  <a:lnTo>
                    <a:pt x="0" y="0"/>
                  </a:lnTo>
                  <a:lnTo>
                    <a:pt x="0" y="448056"/>
                  </a:lnTo>
                  <a:close/>
                </a:path>
                <a:path w="4218940" h="1000125">
                  <a:moveTo>
                    <a:pt x="284987" y="999744"/>
                  </a:moveTo>
                  <a:lnTo>
                    <a:pt x="2231135" y="999744"/>
                  </a:lnTo>
                  <a:lnTo>
                    <a:pt x="2231135" y="600456"/>
                  </a:lnTo>
                  <a:lnTo>
                    <a:pt x="284987" y="600456"/>
                  </a:lnTo>
                  <a:lnTo>
                    <a:pt x="284987" y="999744"/>
                  </a:lnTo>
                  <a:close/>
                </a:path>
              </a:pathLst>
            </a:custGeom>
            <a:ln w="57912">
              <a:solidFill>
                <a:srgbClr val="C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43849" y="5052715"/>
              <a:ext cx="2699209" cy="1312206"/>
            </a:xfrm>
            <a:prstGeom prst="rect">
              <a:avLst/>
            </a:prstGeom>
          </p:spPr>
        </p:pic>
        <p:sp>
          <p:nvSpPr>
            <p:cNvPr id="9" name="object 9"/>
            <p:cNvSpPr/>
            <p:nvPr/>
          </p:nvSpPr>
          <p:spPr>
            <a:xfrm>
              <a:off x="836676" y="4945379"/>
              <a:ext cx="3055620" cy="1701164"/>
            </a:xfrm>
            <a:custGeom>
              <a:avLst/>
              <a:gdLst/>
              <a:ahLst/>
              <a:cxnLst/>
              <a:rect l="l" t="t" r="r" b="b"/>
              <a:pathLst>
                <a:path w="3055620" h="1701165">
                  <a:moveTo>
                    <a:pt x="0" y="1700784"/>
                  </a:moveTo>
                  <a:lnTo>
                    <a:pt x="3055620" y="1700784"/>
                  </a:lnTo>
                  <a:lnTo>
                    <a:pt x="3055620" y="0"/>
                  </a:lnTo>
                  <a:lnTo>
                    <a:pt x="0" y="0"/>
                  </a:lnTo>
                  <a:lnTo>
                    <a:pt x="0" y="1700784"/>
                  </a:lnTo>
                  <a:close/>
                </a:path>
              </a:pathLst>
            </a:custGeom>
            <a:ln w="9144">
              <a:solidFill>
                <a:srgbClr val="000000"/>
              </a:solidFill>
            </a:ln>
          </p:spPr>
          <p:txBody>
            <a:bodyPr wrap="square" lIns="0" tIns="0" rIns="0" bIns="0" rtlCol="0"/>
            <a:lstStyle/>
            <a:p>
              <a:endParaRPr/>
            </a:p>
          </p:txBody>
        </p:sp>
        <p:sp>
          <p:nvSpPr>
            <p:cNvPr id="10" name="object 10"/>
            <p:cNvSpPr/>
            <p:nvPr/>
          </p:nvSpPr>
          <p:spPr>
            <a:xfrm>
              <a:off x="841247" y="5347715"/>
              <a:ext cx="1397635" cy="350520"/>
            </a:xfrm>
            <a:custGeom>
              <a:avLst/>
              <a:gdLst/>
              <a:ahLst/>
              <a:cxnLst/>
              <a:rect l="l" t="t" r="r" b="b"/>
              <a:pathLst>
                <a:path w="1397635" h="350520">
                  <a:moveTo>
                    <a:pt x="0" y="350519"/>
                  </a:moveTo>
                  <a:lnTo>
                    <a:pt x="1397508" y="350519"/>
                  </a:lnTo>
                  <a:lnTo>
                    <a:pt x="1397508" y="0"/>
                  </a:lnTo>
                  <a:lnTo>
                    <a:pt x="0" y="0"/>
                  </a:lnTo>
                  <a:lnTo>
                    <a:pt x="0" y="350519"/>
                  </a:lnTo>
                  <a:close/>
                </a:path>
              </a:pathLst>
            </a:custGeom>
            <a:ln w="57912">
              <a:solidFill>
                <a:srgbClr val="C00000"/>
              </a:solidFill>
            </a:ln>
          </p:spPr>
          <p:txBody>
            <a:bodyPr wrap="square" lIns="0" tIns="0" rIns="0" bIns="0" rtlCol="0"/>
            <a:lstStyle/>
            <a:p>
              <a:endParaRPr/>
            </a:p>
          </p:txBody>
        </p:sp>
        <p:sp>
          <p:nvSpPr>
            <p:cNvPr id="11" name="object 11"/>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12" name="object 12"/>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13" name="object 13"/>
            <p:cNvSpPr/>
            <p:nvPr/>
          </p:nvSpPr>
          <p:spPr>
            <a:xfrm>
              <a:off x="6139433" y="25619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14" name="object 14"/>
            <p:cNvSpPr/>
            <p:nvPr/>
          </p:nvSpPr>
          <p:spPr>
            <a:xfrm>
              <a:off x="6346570" y="28378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6675058" y="2770758"/>
              <a:ext cx="164328" cy="166369"/>
            </a:xfrm>
            <a:prstGeom prst="rect">
              <a:avLst/>
            </a:prstGeom>
          </p:spPr>
        </p:pic>
        <p:sp>
          <p:nvSpPr>
            <p:cNvPr id="16" name="object 16"/>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17" name="object 17"/>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19" name="object 19"/>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sp>
          <p:nvSpPr>
            <p:cNvPr id="20" name="object 20"/>
            <p:cNvSpPr/>
            <p:nvPr/>
          </p:nvSpPr>
          <p:spPr>
            <a:xfrm>
              <a:off x="2067559" y="3673983"/>
              <a:ext cx="1235075" cy="520700"/>
            </a:xfrm>
            <a:custGeom>
              <a:avLst/>
              <a:gdLst/>
              <a:ahLst/>
              <a:cxnLst/>
              <a:rect l="l" t="t" r="r" b="b"/>
              <a:pathLst>
                <a:path w="1235075" h="520700">
                  <a:moveTo>
                    <a:pt x="1218311" y="0"/>
                  </a:moveTo>
                  <a:lnTo>
                    <a:pt x="1164082" y="49911"/>
                  </a:lnTo>
                  <a:lnTo>
                    <a:pt x="1130026" y="37569"/>
                  </a:lnTo>
                  <a:lnTo>
                    <a:pt x="1094322" y="27921"/>
                  </a:lnTo>
                  <a:lnTo>
                    <a:pt x="1057074" y="20928"/>
                  </a:lnTo>
                  <a:lnTo>
                    <a:pt x="1018392" y="16552"/>
                  </a:lnTo>
                  <a:lnTo>
                    <a:pt x="978382" y="14757"/>
                  </a:lnTo>
                  <a:lnTo>
                    <a:pt x="937150" y="15503"/>
                  </a:lnTo>
                  <a:lnTo>
                    <a:pt x="894806" y="18755"/>
                  </a:lnTo>
                  <a:lnTo>
                    <a:pt x="851455" y="24473"/>
                  </a:lnTo>
                  <a:lnTo>
                    <a:pt x="807204" y="32620"/>
                  </a:lnTo>
                  <a:lnTo>
                    <a:pt x="762162" y="43160"/>
                  </a:lnTo>
                  <a:lnTo>
                    <a:pt x="716435" y="56053"/>
                  </a:lnTo>
                  <a:lnTo>
                    <a:pt x="670131" y="71262"/>
                  </a:lnTo>
                  <a:lnTo>
                    <a:pt x="623356" y="88751"/>
                  </a:lnTo>
                  <a:lnTo>
                    <a:pt x="576218" y="108480"/>
                  </a:lnTo>
                  <a:lnTo>
                    <a:pt x="528825" y="130413"/>
                  </a:lnTo>
                  <a:lnTo>
                    <a:pt x="481282" y="154511"/>
                  </a:lnTo>
                  <a:lnTo>
                    <a:pt x="433699" y="180738"/>
                  </a:lnTo>
                  <a:lnTo>
                    <a:pt x="386181" y="209055"/>
                  </a:lnTo>
                  <a:lnTo>
                    <a:pt x="338836" y="239425"/>
                  </a:lnTo>
                  <a:lnTo>
                    <a:pt x="291771" y="271811"/>
                  </a:lnTo>
                  <a:lnTo>
                    <a:pt x="245093" y="306173"/>
                  </a:lnTo>
                  <a:lnTo>
                    <a:pt x="198911" y="342476"/>
                  </a:lnTo>
                  <a:lnTo>
                    <a:pt x="153330" y="380681"/>
                  </a:lnTo>
                  <a:lnTo>
                    <a:pt x="108457" y="420751"/>
                  </a:lnTo>
                  <a:lnTo>
                    <a:pt x="0" y="520700"/>
                  </a:lnTo>
                  <a:lnTo>
                    <a:pt x="44872" y="480630"/>
                  </a:lnTo>
                  <a:lnTo>
                    <a:pt x="90453" y="442425"/>
                  </a:lnTo>
                  <a:lnTo>
                    <a:pt x="136635" y="406123"/>
                  </a:lnTo>
                  <a:lnTo>
                    <a:pt x="183313" y="371760"/>
                  </a:lnTo>
                  <a:lnTo>
                    <a:pt x="230378" y="339376"/>
                  </a:lnTo>
                  <a:lnTo>
                    <a:pt x="277723" y="309006"/>
                  </a:lnTo>
                  <a:lnTo>
                    <a:pt x="325241" y="280690"/>
                  </a:lnTo>
                  <a:lnTo>
                    <a:pt x="372824" y="254465"/>
                  </a:lnTo>
                  <a:lnTo>
                    <a:pt x="420367" y="230369"/>
                  </a:lnTo>
                  <a:lnTo>
                    <a:pt x="467760" y="208438"/>
                  </a:lnTo>
                  <a:lnTo>
                    <a:pt x="514898" y="188712"/>
                  </a:lnTo>
                  <a:lnTo>
                    <a:pt x="561673" y="171227"/>
                  </a:lnTo>
                  <a:lnTo>
                    <a:pt x="607977" y="156022"/>
                  </a:lnTo>
                  <a:lnTo>
                    <a:pt x="653704" y="143134"/>
                  </a:lnTo>
                  <a:lnTo>
                    <a:pt x="698746" y="132600"/>
                  </a:lnTo>
                  <a:lnTo>
                    <a:pt x="742997" y="124460"/>
                  </a:lnTo>
                  <a:lnTo>
                    <a:pt x="786348" y="118749"/>
                  </a:lnTo>
                  <a:lnTo>
                    <a:pt x="828692" y="115506"/>
                  </a:lnTo>
                  <a:lnTo>
                    <a:pt x="869924" y="114769"/>
                  </a:lnTo>
                  <a:lnTo>
                    <a:pt x="909934" y="116575"/>
                  </a:lnTo>
                  <a:lnTo>
                    <a:pt x="948616" y="120962"/>
                  </a:lnTo>
                  <a:lnTo>
                    <a:pt x="985864" y="127968"/>
                  </a:lnTo>
                  <a:lnTo>
                    <a:pt x="1021568" y="137630"/>
                  </a:lnTo>
                  <a:lnTo>
                    <a:pt x="1055623" y="149987"/>
                  </a:lnTo>
                  <a:lnTo>
                    <a:pt x="1001267" y="200025"/>
                  </a:lnTo>
                  <a:lnTo>
                    <a:pt x="1234566" y="185674"/>
                  </a:lnTo>
                  <a:lnTo>
                    <a:pt x="1218311" y="0"/>
                  </a:lnTo>
                  <a:close/>
                </a:path>
              </a:pathLst>
            </a:custGeom>
            <a:solidFill>
              <a:srgbClr val="5B9BD4"/>
            </a:solidFill>
          </p:spPr>
          <p:txBody>
            <a:bodyPr wrap="square" lIns="0" tIns="0" rIns="0" bIns="0" rtlCol="0"/>
            <a:lstStyle/>
            <a:p>
              <a:endParaRPr/>
            </a:p>
          </p:txBody>
        </p:sp>
        <p:sp>
          <p:nvSpPr>
            <p:cNvPr id="21" name="object 21"/>
            <p:cNvSpPr/>
            <p:nvPr/>
          </p:nvSpPr>
          <p:spPr>
            <a:xfrm>
              <a:off x="1590570" y="4145788"/>
              <a:ext cx="532765" cy="1202690"/>
            </a:xfrm>
            <a:custGeom>
              <a:avLst/>
              <a:gdLst/>
              <a:ahLst/>
              <a:cxnLst/>
              <a:rect l="l" t="t" r="r" b="b"/>
              <a:pathLst>
                <a:path w="532764" h="1202689">
                  <a:moveTo>
                    <a:pt x="532234" y="0"/>
                  </a:moveTo>
                  <a:lnTo>
                    <a:pt x="476989" y="48894"/>
                  </a:lnTo>
                  <a:lnTo>
                    <a:pt x="433335" y="90398"/>
                  </a:lnTo>
                  <a:lnTo>
                    <a:pt x="391572" y="132654"/>
                  </a:lnTo>
                  <a:lnTo>
                    <a:pt x="351734" y="175563"/>
                  </a:lnTo>
                  <a:lnTo>
                    <a:pt x="313852" y="219030"/>
                  </a:lnTo>
                  <a:lnTo>
                    <a:pt x="277959" y="262957"/>
                  </a:lnTo>
                  <a:lnTo>
                    <a:pt x="244086" y="307246"/>
                  </a:lnTo>
                  <a:lnTo>
                    <a:pt x="212266" y="351801"/>
                  </a:lnTo>
                  <a:lnTo>
                    <a:pt x="182531" y="396523"/>
                  </a:lnTo>
                  <a:lnTo>
                    <a:pt x="154913" y="441316"/>
                  </a:lnTo>
                  <a:lnTo>
                    <a:pt x="129443" y="486083"/>
                  </a:lnTo>
                  <a:lnTo>
                    <a:pt x="106155" y="530725"/>
                  </a:lnTo>
                  <a:lnTo>
                    <a:pt x="85080" y="575146"/>
                  </a:lnTo>
                  <a:lnTo>
                    <a:pt x="66250" y="619249"/>
                  </a:lnTo>
                  <a:lnTo>
                    <a:pt x="49697" y="662936"/>
                  </a:lnTo>
                  <a:lnTo>
                    <a:pt x="35453" y="706110"/>
                  </a:lnTo>
                  <a:lnTo>
                    <a:pt x="23551" y="748673"/>
                  </a:lnTo>
                  <a:lnTo>
                    <a:pt x="14023" y="790529"/>
                  </a:lnTo>
                  <a:lnTo>
                    <a:pt x="6900" y="831579"/>
                  </a:lnTo>
                  <a:lnTo>
                    <a:pt x="2215" y="871728"/>
                  </a:lnTo>
                  <a:lnTo>
                    <a:pt x="0" y="910876"/>
                  </a:lnTo>
                  <a:lnTo>
                    <a:pt x="286" y="948928"/>
                  </a:lnTo>
                  <a:lnTo>
                    <a:pt x="8493" y="1021353"/>
                  </a:lnTo>
                  <a:lnTo>
                    <a:pt x="27093" y="1088222"/>
                  </a:lnTo>
                  <a:lnTo>
                    <a:pt x="56342" y="1148757"/>
                  </a:lnTo>
                  <a:lnTo>
                    <a:pt x="96497" y="1202182"/>
                  </a:lnTo>
                  <a:lnTo>
                    <a:pt x="205082" y="1102106"/>
                  </a:lnTo>
                  <a:lnTo>
                    <a:pt x="183176" y="1075750"/>
                  </a:lnTo>
                  <a:lnTo>
                    <a:pt x="164145" y="1047413"/>
                  </a:lnTo>
                  <a:lnTo>
                    <a:pt x="134584" y="985210"/>
                  </a:lnTo>
                  <a:lnTo>
                    <a:pt x="116151" y="916330"/>
                  </a:lnTo>
                  <a:lnTo>
                    <a:pt x="108599" y="841610"/>
                  </a:lnTo>
                  <a:lnTo>
                    <a:pt x="108826" y="802320"/>
                  </a:lnTo>
                  <a:lnTo>
                    <a:pt x="111680" y="761882"/>
                  </a:lnTo>
                  <a:lnTo>
                    <a:pt x="117131" y="720402"/>
                  </a:lnTo>
                  <a:lnTo>
                    <a:pt x="125148" y="677983"/>
                  </a:lnTo>
                  <a:lnTo>
                    <a:pt x="135699" y="634729"/>
                  </a:lnTo>
                  <a:lnTo>
                    <a:pt x="148754" y="590746"/>
                  </a:lnTo>
                  <a:lnTo>
                    <a:pt x="164282" y="546136"/>
                  </a:lnTo>
                  <a:lnTo>
                    <a:pt x="182252" y="501006"/>
                  </a:lnTo>
                  <a:lnTo>
                    <a:pt x="202632" y="455458"/>
                  </a:lnTo>
                  <a:lnTo>
                    <a:pt x="225393" y="409598"/>
                  </a:lnTo>
                  <a:lnTo>
                    <a:pt x="250503" y="363529"/>
                  </a:lnTo>
                  <a:lnTo>
                    <a:pt x="277930" y="317357"/>
                  </a:lnTo>
                  <a:lnTo>
                    <a:pt x="307645" y="271184"/>
                  </a:lnTo>
                  <a:lnTo>
                    <a:pt x="339617" y="225117"/>
                  </a:lnTo>
                  <a:lnTo>
                    <a:pt x="373813" y="179258"/>
                  </a:lnTo>
                  <a:lnTo>
                    <a:pt x="410204" y="133713"/>
                  </a:lnTo>
                  <a:lnTo>
                    <a:pt x="448759" y="88585"/>
                  </a:lnTo>
                  <a:lnTo>
                    <a:pt x="489446" y="43979"/>
                  </a:lnTo>
                  <a:lnTo>
                    <a:pt x="532234" y="0"/>
                  </a:lnTo>
                  <a:close/>
                </a:path>
              </a:pathLst>
            </a:custGeom>
            <a:solidFill>
              <a:srgbClr val="487CAB"/>
            </a:solidFill>
          </p:spPr>
          <p:txBody>
            <a:bodyPr wrap="square" lIns="0" tIns="0" rIns="0" bIns="0" rtlCol="0"/>
            <a:lstStyle/>
            <a:p>
              <a:endParaRPr/>
            </a:p>
          </p:txBody>
        </p:sp>
        <p:sp>
          <p:nvSpPr>
            <p:cNvPr id="22" name="object 22"/>
            <p:cNvSpPr/>
            <p:nvPr/>
          </p:nvSpPr>
          <p:spPr>
            <a:xfrm>
              <a:off x="1590570" y="3673983"/>
              <a:ext cx="1711960" cy="1674495"/>
            </a:xfrm>
            <a:custGeom>
              <a:avLst/>
              <a:gdLst/>
              <a:ahLst/>
              <a:cxnLst/>
              <a:rect l="l" t="t" r="r" b="b"/>
              <a:pathLst>
                <a:path w="1711960" h="1674495">
                  <a:moveTo>
                    <a:pt x="532234" y="471805"/>
                  </a:moveTo>
                  <a:lnTo>
                    <a:pt x="489446" y="515784"/>
                  </a:lnTo>
                  <a:lnTo>
                    <a:pt x="448759" y="560390"/>
                  </a:lnTo>
                  <a:lnTo>
                    <a:pt x="410204" y="605518"/>
                  </a:lnTo>
                  <a:lnTo>
                    <a:pt x="373813" y="651063"/>
                  </a:lnTo>
                  <a:lnTo>
                    <a:pt x="339617" y="696922"/>
                  </a:lnTo>
                  <a:lnTo>
                    <a:pt x="307645" y="742989"/>
                  </a:lnTo>
                  <a:lnTo>
                    <a:pt x="277930" y="789162"/>
                  </a:lnTo>
                  <a:lnTo>
                    <a:pt x="250503" y="835334"/>
                  </a:lnTo>
                  <a:lnTo>
                    <a:pt x="225393" y="881403"/>
                  </a:lnTo>
                  <a:lnTo>
                    <a:pt x="202632" y="927263"/>
                  </a:lnTo>
                  <a:lnTo>
                    <a:pt x="182252" y="972811"/>
                  </a:lnTo>
                  <a:lnTo>
                    <a:pt x="164282" y="1017941"/>
                  </a:lnTo>
                  <a:lnTo>
                    <a:pt x="148754" y="1062551"/>
                  </a:lnTo>
                  <a:lnTo>
                    <a:pt x="135699" y="1106534"/>
                  </a:lnTo>
                  <a:lnTo>
                    <a:pt x="125148" y="1149788"/>
                  </a:lnTo>
                  <a:lnTo>
                    <a:pt x="117131" y="1192207"/>
                  </a:lnTo>
                  <a:lnTo>
                    <a:pt x="111680" y="1233687"/>
                  </a:lnTo>
                  <a:lnTo>
                    <a:pt x="108826" y="1274125"/>
                  </a:lnTo>
                  <a:lnTo>
                    <a:pt x="108599" y="1313415"/>
                  </a:lnTo>
                  <a:lnTo>
                    <a:pt x="111030" y="1351453"/>
                  </a:lnTo>
                  <a:lnTo>
                    <a:pt x="123992" y="1423357"/>
                  </a:lnTo>
                  <a:lnTo>
                    <a:pt x="147958" y="1489003"/>
                  </a:lnTo>
                  <a:lnTo>
                    <a:pt x="183176" y="1547555"/>
                  </a:lnTo>
                  <a:lnTo>
                    <a:pt x="205082" y="1573911"/>
                  </a:lnTo>
                  <a:lnTo>
                    <a:pt x="96497" y="1673987"/>
                  </a:lnTo>
                  <a:lnTo>
                    <a:pt x="56342" y="1620562"/>
                  </a:lnTo>
                  <a:lnTo>
                    <a:pt x="27093" y="1560027"/>
                  </a:lnTo>
                  <a:lnTo>
                    <a:pt x="8493" y="1493158"/>
                  </a:lnTo>
                  <a:lnTo>
                    <a:pt x="286" y="1420733"/>
                  </a:lnTo>
                  <a:lnTo>
                    <a:pt x="0" y="1382681"/>
                  </a:lnTo>
                  <a:lnTo>
                    <a:pt x="2215" y="1343533"/>
                  </a:lnTo>
                  <a:lnTo>
                    <a:pt x="6900" y="1303384"/>
                  </a:lnTo>
                  <a:lnTo>
                    <a:pt x="14023" y="1262334"/>
                  </a:lnTo>
                  <a:lnTo>
                    <a:pt x="23551" y="1220478"/>
                  </a:lnTo>
                  <a:lnTo>
                    <a:pt x="35453" y="1177915"/>
                  </a:lnTo>
                  <a:lnTo>
                    <a:pt x="49697" y="1134741"/>
                  </a:lnTo>
                  <a:lnTo>
                    <a:pt x="66250" y="1091054"/>
                  </a:lnTo>
                  <a:lnTo>
                    <a:pt x="85080" y="1046951"/>
                  </a:lnTo>
                  <a:lnTo>
                    <a:pt x="106155" y="1002530"/>
                  </a:lnTo>
                  <a:lnTo>
                    <a:pt x="129443" y="957888"/>
                  </a:lnTo>
                  <a:lnTo>
                    <a:pt x="154913" y="913121"/>
                  </a:lnTo>
                  <a:lnTo>
                    <a:pt x="182531" y="868328"/>
                  </a:lnTo>
                  <a:lnTo>
                    <a:pt x="212266" y="823606"/>
                  </a:lnTo>
                  <a:lnTo>
                    <a:pt x="244086" y="779051"/>
                  </a:lnTo>
                  <a:lnTo>
                    <a:pt x="277959" y="734762"/>
                  </a:lnTo>
                  <a:lnTo>
                    <a:pt x="313852" y="690835"/>
                  </a:lnTo>
                  <a:lnTo>
                    <a:pt x="351734" y="647368"/>
                  </a:lnTo>
                  <a:lnTo>
                    <a:pt x="391572" y="604459"/>
                  </a:lnTo>
                  <a:lnTo>
                    <a:pt x="433335" y="562203"/>
                  </a:lnTo>
                  <a:lnTo>
                    <a:pt x="476989" y="520700"/>
                  </a:lnTo>
                  <a:lnTo>
                    <a:pt x="585447" y="420751"/>
                  </a:lnTo>
                  <a:lnTo>
                    <a:pt x="630319" y="380681"/>
                  </a:lnTo>
                  <a:lnTo>
                    <a:pt x="675900" y="342476"/>
                  </a:lnTo>
                  <a:lnTo>
                    <a:pt x="722083" y="306173"/>
                  </a:lnTo>
                  <a:lnTo>
                    <a:pt x="768761" y="271811"/>
                  </a:lnTo>
                  <a:lnTo>
                    <a:pt x="815826" y="239425"/>
                  </a:lnTo>
                  <a:lnTo>
                    <a:pt x="863171" y="209055"/>
                  </a:lnTo>
                  <a:lnTo>
                    <a:pt x="910689" y="180738"/>
                  </a:lnTo>
                  <a:lnTo>
                    <a:pt x="958272" y="154511"/>
                  </a:lnTo>
                  <a:lnTo>
                    <a:pt x="1005815" y="130413"/>
                  </a:lnTo>
                  <a:lnTo>
                    <a:pt x="1053208" y="108480"/>
                  </a:lnTo>
                  <a:lnTo>
                    <a:pt x="1100346" y="88751"/>
                  </a:lnTo>
                  <a:lnTo>
                    <a:pt x="1147121" y="71262"/>
                  </a:lnTo>
                  <a:lnTo>
                    <a:pt x="1193425" y="56053"/>
                  </a:lnTo>
                  <a:lnTo>
                    <a:pt x="1239152" y="43160"/>
                  </a:lnTo>
                  <a:lnTo>
                    <a:pt x="1284194" y="32620"/>
                  </a:lnTo>
                  <a:lnTo>
                    <a:pt x="1328444" y="24473"/>
                  </a:lnTo>
                  <a:lnTo>
                    <a:pt x="1371796" y="18755"/>
                  </a:lnTo>
                  <a:lnTo>
                    <a:pt x="1414140" y="15503"/>
                  </a:lnTo>
                  <a:lnTo>
                    <a:pt x="1455371" y="14757"/>
                  </a:lnTo>
                  <a:lnTo>
                    <a:pt x="1495382" y="16552"/>
                  </a:lnTo>
                  <a:lnTo>
                    <a:pt x="1534064" y="20928"/>
                  </a:lnTo>
                  <a:lnTo>
                    <a:pt x="1571311" y="27921"/>
                  </a:lnTo>
                  <a:lnTo>
                    <a:pt x="1607016" y="37569"/>
                  </a:lnTo>
                  <a:lnTo>
                    <a:pt x="1641071" y="49911"/>
                  </a:lnTo>
                  <a:lnTo>
                    <a:pt x="1695300" y="0"/>
                  </a:lnTo>
                  <a:lnTo>
                    <a:pt x="1711556" y="185674"/>
                  </a:lnTo>
                  <a:lnTo>
                    <a:pt x="1478257" y="200025"/>
                  </a:lnTo>
                  <a:lnTo>
                    <a:pt x="1532613" y="149987"/>
                  </a:lnTo>
                  <a:lnTo>
                    <a:pt x="1498558" y="137630"/>
                  </a:lnTo>
                  <a:lnTo>
                    <a:pt x="1462853" y="127968"/>
                  </a:lnTo>
                  <a:lnTo>
                    <a:pt x="1425606" y="120962"/>
                  </a:lnTo>
                  <a:lnTo>
                    <a:pt x="1386924" y="116575"/>
                  </a:lnTo>
                  <a:lnTo>
                    <a:pt x="1346913" y="114769"/>
                  </a:lnTo>
                  <a:lnTo>
                    <a:pt x="1305682" y="115506"/>
                  </a:lnTo>
                  <a:lnTo>
                    <a:pt x="1263338" y="118749"/>
                  </a:lnTo>
                  <a:lnTo>
                    <a:pt x="1219986" y="124460"/>
                  </a:lnTo>
                  <a:lnTo>
                    <a:pt x="1175736" y="132600"/>
                  </a:lnTo>
                  <a:lnTo>
                    <a:pt x="1130694" y="143134"/>
                  </a:lnTo>
                  <a:lnTo>
                    <a:pt x="1084967" y="156022"/>
                  </a:lnTo>
                  <a:lnTo>
                    <a:pt x="1038663" y="171227"/>
                  </a:lnTo>
                  <a:lnTo>
                    <a:pt x="991888" y="188712"/>
                  </a:lnTo>
                  <a:lnTo>
                    <a:pt x="944750" y="208438"/>
                  </a:lnTo>
                  <a:lnTo>
                    <a:pt x="897357" y="230369"/>
                  </a:lnTo>
                  <a:lnTo>
                    <a:pt x="849814" y="254465"/>
                  </a:lnTo>
                  <a:lnTo>
                    <a:pt x="802231" y="280690"/>
                  </a:lnTo>
                  <a:lnTo>
                    <a:pt x="754713" y="309006"/>
                  </a:lnTo>
                  <a:lnTo>
                    <a:pt x="707368" y="339376"/>
                  </a:lnTo>
                  <a:lnTo>
                    <a:pt x="660303" y="371760"/>
                  </a:lnTo>
                  <a:lnTo>
                    <a:pt x="613625" y="406123"/>
                  </a:lnTo>
                  <a:lnTo>
                    <a:pt x="567442" y="442425"/>
                  </a:lnTo>
                  <a:lnTo>
                    <a:pt x="521861" y="480630"/>
                  </a:lnTo>
                  <a:lnTo>
                    <a:pt x="476989" y="520700"/>
                  </a:lnTo>
                </a:path>
              </a:pathLst>
            </a:custGeom>
            <a:ln w="12700">
              <a:solidFill>
                <a:srgbClr val="41709C"/>
              </a:solidFill>
            </a:ln>
          </p:spPr>
          <p:txBody>
            <a:bodyPr wrap="square" lIns="0" tIns="0" rIns="0" bIns="0" rtlCol="0"/>
            <a:lstStyle/>
            <a:p>
              <a:endParaRPr/>
            </a:p>
          </p:txBody>
        </p:sp>
      </p:grpSp>
      <p:sp>
        <p:nvSpPr>
          <p:cNvPr id="23" name="object 23"/>
          <p:cNvSpPr txBox="1"/>
          <p:nvPr/>
        </p:nvSpPr>
        <p:spPr>
          <a:xfrm>
            <a:off x="7902956" y="3896614"/>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手順９</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入力完了後、「認証コードを確認する」をクリックします。</a:t>
            </a:r>
            <a:endParaRPr sz="1600">
              <a:latin typeface="HGMaruGothicMPRO"/>
              <a:cs typeface="HGMaruGothicMPRO"/>
            </a:endParaRPr>
          </a:p>
        </p:txBody>
      </p:sp>
      <p:sp>
        <p:nvSpPr>
          <p:cNvPr id="24" name="object 24"/>
          <p:cNvSpPr txBox="1"/>
          <p:nvPr/>
        </p:nvSpPr>
        <p:spPr>
          <a:xfrm>
            <a:off x="3966717" y="5604764"/>
            <a:ext cx="144462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HGMaruGothicMPRO"/>
                <a:cs typeface="HGMaruGothicMPRO"/>
              </a:rPr>
              <a:t>（メール本文</a:t>
            </a:r>
            <a:r>
              <a:rPr sz="1600" spc="-50" dirty="0">
                <a:latin typeface="HGMaruGothicMPRO"/>
                <a:cs typeface="HGMaruGothicMPRO"/>
              </a:rPr>
              <a:t>）</a:t>
            </a:r>
            <a:endParaRPr sz="1600">
              <a:latin typeface="HGMaruGothicMPRO"/>
              <a:cs typeface="HGMaruGothicMPRO"/>
            </a:endParaRPr>
          </a:p>
        </p:txBody>
      </p:sp>
      <p:sp>
        <p:nvSpPr>
          <p:cNvPr id="25" name="object 4">
            <a:extLst>
              <a:ext uri="{FF2B5EF4-FFF2-40B4-BE49-F238E27FC236}">
                <a16:creationId xmlns:a16="http://schemas.microsoft.com/office/drawing/2014/main" id="{5D20DBBF-3745-41E7-B289-F05EB5C990DF}"/>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F0A91BA6-C070-4062-AE4D-10058115D64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９</a:t>
            </a:r>
            <a:endParaRPr sz="2400" dirty="0">
              <a:latin typeface="Yu Gothic"/>
              <a:cs typeface="Yu Gothic"/>
            </a:endParaRPr>
          </a:p>
        </p:txBody>
      </p:sp>
      <p:sp>
        <p:nvSpPr>
          <p:cNvPr id="3" name="object 3"/>
          <p:cNvSpPr txBox="1">
            <a:spLocks noGrp="1"/>
          </p:cNvSpPr>
          <p:nvPr>
            <p:ph type="title"/>
          </p:nvPr>
        </p:nvSpPr>
        <p:spPr>
          <a:xfrm>
            <a:off x="538226" y="286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750433" y="1208023"/>
            <a:ext cx="4692015" cy="197675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手順１０</a:t>
            </a:r>
            <a:endParaRPr sz="1600" dirty="0">
              <a:latin typeface="HGMaruGothicMPRO"/>
              <a:cs typeface="HGMaruGothicMPRO"/>
            </a:endParaRPr>
          </a:p>
          <a:p>
            <a:pPr marL="215265">
              <a:lnSpc>
                <a:spcPct val="100000"/>
              </a:lnSpc>
            </a:pPr>
            <a:r>
              <a:rPr sz="1600" spc="-35" dirty="0">
                <a:latin typeface="HGMaruGothicMPRO"/>
                <a:cs typeface="HGMaruGothicMPRO"/>
              </a:rPr>
              <a:t>「利用者情報の入力」画面に移動しますので、下</a:t>
            </a:r>
            <a:endParaRPr sz="1600" dirty="0">
              <a:latin typeface="HGMaruGothicMPRO"/>
              <a:cs typeface="HGMaruGothicMPRO"/>
            </a:endParaRPr>
          </a:p>
          <a:p>
            <a:pPr marL="12700">
              <a:lnSpc>
                <a:spcPct val="100000"/>
              </a:lnSpc>
            </a:pPr>
            <a:r>
              <a:rPr sz="1600" spc="-30" dirty="0">
                <a:latin typeface="HGMaruGothicMPRO"/>
                <a:cs typeface="HGMaruGothicMPRO"/>
              </a:rPr>
              <a:t>記項目を入力ください。</a:t>
            </a:r>
            <a:endParaRPr sz="1600" dirty="0">
              <a:latin typeface="HGMaruGothicMPRO"/>
              <a:cs typeface="HGMaruGothicMPRO"/>
            </a:endParaRPr>
          </a:p>
          <a:p>
            <a:pPr marL="12700">
              <a:lnSpc>
                <a:spcPct val="100000"/>
              </a:lnSpc>
              <a:spcBef>
                <a:spcPts val="1920"/>
              </a:spcBef>
            </a:pPr>
            <a:r>
              <a:rPr sz="1600" spc="-25" dirty="0">
                <a:latin typeface="HGMaruGothicMPRO"/>
                <a:cs typeface="HGMaruGothicMPRO"/>
              </a:rPr>
              <a:t>•</a:t>
            </a:r>
            <a:r>
              <a:rPr sz="1600" spc="-25">
                <a:latin typeface="HGMaruGothicMPRO"/>
                <a:cs typeface="HGMaruGothicMPRO"/>
              </a:rPr>
              <a:t>パスワード</a:t>
            </a:r>
            <a:r>
              <a:rPr sz="1600" spc="-25" dirty="0">
                <a:latin typeface="HGMaruGothicMPRO"/>
                <a:cs typeface="HGMaruGothicMPRO"/>
              </a:rPr>
              <a:t>（必須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•法人名、事業者名（必須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•郵便番号</a:t>
            </a:r>
            <a:endParaRPr sz="1600" dirty="0">
              <a:latin typeface="HGMaruGothicMPRO"/>
              <a:cs typeface="HGMaruGothicMPRO"/>
            </a:endParaRPr>
          </a:p>
          <a:p>
            <a:pPr marL="12700">
              <a:lnSpc>
                <a:spcPct val="100000"/>
              </a:lnSpc>
              <a:spcBef>
                <a:spcPts val="5"/>
              </a:spcBef>
            </a:pPr>
            <a:r>
              <a:rPr sz="1600" spc="-35" dirty="0">
                <a:latin typeface="HGMaruGothicMPRO"/>
                <a:cs typeface="HGMaruGothicMPRO"/>
              </a:rPr>
              <a:t>•所在地</a:t>
            </a:r>
            <a:endParaRPr sz="1600" dirty="0">
              <a:latin typeface="HGMaruGothicMPRO"/>
              <a:cs typeface="HGMaruGothicMPRO"/>
            </a:endParaRPr>
          </a:p>
        </p:txBody>
      </p:sp>
      <p:grpSp>
        <p:nvGrpSpPr>
          <p:cNvPr id="5" name="object 5"/>
          <p:cNvGrpSpPr/>
          <p:nvPr/>
        </p:nvGrpSpPr>
        <p:grpSpPr>
          <a:xfrm>
            <a:off x="949452" y="1301496"/>
            <a:ext cx="3784600" cy="5461000"/>
            <a:chOff x="949452" y="1301496"/>
            <a:chExt cx="3784600" cy="5461000"/>
          </a:xfrm>
        </p:grpSpPr>
        <p:pic>
          <p:nvPicPr>
            <p:cNvPr id="6" name="object 6"/>
            <p:cNvPicPr/>
            <p:nvPr/>
          </p:nvPicPr>
          <p:blipFill>
            <a:blip r:embed="rId2" cstate="print"/>
            <a:stretch>
              <a:fillRect/>
            </a:stretch>
          </p:blipFill>
          <p:spPr>
            <a:xfrm>
              <a:off x="958596" y="1310640"/>
              <a:ext cx="3613404" cy="2625851"/>
            </a:xfrm>
            <a:prstGeom prst="rect">
              <a:avLst/>
            </a:prstGeom>
          </p:spPr>
        </p:pic>
        <p:sp>
          <p:nvSpPr>
            <p:cNvPr id="7" name="object 7"/>
            <p:cNvSpPr/>
            <p:nvPr/>
          </p:nvSpPr>
          <p:spPr>
            <a:xfrm>
              <a:off x="954024" y="1306068"/>
              <a:ext cx="3622675" cy="2635250"/>
            </a:xfrm>
            <a:custGeom>
              <a:avLst/>
              <a:gdLst/>
              <a:ahLst/>
              <a:cxnLst/>
              <a:rect l="l" t="t" r="r" b="b"/>
              <a:pathLst>
                <a:path w="3622675" h="2635250">
                  <a:moveTo>
                    <a:pt x="0" y="2634995"/>
                  </a:moveTo>
                  <a:lnTo>
                    <a:pt x="3622548" y="2634995"/>
                  </a:lnTo>
                  <a:lnTo>
                    <a:pt x="3622548" y="0"/>
                  </a:lnTo>
                  <a:lnTo>
                    <a:pt x="0" y="0"/>
                  </a:lnTo>
                  <a:lnTo>
                    <a:pt x="0" y="2634995"/>
                  </a:lnTo>
                  <a:close/>
                </a:path>
              </a:pathLst>
            </a:custGeom>
            <a:ln w="9144">
              <a:solidFill>
                <a:srgbClr val="5B9BD4"/>
              </a:solidFill>
            </a:ln>
          </p:spPr>
          <p:txBody>
            <a:bodyPr wrap="square" lIns="0" tIns="0" rIns="0" bIns="0" rtlCol="0"/>
            <a:lstStyle/>
            <a:p>
              <a:endParaRPr/>
            </a:p>
          </p:txBody>
        </p:sp>
        <p:sp>
          <p:nvSpPr>
            <p:cNvPr id="8" name="object 8"/>
            <p:cNvSpPr/>
            <p:nvPr/>
          </p:nvSpPr>
          <p:spPr>
            <a:xfrm>
              <a:off x="1889760" y="1965959"/>
              <a:ext cx="1394460" cy="158750"/>
            </a:xfrm>
            <a:custGeom>
              <a:avLst/>
              <a:gdLst/>
              <a:ahLst/>
              <a:cxnLst/>
              <a:rect l="l" t="t" r="r" b="b"/>
              <a:pathLst>
                <a:path w="1394460" h="158750">
                  <a:moveTo>
                    <a:pt x="373380" y="24130"/>
                  </a:moveTo>
                  <a:lnTo>
                    <a:pt x="371475" y="14744"/>
                  </a:lnTo>
                  <a:lnTo>
                    <a:pt x="366306" y="7073"/>
                  </a:lnTo>
                  <a:lnTo>
                    <a:pt x="358635" y="1905"/>
                  </a:lnTo>
                  <a:lnTo>
                    <a:pt x="349250" y="0"/>
                  </a:lnTo>
                  <a:lnTo>
                    <a:pt x="24130" y="0"/>
                  </a:lnTo>
                  <a:lnTo>
                    <a:pt x="14732" y="1905"/>
                  </a:lnTo>
                  <a:lnTo>
                    <a:pt x="7061" y="7073"/>
                  </a:lnTo>
                  <a:lnTo>
                    <a:pt x="1892" y="14744"/>
                  </a:lnTo>
                  <a:lnTo>
                    <a:pt x="0" y="24130"/>
                  </a:lnTo>
                  <a:lnTo>
                    <a:pt x="0" y="120650"/>
                  </a:lnTo>
                  <a:lnTo>
                    <a:pt x="1892" y="130048"/>
                  </a:lnTo>
                  <a:lnTo>
                    <a:pt x="7061" y="137718"/>
                  </a:lnTo>
                  <a:lnTo>
                    <a:pt x="14732" y="142887"/>
                  </a:lnTo>
                  <a:lnTo>
                    <a:pt x="24130" y="144780"/>
                  </a:lnTo>
                  <a:lnTo>
                    <a:pt x="349250" y="144780"/>
                  </a:lnTo>
                  <a:lnTo>
                    <a:pt x="358635" y="142887"/>
                  </a:lnTo>
                  <a:lnTo>
                    <a:pt x="366306" y="137718"/>
                  </a:lnTo>
                  <a:lnTo>
                    <a:pt x="371475" y="130048"/>
                  </a:lnTo>
                  <a:lnTo>
                    <a:pt x="373380" y="120650"/>
                  </a:lnTo>
                  <a:lnTo>
                    <a:pt x="373380" y="24130"/>
                  </a:lnTo>
                  <a:close/>
                </a:path>
                <a:path w="1394460" h="158750">
                  <a:moveTo>
                    <a:pt x="1394460" y="26416"/>
                  </a:moveTo>
                  <a:lnTo>
                    <a:pt x="1392377" y="16129"/>
                  </a:lnTo>
                  <a:lnTo>
                    <a:pt x="1386725" y="7734"/>
                  </a:lnTo>
                  <a:lnTo>
                    <a:pt x="1378331" y="2082"/>
                  </a:lnTo>
                  <a:lnTo>
                    <a:pt x="1368031" y="0"/>
                  </a:lnTo>
                  <a:lnTo>
                    <a:pt x="454660" y="0"/>
                  </a:lnTo>
                  <a:lnTo>
                    <a:pt x="444360" y="2082"/>
                  </a:lnTo>
                  <a:lnTo>
                    <a:pt x="435965" y="7734"/>
                  </a:lnTo>
                  <a:lnTo>
                    <a:pt x="430314" y="16129"/>
                  </a:lnTo>
                  <a:lnTo>
                    <a:pt x="428244" y="26416"/>
                  </a:lnTo>
                  <a:lnTo>
                    <a:pt x="428244" y="132080"/>
                  </a:lnTo>
                  <a:lnTo>
                    <a:pt x="430314" y="142379"/>
                  </a:lnTo>
                  <a:lnTo>
                    <a:pt x="435965" y="150774"/>
                  </a:lnTo>
                  <a:lnTo>
                    <a:pt x="444360" y="156425"/>
                  </a:lnTo>
                  <a:lnTo>
                    <a:pt x="454660" y="158496"/>
                  </a:lnTo>
                  <a:lnTo>
                    <a:pt x="1368031" y="158496"/>
                  </a:lnTo>
                  <a:lnTo>
                    <a:pt x="1378331" y="156425"/>
                  </a:lnTo>
                  <a:lnTo>
                    <a:pt x="1386725" y="150774"/>
                  </a:lnTo>
                  <a:lnTo>
                    <a:pt x="1392377" y="142379"/>
                  </a:lnTo>
                  <a:lnTo>
                    <a:pt x="1394460" y="132080"/>
                  </a:lnTo>
                  <a:lnTo>
                    <a:pt x="1394460" y="26416"/>
                  </a:lnTo>
                  <a:close/>
                </a:path>
              </a:pathLst>
            </a:custGeom>
            <a:solidFill>
              <a:srgbClr val="FFFFFF"/>
            </a:solidFill>
          </p:spPr>
          <p:txBody>
            <a:bodyPr wrap="square" lIns="0" tIns="0" rIns="0" bIns="0" rtlCol="0"/>
            <a:lstStyle/>
            <a:p>
              <a:endParaRPr/>
            </a:p>
          </p:txBody>
        </p:sp>
        <p:sp>
          <p:nvSpPr>
            <p:cNvPr id="9" name="object 9"/>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10" name="object 10"/>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11" name="object 11"/>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12" name="object 12"/>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pic>
          <p:nvPicPr>
            <p:cNvPr id="13" name="object 13"/>
            <p:cNvPicPr/>
            <p:nvPr/>
          </p:nvPicPr>
          <p:blipFill>
            <a:blip r:embed="rId3" cstate="print"/>
            <a:stretch>
              <a:fillRect/>
            </a:stretch>
          </p:blipFill>
          <p:spPr>
            <a:xfrm>
              <a:off x="958596" y="4094986"/>
              <a:ext cx="3613404" cy="2657854"/>
            </a:xfrm>
            <a:prstGeom prst="rect">
              <a:avLst/>
            </a:prstGeom>
          </p:spPr>
        </p:pic>
        <p:sp>
          <p:nvSpPr>
            <p:cNvPr id="14" name="object 14"/>
            <p:cNvSpPr/>
            <p:nvPr/>
          </p:nvSpPr>
          <p:spPr>
            <a:xfrm>
              <a:off x="954024" y="4090416"/>
              <a:ext cx="3622675" cy="2667000"/>
            </a:xfrm>
            <a:custGeom>
              <a:avLst/>
              <a:gdLst/>
              <a:ahLst/>
              <a:cxnLst/>
              <a:rect l="l" t="t" r="r" b="b"/>
              <a:pathLst>
                <a:path w="3622675" h="2667000">
                  <a:moveTo>
                    <a:pt x="0" y="2666999"/>
                  </a:moveTo>
                  <a:lnTo>
                    <a:pt x="3622548" y="2666999"/>
                  </a:lnTo>
                  <a:lnTo>
                    <a:pt x="3622548" y="0"/>
                  </a:lnTo>
                  <a:lnTo>
                    <a:pt x="0" y="0"/>
                  </a:lnTo>
                  <a:lnTo>
                    <a:pt x="0" y="2666999"/>
                  </a:lnTo>
                  <a:close/>
                </a:path>
              </a:pathLst>
            </a:custGeom>
            <a:ln w="9144">
              <a:solidFill>
                <a:srgbClr val="5B9BD4"/>
              </a:solidFill>
            </a:ln>
          </p:spPr>
          <p:txBody>
            <a:bodyPr wrap="square" lIns="0" tIns="0" rIns="0" bIns="0" rtlCol="0"/>
            <a:lstStyle/>
            <a:p>
              <a:endParaRPr/>
            </a:p>
          </p:txBody>
        </p:sp>
        <p:sp>
          <p:nvSpPr>
            <p:cNvPr id="15" name="object 15"/>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16" name="object 16"/>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17" name="object 17"/>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18" name="object 18"/>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sp>
          <p:nvSpPr>
            <p:cNvPr id="19" name="object 19"/>
            <p:cNvSpPr/>
            <p:nvPr/>
          </p:nvSpPr>
          <p:spPr>
            <a:xfrm>
              <a:off x="1965960" y="6295643"/>
              <a:ext cx="1370330" cy="401320"/>
            </a:xfrm>
            <a:custGeom>
              <a:avLst/>
              <a:gdLst/>
              <a:ahLst/>
              <a:cxnLst/>
              <a:rect l="l" t="t" r="r" b="b"/>
              <a:pathLst>
                <a:path w="1370329" h="401320">
                  <a:moveTo>
                    <a:pt x="0" y="400811"/>
                  </a:moveTo>
                  <a:lnTo>
                    <a:pt x="1370076" y="400811"/>
                  </a:lnTo>
                  <a:lnTo>
                    <a:pt x="1370076" y="0"/>
                  </a:lnTo>
                  <a:lnTo>
                    <a:pt x="0" y="0"/>
                  </a:lnTo>
                  <a:lnTo>
                    <a:pt x="0" y="400811"/>
                  </a:lnTo>
                  <a:close/>
                </a:path>
              </a:pathLst>
            </a:custGeom>
            <a:ln w="57911">
              <a:solidFill>
                <a:srgbClr val="C00000"/>
              </a:solidFill>
            </a:ln>
          </p:spPr>
          <p:txBody>
            <a:bodyPr wrap="square" lIns="0" tIns="0" rIns="0" bIns="0" rtlCol="0"/>
            <a:lstStyle/>
            <a:p>
              <a:endParaRPr/>
            </a:p>
          </p:txBody>
        </p:sp>
        <p:sp>
          <p:nvSpPr>
            <p:cNvPr id="20" name="object 20"/>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21" name="object 21"/>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22" name="object 22"/>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23" name="object 23"/>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4867655" y="3041904"/>
            <a:ext cx="806450" cy="1584960"/>
            <a:chOff x="4867655" y="3041904"/>
            <a:chExt cx="806450" cy="1584960"/>
          </a:xfrm>
        </p:grpSpPr>
        <p:pic>
          <p:nvPicPr>
            <p:cNvPr id="25" name="object 25"/>
            <p:cNvPicPr/>
            <p:nvPr/>
          </p:nvPicPr>
          <p:blipFill>
            <a:blip r:embed="rId4" cstate="print"/>
            <a:stretch>
              <a:fillRect/>
            </a:stretch>
          </p:blipFill>
          <p:spPr>
            <a:xfrm>
              <a:off x="4870703" y="3044952"/>
              <a:ext cx="800100" cy="1578864"/>
            </a:xfrm>
            <a:prstGeom prst="rect">
              <a:avLst/>
            </a:prstGeom>
          </p:spPr>
        </p:pic>
        <p:sp>
          <p:nvSpPr>
            <p:cNvPr id="26" name="object 26"/>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27" name="object 27"/>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txBox="1"/>
          <p:nvPr/>
        </p:nvSpPr>
        <p:spPr>
          <a:xfrm>
            <a:off x="5750433" y="338823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手順１１</a:t>
            </a:r>
            <a:endParaRPr sz="1600">
              <a:latin typeface="HGMaruGothicMPRO"/>
              <a:cs typeface="HGMaruGothicMPRO"/>
            </a:endParaRPr>
          </a:p>
          <a:p>
            <a:pPr marL="12700" marR="5080" indent="202565">
              <a:lnSpc>
                <a:spcPct val="100000"/>
              </a:lnSpc>
            </a:pPr>
            <a:r>
              <a:rPr sz="1600" spc="-30" dirty="0">
                <a:latin typeface="HGMaruGothicMPRO"/>
                <a:cs typeface="HGMaruGothicMPRO"/>
              </a:rPr>
              <a:t>画面をスクロールし、続いて下記項目を入力くだ</a:t>
            </a:r>
            <a:r>
              <a:rPr sz="1600" spc="-35" dirty="0">
                <a:latin typeface="HGMaruGothicMPRO"/>
                <a:cs typeface="HGMaruGothicMPRO"/>
              </a:rPr>
              <a:t>さい。</a:t>
            </a:r>
            <a:endParaRPr sz="1600">
              <a:latin typeface="HGMaruGothicMPRO"/>
              <a:cs typeface="HGMaruGothicMPRO"/>
            </a:endParaRPr>
          </a:p>
        </p:txBody>
      </p:sp>
      <p:sp>
        <p:nvSpPr>
          <p:cNvPr id="29" name="object 29"/>
          <p:cNvSpPr txBox="1"/>
          <p:nvPr/>
        </p:nvSpPr>
        <p:spPr>
          <a:xfrm>
            <a:off x="5750433" y="4363973"/>
            <a:ext cx="5142230" cy="2194560"/>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MaruGothicMPRO"/>
                <a:cs typeface="HGMaruGothicMPRO"/>
              </a:rPr>
              <a:t>•代表者名</a:t>
            </a:r>
            <a:endParaRPr sz="1600" dirty="0">
              <a:latin typeface="HGMaruGothicMPRO"/>
              <a:cs typeface="HGMaruGothicMPRO"/>
            </a:endParaRPr>
          </a:p>
          <a:p>
            <a:pPr marL="12700">
              <a:lnSpc>
                <a:spcPct val="100000"/>
              </a:lnSpc>
            </a:pPr>
            <a:r>
              <a:rPr sz="1600" spc="-25" dirty="0">
                <a:latin typeface="HGMaruGothicMPRO"/>
                <a:cs typeface="HGMaruGothicMPRO"/>
              </a:rPr>
              <a:t>•代表者名（カナ</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•連絡先電話番号（必須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•担当者名（必須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•担当者名（カナ）（必須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•担当者生年月日</a:t>
            </a:r>
            <a:endParaRPr sz="1600" dirty="0">
              <a:latin typeface="HGMaruGothicMPRO"/>
              <a:cs typeface="HGMaruGothicMPRO"/>
            </a:endParaRPr>
          </a:p>
          <a:p>
            <a:pPr marL="57150">
              <a:lnSpc>
                <a:spcPct val="100000"/>
              </a:lnSpc>
              <a:spcBef>
                <a:spcPts val="1720"/>
              </a:spcBef>
            </a:pPr>
            <a:r>
              <a:rPr sz="1600" b="1" u="sng" spc="-30" dirty="0">
                <a:solidFill>
                  <a:srgbClr val="FF0000"/>
                </a:solidFill>
                <a:uFill>
                  <a:solidFill>
                    <a:srgbClr val="FF0000"/>
                  </a:solidFill>
                </a:uFill>
                <a:latin typeface="HGMaruGothicMPRO"/>
                <a:cs typeface="HGMaruGothicMPRO"/>
              </a:rPr>
              <a:t>手順１２</a:t>
            </a:r>
            <a:endParaRPr sz="1600" dirty="0">
              <a:latin typeface="HGMaruGothicMPRO"/>
              <a:cs typeface="HGMaruGothicMPRO"/>
            </a:endParaRPr>
          </a:p>
          <a:p>
            <a:pPr marL="259715">
              <a:lnSpc>
                <a:spcPct val="100000"/>
              </a:lnSpc>
            </a:pPr>
            <a:r>
              <a:rPr sz="1600" spc="-30" dirty="0">
                <a:latin typeface="HGMaruGothicMPRO"/>
                <a:cs typeface="HGMaruGothicMPRO"/>
              </a:rPr>
              <a:t>最後に、「入力内容を確認する」をクリックします。</a:t>
            </a:r>
            <a:endParaRPr sz="1600" dirty="0">
              <a:latin typeface="HGMaruGothicMPRO"/>
              <a:cs typeface="HGMaruGothicMPRO"/>
            </a:endParaRPr>
          </a:p>
        </p:txBody>
      </p:sp>
      <p:sp>
        <p:nvSpPr>
          <p:cNvPr id="30" name="object 4">
            <a:extLst>
              <a:ext uri="{FF2B5EF4-FFF2-40B4-BE49-F238E27FC236}">
                <a16:creationId xmlns:a16="http://schemas.microsoft.com/office/drawing/2014/main" id="{4E20E1DC-1F59-494E-875B-82406E0F9B9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C07CC4CC-5A40-4084-80EE-EAA84F7CF81C}"/>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B41AE48-C475-456F-BB6E-1B92C6749FA7}">
  <ds:schemaRefs>
    <ds:schemaRef ds:uri="http://schemas.microsoft.com/sharepoint/v3/contenttype/forms"/>
  </ds:schemaRefs>
</ds:datastoreItem>
</file>

<file path=customXml/itemProps2.xml><?xml version="1.0" encoding="utf-8"?>
<ds:datastoreItem xmlns:ds="http://schemas.openxmlformats.org/officeDocument/2006/customXml" ds:itemID="{E93C2A0C-8252-4C5C-B29A-6BDA583DD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B244D-3C39-4214-8482-C20F61FF9957}">
  <ds:schemaRefs>
    <ds:schemaRef ds:uri="http://schemas.microsoft.com/office/2006/documentManagement/types"/>
    <ds:schemaRef ds:uri="http://schemas.microsoft.com/office/2006/metadata/properties"/>
    <ds:schemaRef ds:uri="http://purl.org/dc/dcmitype/"/>
    <ds:schemaRef ds:uri="4e21aece-359b-4e6f-8f54-c70e1e237c6a"/>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1009</TotalTime>
  <Words>1223</Words>
  <Application>Microsoft Office PowerPoint</Application>
  <PresentationFormat>ワイド画面</PresentationFormat>
  <Paragraphs>230</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HGMaruGothicMPRO</vt:lpstr>
      <vt:lpstr>HGMaruGothicMPRO</vt:lpstr>
      <vt:lpstr>ＭＳ Ｐゴシック</vt:lpstr>
      <vt:lpstr>UD デジタル 教科書体 N-B</vt:lpstr>
      <vt:lpstr>Yu Gothic</vt:lpstr>
      <vt:lpstr>Yu Gothic</vt:lpstr>
      <vt:lpstr>游ゴシック Light</vt:lpstr>
      <vt:lpstr>Arial</vt:lpstr>
      <vt:lpstr>Office テーマ</vt:lpstr>
      <vt:lpstr>行政オンラインシステムによる アドプト･プログラムの参加申込手順</vt:lpstr>
      <vt:lpstr>目次</vt:lpstr>
      <vt:lpstr>申請の前に</vt:lpstr>
      <vt:lpstr>①利用者登録</vt:lpstr>
      <vt:lpstr>①利用者登録</vt:lpstr>
      <vt:lpstr>①利用者登録</vt:lpstr>
      <vt:lpstr>①利用者登録</vt:lpstr>
      <vt:lpstr>①利用者登録</vt:lpstr>
      <vt:lpstr>①利用者登録</vt:lpstr>
      <vt:lpstr>①利用者登録</vt:lpstr>
      <vt:lpstr>①利用者登録</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Yahoo!防災速報アプリ 自治体からの緊急情報 配信ツール利用マニュアル</dc:title>
  <dc:creator>春名　克二</dc:creator>
  <cp:lastModifiedBy>石橋　実奈</cp:lastModifiedBy>
  <cp:revision>69</cp:revision>
  <cp:lastPrinted>2024-01-31T00:58:16Z</cp:lastPrinted>
  <dcterms:created xsi:type="dcterms:W3CDTF">2024-01-10T03:16:41Z</dcterms:created>
  <dcterms:modified xsi:type="dcterms:W3CDTF">2024-03-18T08:46:05Z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2024-01-09T00:00:00Z</vt:filetime>
  </property>
  <property fmtid="{D5CDD505-2E9C-101B-9397-08002B2CF9AE}" pid="3" name="Creator">
    <vt:lpwstr>Microsoft® PowerPoint® 2016</vt:lpwstr>
  </property>
  <property fmtid="{D5CDD505-2E9C-101B-9397-08002B2CF9AE}" pid="4" name="LastSaved">
    <vt:filetime>2024-01-10T00:00:00Z</vt:filetime>
  </property>
  <property fmtid="{D5CDD505-2E9C-101B-9397-08002B2CF9AE}" pid="5" name="Producer">
    <vt:lpwstr>Microsoft® PowerPoint® 2016</vt:lpwstr>
  </property>
  <property fmtid="{D5CDD505-2E9C-101B-9397-08002B2CF9AE}" pid="6" name="ContentTypeId">
    <vt:lpwstr>0x01010085D4A840C0B79842806973E30B2A13A0</vt:lpwstr>
  </property>
</Properties>
</file>