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99FFCC"/>
    <a:srgbClr val="66FF99"/>
    <a:srgbClr val="CCFFCC"/>
    <a:srgbClr val="FFFFCC"/>
    <a:srgbClr val="99FF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2019/4/9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125760" y="462508"/>
            <a:ext cx="8928992" cy="627886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◇名称：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フィランソロピー大会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OSAKA2019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～新しい公益のかたちを考えてみませんか～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◇目的：「民都・大阪」フィランソロピー会議の設立など、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民都・大阪」における社会的課題解決に向けた新たな連携等の取組み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を広く国内外に発信し、フィランソロピーの国際拠点都市の実現につなげる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◇時期：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◇場所：関西大学梅田キャンパス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階大ホール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◇主催：「民都・大阪」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フィランソロピー会議（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事務局：副首都推進局）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◇ターゲット：民間公益活動の担い手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プレーヤー）、公益活動に関わる方（活動の支援者・企業の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CSR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担当者など）など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◇プログラム（案）　　</a:t>
            </a:r>
          </a:p>
          <a:p>
            <a:pPr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◇今後のスケジュール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　　　　プログラム案を確定のうえメンバーへご案内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月中旬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広報開始　　報道提供・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掲載　（４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/9</a:t>
            </a:r>
            <a:r>
              <a:rPr lang="ja-JP" altLang="en-US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府政だより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月合併号（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4/15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発行　掲載予定）、区政だより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月号（掲載調整中）　　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「（仮称）フィランソロピー大会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OSAKA201</a:t>
            </a:r>
            <a:r>
              <a:rPr lang="en-US" altLang="ja-JP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 bwMode="auto">
          <a:xfrm>
            <a:off x="8454879" y="661664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93456"/>
              </p:ext>
            </p:extLst>
          </p:nvPr>
        </p:nvGraphicFramePr>
        <p:xfrm>
          <a:off x="449795" y="2367799"/>
          <a:ext cx="8280921" cy="2851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771957701"/>
                    </a:ext>
                  </a:extLst>
                </a:gridCol>
                <a:gridCol w="6840761">
                  <a:extLst>
                    <a:ext uri="{9D8B030D-6E8A-4147-A177-3AD203B41FA5}">
                      <a16:colId xmlns:a16="http://schemas.microsoft.com/office/drawing/2014/main" val="943121495"/>
                    </a:ext>
                  </a:extLst>
                </a:gridCol>
              </a:tblGrid>
              <a:tr h="27206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プログラム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案）</a:t>
                      </a:r>
                      <a:endParaRPr kumimoji="1" lang="ja-JP" altLang="en-US" sz="1400" dirty="0"/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45236566"/>
                  </a:ext>
                </a:extLst>
              </a:tr>
              <a:tr h="127760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altLang="ja-JP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第１部</a:t>
                      </a:r>
                      <a:r>
                        <a:rPr lang="en-US" altLang="ja-JP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（案）　「民都・大阪」フィランソロピー会議について、会議のこれまでの取組みや、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具体的な取組に関するパネルディスカッション、今後の展開について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r>
                        <a:rPr lang="en-US" altLang="ja-JP" sz="1300" b="1" baseline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会議メンバーから発信　</a:t>
                      </a:r>
                      <a:endParaRPr lang="en-US" altLang="ja-JP" sz="13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145873367"/>
                  </a:ext>
                </a:extLst>
              </a:tr>
              <a:tr h="1286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第２部</a:t>
                      </a:r>
                      <a:r>
                        <a:rPr lang="en-US" altLang="ja-JP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 smtClean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（案）　様々な団体に登場いただき、現在の活動等をプレゼンしていただく。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会議メンバーや参加者とのコミュニケーションによって、課題解決に向けた新たな連携や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解決策に向けたネットワークの重要性などを啓発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698773407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654055" y="35332"/>
            <a:ext cx="14006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15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Segoe UI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2019-04-09T01:03:00Z</dcterms:created>
  <dcterms:modified xsi:type="dcterms:W3CDTF">2019-04-09T01:03:03Z</dcterms:modified>
</cp:coreProperties>
</file>