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21"/>
  </p:notesMasterIdLst>
  <p:sldIdLst>
    <p:sldId id="491" r:id="rId2"/>
    <p:sldId id="490" r:id="rId3"/>
    <p:sldId id="337" r:id="rId4"/>
    <p:sldId id="484" r:id="rId5"/>
    <p:sldId id="486" r:id="rId6"/>
    <p:sldId id="488" r:id="rId7"/>
    <p:sldId id="448" r:id="rId8"/>
    <p:sldId id="411" r:id="rId9"/>
    <p:sldId id="430" r:id="rId10"/>
    <p:sldId id="444" r:id="rId11"/>
    <p:sldId id="450" r:id="rId12"/>
    <p:sldId id="408" r:id="rId13"/>
    <p:sldId id="435" r:id="rId14"/>
    <p:sldId id="436" r:id="rId15"/>
    <p:sldId id="452" r:id="rId16"/>
    <p:sldId id="365" r:id="rId17"/>
    <p:sldId id="293" r:id="rId18"/>
    <p:sldId id="469" r:id="rId19"/>
    <p:sldId id="443" r:id="rId20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3" autoAdjust="0"/>
    <p:restoredTop sz="87379" autoAdjust="0"/>
  </p:normalViewPr>
  <p:slideViewPr>
    <p:cSldViewPr snapToGrid="0" showGuides="1">
      <p:cViewPr varScale="1">
        <p:scale>
          <a:sx n="65" d="100"/>
          <a:sy n="65" d="100"/>
        </p:scale>
        <p:origin x="534" y="72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水谷 祐子" userId="fef26cfa4235db4a" providerId="LiveId" clId="{61ED4426-C90B-428D-9F5C-80EADEDC3A2C}"/>
    <pc:docChg chg="undo custSel addSld delSld modSld">
      <pc:chgData name="水谷 祐子" userId="fef26cfa4235db4a" providerId="LiveId" clId="{61ED4426-C90B-428D-9F5C-80EADEDC3A2C}" dt="2020-12-13T11:40:07.836" v="10471" actId="20577"/>
      <pc:docMkLst>
        <pc:docMk/>
      </pc:docMkLst>
      <pc:sldChg chg="modSp mod modNotesTx">
        <pc:chgData name="水谷 祐子" userId="fef26cfa4235db4a" providerId="LiveId" clId="{61ED4426-C90B-428D-9F5C-80EADEDC3A2C}" dt="2020-12-13T11:09:00.291" v="10078" actId="1076"/>
        <pc:sldMkLst>
          <pc:docMk/>
          <pc:sldMk cId="1060117599" sldId="294"/>
        </pc:sldMkLst>
        <pc:spChg chg="mod">
          <ac:chgData name="水谷 祐子" userId="fef26cfa4235db4a" providerId="LiveId" clId="{61ED4426-C90B-428D-9F5C-80EADEDC3A2C}" dt="2020-12-13T11:09:00.291" v="10078" actId="1076"/>
          <ac:spMkLst>
            <pc:docMk/>
            <pc:sldMk cId="1060117599" sldId="294"/>
            <ac:spMk id="6" creationId="{00000000-0000-0000-0000-000000000000}"/>
          </ac:spMkLst>
        </pc:spChg>
      </pc:sldChg>
      <pc:sldChg chg="modSp mod modNotesTx">
        <pc:chgData name="水谷 祐子" userId="fef26cfa4235db4a" providerId="LiveId" clId="{61ED4426-C90B-428D-9F5C-80EADEDC3A2C}" dt="2020-12-13T09:18:11.796" v="9950" actId="6549"/>
        <pc:sldMkLst>
          <pc:docMk/>
          <pc:sldMk cId="4218424092" sldId="295"/>
        </pc:sldMkLst>
        <pc:graphicFrameChg chg="modGraphic">
          <ac:chgData name="水谷 祐子" userId="fef26cfa4235db4a" providerId="LiveId" clId="{61ED4426-C90B-428D-9F5C-80EADEDC3A2C}" dt="2020-12-13T09:17:53.935" v="9938" actId="20577"/>
          <ac:graphicFrameMkLst>
            <pc:docMk/>
            <pc:sldMk cId="4218424092" sldId="295"/>
            <ac:graphicFrameMk id="3" creationId="{00000000-0000-0000-0000-000000000000}"/>
          </ac:graphicFrameMkLst>
        </pc:graphicFrameChg>
      </pc:sldChg>
      <pc:sldChg chg="addSp delSp modSp mod modNotesTx">
        <pc:chgData name="水谷 祐子" userId="fef26cfa4235db4a" providerId="LiveId" clId="{61ED4426-C90B-428D-9F5C-80EADEDC3A2C}" dt="2020-12-13T11:22:39.492" v="10195" actId="6549"/>
        <pc:sldMkLst>
          <pc:docMk/>
          <pc:sldMk cId="2180865606" sldId="296"/>
        </pc:sldMkLst>
        <pc:spChg chg="ord">
          <ac:chgData name="水谷 祐子" userId="fef26cfa4235db4a" providerId="LiveId" clId="{61ED4426-C90B-428D-9F5C-80EADEDC3A2C}" dt="2020-12-12T14:17:26.171" v="458" actId="166"/>
          <ac:spMkLst>
            <pc:docMk/>
            <pc:sldMk cId="2180865606" sldId="296"/>
            <ac:spMk id="2" creationId="{00000000-0000-0000-0000-000000000000}"/>
          </ac:spMkLst>
        </pc:spChg>
        <pc:picChg chg="del mod">
          <ac:chgData name="水谷 祐子" userId="fef26cfa4235db4a" providerId="LiveId" clId="{61ED4426-C90B-428D-9F5C-80EADEDC3A2C}" dt="2020-12-12T14:16:40.230" v="432" actId="21"/>
          <ac:picMkLst>
            <pc:docMk/>
            <pc:sldMk cId="2180865606" sldId="296"/>
            <ac:picMk id="8" creationId="{7C505F03-41B4-47B0-9288-775153724A4D}"/>
          </ac:picMkLst>
        </pc:picChg>
        <pc:picChg chg="add mod">
          <ac:chgData name="水谷 祐子" userId="fef26cfa4235db4a" providerId="LiveId" clId="{61ED4426-C90B-428D-9F5C-80EADEDC3A2C}" dt="2020-12-12T14:17:23.033" v="457" actId="1076"/>
          <ac:picMkLst>
            <pc:docMk/>
            <pc:sldMk cId="2180865606" sldId="296"/>
            <ac:picMk id="9" creationId="{5F858D53-8BB2-4682-A083-FB2E50A7F24B}"/>
          </ac:picMkLst>
        </pc:picChg>
      </pc:sldChg>
      <pc:sldChg chg="modSp mod modNotesTx">
        <pc:chgData name="水谷 祐子" userId="fef26cfa4235db4a" providerId="LiveId" clId="{61ED4426-C90B-428D-9F5C-80EADEDC3A2C}" dt="2020-12-13T07:51:07.912" v="3717" actId="20577"/>
        <pc:sldMkLst>
          <pc:docMk/>
          <pc:sldMk cId="2870992928" sldId="297"/>
        </pc:sldMkLst>
        <pc:spChg chg="mod">
          <ac:chgData name="水谷 祐子" userId="fef26cfa4235db4a" providerId="LiveId" clId="{61ED4426-C90B-428D-9F5C-80EADEDC3A2C}" dt="2020-12-13T07:50:56.352" v="3692" actId="20577"/>
          <ac:spMkLst>
            <pc:docMk/>
            <pc:sldMk cId="2870992928" sldId="297"/>
            <ac:spMk id="3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3:58.973" v="10249" actId="20577"/>
        <pc:sldMkLst>
          <pc:docMk/>
          <pc:sldMk cId="1477915150" sldId="314"/>
        </pc:sldMkLst>
      </pc:sldChg>
      <pc:sldChg chg="modNotesTx">
        <pc:chgData name="水谷 祐子" userId="fef26cfa4235db4a" providerId="LiveId" clId="{61ED4426-C90B-428D-9F5C-80EADEDC3A2C}" dt="2020-12-13T11:24:45.783" v="10278" actId="20577"/>
        <pc:sldMkLst>
          <pc:docMk/>
          <pc:sldMk cId="436696774" sldId="316"/>
        </pc:sldMkLst>
      </pc:sldChg>
      <pc:sldChg chg="modNotesTx">
        <pc:chgData name="水谷 祐子" userId="fef26cfa4235db4a" providerId="LiveId" clId="{61ED4426-C90B-428D-9F5C-80EADEDC3A2C}" dt="2020-12-13T06:50:34.103" v="2176" actId="20577"/>
        <pc:sldMkLst>
          <pc:docMk/>
          <pc:sldMk cId="868228661" sldId="322"/>
        </pc:sldMkLst>
      </pc:sldChg>
      <pc:sldChg chg="modNotesTx">
        <pc:chgData name="水谷 祐子" userId="fef26cfa4235db4a" providerId="LiveId" clId="{61ED4426-C90B-428D-9F5C-80EADEDC3A2C}" dt="2020-12-13T11:27:21.324" v="10314" actId="20577"/>
        <pc:sldMkLst>
          <pc:docMk/>
          <pc:sldMk cId="239659597" sldId="323"/>
        </pc:sldMkLst>
      </pc:sldChg>
      <pc:sldChg chg="modSp mod modNotesTx">
        <pc:chgData name="水谷 祐子" userId="fef26cfa4235db4a" providerId="LiveId" clId="{61ED4426-C90B-428D-9F5C-80EADEDC3A2C}" dt="2020-12-13T07:48:46.821" v="3670" actId="20577"/>
        <pc:sldMkLst>
          <pc:docMk/>
          <pc:sldMk cId="3148405114" sldId="324"/>
        </pc:sldMkLst>
        <pc:spChg chg="mod">
          <ac:chgData name="水谷 祐子" userId="fef26cfa4235db4a" providerId="LiveId" clId="{61ED4426-C90B-428D-9F5C-80EADEDC3A2C}" dt="2020-12-13T07:35:37.966" v="3327"/>
          <ac:spMkLst>
            <pc:docMk/>
            <pc:sldMk cId="3148405114" sldId="324"/>
            <ac:spMk id="25" creationId="{00000000-0000-0000-0000-000000000000}"/>
          </ac:spMkLst>
        </pc:spChg>
      </pc:sldChg>
      <pc:sldChg chg="modNotesTx">
        <pc:chgData name="水谷 祐子" userId="fef26cfa4235db4a" providerId="LiveId" clId="{61ED4426-C90B-428D-9F5C-80EADEDC3A2C}" dt="2020-12-13T11:29:25.967" v="10317" actId="20577"/>
        <pc:sldMkLst>
          <pc:docMk/>
          <pc:sldMk cId="3779894897" sldId="325"/>
        </pc:sldMkLst>
      </pc:sldChg>
      <pc:sldChg chg="modNotesTx">
        <pc:chgData name="水谷 祐子" userId="fef26cfa4235db4a" providerId="LiveId" clId="{61ED4426-C90B-428D-9F5C-80EADEDC3A2C}" dt="2020-12-13T11:36:48.540" v="10404" actId="20577"/>
        <pc:sldMkLst>
          <pc:docMk/>
          <pc:sldMk cId="1538465595" sldId="338"/>
        </pc:sldMkLst>
      </pc:sldChg>
      <pc:sldChg chg="modNotesTx">
        <pc:chgData name="水谷 祐子" userId="fef26cfa4235db4a" providerId="LiveId" clId="{61ED4426-C90B-428D-9F5C-80EADEDC3A2C}" dt="2020-12-13T11:20:26.087" v="10179" actId="20577"/>
        <pc:sldMkLst>
          <pc:docMk/>
          <pc:sldMk cId="315391512" sldId="349"/>
        </pc:sldMkLst>
      </pc:sldChg>
      <pc:sldChg chg="modNotesTx">
        <pc:chgData name="水谷 祐子" userId="fef26cfa4235db4a" providerId="LiveId" clId="{61ED4426-C90B-428D-9F5C-80EADEDC3A2C}" dt="2020-12-13T11:15:51.788" v="10103" actId="20577"/>
        <pc:sldMkLst>
          <pc:docMk/>
          <pc:sldMk cId="3833515705" sldId="353"/>
        </pc:sldMkLst>
      </pc:sldChg>
      <pc:sldChg chg="modNotesTx">
        <pc:chgData name="水谷 祐子" userId="fef26cfa4235db4a" providerId="LiveId" clId="{61ED4426-C90B-428D-9F5C-80EADEDC3A2C}" dt="2020-12-13T11:30:03.723" v="10324" actId="20577"/>
        <pc:sldMkLst>
          <pc:docMk/>
          <pc:sldMk cId="3146197313" sldId="354"/>
        </pc:sldMkLst>
      </pc:sldChg>
      <pc:sldChg chg="modNotesTx">
        <pc:chgData name="水谷 祐子" userId="fef26cfa4235db4a" providerId="LiveId" clId="{61ED4426-C90B-428D-9F5C-80EADEDC3A2C}" dt="2020-12-13T08:29:39.201" v="5773" actId="20577"/>
        <pc:sldMkLst>
          <pc:docMk/>
          <pc:sldMk cId="1069015140" sldId="355"/>
        </pc:sldMkLst>
      </pc:sldChg>
      <pc:sldChg chg="modNotesTx">
        <pc:chgData name="水谷 祐子" userId="fef26cfa4235db4a" providerId="LiveId" clId="{61ED4426-C90B-428D-9F5C-80EADEDC3A2C}" dt="2020-12-13T11:31:22.720" v="10352" actId="20577"/>
        <pc:sldMkLst>
          <pc:docMk/>
          <pc:sldMk cId="1254772679" sldId="356"/>
        </pc:sldMkLst>
      </pc:sldChg>
      <pc:sldChg chg="modNotesTx">
        <pc:chgData name="水谷 祐子" userId="fef26cfa4235db4a" providerId="LiveId" clId="{61ED4426-C90B-428D-9F5C-80EADEDC3A2C}" dt="2020-12-13T11:31:54.728" v="10353" actId="20577"/>
        <pc:sldMkLst>
          <pc:docMk/>
          <pc:sldMk cId="2384277479" sldId="357"/>
        </pc:sldMkLst>
      </pc:sldChg>
      <pc:sldChg chg="modNotesTx">
        <pc:chgData name="水谷 祐子" userId="fef26cfa4235db4a" providerId="LiveId" clId="{61ED4426-C90B-428D-9F5C-80EADEDC3A2C}" dt="2020-12-13T11:33:17.833" v="10401" actId="20577"/>
        <pc:sldMkLst>
          <pc:docMk/>
          <pc:sldMk cId="1023310977" sldId="358"/>
        </pc:sldMkLst>
      </pc:sldChg>
      <pc:sldChg chg="modNotesTx">
        <pc:chgData name="水谷 祐子" userId="fef26cfa4235db4a" providerId="LiveId" clId="{61ED4426-C90B-428D-9F5C-80EADEDC3A2C}" dt="2020-12-13T08:53:05.314" v="7869" actId="20577"/>
        <pc:sldMkLst>
          <pc:docMk/>
          <pc:sldMk cId="3806039246" sldId="361"/>
        </pc:sldMkLst>
      </pc:sldChg>
      <pc:sldChg chg="modNotesTx">
        <pc:chgData name="水谷 祐子" userId="fef26cfa4235db4a" providerId="LiveId" clId="{61ED4426-C90B-428D-9F5C-80EADEDC3A2C}" dt="2020-12-13T09:22:41.328" v="10036" actId="6549"/>
        <pc:sldMkLst>
          <pc:docMk/>
          <pc:sldMk cId="4249712995" sldId="365"/>
        </pc:sldMkLst>
      </pc:sldChg>
      <pc:sldChg chg="modNotesTx">
        <pc:chgData name="水谷 祐子" userId="fef26cfa4235db4a" providerId="LiveId" clId="{61ED4426-C90B-428D-9F5C-80EADEDC3A2C}" dt="2020-12-13T09:19:06.064" v="9965" actId="20577"/>
        <pc:sldMkLst>
          <pc:docMk/>
          <pc:sldMk cId="3194441058" sldId="367"/>
        </pc:sldMkLst>
      </pc:sldChg>
      <pc:sldChg chg="modNotesTx">
        <pc:chgData name="水谷 祐子" userId="fef26cfa4235db4a" providerId="LiveId" clId="{61ED4426-C90B-428D-9F5C-80EADEDC3A2C}" dt="2020-12-13T11:38:18.081" v="10454" actId="20577"/>
        <pc:sldMkLst>
          <pc:docMk/>
          <pc:sldMk cId="486832572" sldId="369"/>
        </pc:sldMkLst>
      </pc:sldChg>
      <pc:sldChg chg="modNotesTx">
        <pc:chgData name="水谷 祐子" userId="fef26cfa4235db4a" providerId="LiveId" clId="{61ED4426-C90B-428D-9F5C-80EADEDC3A2C}" dt="2020-12-13T11:37:12.534" v="10419" actId="20577"/>
        <pc:sldMkLst>
          <pc:docMk/>
          <pc:sldMk cId="1721957930" sldId="370"/>
        </pc:sldMkLst>
      </pc:sldChg>
      <pc:sldChg chg="modNotesTx">
        <pc:chgData name="水谷 祐子" userId="fef26cfa4235db4a" providerId="LiveId" clId="{61ED4426-C90B-428D-9F5C-80EADEDC3A2C}" dt="2020-12-13T11:40:07.836" v="10471" actId="20577"/>
        <pc:sldMkLst>
          <pc:docMk/>
          <pc:sldMk cId="2140772188" sldId="371"/>
        </pc:sldMkLst>
      </pc:sldChg>
      <pc:sldChg chg="modNotesTx">
        <pc:chgData name="水谷 祐子" userId="fef26cfa4235db4a" providerId="LiveId" clId="{61ED4426-C90B-428D-9F5C-80EADEDC3A2C}" dt="2020-12-13T11:11:28.912" v="10085" actId="20577"/>
        <pc:sldMkLst>
          <pc:docMk/>
          <pc:sldMk cId="3668867094" sldId="373"/>
        </pc:sldMkLst>
      </pc:sldChg>
      <pc:sldChg chg="modNotesTx">
        <pc:chgData name="水谷 祐子" userId="fef26cfa4235db4a" providerId="LiveId" clId="{61ED4426-C90B-428D-9F5C-80EADEDC3A2C}" dt="2020-12-13T11:14:28.342" v="10101" actId="20577"/>
        <pc:sldMkLst>
          <pc:docMk/>
          <pc:sldMk cId="2562259551" sldId="375"/>
        </pc:sldMkLst>
      </pc:sldChg>
      <pc:sldChg chg="addSp modSp mod modNotesTx">
        <pc:chgData name="水谷 祐子" userId="fef26cfa4235db4a" providerId="LiveId" clId="{61ED4426-C90B-428D-9F5C-80EADEDC3A2C}" dt="2020-12-13T11:22:51.661" v="10221" actId="20577"/>
        <pc:sldMkLst>
          <pc:docMk/>
          <pc:sldMk cId="732967629" sldId="376"/>
        </pc:sldMkLst>
        <pc:spChg chg="add mod">
          <ac:chgData name="水谷 祐子" userId="fef26cfa4235db4a" providerId="LiveId" clId="{61ED4426-C90B-428D-9F5C-80EADEDC3A2C}" dt="2020-12-12T14:05:32.097" v="246" actId="1076"/>
          <ac:spMkLst>
            <pc:docMk/>
            <pc:sldMk cId="732967629" sldId="376"/>
            <ac:spMk id="4" creationId="{B8B4F5C0-4009-4D0E-AA68-6CC557221FA6}"/>
          </ac:spMkLst>
        </pc:spChg>
        <pc:picChg chg="add mod">
          <ac:chgData name="水谷 祐子" userId="fef26cfa4235db4a" providerId="LiveId" clId="{61ED4426-C90B-428D-9F5C-80EADEDC3A2C}" dt="2020-12-12T14:02:40.009" v="8" actId="1076"/>
          <ac:picMkLst>
            <pc:docMk/>
            <pc:sldMk cId="732967629" sldId="376"/>
            <ac:picMk id="3" creationId="{541B1A34-D2DB-42BF-A7F2-4B324A4C2D07}"/>
          </ac:picMkLst>
        </pc:picChg>
      </pc:sldChg>
      <pc:sldChg chg="addSp modSp new del mod">
        <pc:chgData name="水谷 祐子" userId="fef26cfa4235db4a" providerId="LiveId" clId="{61ED4426-C90B-428D-9F5C-80EADEDC3A2C}" dt="2020-12-13T09:23:02.760" v="10037" actId="2696"/>
        <pc:sldMkLst>
          <pc:docMk/>
          <pc:sldMk cId="1016068806" sldId="377"/>
        </pc:sldMkLst>
        <pc:spChg chg="add mod">
          <ac:chgData name="水谷 祐子" userId="fef26cfa4235db4a" providerId="LiveId" clId="{61ED4426-C90B-428D-9F5C-80EADEDC3A2C}" dt="2020-12-12T15:04:59.744" v="603" actId="113"/>
          <ac:spMkLst>
            <pc:docMk/>
            <pc:sldMk cId="1016068806" sldId="377"/>
            <ac:spMk id="2" creationId="{F5C0D825-8C68-4355-AD96-B1A12DD919D8}"/>
          </ac:spMkLst>
        </pc:spChg>
        <pc:spChg chg="add mod">
          <ac:chgData name="水谷 祐子" userId="fef26cfa4235db4a" providerId="LiveId" clId="{61ED4426-C90B-428D-9F5C-80EADEDC3A2C}" dt="2020-12-12T14:21:52.528" v="600"/>
          <ac:spMkLst>
            <pc:docMk/>
            <pc:sldMk cId="1016068806" sldId="377"/>
            <ac:spMk id="3" creationId="{0A0B8DAE-1DA1-428E-9439-14B63D1179B0}"/>
          </ac:spMkLst>
        </pc:spChg>
        <pc:spChg chg="add mod">
          <ac:chgData name="水谷 祐子" userId="fef26cfa4235db4a" providerId="LiveId" clId="{61ED4426-C90B-428D-9F5C-80EADEDC3A2C}" dt="2020-12-12T15:05:03.857" v="604" actId="113"/>
          <ac:spMkLst>
            <pc:docMk/>
            <pc:sldMk cId="1016068806" sldId="377"/>
            <ac:spMk id="4" creationId="{AD0E1C0D-0281-43FB-85F0-82FBF399E163}"/>
          </ac:spMkLst>
        </pc:spChg>
        <pc:picChg chg="add mod">
          <ac:chgData name="水谷 祐子" userId="fef26cfa4235db4a" providerId="LiveId" clId="{61ED4426-C90B-428D-9F5C-80EADEDC3A2C}" dt="2020-12-12T14:20:27.160" v="576" actId="1076"/>
          <ac:picMkLst>
            <pc:docMk/>
            <pc:sldMk cId="1016068806" sldId="377"/>
            <ac:picMk id="5" creationId="{2C6D8F82-EA02-49A8-8F71-A5E932F3C334}"/>
          </ac:picMkLst>
        </pc:picChg>
      </pc:sldChg>
      <pc:sldChg chg="addSp delSp modSp mod modNotesTx">
        <pc:chgData name="水谷 祐子" userId="fef26cfa4235db4a" providerId="LiveId" clId="{61ED4426-C90B-428D-9F5C-80EADEDC3A2C}" dt="2020-12-13T11:29:54.413" v="10318" actId="20577"/>
        <pc:sldMkLst>
          <pc:docMk/>
          <pc:sldMk cId="1618754756" sldId="378"/>
        </pc:sldMkLst>
        <pc:spChg chg="mod">
          <ac:chgData name="水谷 祐子" userId="fef26cfa4235db4a" providerId="LiveId" clId="{61ED4426-C90B-428D-9F5C-80EADEDC3A2C}" dt="2020-12-13T08:11:25.815" v="4541"/>
          <ac:spMkLst>
            <pc:docMk/>
            <pc:sldMk cId="1618754756" sldId="378"/>
            <ac:spMk id="2" creationId="{00000000-0000-0000-0000-000000000000}"/>
          </ac:spMkLst>
        </pc:spChg>
        <pc:spChg chg="add del mod">
          <ac:chgData name="水谷 祐子" userId="fef26cfa4235db4a" providerId="LiveId" clId="{61ED4426-C90B-428D-9F5C-80EADEDC3A2C}" dt="2020-12-13T08:22:03.330" v="5166" actId="14100"/>
          <ac:spMkLst>
            <pc:docMk/>
            <pc:sldMk cId="1618754756" sldId="378"/>
            <ac:spMk id="3" creationId="{00000000-0000-0000-0000-000000000000}"/>
          </ac:spMkLst>
        </pc:spChg>
        <pc:spChg chg="mod">
          <ac:chgData name="水谷 祐子" userId="fef26cfa4235db4a" providerId="LiveId" clId="{61ED4426-C90B-428D-9F5C-80EADEDC3A2C}" dt="2020-12-13T08:21:01.131" v="5049" actId="2085"/>
          <ac:spMkLst>
            <pc:docMk/>
            <pc:sldMk cId="1618754756" sldId="378"/>
            <ac:spMk id="4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2:19.006" v="4626" actId="21"/>
          <ac:spMkLst>
            <pc:docMk/>
            <pc:sldMk cId="1618754756" sldId="378"/>
            <ac:spMk id="5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19:03.144" v="4982"/>
          <ac:spMkLst>
            <pc:docMk/>
            <pc:sldMk cId="1618754756" sldId="378"/>
            <ac:spMk id="9" creationId="{DB38A3D9-B891-4A20-900D-CD4E3431634D}"/>
          </ac:spMkLst>
        </pc:spChg>
        <pc:picChg chg="add del mod">
          <ac:chgData name="水谷 祐子" userId="fef26cfa4235db4a" providerId="LiveId" clId="{61ED4426-C90B-428D-9F5C-80EADEDC3A2C}" dt="2020-12-13T08:20:54.308" v="5048" actId="21"/>
          <ac:picMkLst>
            <pc:docMk/>
            <pc:sldMk cId="1618754756" sldId="378"/>
            <ac:picMk id="7" creationId="{87B2EA80-C163-4A24-8A61-23EE426D8D54}"/>
          </ac:picMkLst>
        </pc:picChg>
        <pc:picChg chg="del">
          <ac:chgData name="水谷 祐子" userId="fef26cfa4235db4a" providerId="LiveId" clId="{61ED4426-C90B-428D-9F5C-80EADEDC3A2C}" dt="2020-12-13T08:19:03.144" v="4982"/>
          <ac:picMkLst>
            <pc:docMk/>
            <pc:sldMk cId="1618754756" sldId="378"/>
            <ac:picMk id="10" creationId="{8FEE601E-7D81-412C-93F2-21621C330940}"/>
          </ac:picMkLst>
        </pc:picChg>
        <pc:picChg chg="add mod">
          <ac:chgData name="水谷 祐子" userId="fef26cfa4235db4a" providerId="LiveId" clId="{61ED4426-C90B-428D-9F5C-80EADEDC3A2C}" dt="2020-12-13T08:20:21.309" v="5022" actId="1076"/>
          <ac:picMkLst>
            <pc:docMk/>
            <pc:sldMk cId="1618754756" sldId="378"/>
            <ac:picMk id="11" creationId="{94E889BE-374E-4195-B642-5639E1CD46BD}"/>
          </ac:picMkLst>
        </pc:picChg>
        <pc:picChg chg="add mod">
          <ac:chgData name="水谷 祐子" userId="fef26cfa4235db4a" providerId="LiveId" clId="{61ED4426-C90B-428D-9F5C-80EADEDC3A2C}" dt="2020-12-13T08:21:11.432" v="5051" actId="1076"/>
          <ac:picMkLst>
            <pc:docMk/>
            <pc:sldMk cId="1618754756" sldId="378"/>
            <ac:picMk id="12" creationId="{C94E4B75-4C5D-43AB-BD52-006E5032B51B}"/>
          </ac:picMkLst>
        </pc:picChg>
        <pc:picChg chg="add del mod">
          <ac:chgData name="水谷 祐子" userId="fef26cfa4235db4a" providerId="LiveId" clId="{61ED4426-C90B-428D-9F5C-80EADEDC3A2C}" dt="2020-12-13T08:18:56.773" v="4981"/>
          <ac:picMkLst>
            <pc:docMk/>
            <pc:sldMk cId="1618754756" sldId="378"/>
            <ac:picMk id="1026" creationId="{858BF47B-CF21-4DF1-BB5E-04BB32B23705}"/>
          </ac:picMkLst>
        </pc:picChg>
      </pc:sldChg>
      <pc:sldChg chg="addSp delSp modSp new del">
        <pc:chgData name="水谷 祐子" userId="fef26cfa4235db4a" providerId="LiveId" clId="{61ED4426-C90B-428D-9F5C-80EADEDC3A2C}" dt="2020-12-13T08:25:33.468" v="5597" actId="2696"/>
        <pc:sldMkLst>
          <pc:docMk/>
          <pc:sldMk cId="2671552503" sldId="379"/>
        </pc:sldMkLst>
        <pc:spChg chg="add del mod">
          <ac:chgData name="水谷 祐子" userId="fef26cfa4235db4a" providerId="LiveId" clId="{61ED4426-C90B-428D-9F5C-80EADEDC3A2C}" dt="2020-12-13T08:19:11.827" v="4985" actId="21"/>
          <ac:spMkLst>
            <pc:docMk/>
            <pc:sldMk cId="2671552503" sldId="379"/>
            <ac:spMk id="3" creationId="{94DC2E51-47E1-45C6-921A-74DD2B48C438}"/>
          </ac:spMkLst>
        </pc:spChg>
        <pc:picChg chg="add del mod">
          <ac:chgData name="水谷 祐子" userId="fef26cfa4235db4a" providerId="LiveId" clId="{61ED4426-C90B-428D-9F5C-80EADEDC3A2C}" dt="2020-12-13T08:19:11.827" v="4985" actId="21"/>
          <ac:picMkLst>
            <pc:docMk/>
            <pc:sldMk cId="2671552503" sldId="379"/>
            <ac:picMk id="4" creationId="{D358250F-8204-458C-913E-71C71E7F9DBE}"/>
          </ac:picMkLst>
        </pc:picChg>
        <pc:picChg chg="add del mod">
          <ac:chgData name="水谷 祐子" userId="fef26cfa4235db4a" providerId="LiveId" clId="{61ED4426-C90B-428D-9F5C-80EADEDC3A2C}" dt="2020-12-13T08:19:28.827" v="4989" actId="21"/>
          <ac:picMkLst>
            <pc:docMk/>
            <pc:sldMk cId="2671552503" sldId="379"/>
            <ac:picMk id="2050" creationId="{24EA95F1-A358-4D75-9A84-D078176925C1}"/>
          </ac:picMkLst>
        </pc:picChg>
      </pc:sldChg>
      <pc:sldChg chg="addSp delSp modSp mod modNotesTx">
        <pc:chgData name="水谷 祐子" userId="fef26cfa4235db4a" providerId="LiveId" clId="{61ED4426-C90B-428D-9F5C-80EADEDC3A2C}" dt="2020-12-13T11:23:02.534" v="10248" actId="20577"/>
        <pc:sldMkLst>
          <pc:docMk/>
          <pc:sldMk cId="1177990730" sldId="380"/>
        </pc:sldMkLst>
        <pc:spChg chg="mod">
          <ac:chgData name="水谷 祐子" userId="fef26cfa4235db4a" providerId="LiveId" clId="{61ED4426-C90B-428D-9F5C-80EADEDC3A2C}" dt="2020-12-13T08:22:46.010" v="5255"/>
          <ac:spMkLst>
            <pc:docMk/>
            <pc:sldMk cId="1177990730" sldId="380"/>
            <ac:spMk id="2" creationId="{00000000-0000-0000-0000-000000000000}"/>
          </ac:spMkLst>
        </pc:spChg>
        <pc:spChg chg="del">
          <ac:chgData name="水谷 祐子" userId="fef26cfa4235db4a" providerId="LiveId" clId="{61ED4426-C90B-428D-9F5C-80EADEDC3A2C}" dt="2020-12-13T08:24:45.872" v="5427" actId="478"/>
          <ac:spMkLst>
            <pc:docMk/>
            <pc:sldMk cId="1177990730" sldId="380"/>
            <ac:spMk id="3" creationId="{00000000-0000-0000-0000-000000000000}"/>
          </ac:spMkLst>
        </pc:spChg>
        <pc:spChg chg="add mod">
          <ac:chgData name="水谷 祐子" userId="fef26cfa4235db4a" providerId="LiveId" clId="{61ED4426-C90B-428D-9F5C-80EADEDC3A2C}" dt="2020-12-13T08:24:03.184" v="5423"/>
          <ac:spMkLst>
            <pc:docMk/>
            <pc:sldMk cId="1177990730" sldId="380"/>
            <ac:spMk id="4" creationId="{483E217A-94D3-49E5-A54D-49EE1938C44B}"/>
          </ac:spMkLst>
        </pc:spChg>
        <pc:spChg chg="add mod">
          <ac:chgData name="水谷 祐子" userId="fef26cfa4235db4a" providerId="LiveId" clId="{61ED4426-C90B-428D-9F5C-80EADEDC3A2C}" dt="2020-12-13T08:25:24.875" v="5596"/>
          <ac:spMkLst>
            <pc:docMk/>
            <pc:sldMk cId="1177990730" sldId="380"/>
            <ac:spMk id="7" creationId="{483DBC1D-37A8-4A5A-A8C8-C1FA5EC4A23F}"/>
          </ac:spMkLst>
        </pc:spChg>
        <pc:picChg chg="add mod">
          <ac:chgData name="水谷 祐子" userId="fef26cfa4235db4a" providerId="LiveId" clId="{61ED4426-C90B-428D-9F5C-80EADEDC3A2C}" dt="2020-12-13T08:24:22.574" v="5424"/>
          <ac:picMkLst>
            <pc:docMk/>
            <pc:sldMk cId="1177990730" sldId="380"/>
            <ac:picMk id="5" creationId="{B9CF7017-FCF0-4575-B928-A0AFEF0615A3}"/>
          </ac:picMkLst>
        </pc:picChg>
        <pc:picChg chg="add mod">
          <ac:chgData name="水谷 祐子" userId="fef26cfa4235db4a" providerId="LiveId" clId="{61ED4426-C90B-428D-9F5C-80EADEDC3A2C}" dt="2020-12-13T08:24:28.704" v="5426" actId="1076"/>
          <ac:picMkLst>
            <pc:docMk/>
            <pc:sldMk cId="1177990730" sldId="380"/>
            <ac:picMk id="6" creationId="{A0ED23A0-62C2-401E-949A-D7B3B330CD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8" cy="490569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8" cy="490569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3A4950B8-E072-443F-BC0B-A3703FCDECB0}" type="datetimeFigureOut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1"/>
            <a:ext cx="5317490" cy="384985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80308" cy="490568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8" y="9286846"/>
            <a:ext cx="2880308" cy="490568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12492D9D-1369-41D9-A58A-91E3A0BB8E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60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9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08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02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9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566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3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3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5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22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18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35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58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2D9D-1369-41D9-A58A-91E3A0BB8E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96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66AC-CB13-4ACD-8CC0-5D21F0744DD5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21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CCA0-AC38-4D83-91BC-73BB9100575E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8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9224-B792-4877-B825-24F00EA20688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57AC-9900-46B7-A610-16E1DA57CACB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5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AB69-08BC-4737-A3D3-FF3B03B02FFC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32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FB83-2044-4341-A2BE-F8F3ADF21ABC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2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9C24-9945-4BB7-844B-5A6FB850D6B0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15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EE95-2140-4323-ACDF-D9FF4FBF8CF9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5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C951-E275-42DD-A7E6-BCBB1069E448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3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FD70-615C-443A-83EE-042403070F3A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4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4FFE-E890-41B7-A744-C7E99F5F3DEF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FF07-57C5-4B97-A7DF-B12A62BA48AF}" type="datetime1">
              <a:rPr kumimoji="1" lang="ja-JP" altLang="en-US" smtClean="0"/>
              <a:t>2022/11/7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00C5-E09F-42B5-8802-35E7D4C4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27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0.png"/><Relationship Id="rId10" Type="http://schemas.microsoft.com/office/2007/relationships/hdphoto" Target="../media/hdphoto4.wdp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" y="0"/>
            <a:ext cx="1997010" cy="2756848"/>
          </a:xfrm>
          <a:prstGeom prst="rect">
            <a:avLst/>
          </a:prstGeom>
          <a:effectLst>
            <a:glow rad="50800">
              <a:schemeClr val="bg1">
                <a:alpha val="88000"/>
              </a:schemeClr>
            </a:glo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9845" y="627797"/>
            <a:ext cx="1433016" cy="135112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95009" y="552495"/>
            <a:ext cx="11592564" cy="5970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600" spc="-300" dirty="0" smtClean="0">
                <a:ln>
                  <a:solidFill>
                    <a:schemeClr val="tx1"/>
                  </a:solidFill>
                </a:ln>
                <a:solidFill>
                  <a:srgbClr val="00689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9600" spc="-300" dirty="0" smtClean="0">
                <a:ln>
                  <a:solidFill>
                    <a:schemeClr val="tx1"/>
                  </a:solidFill>
                </a:ln>
                <a:solidFill>
                  <a:srgbClr val="00689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小学生向け講座</a:t>
            </a:r>
            <a:r>
              <a:rPr kumimoji="1" lang="en-US" altLang="ja-JP" sz="9600" spc="-300" dirty="0" smtClean="0">
                <a:ln>
                  <a:solidFill>
                    <a:schemeClr val="tx1"/>
                  </a:solidFill>
                </a:ln>
                <a:solidFill>
                  <a:srgbClr val="00689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</a:p>
          <a:p>
            <a:pPr algn="ctr"/>
            <a:endParaRPr kumimoji="1" lang="en-US" altLang="ja-JP" sz="2000" spc="-300" dirty="0" smtClean="0">
              <a:ln>
                <a:solidFill>
                  <a:schemeClr val="tx1"/>
                </a:solidFill>
              </a:ln>
              <a:solidFill>
                <a:srgbClr val="00689D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1500" b="1" spc="-210" dirty="0" err="1" smtClean="0">
                <a:ln>
                  <a:solidFill>
                    <a:sysClr val="windowText" lastClr="000000"/>
                  </a:solidFill>
                </a:ln>
                <a:solidFill>
                  <a:srgbClr val="E5243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もずやん</a:t>
            </a:r>
            <a:r>
              <a:rPr kumimoji="1" lang="ja-JP" altLang="en-US" sz="7200" b="1" spc="-210" dirty="0" err="1" smtClean="0">
                <a:ln>
                  <a:solidFill>
                    <a:sysClr val="windowText" lastClr="000000"/>
                  </a:solidFill>
                </a:ln>
                <a:solidFill>
                  <a:srgbClr val="4C9F3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11500" b="1" spc="-300" dirty="0" smtClean="0">
                <a:ln>
                  <a:solidFill>
                    <a:schemeClr val="tx1"/>
                  </a:solidFill>
                </a:ln>
                <a:solidFill>
                  <a:srgbClr val="FCC30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一緒</a:t>
            </a:r>
            <a:r>
              <a:rPr kumimoji="1" lang="ja-JP" altLang="en-US" sz="7200" b="1" spc="-300" dirty="0" smtClean="0">
                <a:ln>
                  <a:solidFill>
                    <a:schemeClr val="tx1"/>
                  </a:solidFill>
                </a:ln>
                <a:solidFill>
                  <a:srgbClr val="FCC30B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kumimoji="1" lang="en-US" altLang="ja-JP" sz="7200" b="1" spc="-300" dirty="0" smtClean="0">
              <a:ln>
                <a:solidFill>
                  <a:schemeClr val="tx1"/>
                </a:solidFill>
              </a:ln>
              <a:solidFill>
                <a:srgbClr val="FCC30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600" b="1" spc="-300" dirty="0" smtClean="0">
                <a:ln>
                  <a:solidFill>
                    <a:schemeClr val="tx1"/>
                  </a:solidFill>
                </a:ln>
                <a:solidFill>
                  <a:srgbClr val="0A97D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Ｓ</a:t>
            </a:r>
            <a:r>
              <a:rPr kumimoji="1" lang="ja-JP" altLang="en-US" sz="16600" b="1" spc="-300" dirty="0" smtClean="0">
                <a:ln>
                  <a:solidFill>
                    <a:schemeClr val="tx1"/>
                  </a:solidFill>
                </a:ln>
                <a:solidFill>
                  <a:srgbClr val="00689D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Ｄ</a:t>
            </a:r>
            <a:r>
              <a:rPr kumimoji="1" lang="ja-JP" altLang="en-US" sz="16600" b="1" spc="-300" dirty="0" smtClean="0">
                <a:ln>
                  <a:solidFill>
                    <a:schemeClr val="tx1"/>
                  </a:solidFill>
                </a:ln>
                <a:solidFill>
                  <a:srgbClr val="FD6925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</a:t>
            </a:r>
            <a:r>
              <a:rPr kumimoji="1" lang="en-US" altLang="ja-JP" sz="16600" b="1" spc="-300" dirty="0" smtClean="0">
                <a:ln>
                  <a:solidFill>
                    <a:schemeClr val="tx1"/>
                  </a:solidFill>
                </a:ln>
                <a:solidFill>
                  <a:srgbClr val="DD1367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</a:t>
            </a:r>
            <a:r>
              <a:rPr kumimoji="1" lang="ja-JP" altLang="en-US" sz="7200" b="1" spc="-210" dirty="0" smtClean="0">
                <a:ln>
                  <a:solidFill>
                    <a:sysClr val="windowText" lastClr="000000"/>
                  </a:solidFill>
                </a:ln>
                <a:solidFill>
                  <a:srgbClr val="4C9F38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11500" b="1" spc="-210" dirty="0" smtClean="0">
                <a:ln>
                  <a:solidFill>
                    <a:sysClr val="windowText" lastClr="000000"/>
                  </a:solidFill>
                </a:ln>
                <a:solidFill>
                  <a:srgbClr val="0A97D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学ぼう</a:t>
            </a:r>
            <a:r>
              <a:rPr kumimoji="1" lang="en-US" altLang="ja-JP" sz="11500" b="1" spc="-210" dirty="0" smtClean="0">
                <a:ln>
                  <a:solidFill>
                    <a:sysClr val="windowText" lastClr="000000"/>
                  </a:solidFill>
                </a:ln>
                <a:solidFill>
                  <a:srgbClr val="DDA63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r>
              <a:rPr kumimoji="1" lang="en-US" altLang="ja-JP" sz="11500" b="1" spc="-210" dirty="0">
                <a:ln>
                  <a:solidFill>
                    <a:sysClr val="windowText" lastClr="000000"/>
                  </a:solidFill>
                </a:ln>
                <a:solidFill>
                  <a:srgbClr val="DDA63A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kumimoji="1" lang="en-US" altLang="ja-JP" sz="11500" b="1" spc="-210" dirty="0">
              <a:ln>
                <a:solidFill>
                  <a:sysClr val="windowText" lastClr="000000"/>
                </a:solidFill>
              </a:ln>
              <a:solidFill>
                <a:srgbClr val="E5243B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0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04796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2123" y="325331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9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</a:t>
            </a:r>
            <a:endParaRPr kumimoji="1" lang="ja-JP" altLang="en-US" sz="9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89220" y="2119043"/>
            <a:ext cx="69765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平均寿命の男女平均は</a:t>
            </a:r>
            <a:endParaRPr kumimoji="1" lang="en-US" altLang="ja-JP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84</a:t>
            </a:r>
            <a:r>
              <a:rPr kumimoji="1" lang="ja-JP" altLang="en-US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さい</a:t>
            </a:r>
            <a:endParaRPr kumimoji="1" lang="en-US" altLang="ja-JP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健康で生きられるのは</a:t>
            </a:r>
            <a:endParaRPr kumimoji="1" lang="en-US" altLang="ja-JP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74</a:t>
            </a:r>
            <a:r>
              <a:rPr kumimoji="1" lang="ja-JP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さいまで。</a:t>
            </a:r>
            <a:endParaRPr kumimoji="1" lang="en-US" altLang="ja-JP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0141" y="6489469"/>
            <a:ext cx="686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kumimoji="1" lang="en-US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https://www.stat.go.jp/data/sekai/pdf/2022al.pdf#page=15</a:t>
            </a:r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927724" y="93991"/>
            <a:ext cx="1412417" cy="4626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4" descr="https://2.bp.blogspot.com/-HcYwPkNFxJY/U2tHgvzDD6I/AAAAAAAAgOc/AVd1W_9E1xo/s800/Jap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01" y="325331"/>
            <a:ext cx="2312927" cy="157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597377" y="6048169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年時点）</a:t>
            </a:r>
            <a:endParaRPr kumimoji="1" lang="en-US" altLang="ja-JP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0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吹き出し 24"/>
          <p:cNvSpPr/>
          <p:nvPr/>
        </p:nvSpPr>
        <p:spPr>
          <a:xfrm>
            <a:off x="7993298" y="4031695"/>
            <a:ext cx="3832522" cy="1824697"/>
          </a:xfrm>
          <a:prstGeom prst="wedgeRoundRectCallout">
            <a:avLst>
              <a:gd name="adj1" fmla="val -29534"/>
              <a:gd name="adj2" fmla="val 646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リラックス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する！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5721066" y="1293070"/>
            <a:ext cx="3234568" cy="2602669"/>
          </a:xfrm>
          <a:prstGeom prst="wedgeRoundRectCallout">
            <a:avLst>
              <a:gd name="adj1" fmla="val 57059"/>
              <a:gd name="adj2" fmla="val 829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手洗い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うがい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をする！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1006206" y="1524578"/>
            <a:ext cx="3345084" cy="1824697"/>
          </a:xfrm>
          <a:prstGeom prst="wedgeRoundRectCallout">
            <a:avLst>
              <a:gd name="adj1" fmla="val 62595"/>
              <a:gd name="adj2" fmla="val 273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運動</a:t>
            </a:r>
            <a:r>
              <a:rPr kumimoji="1" lang="ja-JP" alt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する</a:t>
            </a:r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！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体操のイラスト（男の子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3" y="962608"/>
            <a:ext cx="1570633" cy="2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ウォーキングをする女性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14" y="1213135"/>
            <a:ext cx="1612278" cy="23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手洗いのイラスト（手を洗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34" y="1248342"/>
            <a:ext cx="2210765" cy="23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ガラガラうがいのイラスト（女性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72" y="1380247"/>
            <a:ext cx="1830072" cy="2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いただきますのイラスト「食前の男の子」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47" y="4220943"/>
            <a:ext cx="1998748" cy="23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青汁を飲む女性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7" y="4312121"/>
            <a:ext cx="1524305" cy="18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2395276" y="4107983"/>
            <a:ext cx="3848023" cy="1824697"/>
          </a:xfrm>
          <a:prstGeom prst="wedgeRoundRectCallout">
            <a:avLst>
              <a:gd name="adj1" fmla="val -59550"/>
              <a:gd name="adj2" fmla="val 298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好き嫌いを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しない！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92" name="Picture 20" descr="ビーズクッションに埋まる人のイラスト（女性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33" y="4570537"/>
            <a:ext cx="2387298" cy="23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リラックスしている男の子のイラス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98" y="4882298"/>
            <a:ext cx="2028001" cy="201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7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クイズ③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9" y="96899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5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784147" y="149180"/>
            <a:ext cx="9582074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6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少しでも電気が使える人は、</a:t>
            </a:r>
            <a:endParaRPr lang="en-US" altLang="ja-JP" sz="6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6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世界にどれくらいいる？</a:t>
            </a:r>
            <a:endParaRPr lang="ja-JP" altLang="en-US" sz="6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499" y="2660674"/>
            <a:ext cx="43428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kumimoji="1" lang="en-US" altLang="ja-JP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8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kumimoji="1" lang="en-US" altLang="ja-JP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8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kumimoji="1" lang="en-US" altLang="ja-JP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sz="8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08" y="3058534"/>
            <a:ext cx="1021313" cy="10213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73" y="3064321"/>
            <a:ext cx="1021313" cy="102131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01" y="3058534"/>
            <a:ext cx="1021313" cy="10213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94" y="3058534"/>
            <a:ext cx="1021313" cy="102131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87" y="3058534"/>
            <a:ext cx="1021313" cy="102131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80" y="3058534"/>
            <a:ext cx="1021313" cy="102131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73" y="3058534"/>
            <a:ext cx="1021313" cy="102131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66" y="3058534"/>
            <a:ext cx="1021313" cy="102131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66" y="3064321"/>
            <a:ext cx="1021313" cy="102131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55" y="3064321"/>
            <a:ext cx="1021313" cy="102131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86" y="4290580"/>
            <a:ext cx="1021313" cy="102131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63" y="4312852"/>
            <a:ext cx="1021313" cy="102131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79" y="4290580"/>
            <a:ext cx="1021313" cy="102131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72" y="4290580"/>
            <a:ext cx="1021313" cy="102131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65" y="4290580"/>
            <a:ext cx="1021313" cy="102131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58" y="4290580"/>
            <a:ext cx="1021313" cy="102131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56" y="4312852"/>
            <a:ext cx="1021313" cy="102131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45" y="4312852"/>
            <a:ext cx="1021313" cy="102131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73" y="4312852"/>
            <a:ext cx="1021313" cy="102131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66" y="4312852"/>
            <a:ext cx="1021313" cy="102131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38" y="5556473"/>
            <a:ext cx="1021313" cy="102131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42" y="5544898"/>
            <a:ext cx="1021313" cy="102131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58" y="5544898"/>
            <a:ext cx="1021313" cy="102131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35" y="5544898"/>
            <a:ext cx="1021313" cy="102131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24" y="5544898"/>
            <a:ext cx="1021313" cy="1021313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52" y="5544898"/>
            <a:ext cx="1021313" cy="102131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45" y="5544898"/>
            <a:ext cx="1021313" cy="1021313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59" y="5544898"/>
            <a:ext cx="1021313" cy="1021313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69" y="5544898"/>
            <a:ext cx="1021313" cy="1021313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2" y="5544898"/>
            <a:ext cx="1021313" cy="102131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984295" y="7859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55239" y="8173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 ん 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01760" y="7703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353112" y="109029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18237" y="131312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か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5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32092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9572" y="325331"/>
            <a:ext cx="3082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9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9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70725" y="2696709"/>
            <a:ext cx="91454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電気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はほとんどの人にとどいており、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電気の</a:t>
            </a:r>
            <a:r>
              <a:rPr kumimoji="1"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</a:t>
            </a:r>
            <a:r>
              <a:rPr kumimoji="1" lang="ja-JP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じる地域は少しずつ増えている。</a:t>
            </a:r>
            <a:endParaRPr kumimoji="1" lang="en-US" altLang="ja-JP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思</a:t>
            </a:r>
            <a:r>
              <a:rPr kumimoji="1" lang="ja-JP" altLang="en-US" sz="4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っていたより</a:t>
            </a:r>
            <a:r>
              <a:rPr kumimoji="1" lang="ja-JP" altLang="en-US" sz="4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</a:t>
            </a:r>
            <a:r>
              <a:rPr kumimoji="1" lang="ja-JP" altLang="en-US" sz="4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い？</a:t>
            </a:r>
            <a:endParaRPr kumimoji="1" lang="en-US" altLang="ja-JP" sz="4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世界</a:t>
            </a:r>
            <a:r>
              <a:rPr kumimoji="1" lang="ja-JP" altLang="en-US" sz="4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は少しずつ良くなってきている？</a:t>
            </a:r>
            <a:endParaRPr kumimoji="1" lang="en-US" altLang="ja-JP" sz="4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85446" y="6575321"/>
            <a:ext cx="6170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引用</a:t>
            </a:r>
            <a:r>
              <a:rPr kumimoji="1" lang="ja-JP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：書籍名　</a:t>
            </a:r>
            <a:r>
              <a:rPr kumimoji="1" lang="en-US" altLang="ja-JP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factfulness</a:t>
            </a:r>
            <a:r>
              <a:rPr kumimoji="1" lang="ja-JP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（ハンス・ロスリング、オーラ・ロスリング、アンナ・ロスリング・ロンランド </a:t>
            </a:r>
            <a:r>
              <a:rPr kumimoji="1" lang="ja-JP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著）</a:t>
            </a:r>
            <a:endParaRPr kumimoji="1" lang="en-US" altLang="ja-JP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2" descr="光る電球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94" y="31988"/>
            <a:ext cx="2064391" cy="25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電気スタンド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85" y="154848"/>
            <a:ext cx="2020841" cy="23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0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>
            <a:off x="7018234" y="1188087"/>
            <a:ext cx="4892116" cy="3422549"/>
          </a:xfrm>
          <a:prstGeom prst="wedgeRoundRectCallout">
            <a:avLst>
              <a:gd name="adj1" fmla="val 10501"/>
              <a:gd name="adj2" fmla="val 363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でんきが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どのように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作られているか知る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775309" y="4861916"/>
            <a:ext cx="7268001" cy="1848002"/>
          </a:xfrm>
          <a:prstGeom prst="wedgeRoundRectCallout">
            <a:avLst>
              <a:gd name="adj1" fmla="val -54166"/>
              <a:gd name="adj2" fmla="val -87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世界の“いいこと”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にも</a:t>
            </a:r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注目してみよう！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842933" y="1573582"/>
            <a:ext cx="3993088" cy="1913745"/>
          </a:xfrm>
          <a:prstGeom prst="wedgeRoundRectCallout">
            <a:avLst>
              <a:gd name="adj1" fmla="val -60767"/>
              <a:gd name="adj2" fmla="val 65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でんきは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kumimoji="1"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大切</a:t>
            </a:r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に使う</a:t>
            </a:r>
            <a:endParaRPr kumimoji="1" lang="en-US" altLang="ja-JP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パソコンを使う家族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72" y="4246809"/>
            <a:ext cx="3097161" cy="27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若葉の生えた地球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65" y="4950591"/>
            <a:ext cx="1765145" cy="1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スイッチを切っている男性のイラスト（節電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48"/>
            <a:ext cx="2096306" cy="20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石油プラントのイラスト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86" y="434148"/>
            <a:ext cx="2056314" cy="1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NGタンカー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853" y="3016719"/>
            <a:ext cx="2621499" cy="19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光る電球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50" y="1986072"/>
            <a:ext cx="2566000" cy="317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9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https://1.bp.blogspot.com/-4xgZ2GSDIiE/V2vXyHB78VI/AAAAAAAA75A/4LBV5JZ1au8vgHcPvvaV02q0UngssI3tACLcB/s800/chikyu03_c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64" y="801030"/>
            <a:ext cx="56007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正方形/長方形 149"/>
          <p:cNvSpPr/>
          <p:nvPr/>
        </p:nvSpPr>
        <p:spPr>
          <a:xfrm>
            <a:off x="327589" y="345911"/>
            <a:ext cx="11444420" cy="25389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231" tIns="177231" rtlCol="0" anchor="t" anchorCtr="0"/>
          <a:lstStyle/>
          <a:p>
            <a:pPr marL="228606" indent="-228606">
              <a:spcBef>
                <a:spcPts val="1477"/>
              </a:spcBef>
              <a:tabLst>
                <a:tab pos="228606" algn="l"/>
              </a:tabLst>
            </a:pPr>
            <a:endParaRPr lang="en-US" altLang="ja-JP" sz="1969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7903" y="4099580"/>
            <a:ext cx="3154642" cy="3827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エネルギーが無くなる？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94849" y="2226091"/>
            <a:ext cx="2732645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大雨や台風が増える？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144" y="5002819"/>
            <a:ext cx="2410999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水が足りない？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97448" y="3130094"/>
            <a:ext cx="2873298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い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き物の種類が減る？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363" y="1214721"/>
            <a:ext cx="2514678" cy="39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どんどん暑くなる？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880548" y="6245610"/>
            <a:ext cx="3290469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若い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人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の仕事が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無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205648" y="5951439"/>
            <a:ext cx="3203298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地方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の元気が無くなる？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607267" y="987171"/>
            <a:ext cx="2410999" cy="390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感染症が広がる？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242456" y="2870032"/>
            <a:ext cx="3775809" cy="390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勉強ができない子どもがいる？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8093124" y="4699356"/>
            <a:ext cx="4033191" cy="39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お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年寄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りが増え子どもが少ない？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792726" y="1935618"/>
            <a:ext cx="3396450" cy="3824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さまざ</a:t>
            </a:r>
            <a:r>
              <a:rPr kumimoji="1" lang="ja-JP" altLang="en-US" sz="1969" b="1" dirty="0">
                <a:solidFill>
                  <a:schemeClr val="tx1"/>
                </a:solidFill>
              </a:rPr>
              <a:t>ま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な差別がある？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271810" y="3774391"/>
            <a:ext cx="2761729" cy="3574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 smtClean="0">
                <a:solidFill>
                  <a:schemeClr val="tx1"/>
                </a:solidFill>
              </a:rPr>
              <a:t>紛争が終わらない？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木の成長過程のイラスト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66" y="2593653"/>
            <a:ext cx="568440" cy="8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74204" y="21586"/>
            <a:ext cx="942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みんなの地球の未来はどうなる・・・？</a:t>
            </a:r>
          </a:p>
        </p:txBody>
      </p:sp>
      <p:pic>
        <p:nvPicPr>
          <p:cNvPr id="1026" name="Picture 2" descr="地球温暖化のイラスト「氷の上のペンギンとシロクマ」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8" y="935273"/>
            <a:ext cx="1372974" cy="10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92" y="1838266"/>
            <a:ext cx="1026039" cy="926000"/>
          </a:xfrm>
          <a:prstGeom prst="rect">
            <a:avLst/>
          </a:prstGeom>
        </p:spPr>
      </p:pic>
      <p:pic>
        <p:nvPicPr>
          <p:cNvPr id="1032" name="Picture 8" descr="木の成長過程のイラスト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5" y="2777878"/>
            <a:ext cx="490867" cy="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石油の採掘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3703554"/>
            <a:ext cx="848909" cy="7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石炭のイラス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4" y="3998453"/>
            <a:ext cx="463572" cy="4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4849" y="929948"/>
            <a:ext cx="1197481" cy="1023846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2002" y="1562104"/>
            <a:ext cx="1272627" cy="1122740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244" y="2557616"/>
            <a:ext cx="974555" cy="923391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7145347" y="5620253"/>
            <a:ext cx="4311401" cy="3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969" b="1" dirty="0">
                <a:solidFill>
                  <a:schemeClr val="tx1"/>
                </a:solidFill>
              </a:rPr>
              <a:t>生活</a:t>
            </a:r>
            <a:r>
              <a:rPr kumimoji="1" lang="ja-JP" altLang="en-US" sz="1969" b="1" dirty="0" smtClean="0">
                <a:solidFill>
                  <a:schemeClr val="tx1"/>
                </a:solidFill>
              </a:rPr>
              <a:t>するためのお金ない人がいる？</a:t>
            </a:r>
            <a:endParaRPr kumimoji="1" lang="ja-JP" altLang="en-US" sz="1969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47126" y="5128662"/>
            <a:ext cx="944874" cy="1067653"/>
          </a:xfrm>
          <a:prstGeom prst="rect">
            <a:avLst/>
          </a:prstGeom>
        </p:spPr>
      </p:pic>
      <p:pic>
        <p:nvPicPr>
          <p:cNvPr id="1042" name="Picture 18" descr="仕事探しのイラスト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34" y="5800523"/>
            <a:ext cx="1449427" cy="10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5140" y="4634921"/>
            <a:ext cx="1130483" cy="1205849"/>
          </a:xfrm>
          <a:prstGeom prst="rect">
            <a:avLst/>
          </a:prstGeom>
        </p:spPr>
      </p:pic>
      <p:pic>
        <p:nvPicPr>
          <p:cNvPr id="1044" name="Picture 20" descr="戦争のイラスト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953" y="3390701"/>
            <a:ext cx="1357707" cy="8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高齢化社会のイラスト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8" y="4025748"/>
            <a:ext cx="997811" cy="14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70264" y="2540164"/>
            <a:ext cx="1420822" cy="1435173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318" y="5409345"/>
            <a:ext cx="1227541" cy="13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204" y="21586"/>
            <a:ext cx="1111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よりよい世界をつくるための、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endParaRPr kumimoji="1" lang="ja-JP" altLang="en-US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AutoShape 2" descr="国連広報センタ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0079" r="2939" b="8739"/>
          <a:stretch/>
        </p:blipFill>
        <p:spPr>
          <a:xfrm>
            <a:off x="1235878" y="908465"/>
            <a:ext cx="9590352" cy="582771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8715234" y="233547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（えす・でぃー・じーず）</a:t>
            </a:r>
          </a:p>
        </p:txBody>
      </p:sp>
    </p:spTree>
    <p:extLst>
      <p:ext uri="{BB962C8B-B14F-4D97-AF65-F5344CB8AC3E}">
        <p14:creationId xmlns:p14="http://schemas.microsoft.com/office/powerpoint/2010/main" val="201341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国連広報センタ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8870" y="5049358"/>
            <a:ext cx="1487785" cy="159090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760633" y="4264049"/>
            <a:ext cx="5606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世界の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193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の国々が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みんなで考えた</a:t>
            </a:r>
            <a:endParaRPr kumimoji="1"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の目標」</a:t>
            </a:r>
          </a:p>
        </p:txBody>
      </p:sp>
      <p:pic>
        <p:nvPicPr>
          <p:cNvPr id="2" name="Picture 2" descr="国際連合総会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7952"/>
            <a:ext cx="5195801" cy="46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0079" r="2939" b="8739"/>
          <a:stretch/>
        </p:blipFill>
        <p:spPr>
          <a:xfrm>
            <a:off x="5964572" y="1137775"/>
            <a:ext cx="4960681" cy="30144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4204" y="21586"/>
            <a:ext cx="1111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よりよい世界をつくるための、</a:t>
            </a:r>
            <a:r>
              <a:rPr kumimoji="1"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SDGs </a:t>
            </a:r>
            <a:endParaRPr kumimoji="1" lang="ja-JP" altLang="en-US" sz="4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AutoShape 2" descr="国連広報センタ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15234" y="233547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（えす・でぃー・じーず）</a:t>
            </a:r>
          </a:p>
        </p:txBody>
      </p:sp>
    </p:spTree>
    <p:extLst>
      <p:ext uri="{BB962C8B-B14F-4D97-AF65-F5344CB8AC3E}">
        <p14:creationId xmlns:p14="http://schemas.microsoft.com/office/powerpoint/2010/main" val="248257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黒板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4"/>
            <a:ext cx="9769642" cy="69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3788" y="2438400"/>
            <a:ext cx="4090737" cy="4427621"/>
          </a:xfrm>
          <a:prstGeom prst="rect">
            <a:avLst/>
          </a:prstGeom>
          <a:effectLst>
            <a:glow rad="38100">
              <a:schemeClr val="bg1">
                <a:alpha val="86000"/>
              </a:schemeClr>
            </a:glow>
          </a:effectLst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609026" y="419028"/>
            <a:ext cx="8420100" cy="253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altLang="en-US" sz="72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今日</a:t>
            </a:r>
            <a:r>
              <a:rPr lang="ja-JP" altLang="en-US" sz="72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からできることを</a:t>
            </a:r>
            <a:endParaRPr lang="en-US" altLang="ja-JP" sz="72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20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72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宣言しよう！！</a:t>
            </a:r>
            <a:endParaRPr lang="en-US" altLang="ja-JP" sz="72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5126223" y="3322994"/>
            <a:ext cx="5273315" cy="253982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ja-JP" altLang="en-US" sz="60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缶バッジを</a:t>
            </a:r>
            <a:endParaRPr lang="en-US" altLang="ja-JP" sz="60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6000" b="1" kern="1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プレゼント♪</a:t>
            </a:r>
            <a:endParaRPr lang="en-US" altLang="ja-JP" sz="6000" b="1" kern="1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862" y="3863371"/>
            <a:ext cx="2044885" cy="1999444"/>
          </a:xfrm>
          <a:prstGeom prst="rect">
            <a:avLst/>
          </a:prstGeom>
          <a:effectLst>
            <a:glow rad="63500">
              <a:schemeClr val="bg1">
                <a:alpha val="87000"/>
              </a:schemeClr>
            </a:glo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656" l="0" r="97754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152" y="3210499"/>
            <a:ext cx="1829411" cy="1810743"/>
          </a:xfrm>
          <a:prstGeom prst="rect">
            <a:avLst/>
          </a:prstGeom>
          <a:effectLst>
            <a:glow rad="63500">
              <a:schemeClr val="bg1">
                <a:alpha val="87000"/>
              </a:schemeClr>
            </a:glo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16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8505">
            <a:off x="3158793" y="4086370"/>
            <a:ext cx="1891484" cy="1869744"/>
          </a:xfrm>
          <a:prstGeom prst="rect">
            <a:avLst/>
          </a:prstGeom>
          <a:effectLst>
            <a:glow rad="63500">
              <a:schemeClr val="bg1">
                <a:alpha val="8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962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 b="15205"/>
          <a:stretch/>
        </p:blipFill>
        <p:spPr>
          <a:xfrm>
            <a:off x="1218404" y="287383"/>
            <a:ext cx="9571518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クイズ①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33" y="9518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374902" y="149180"/>
            <a:ext cx="842010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7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なんの数字？</a:t>
            </a:r>
            <a:endParaRPr lang="ja-JP" altLang="en-US" sz="7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7086" y="3429693"/>
            <a:ext cx="825418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522</a:t>
            </a:r>
            <a:r>
              <a:rPr kumimoji="1" lang="ja-JP" altLang="en-US" sz="13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endParaRPr kumimoji="1" lang="ja-JP" altLang="en-US" sz="13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3098" y="3166492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389026" y="656245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 う じ</a:t>
            </a:r>
            <a:endParaRPr lang="ja-JP" alt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1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21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406478" y="149180"/>
            <a:ext cx="8876510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8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522</a:t>
            </a:r>
            <a:r>
              <a:rPr lang="ja-JP" altLang="en-US" sz="8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6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年間）</a:t>
            </a:r>
            <a:endParaRPr lang="ja-JP" altLang="en-US" sz="8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31034" y="60205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35" y="2919982"/>
            <a:ext cx="1128866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世界ですてられるごみの量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世界ですてられる食べ物の量</a:t>
            </a:r>
            <a:endParaRPr kumimoji="1" lang="en-US" altLang="ja-JP" sz="6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kumimoji="1" lang="ja-JP" altLang="en-US" sz="6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日本ですてられる食べ物の量</a:t>
            </a:r>
            <a:endParaRPr kumimoji="1" lang="ja-JP" altLang="en-US" sz="6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72626" y="2821713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 か い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453026" y="2834413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172626" y="4218312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せ か い</a:t>
            </a: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172626" y="5551876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0584250" y="4218312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0575774" y="5551876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7465604" y="421831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8977251" y="4218311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7452904" y="5551876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8964551" y="5551876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119325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0" y="206061"/>
            <a:ext cx="3271533" cy="652314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68572" y="2271619"/>
            <a:ext cx="1659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kumimoji="1" lang="en-US" altLang="ja-JP" sz="115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5668" y="598291"/>
            <a:ext cx="87142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  <a:r>
              <a:rPr kumimoji="1" lang="ja-JP" altLang="en-US" sz="9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ですてられる</a:t>
            </a:r>
            <a:endParaRPr kumimoji="1" lang="en-US" altLang="ja-JP" sz="9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食べ物の量</a:t>
            </a:r>
            <a:endParaRPr kumimoji="1" lang="ja-JP" altLang="en-US" sz="9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Picture 4" descr="食品廃棄物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65" y="2271619"/>
            <a:ext cx="2810692" cy="32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7" y="5304328"/>
            <a:ext cx="161999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9" y="5279321"/>
            <a:ext cx="161999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68" y="4101173"/>
            <a:ext cx="161999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37" y="5279321"/>
            <a:ext cx="161999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ドーム球場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73" y="4118168"/>
            <a:ext cx="1619999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0205998" y="6575321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出典：農林水産省</a:t>
            </a:r>
            <a:r>
              <a:rPr kumimoji="1" lang="en-US" altLang="ja-JP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4017997" y="430816"/>
            <a:ext cx="1594008" cy="363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ん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735726" y="2330090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5926927" y="2330089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8319801" y="2330088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りょ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8139195" y="5279321"/>
            <a:ext cx="1403012" cy="144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5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>
            <a:off x="1093808" y="4790842"/>
            <a:ext cx="3345084" cy="1824697"/>
          </a:xfrm>
          <a:prstGeom prst="wedgeRoundRectCallout">
            <a:avLst>
              <a:gd name="adj1" fmla="val 62595"/>
              <a:gd name="adj2" fmla="val -323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食べ</a:t>
            </a:r>
            <a:r>
              <a:rPr kumimoji="1"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残</a:t>
            </a:r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し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815206" y="3295629"/>
            <a:ext cx="3345084" cy="1824697"/>
          </a:xfrm>
          <a:prstGeom prst="wedgeRoundRectCallout">
            <a:avLst>
              <a:gd name="adj1" fmla="val -59550"/>
              <a:gd name="adj2" fmla="val 298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消費期限</a:t>
            </a:r>
            <a:endParaRPr kumimoji="1" lang="en-US" altLang="ja-JP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切れ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6350" y="128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かんがえてみよう！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食品廃棄物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36" y="1429717"/>
            <a:ext cx="4537594" cy="5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保存食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04" y="4207977"/>
            <a:ext cx="2171098" cy="22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残飯のイラス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" y="3556488"/>
            <a:ext cx="2495027" cy="2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腐った食べ物のイラスト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4" b="95812" l="0" r="100000">
                        <a14:foregroundMark x1="36000" y1="25654" x2="36000" y2="25654"/>
                        <a14:foregroundMark x1="63250" y1="27225" x2="63250" y2="27225"/>
                        <a14:foregroundMark x1="52000" y1="63874" x2="52000" y2="63874"/>
                        <a14:foregroundMark x1="82750" y1="74869" x2="82750" y2="74869"/>
                        <a14:foregroundMark x1="78250" y1="37173" x2="78250" y2="37173"/>
                        <a14:foregroundMark x1="5750" y1="33508" x2="5750" y2="33508"/>
                        <a14:foregroundMark x1="13500" y1="30890" x2="13500" y2="30890"/>
                        <a14:foregroundMark x1="20000" y1="27749" x2="20000" y2="27749"/>
                        <a14:foregroundMark x1="86750" y1="29319" x2="86750" y2="29319"/>
                        <a14:foregroundMark x1="93500" y1="27749" x2="93500" y2="27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6907" y="2079191"/>
            <a:ext cx="2963119" cy="14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カビたパン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83" y="4508248"/>
            <a:ext cx="1001894" cy="8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1169043" y="1875095"/>
            <a:ext cx="3345084" cy="1824697"/>
          </a:xfrm>
          <a:prstGeom prst="wedgeRoundRectCallout">
            <a:avLst>
              <a:gd name="adj1" fmla="val 62595"/>
              <a:gd name="adj2" fmla="val 273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買</a:t>
            </a:r>
            <a:r>
              <a:rPr kumimoji="1" lang="ja-JP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いすぎ</a:t>
            </a:r>
            <a:endParaRPr kumimoji="1" lang="ja-JP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8" name="Picture 4" descr="詰め放題のイラスト「買い物をする主婦」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" y="-2574"/>
            <a:ext cx="2438437" cy="24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41485" y="844061"/>
            <a:ext cx="10709030" cy="5310554"/>
          </a:xfrm>
          <a:prstGeom prst="rect">
            <a:avLst/>
          </a:prstGeom>
          <a:ln w="111125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3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クイズ②</a:t>
            </a:r>
            <a:endParaRPr kumimoji="1" lang="ja-JP" altLang="en-US" sz="13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7199924"/>
            <a:ext cx="2743200" cy="449385"/>
          </a:xfrm>
        </p:spPr>
        <p:txBody>
          <a:bodyPr/>
          <a:lstStyle/>
          <a:p>
            <a:fld id="{E93600C5-E09F-42B5-8802-35E7D4C4D45F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4" y="1365678"/>
            <a:ext cx="3227185" cy="42673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39" y="968991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54" y="186743"/>
            <a:ext cx="2835192" cy="25178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593075" y="149180"/>
            <a:ext cx="9799091" cy="25118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8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１番長生</a:t>
            </a:r>
            <a:r>
              <a:rPr lang="ja-JP" altLang="en-US" sz="88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きな</a:t>
            </a:r>
            <a:r>
              <a:rPr lang="ja-JP" altLang="en-US" sz="8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国は？</a:t>
            </a:r>
            <a:endParaRPr lang="ja-JP" altLang="en-US" sz="8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35" y="2660676"/>
            <a:ext cx="79720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 日本</a:t>
            </a:r>
            <a:endParaRPr kumimoji="1" lang="en-US" altLang="ja-JP" sz="8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 スイス</a:t>
            </a:r>
            <a:endParaRPr kumimoji="1" lang="en-US" altLang="ja-JP" sz="8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 オーストラリア</a:t>
            </a:r>
            <a:endParaRPr kumimoji="1" lang="ja-JP" altLang="en-US" sz="8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 descr="https://illustkun.com/wp-content/uploads/2018/08/illustkun-01079-swiss-fl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99" y="3901847"/>
            <a:ext cx="1672641" cy="16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HcYwPkNFxJY/U2tHgvzDD6I/AAAAAAAAgOc/AVd1W_9E1xo/s800/Jap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37" y="2830794"/>
            <a:ext cx="1632968" cy="11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rame-illust.com/fi/wp-content/uploads/2018/04/flag-austral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42" y="5254389"/>
            <a:ext cx="170255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098734" y="58840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ば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11334" y="58840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09558" y="57476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51021" y="58840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654291" y="2593057"/>
            <a:ext cx="943098" cy="2981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ん</a:t>
            </a:r>
          </a:p>
        </p:txBody>
      </p:sp>
    </p:spTree>
    <p:extLst>
      <p:ext uri="{BB962C8B-B14F-4D97-AF65-F5344CB8AC3E}">
        <p14:creationId xmlns:p14="http://schemas.microsoft.com/office/powerpoint/2010/main" val="359305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470</Words>
  <Application>Microsoft Office PowerPoint</Application>
  <PresentationFormat>ワイド画面</PresentationFormat>
  <Paragraphs>142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HGP創英角ﾎﾟｯﾌﾟ体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2022-11-07T10:35:09Z</dcterms:created>
  <dcterms:modified xsi:type="dcterms:W3CDTF">2022-11-07T10:36:38Z</dcterms:modified>
</cp:coreProperties>
</file>