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87" r:id="rId6"/>
    <p:sldId id="337" r:id="rId7"/>
    <p:sldId id="293" r:id="rId8"/>
    <p:sldId id="294" r:id="rId9"/>
    <p:sldId id="295" r:id="rId10"/>
    <p:sldId id="381" r:id="rId11"/>
    <p:sldId id="367" r:id="rId12"/>
    <p:sldId id="382" r:id="rId13"/>
    <p:sldId id="375" r:id="rId14"/>
    <p:sldId id="340" r:id="rId15"/>
    <p:sldId id="353" r:id="rId16"/>
    <p:sldId id="349" r:id="rId17"/>
    <p:sldId id="350" r:id="rId18"/>
    <p:sldId id="392" r:id="rId19"/>
    <p:sldId id="395" r:id="rId20"/>
    <p:sldId id="365" r:id="rId21"/>
    <p:sldId id="296" r:id="rId22"/>
    <p:sldId id="396" r:id="rId23"/>
    <p:sldId id="397" r:id="rId24"/>
    <p:sldId id="398" r:id="rId25"/>
    <p:sldId id="400" r:id="rId26"/>
    <p:sldId id="399" r:id="rId27"/>
    <p:sldId id="401" r:id="rId28"/>
    <p:sldId id="402" r:id="rId29"/>
    <p:sldId id="394" r:id="rId30"/>
    <p:sldId id="338" r:id="rId31"/>
    <p:sldId id="393" r:id="rId32"/>
    <p:sldId id="369" r:id="rId33"/>
    <p:sldId id="371" r:id="rId34"/>
    <p:sldId id="354" r:id="rId35"/>
    <p:sldId id="384" r:id="rId36"/>
    <p:sldId id="391" r:id="rId37"/>
    <p:sldId id="390" r:id="rId38"/>
    <p:sldId id="360" r:id="rId3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9" autoAdjust="0"/>
    <p:restoredTop sz="94434" autoAdjust="0"/>
  </p:normalViewPr>
  <p:slideViewPr>
    <p:cSldViewPr snapToGrid="0" showGuides="1">
      <p:cViewPr varScale="1">
        <p:scale>
          <a:sx n="74" d="100"/>
          <a:sy n="74" d="100"/>
        </p:scale>
        <p:origin x="966" y="72"/>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61ED4426-C90B-428D-9F5C-80EADEDC3A2C}"/>
    <pc:docChg chg="undo custSel addSld delSld modSld">
      <pc:chgData name="水谷 祐子" userId="fef26cfa4235db4a" providerId="LiveId" clId="{61ED4426-C90B-428D-9F5C-80EADEDC3A2C}" dt="2020-12-13T11:40:07.836" v="10471" actId="20577"/>
      <pc:docMkLst>
        <pc:docMk/>
      </pc:docMkLst>
      <pc:sldChg chg="modSp mod modNotesTx">
        <pc:chgData name="水谷 祐子" userId="fef26cfa4235db4a" providerId="LiveId" clId="{61ED4426-C90B-428D-9F5C-80EADEDC3A2C}" dt="2020-12-13T11:09:00.291" v="10078" actId="1076"/>
        <pc:sldMkLst>
          <pc:docMk/>
          <pc:sldMk cId="1060117599" sldId="294"/>
        </pc:sldMkLst>
        <pc:spChg chg="mod">
          <ac:chgData name="水谷 祐子" userId="fef26cfa4235db4a" providerId="LiveId" clId="{61ED4426-C90B-428D-9F5C-80EADEDC3A2C}" dt="2020-12-13T11:09:00.291" v="10078" actId="1076"/>
          <ac:spMkLst>
            <pc:docMk/>
            <pc:sldMk cId="1060117599" sldId="294"/>
            <ac:spMk id="6" creationId="{00000000-0000-0000-0000-000000000000}"/>
          </ac:spMkLst>
        </pc:spChg>
      </pc:sldChg>
      <pc:sldChg chg="modSp mod modNotesTx">
        <pc:chgData name="水谷 祐子" userId="fef26cfa4235db4a" providerId="LiveId" clId="{61ED4426-C90B-428D-9F5C-80EADEDC3A2C}" dt="2020-12-13T09:18:11.796" v="9950" actId="6549"/>
        <pc:sldMkLst>
          <pc:docMk/>
          <pc:sldMk cId="4218424092" sldId="295"/>
        </pc:sldMkLst>
        <pc:graphicFrameChg chg="modGraphic">
          <ac:chgData name="水谷 祐子" userId="fef26cfa4235db4a" providerId="LiveId" clId="{61ED4426-C90B-428D-9F5C-80EADEDC3A2C}" dt="2020-12-13T09:17:53.935" v="9938" actId="20577"/>
          <ac:graphicFrameMkLst>
            <pc:docMk/>
            <pc:sldMk cId="4218424092" sldId="295"/>
            <ac:graphicFrameMk id="3" creationId="{00000000-0000-0000-0000-000000000000}"/>
          </ac:graphicFrameMkLst>
        </pc:graphicFrameChg>
      </pc:sldChg>
      <pc:sldChg chg="addSp delSp modSp mod modNotesTx">
        <pc:chgData name="水谷 祐子" userId="fef26cfa4235db4a" providerId="LiveId" clId="{61ED4426-C90B-428D-9F5C-80EADEDC3A2C}" dt="2020-12-13T11:22:39.492" v="10195" actId="6549"/>
        <pc:sldMkLst>
          <pc:docMk/>
          <pc:sldMk cId="2180865606" sldId="296"/>
        </pc:sldMkLst>
        <pc:spChg chg="ord">
          <ac:chgData name="水谷 祐子" userId="fef26cfa4235db4a" providerId="LiveId" clId="{61ED4426-C90B-428D-9F5C-80EADEDC3A2C}" dt="2020-12-12T14:17:26.171" v="458" actId="166"/>
          <ac:spMkLst>
            <pc:docMk/>
            <pc:sldMk cId="2180865606" sldId="296"/>
            <ac:spMk id="2" creationId="{00000000-0000-0000-0000-000000000000}"/>
          </ac:spMkLst>
        </pc:spChg>
        <pc:picChg chg="del mod">
          <ac:chgData name="水谷 祐子" userId="fef26cfa4235db4a" providerId="LiveId" clId="{61ED4426-C90B-428D-9F5C-80EADEDC3A2C}" dt="2020-12-12T14:16:40.230" v="432" actId="21"/>
          <ac:picMkLst>
            <pc:docMk/>
            <pc:sldMk cId="2180865606" sldId="296"/>
            <ac:picMk id="8" creationId="{7C505F03-41B4-47B0-9288-775153724A4D}"/>
          </ac:picMkLst>
        </pc:picChg>
        <pc:picChg chg="add mod">
          <ac:chgData name="水谷 祐子" userId="fef26cfa4235db4a" providerId="LiveId" clId="{61ED4426-C90B-428D-9F5C-80EADEDC3A2C}" dt="2020-12-12T14:17:23.033" v="457" actId="1076"/>
          <ac:picMkLst>
            <pc:docMk/>
            <pc:sldMk cId="2180865606" sldId="296"/>
            <ac:picMk id="9" creationId="{5F858D53-8BB2-4682-A083-FB2E50A7F24B}"/>
          </ac:picMkLst>
        </pc:picChg>
      </pc:sldChg>
      <pc:sldChg chg="modSp mod modNotesTx">
        <pc:chgData name="水谷 祐子" userId="fef26cfa4235db4a" providerId="LiveId" clId="{61ED4426-C90B-428D-9F5C-80EADEDC3A2C}" dt="2020-12-13T07:51:07.912" v="3717" actId="20577"/>
        <pc:sldMkLst>
          <pc:docMk/>
          <pc:sldMk cId="2870992928" sldId="297"/>
        </pc:sldMkLst>
        <pc:spChg chg="mod">
          <ac:chgData name="水谷 祐子" userId="fef26cfa4235db4a" providerId="LiveId" clId="{61ED4426-C90B-428D-9F5C-80EADEDC3A2C}" dt="2020-12-13T07:50:56.352" v="3692" actId="20577"/>
          <ac:spMkLst>
            <pc:docMk/>
            <pc:sldMk cId="2870992928" sldId="297"/>
            <ac:spMk id="3" creationId="{00000000-0000-0000-0000-000000000000}"/>
          </ac:spMkLst>
        </pc:spChg>
      </pc:sldChg>
      <pc:sldChg chg="modNotesTx">
        <pc:chgData name="水谷 祐子" userId="fef26cfa4235db4a" providerId="LiveId" clId="{61ED4426-C90B-428D-9F5C-80EADEDC3A2C}" dt="2020-12-13T11:23:58.973" v="10249" actId="20577"/>
        <pc:sldMkLst>
          <pc:docMk/>
          <pc:sldMk cId="1477915150" sldId="314"/>
        </pc:sldMkLst>
      </pc:sldChg>
      <pc:sldChg chg="modNotesTx">
        <pc:chgData name="水谷 祐子" userId="fef26cfa4235db4a" providerId="LiveId" clId="{61ED4426-C90B-428D-9F5C-80EADEDC3A2C}" dt="2020-12-13T11:24:45.783" v="10278" actId="20577"/>
        <pc:sldMkLst>
          <pc:docMk/>
          <pc:sldMk cId="436696774" sldId="316"/>
        </pc:sldMkLst>
      </pc:sldChg>
      <pc:sldChg chg="modNotesTx">
        <pc:chgData name="水谷 祐子" userId="fef26cfa4235db4a" providerId="LiveId" clId="{61ED4426-C90B-428D-9F5C-80EADEDC3A2C}" dt="2020-12-13T06:50:34.103" v="2176" actId="20577"/>
        <pc:sldMkLst>
          <pc:docMk/>
          <pc:sldMk cId="868228661" sldId="322"/>
        </pc:sldMkLst>
      </pc:sldChg>
      <pc:sldChg chg="modNotesTx">
        <pc:chgData name="水谷 祐子" userId="fef26cfa4235db4a" providerId="LiveId" clId="{61ED4426-C90B-428D-9F5C-80EADEDC3A2C}" dt="2020-12-13T11:27:21.324" v="10314" actId="20577"/>
        <pc:sldMkLst>
          <pc:docMk/>
          <pc:sldMk cId="239659597" sldId="323"/>
        </pc:sldMkLst>
      </pc:sldChg>
      <pc:sldChg chg="modSp mod modNotesTx">
        <pc:chgData name="水谷 祐子" userId="fef26cfa4235db4a" providerId="LiveId" clId="{61ED4426-C90B-428D-9F5C-80EADEDC3A2C}" dt="2020-12-13T07:48:46.821" v="3670" actId="20577"/>
        <pc:sldMkLst>
          <pc:docMk/>
          <pc:sldMk cId="3148405114" sldId="324"/>
        </pc:sldMkLst>
        <pc:spChg chg="mod">
          <ac:chgData name="水谷 祐子" userId="fef26cfa4235db4a" providerId="LiveId" clId="{61ED4426-C90B-428D-9F5C-80EADEDC3A2C}" dt="2020-12-13T07:35:37.966" v="3327"/>
          <ac:spMkLst>
            <pc:docMk/>
            <pc:sldMk cId="3148405114" sldId="324"/>
            <ac:spMk id="25" creationId="{00000000-0000-0000-0000-000000000000}"/>
          </ac:spMkLst>
        </pc:spChg>
      </pc:sldChg>
      <pc:sldChg chg="modNotesTx">
        <pc:chgData name="水谷 祐子" userId="fef26cfa4235db4a" providerId="LiveId" clId="{61ED4426-C90B-428D-9F5C-80EADEDC3A2C}" dt="2020-12-13T11:29:25.967" v="10317" actId="20577"/>
        <pc:sldMkLst>
          <pc:docMk/>
          <pc:sldMk cId="3779894897" sldId="325"/>
        </pc:sldMkLst>
      </pc:sldChg>
      <pc:sldChg chg="modNotesTx">
        <pc:chgData name="水谷 祐子" userId="fef26cfa4235db4a" providerId="LiveId" clId="{61ED4426-C90B-428D-9F5C-80EADEDC3A2C}" dt="2020-12-13T11:36:48.540" v="10404" actId="20577"/>
        <pc:sldMkLst>
          <pc:docMk/>
          <pc:sldMk cId="1538465595" sldId="338"/>
        </pc:sldMkLst>
      </pc:sldChg>
      <pc:sldChg chg="modNotesTx">
        <pc:chgData name="水谷 祐子" userId="fef26cfa4235db4a" providerId="LiveId" clId="{61ED4426-C90B-428D-9F5C-80EADEDC3A2C}" dt="2020-12-13T11:20:26.087" v="10179" actId="20577"/>
        <pc:sldMkLst>
          <pc:docMk/>
          <pc:sldMk cId="315391512" sldId="349"/>
        </pc:sldMkLst>
      </pc:sldChg>
      <pc:sldChg chg="modNotesTx">
        <pc:chgData name="水谷 祐子" userId="fef26cfa4235db4a" providerId="LiveId" clId="{61ED4426-C90B-428D-9F5C-80EADEDC3A2C}" dt="2020-12-13T11:15:51.788" v="10103" actId="20577"/>
        <pc:sldMkLst>
          <pc:docMk/>
          <pc:sldMk cId="3833515705" sldId="353"/>
        </pc:sldMkLst>
      </pc:sldChg>
      <pc:sldChg chg="modNotesTx">
        <pc:chgData name="水谷 祐子" userId="fef26cfa4235db4a" providerId="LiveId" clId="{61ED4426-C90B-428D-9F5C-80EADEDC3A2C}" dt="2020-12-13T11:30:03.723" v="10324" actId="20577"/>
        <pc:sldMkLst>
          <pc:docMk/>
          <pc:sldMk cId="3146197313" sldId="354"/>
        </pc:sldMkLst>
      </pc:sldChg>
      <pc:sldChg chg="modNotesTx">
        <pc:chgData name="水谷 祐子" userId="fef26cfa4235db4a" providerId="LiveId" clId="{61ED4426-C90B-428D-9F5C-80EADEDC3A2C}" dt="2020-12-13T08:29:39.201" v="5773" actId="20577"/>
        <pc:sldMkLst>
          <pc:docMk/>
          <pc:sldMk cId="1069015140" sldId="355"/>
        </pc:sldMkLst>
      </pc:sldChg>
      <pc:sldChg chg="modNotesTx">
        <pc:chgData name="水谷 祐子" userId="fef26cfa4235db4a" providerId="LiveId" clId="{61ED4426-C90B-428D-9F5C-80EADEDC3A2C}" dt="2020-12-13T11:31:22.720" v="10352" actId="20577"/>
        <pc:sldMkLst>
          <pc:docMk/>
          <pc:sldMk cId="1254772679" sldId="356"/>
        </pc:sldMkLst>
      </pc:sldChg>
      <pc:sldChg chg="modNotesTx">
        <pc:chgData name="水谷 祐子" userId="fef26cfa4235db4a" providerId="LiveId" clId="{61ED4426-C90B-428D-9F5C-80EADEDC3A2C}" dt="2020-12-13T11:31:54.728" v="10353" actId="20577"/>
        <pc:sldMkLst>
          <pc:docMk/>
          <pc:sldMk cId="2384277479" sldId="357"/>
        </pc:sldMkLst>
      </pc:sldChg>
      <pc:sldChg chg="modNotesTx">
        <pc:chgData name="水谷 祐子" userId="fef26cfa4235db4a" providerId="LiveId" clId="{61ED4426-C90B-428D-9F5C-80EADEDC3A2C}" dt="2020-12-13T11:33:17.833" v="10401" actId="20577"/>
        <pc:sldMkLst>
          <pc:docMk/>
          <pc:sldMk cId="1023310977" sldId="358"/>
        </pc:sldMkLst>
      </pc:sldChg>
      <pc:sldChg chg="modNotesTx">
        <pc:chgData name="水谷 祐子" userId="fef26cfa4235db4a" providerId="LiveId" clId="{61ED4426-C90B-428D-9F5C-80EADEDC3A2C}" dt="2020-12-13T08:53:05.314" v="7869" actId="20577"/>
        <pc:sldMkLst>
          <pc:docMk/>
          <pc:sldMk cId="3806039246" sldId="361"/>
        </pc:sldMkLst>
      </pc:sldChg>
      <pc:sldChg chg="modNotesTx">
        <pc:chgData name="水谷 祐子" userId="fef26cfa4235db4a" providerId="LiveId" clId="{61ED4426-C90B-428D-9F5C-80EADEDC3A2C}" dt="2020-12-13T09:22:41.328" v="10036" actId="6549"/>
        <pc:sldMkLst>
          <pc:docMk/>
          <pc:sldMk cId="4249712995" sldId="365"/>
        </pc:sldMkLst>
      </pc:sldChg>
      <pc:sldChg chg="modNotesTx">
        <pc:chgData name="水谷 祐子" userId="fef26cfa4235db4a" providerId="LiveId" clId="{61ED4426-C90B-428D-9F5C-80EADEDC3A2C}" dt="2020-12-13T09:19:06.064" v="9965" actId="20577"/>
        <pc:sldMkLst>
          <pc:docMk/>
          <pc:sldMk cId="3194441058" sldId="367"/>
        </pc:sldMkLst>
      </pc:sldChg>
      <pc:sldChg chg="modNotesTx">
        <pc:chgData name="水谷 祐子" userId="fef26cfa4235db4a" providerId="LiveId" clId="{61ED4426-C90B-428D-9F5C-80EADEDC3A2C}" dt="2020-12-13T11:38:18.081" v="10454" actId="20577"/>
        <pc:sldMkLst>
          <pc:docMk/>
          <pc:sldMk cId="486832572" sldId="369"/>
        </pc:sldMkLst>
      </pc:sldChg>
      <pc:sldChg chg="modNotesTx">
        <pc:chgData name="水谷 祐子" userId="fef26cfa4235db4a" providerId="LiveId" clId="{61ED4426-C90B-428D-9F5C-80EADEDC3A2C}" dt="2020-12-13T11:37:12.534" v="10419" actId="20577"/>
        <pc:sldMkLst>
          <pc:docMk/>
          <pc:sldMk cId="1721957930" sldId="370"/>
        </pc:sldMkLst>
      </pc:sldChg>
      <pc:sldChg chg="modNotesTx">
        <pc:chgData name="水谷 祐子" userId="fef26cfa4235db4a" providerId="LiveId" clId="{61ED4426-C90B-428D-9F5C-80EADEDC3A2C}" dt="2020-12-13T11:40:07.836" v="10471" actId="20577"/>
        <pc:sldMkLst>
          <pc:docMk/>
          <pc:sldMk cId="2140772188" sldId="371"/>
        </pc:sldMkLst>
      </pc:sldChg>
      <pc:sldChg chg="modNotesTx">
        <pc:chgData name="水谷 祐子" userId="fef26cfa4235db4a" providerId="LiveId" clId="{61ED4426-C90B-428D-9F5C-80EADEDC3A2C}" dt="2020-12-13T11:11:28.912" v="10085" actId="20577"/>
        <pc:sldMkLst>
          <pc:docMk/>
          <pc:sldMk cId="3668867094" sldId="373"/>
        </pc:sldMkLst>
      </pc:sldChg>
      <pc:sldChg chg="modNotesTx">
        <pc:chgData name="水谷 祐子" userId="fef26cfa4235db4a" providerId="LiveId" clId="{61ED4426-C90B-428D-9F5C-80EADEDC3A2C}" dt="2020-12-13T11:14:28.342" v="10101" actId="20577"/>
        <pc:sldMkLst>
          <pc:docMk/>
          <pc:sldMk cId="2562259551" sldId="375"/>
        </pc:sldMkLst>
      </pc:sldChg>
      <pc:sldChg chg="addSp modSp mod modNotesTx">
        <pc:chgData name="水谷 祐子" userId="fef26cfa4235db4a" providerId="LiveId" clId="{61ED4426-C90B-428D-9F5C-80EADEDC3A2C}" dt="2020-12-13T11:22:51.661" v="10221" actId="20577"/>
        <pc:sldMkLst>
          <pc:docMk/>
          <pc:sldMk cId="732967629" sldId="376"/>
        </pc:sldMkLst>
        <pc:spChg chg="add mod">
          <ac:chgData name="水谷 祐子" userId="fef26cfa4235db4a" providerId="LiveId" clId="{61ED4426-C90B-428D-9F5C-80EADEDC3A2C}" dt="2020-12-12T14:05:32.097" v="246" actId="1076"/>
          <ac:spMkLst>
            <pc:docMk/>
            <pc:sldMk cId="732967629" sldId="376"/>
            <ac:spMk id="4" creationId="{B8B4F5C0-4009-4D0E-AA68-6CC557221FA6}"/>
          </ac:spMkLst>
        </pc:spChg>
        <pc:picChg chg="add mod">
          <ac:chgData name="水谷 祐子" userId="fef26cfa4235db4a" providerId="LiveId" clId="{61ED4426-C90B-428D-9F5C-80EADEDC3A2C}" dt="2020-12-12T14:02:40.009" v="8" actId="1076"/>
          <ac:picMkLst>
            <pc:docMk/>
            <pc:sldMk cId="732967629" sldId="376"/>
            <ac:picMk id="3" creationId="{541B1A34-D2DB-42BF-A7F2-4B324A4C2D07}"/>
          </ac:picMkLst>
        </pc:picChg>
      </pc:sldChg>
      <pc:sldChg chg="addSp modSp new del mod">
        <pc:chgData name="水谷 祐子" userId="fef26cfa4235db4a" providerId="LiveId" clId="{61ED4426-C90B-428D-9F5C-80EADEDC3A2C}" dt="2020-12-13T09:23:02.760" v="10037" actId="2696"/>
        <pc:sldMkLst>
          <pc:docMk/>
          <pc:sldMk cId="1016068806" sldId="377"/>
        </pc:sldMkLst>
        <pc:spChg chg="add mod">
          <ac:chgData name="水谷 祐子" userId="fef26cfa4235db4a" providerId="LiveId" clId="{61ED4426-C90B-428D-9F5C-80EADEDC3A2C}" dt="2020-12-12T15:04:59.744" v="603" actId="113"/>
          <ac:spMkLst>
            <pc:docMk/>
            <pc:sldMk cId="1016068806" sldId="377"/>
            <ac:spMk id="2" creationId="{F5C0D825-8C68-4355-AD96-B1A12DD919D8}"/>
          </ac:spMkLst>
        </pc:spChg>
        <pc:spChg chg="add mod">
          <ac:chgData name="水谷 祐子" userId="fef26cfa4235db4a" providerId="LiveId" clId="{61ED4426-C90B-428D-9F5C-80EADEDC3A2C}" dt="2020-12-12T14:21:52.528" v="600"/>
          <ac:spMkLst>
            <pc:docMk/>
            <pc:sldMk cId="1016068806" sldId="377"/>
            <ac:spMk id="3" creationId="{0A0B8DAE-1DA1-428E-9439-14B63D1179B0}"/>
          </ac:spMkLst>
        </pc:spChg>
        <pc:spChg chg="add mod">
          <ac:chgData name="水谷 祐子" userId="fef26cfa4235db4a" providerId="LiveId" clId="{61ED4426-C90B-428D-9F5C-80EADEDC3A2C}" dt="2020-12-12T15:05:03.857" v="604" actId="113"/>
          <ac:spMkLst>
            <pc:docMk/>
            <pc:sldMk cId="1016068806" sldId="377"/>
            <ac:spMk id="4" creationId="{AD0E1C0D-0281-43FB-85F0-82FBF399E163}"/>
          </ac:spMkLst>
        </pc:spChg>
        <pc:picChg chg="add mod">
          <ac:chgData name="水谷 祐子" userId="fef26cfa4235db4a" providerId="LiveId" clId="{61ED4426-C90B-428D-9F5C-80EADEDC3A2C}" dt="2020-12-12T14:20:27.160" v="576" actId="1076"/>
          <ac:picMkLst>
            <pc:docMk/>
            <pc:sldMk cId="1016068806" sldId="377"/>
            <ac:picMk id="5" creationId="{2C6D8F82-EA02-49A8-8F71-A5E932F3C334}"/>
          </ac:picMkLst>
        </pc:picChg>
      </pc:sldChg>
      <pc:sldChg chg="addSp delSp modSp mod modNotesTx">
        <pc:chgData name="水谷 祐子" userId="fef26cfa4235db4a" providerId="LiveId" clId="{61ED4426-C90B-428D-9F5C-80EADEDC3A2C}" dt="2020-12-13T11:29:54.413" v="10318" actId="20577"/>
        <pc:sldMkLst>
          <pc:docMk/>
          <pc:sldMk cId="1618754756" sldId="378"/>
        </pc:sldMkLst>
        <pc:spChg chg="mod">
          <ac:chgData name="水谷 祐子" userId="fef26cfa4235db4a" providerId="LiveId" clId="{61ED4426-C90B-428D-9F5C-80EADEDC3A2C}" dt="2020-12-13T08:11:25.815" v="4541"/>
          <ac:spMkLst>
            <pc:docMk/>
            <pc:sldMk cId="1618754756" sldId="378"/>
            <ac:spMk id="2" creationId="{00000000-0000-0000-0000-000000000000}"/>
          </ac:spMkLst>
        </pc:spChg>
        <pc:spChg chg="add del mod">
          <ac:chgData name="水谷 祐子" userId="fef26cfa4235db4a" providerId="LiveId" clId="{61ED4426-C90B-428D-9F5C-80EADEDC3A2C}" dt="2020-12-13T08:22:03.330" v="5166" actId="14100"/>
          <ac:spMkLst>
            <pc:docMk/>
            <pc:sldMk cId="1618754756" sldId="378"/>
            <ac:spMk id="3" creationId="{00000000-0000-0000-0000-000000000000}"/>
          </ac:spMkLst>
        </pc:spChg>
        <pc:spChg chg="mod">
          <ac:chgData name="水谷 祐子" userId="fef26cfa4235db4a" providerId="LiveId" clId="{61ED4426-C90B-428D-9F5C-80EADEDC3A2C}" dt="2020-12-13T08:21:01.131" v="5049" actId="2085"/>
          <ac:spMkLst>
            <pc:docMk/>
            <pc:sldMk cId="1618754756" sldId="378"/>
            <ac:spMk id="4" creationId="{00000000-0000-0000-0000-000000000000}"/>
          </ac:spMkLst>
        </pc:spChg>
        <pc:spChg chg="del">
          <ac:chgData name="水谷 祐子" userId="fef26cfa4235db4a" providerId="LiveId" clId="{61ED4426-C90B-428D-9F5C-80EADEDC3A2C}" dt="2020-12-13T08:12:19.006" v="4626" actId="21"/>
          <ac:spMkLst>
            <pc:docMk/>
            <pc:sldMk cId="1618754756" sldId="378"/>
            <ac:spMk id="5" creationId="{00000000-0000-0000-0000-000000000000}"/>
          </ac:spMkLst>
        </pc:spChg>
        <pc:spChg chg="del">
          <ac:chgData name="水谷 祐子" userId="fef26cfa4235db4a" providerId="LiveId" clId="{61ED4426-C90B-428D-9F5C-80EADEDC3A2C}" dt="2020-12-13T08:19:03.144" v="4982"/>
          <ac:spMkLst>
            <pc:docMk/>
            <pc:sldMk cId="1618754756" sldId="378"/>
            <ac:spMk id="9" creationId="{DB38A3D9-B891-4A20-900D-CD4E3431634D}"/>
          </ac:spMkLst>
        </pc:spChg>
        <pc:picChg chg="add del mod">
          <ac:chgData name="水谷 祐子" userId="fef26cfa4235db4a" providerId="LiveId" clId="{61ED4426-C90B-428D-9F5C-80EADEDC3A2C}" dt="2020-12-13T08:20:54.308" v="5048" actId="21"/>
          <ac:picMkLst>
            <pc:docMk/>
            <pc:sldMk cId="1618754756" sldId="378"/>
            <ac:picMk id="7" creationId="{87B2EA80-C163-4A24-8A61-23EE426D8D54}"/>
          </ac:picMkLst>
        </pc:picChg>
        <pc:picChg chg="del">
          <ac:chgData name="水谷 祐子" userId="fef26cfa4235db4a" providerId="LiveId" clId="{61ED4426-C90B-428D-9F5C-80EADEDC3A2C}" dt="2020-12-13T08:19:03.144" v="4982"/>
          <ac:picMkLst>
            <pc:docMk/>
            <pc:sldMk cId="1618754756" sldId="378"/>
            <ac:picMk id="10" creationId="{8FEE601E-7D81-412C-93F2-21621C330940}"/>
          </ac:picMkLst>
        </pc:picChg>
        <pc:picChg chg="add mod">
          <ac:chgData name="水谷 祐子" userId="fef26cfa4235db4a" providerId="LiveId" clId="{61ED4426-C90B-428D-9F5C-80EADEDC3A2C}" dt="2020-12-13T08:20:21.309" v="5022" actId="1076"/>
          <ac:picMkLst>
            <pc:docMk/>
            <pc:sldMk cId="1618754756" sldId="378"/>
            <ac:picMk id="11" creationId="{94E889BE-374E-4195-B642-5639E1CD46BD}"/>
          </ac:picMkLst>
        </pc:picChg>
        <pc:picChg chg="add mod">
          <ac:chgData name="水谷 祐子" userId="fef26cfa4235db4a" providerId="LiveId" clId="{61ED4426-C90B-428D-9F5C-80EADEDC3A2C}" dt="2020-12-13T08:21:11.432" v="5051" actId="1076"/>
          <ac:picMkLst>
            <pc:docMk/>
            <pc:sldMk cId="1618754756" sldId="378"/>
            <ac:picMk id="12" creationId="{C94E4B75-4C5D-43AB-BD52-006E5032B51B}"/>
          </ac:picMkLst>
        </pc:picChg>
        <pc:picChg chg="add del mod">
          <ac:chgData name="水谷 祐子" userId="fef26cfa4235db4a" providerId="LiveId" clId="{61ED4426-C90B-428D-9F5C-80EADEDC3A2C}" dt="2020-12-13T08:18:56.773" v="4981"/>
          <ac:picMkLst>
            <pc:docMk/>
            <pc:sldMk cId="1618754756" sldId="378"/>
            <ac:picMk id="1026" creationId="{858BF47B-CF21-4DF1-BB5E-04BB32B23705}"/>
          </ac:picMkLst>
        </pc:picChg>
      </pc:sldChg>
      <pc:sldChg chg="addSp delSp modSp new del">
        <pc:chgData name="水谷 祐子" userId="fef26cfa4235db4a" providerId="LiveId" clId="{61ED4426-C90B-428D-9F5C-80EADEDC3A2C}" dt="2020-12-13T08:25:33.468" v="5597" actId="2696"/>
        <pc:sldMkLst>
          <pc:docMk/>
          <pc:sldMk cId="2671552503" sldId="379"/>
        </pc:sldMkLst>
        <pc:spChg chg="add del mod">
          <ac:chgData name="水谷 祐子" userId="fef26cfa4235db4a" providerId="LiveId" clId="{61ED4426-C90B-428D-9F5C-80EADEDC3A2C}" dt="2020-12-13T08:19:11.827" v="4985" actId="21"/>
          <ac:spMkLst>
            <pc:docMk/>
            <pc:sldMk cId="2671552503" sldId="379"/>
            <ac:spMk id="3" creationId="{94DC2E51-47E1-45C6-921A-74DD2B48C438}"/>
          </ac:spMkLst>
        </pc:spChg>
        <pc:picChg chg="add del mod">
          <ac:chgData name="水谷 祐子" userId="fef26cfa4235db4a" providerId="LiveId" clId="{61ED4426-C90B-428D-9F5C-80EADEDC3A2C}" dt="2020-12-13T08:19:11.827" v="4985" actId="21"/>
          <ac:picMkLst>
            <pc:docMk/>
            <pc:sldMk cId="2671552503" sldId="379"/>
            <ac:picMk id="4" creationId="{D358250F-8204-458C-913E-71C71E7F9DBE}"/>
          </ac:picMkLst>
        </pc:picChg>
        <pc:picChg chg="add del mod">
          <ac:chgData name="水谷 祐子" userId="fef26cfa4235db4a" providerId="LiveId" clId="{61ED4426-C90B-428D-9F5C-80EADEDC3A2C}" dt="2020-12-13T08:19:28.827" v="4989" actId="21"/>
          <ac:picMkLst>
            <pc:docMk/>
            <pc:sldMk cId="2671552503" sldId="379"/>
            <ac:picMk id="2050" creationId="{24EA95F1-A358-4D75-9A84-D078176925C1}"/>
          </ac:picMkLst>
        </pc:picChg>
      </pc:sldChg>
      <pc:sldChg chg="addSp delSp modSp mod modNotesTx">
        <pc:chgData name="水谷 祐子" userId="fef26cfa4235db4a" providerId="LiveId" clId="{61ED4426-C90B-428D-9F5C-80EADEDC3A2C}" dt="2020-12-13T11:23:02.534" v="10248" actId="20577"/>
        <pc:sldMkLst>
          <pc:docMk/>
          <pc:sldMk cId="1177990730" sldId="380"/>
        </pc:sldMkLst>
        <pc:spChg chg="mod">
          <ac:chgData name="水谷 祐子" userId="fef26cfa4235db4a" providerId="LiveId" clId="{61ED4426-C90B-428D-9F5C-80EADEDC3A2C}" dt="2020-12-13T08:22:46.010" v="5255"/>
          <ac:spMkLst>
            <pc:docMk/>
            <pc:sldMk cId="1177990730" sldId="380"/>
            <ac:spMk id="2" creationId="{00000000-0000-0000-0000-000000000000}"/>
          </ac:spMkLst>
        </pc:spChg>
        <pc:spChg chg="del">
          <ac:chgData name="水谷 祐子" userId="fef26cfa4235db4a" providerId="LiveId" clId="{61ED4426-C90B-428D-9F5C-80EADEDC3A2C}" dt="2020-12-13T08:24:45.872" v="5427" actId="478"/>
          <ac:spMkLst>
            <pc:docMk/>
            <pc:sldMk cId="1177990730" sldId="380"/>
            <ac:spMk id="3" creationId="{00000000-0000-0000-0000-000000000000}"/>
          </ac:spMkLst>
        </pc:spChg>
        <pc:spChg chg="add mod">
          <ac:chgData name="水谷 祐子" userId="fef26cfa4235db4a" providerId="LiveId" clId="{61ED4426-C90B-428D-9F5C-80EADEDC3A2C}" dt="2020-12-13T08:24:03.184" v="5423"/>
          <ac:spMkLst>
            <pc:docMk/>
            <pc:sldMk cId="1177990730" sldId="380"/>
            <ac:spMk id="4" creationId="{483E217A-94D3-49E5-A54D-49EE1938C44B}"/>
          </ac:spMkLst>
        </pc:spChg>
        <pc:spChg chg="add mod">
          <ac:chgData name="水谷 祐子" userId="fef26cfa4235db4a" providerId="LiveId" clId="{61ED4426-C90B-428D-9F5C-80EADEDC3A2C}" dt="2020-12-13T08:25:24.875" v="5596"/>
          <ac:spMkLst>
            <pc:docMk/>
            <pc:sldMk cId="1177990730" sldId="380"/>
            <ac:spMk id="7" creationId="{483DBC1D-37A8-4A5A-A8C8-C1FA5EC4A23F}"/>
          </ac:spMkLst>
        </pc:spChg>
        <pc:picChg chg="add mod">
          <ac:chgData name="水谷 祐子" userId="fef26cfa4235db4a" providerId="LiveId" clId="{61ED4426-C90B-428D-9F5C-80EADEDC3A2C}" dt="2020-12-13T08:24:22.574" v="5424"/>
          <ac:picMkLst>
            <pc:docMk/>
            <pc:sldMk cId="1177990730" sldId="380"/>
            <ac:picMk id="5" creationId="{B9CF7017-FCF0-4575-B928-A0AFEF0615A3}"/>
          </ac:picMkLst>
        </pc:picChg>
        <pc:picChg chg="add mod">
          <ac:chgData name="水谷 祐子" userId="fef26cfa4235db4a" providerId="LiveId" clId="{61ED4426-C90B-428D-9F5C-80EADEDC3A2C}" dt="2020-12-13T08:24:28.704" v="5426" actId="1076"/>
          <ac:picMkLst>
            <pc:docMk/>
            <pc:sldMk cId="1177990730" sldId="380"/>
            <ac:picMk id="6" creationId="{A0ED23A0-62C2-401E-949A-D7B3B330CD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2021/6/4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9946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07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85549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122111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264101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2722099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395024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199074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59143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68849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255098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85986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1495577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2689495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3771522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293822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1431825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204480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1690650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27</a:t>
            </a:fld>
            <a:endParaRPr kumimoji="1" lang="ja-JP" altLang="en-US"/>
          </a:p>
        </p:txBody>
      </p:sp>
    </p:spTree>
    <p:extLst>
      <p:ext uri="{BB962C8B-B14F-4D97-AF65-F5344CB8AC3E}">
        <p14:creationId xmlns:p14="http://schemas.microsoft.com/office/powerpoint/2010/main" val="207994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4769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3391" y="4681637"/>
            <a:ext cx="5184775" cy="4032250"/>
          </a:xfrm>
          <a:prstGeom prst="rect">
            <a:avLst/>
          </a:prstGeom>
        </p:spPr>
        <p:txBody>
          <a:bodyPr/>
          <a:lstStyle/>
          <a:p>
            <a:pPr marL="0" lvl="0" indent="0">
              <a:buFont typeface="Wingdings" panose="05000000000000000000" pitchFamily="2" charset="2"/>
              <a:buNone/>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 イメージ プレースホルダー 3"/>
          <p:cNvSpPr>
            <a:spLocks noGrp="1" noRot="1" noChangeAspect="1"/>
          </p:cNvSpPr>
          <p:nvPr>
            <p:ph type="sldImg"/>
          </p:nvPr>
        </p:nvSpPr>
        <p:spPr>
          <a:xfrm>
            <a:off x="582613" y="433388"/>
            <a:ext cx="5629275" cy="3897312"/>
          </a:xfrm>
        </p:spPr>
      </p:sp>
      <p:sp>
        <p:nvSpPr>
          <p:cNvPr id="5" name="スライド番号プレースホルダー 3">
            <a:extLst>
              <a:ext uri="{FF2B5EF4-FFF2-40B4-BE49-F238E27FC236}">
                <a16:creationId xmlns:a16="http://schemas.microsoft.com/office/drawing/2014/main" id="{168550ED-BD4D-4182-8091-1628398881EB}"/>
              </a:ext>
            </a:extLst>
          </p:cNvPr>
          <p:cNvSpPr>
            <a:spLocks noGrp="1"/>
          </p:cNvSpPr>
          <p:nvPr>
            <p:ph type="sldNum" sz="quarter" idx="5"/>
          </p:nvPr>
        </p:nvSpPr>
        <p:spPr>
          <a:xfrm>
            <a:off x="3855843" y="9440652"/>
            <a:ext cx="2949786" cy="496967"/>
          </a:xfrm>
        </p:spPr>
        <p:txBody>
          <a:bodyPr/>
          <a:lstStyle/>
          <a:p>
            <a:fld id="{A0C3B56F-56AB-411F-8724-511B22958D15}" type="slidenum">
              <a:rPr lang="ja-JP" altLang="en-US" smtClean="0"/>
              <a:pPr/>
              <a:t>29</a:t>
            </a:fld>
            <a:endParaRPr lang="ja-JP" altLang="en-US" dirty="0"/>
          </a:p>
        </p:txBody>
      </p:sp>
    </p:spTree>
    <p:extLst>
      <p:ext uri="{BB962C8B-B14F-4D97-AF65-F5344CB8AC3E}">
        <p14:creationId xmlns:p14="http://schemas.microsoft.com/office/powerpoint/2010/main" val="101480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299835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2740523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31</a:t>
            </a:fld>
            <a:endParaRPr kumimoji="1" lang="ja-JP" altLang="en-US"/>
          </a:p>
        </p:txBody>
      </p:sp>
    </p:spTree>
    <p:extLst>
      <p:ext uri="{BB962C8B-B14F-4D97-AF65-F5344CB8AC3E}">
        <p14:creationId xmlns:p14="http://schemas.microsoft.com/office/powerpoint/2010/main" val="492830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32</a:t>
            </a:fld>
            <a:endParaRPr kumimoji="1" lang="ja-JP" altLang="en-US"/>
          </a:p>
        </p:txBody>
      </p:sp>
    </p:spTree>
    <p:extLst>
      <p:ext uri="{BB962C8B-B14F-4D97-AF65-F5344CB8AC3E}">
        <p14:creationId xmlns:p14="http://schemas.microsoft.com/office/powerpoint/2010/main" val="2191427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33</a:t>
            </a:fld>
            <a:endParaRPr kumimoji="1" lang="ja-JP" altLang="en-US"/>
          </a:p>
        </p:txBody>
      </p:sp>
    </p:spTree>
    <p:extLst>
      <p:ext uri="{BB962C8B-B14F-4D97-AF65-F5344CB8AC3E}">
        <p14:creationId xmlns:p14="http://schemas.microsoft.com/office/powerpoint/2010/main" val="3353023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1536787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35</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60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310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301192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188" name="Shape 18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352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208" name="Shape 20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4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466AC-CB13-4ACD-8CC0-5D21F0744DD5}" type="datetime1">
              <a:rPr kumimoji="1" lang="ja-JP" altLang="en-US" smtClean="0"/>
              <a:t>2021/6/4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73CCA0-AC38-4D83-91BC-73BB9100575E}" type="datetime1">
              <a:rPr kumimoji="1" lang="ja-JP" altLang="en-US" smtClean="0"/>
              <a:t>2021/6/4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9224-B792-4877-B825-24F00EA20688}" type="datetime1">
              <a:rPr kumimoji="1" lang="ja-JP" altLang="en-US" smtClean="0"/>
              <a:t>2021/6/4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3DA1890C-4705-44F5-AFF0-A8756FAA669E}" type="datetime1">
              <a:rPr kumimoji="1" lang="ja-JP" altLang="en-US" smtClean="0"/>
              <a:t>2021/6/4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9768168-E0C1-46C4-AD39-466CBCF46AF7}" type="datetime1">
              <a:rPr kumimoji="1" lang="ja-JP" altLang="en-US" smtClean="0"/>
              <a:t>2021/6/4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857AC-9900-46B7-A610-16E1DA57CACB}" type="datetime1">
              <a:rPr kumimoji="1" lang="ja-JP" altLang="en-US" smtClean="0"/>
              <a:t>2021/6/4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AB69-08BC-4737-A3D3-FF3B03B02FFC}" type="datetime1">
              <a:rPr kumimoji="1" lang="ja-JP" altLang="en-US" smtClean="0"/>
              <a:t>2021/6/4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A2FB83-2044-4341-A2BE-F8F3ADF21ABC}" type="datetime1">
              <a:rPr kumimoji="1" lang="ja-JP" altLang="en-US" smtClean="0"/>
              <a:t>2021/6/4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289C24-9945-4BB7-844B-5A6FB850D6B0}" type="datetime1">
              <a:rPr kumimoji="1" lang="ja-JP" altLang="en-US" smtClean="0"/>
              <a:t>2021/6/4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2021/6/4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C951-E275-42DD-A7E6-BCBB1069E448}" type="datetime1">
              <a:rPr kumimoji="1" lang="ja-JP" altLang="en-US" smtClean="0"/>
              <a:t>2021/6/4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FD70-615C-443A-83EE-042403070F3A}" type="datetime1">
              <a:rPr kumimoji="1" lang="ja-JP" altLang="en-US" smtClean="0"/>
              <a:t>2021/6/4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C74FFE-E890-41B7-A744-C7E99F5F3DEF}" type="datetime1">
              <a:rPr kumimoji="1" lang="ja-JP" altLang="en-US" smtClean="0"/>
              <a:t>2021/6/4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F07-57C5-4B97-A7DF-B12A62BA48AF}" type="datetime1">
              <a:rPr kumimoji="1" lang="ja-JP" altLang="en-US" smtClean="0"/>
              <a:t>2021/6/4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32.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13.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655" y="344020"/>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smtClean="0">
                <a:solidFill>
                  <a:schemeClr val="accent1">
                    <a:lumMod val="50000"/>
                  </a:schemeClr>
                </a:solidFill>
                <a:latin typeface="Meiryo UI" panose="020B0604030504040204" pitchFamily="50" charset="-128"/>
                <a:ea typeface="Meiryo UI" panose="020B0604030504040204" pitchFamily="50" charset="-128"/>
              </a:rPr>
              <a:t>SDGs</a:t>
            </a:r>
            <a:r>
              <a:rPr lang="ja-JP" altLang="en-US" sz="6600" b="1" dirty="0" smtClean="0">
                <a:solidFill>
                  <a:schemeClr val="accent1">
                    <a:lumMod val="50000"/>
                  </a:schemeClr>
                </a:solidFill>
                <a:latin typeface="Meiryo UI" panose="020B0604030504040204" pitchFamily="50" charset="-128"/>
                <a:ea typeface="Meiryo UI" panose="020B0604030504040204" pitchFamily="50" charset="-128"/>
              </a:rPr>
              <a:t>について</a:t>
            </a:r>
            <a:endParaRPr kumimoji="1" lang="ja-JP" altLang="en-US" sz="66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210955" y="5880847"/>
            <a:ext cx="7429500" cy="654424"/>
          </a:xfrm>
        </p:spPr>
        <p:txBody>
          <a:bodyPr>
            <a:normAutofit/>
          </a:bodyPr>
          <a:lstStyle/>
          <a:p>
            <a:pPr>
              <a:lnSpc>
                <a:spcPct val="150000"/>
              </a:lnSpc>
            </a:pPr>
            <a:r>
              <a:rPr kumimoji="1" lang="ja-JP" altLang="en-US" dirty="0">
                <a:latin typeface="Meiryo UI" panose="020B0604030504040204" pitchFamily="50" charset="-128"/>
                <a:ea typeface="Meiryo UI" panose="020B0604030504040204" pitchFamily="50" charset="-128"/>
              </a:rPr>
              <a:t>令和</a:t>
            </a:r>
            <a:r>
              <a:rPr lang="ja-JP" altLang="en-US" dirty="0" smtClean="0">
                <a:latin typeface="Meiryo UI" panose="020B0604030504040204" pitchFamily="50" charset="-128"/>
                <a:ea typeface="Meiryo UI" panose="020B0604030504040204" pitchFamily="50" charset="-128"/>
              </a:rPr>
              <a:t>３</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６</a:t>
            </a:r>
            <a:r>
              <a:rPr kumimoji="1" lang="ja-JP" altLang="en-US" dirty="0" smtClean="0">
                <a:latin typeface="Meiryo UI" panose="020B0604030504040204" pitchFamily="50" charset="-128"/>
                <a:ea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rPr>
              <a:t>25</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29" y="2225291"/>
            <a:ext cx="5423286" cy="3834095"/>
          </a:xfrm>
          <a:prstGeom prst="rect">
            <a:avLst/>
          </a:prstGeom>
        </p:spPr>
      </p:pic>
      <p:sp>
        <p:nvSpPr>
          <p:cNvPr id="5" name="スライド番号プレースホルダー 4"/>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a:t>
            </a:fld>
            <a:endParaRPr kumimoji="1" lang="ja-JP" altLang="en-US"/>
          </a:p>
        </p:txBody>
      </p:sp>
    </p:spTree>
    <p:extLst>
      <p:ext uri="{BB962C8B-B14F-4D97-AF65-F5344CB8AC3E}">
        <p14:creationId xmlns:p14="http://schemas.microsoft.com/office/powerpoint/2010/main" val="779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63949"/>
            <a:ext cx="9906000" cy="1699411"/>
          </a:xfrm>
          <a:prstGeom prst="rect">
            <a:avLst/>
          </a:prstGeom>
          <a:noFill/>
          <a:ln>
            <a:noFill/>
          </a:ln>
        </p:spPr>
        <p:txBody>
          <a:bodyPr vert="horz" lIns="91425" tIns="45700" rIns="91425" bIns="45700" rtlCol="0" anchor="ctr" anchorCtr="0">
            <a:noAutofit/>
          </a:bodyPr>
          <a:lstStyle/>
          <a:p>
            <a:pPr lvl="0" algn="l">
              <a:buSzPct val="25000"/>
            </a:pPr>
            <a:r>
              <a:rPr lang="ja-JP" altLang="en-US" sz="2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2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800" dirty="0">
                <a:latin typeface="+mj-ea"/>
              </a:rPr>
              <a:t>陸上生態系の保護、回復および持続可能な利用の推進、 </a:t>
            </a:r>
            <a:r>
              <a:rPr lang="en-US" altLang="ja-JP" sz="2800" dirty="0">
                <a:latin typeface="+mj-ea"/>
              </a:rPr>
              <a:t/>
            </a:r>
            <a:br>
              <a:rPr lang="en-US" altLang="ja-JP" sz="2800" dirty="0">
                <a:latin typeface="+mj-ea"/>
              </a:rPr>
            </a:br>
            <a:r>
              <a:rPr lang="en-US" altLang="ja-JP" sz="2800" dirty="0">
                <a:latin typeface="+mj-ea"/>
              </a:rPr>
              <a:t>           </a:t>
            </a:r>
            <a:r>
              <a:rPr lang="ja-JP" altLang="en-US" sz="2800" dirty="0">
                <a:latin typeface="+mj-ea"/>
              </a:rPr>
              <a:t>森林の持続可能な管理、砂漠化への対処、土地劣化の阻　</a:t>
            </a:r>
            <a:r>
              <a:rPr lang="en-US" altLang="ja-JP" sz="2800" dirty="0">
                <a:latin typeface="+mj-ea"/>
              </a:rPr>
              <a:t/>
            </a:r>
            <a:br>
              <a:rPr lang="en-US" altLang="ja-JP" sz="2800" dirty="0">
                <a:latin typeface="+mj-ea"/>
              </a:rPr>
            </a:br>
            <a:r>
              <a:rPr lang="ja-JP" altLang="en-US" sz="2800" dirty="0">
                <a:latin typeface="+mj-ea"/>
              </a:rPr>
              <a:t>　　　　　止および逆転、ならびに生物多様性損失の阻止を図る</a:t>
            </a:r>
            <a:endParaRPr lang="en-US" sz="2800" dirty="0">
              <a:solidFill>
                <a:schemeClr val="dk1"/>
              </a:solidFill>
              <a:latin typeface="+mj-ea"/>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7442"/>
            <a:ext cx="3044305" cy="302035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47" y="1605898"/>
            <a:ext cx="3643284" cy="2428856"/>
          </a:xfrm>
          <a:prstGeom prst="rect">
            <a:avLst/>
          </a:prstGeom>
        </p:spPr>
      </p:pic>
      <p:sp>
        <p:nvSpPr>
          <p:cNvPr id="7" name="角丸四角形 6"/>
          <p:cNvSpPr/>
          <p:nvPr/>
        </p:nvSpPr>
        <p:spPr>
          <a:xfrm>
            <a:off x="3218526" y="1686780"/>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8" name="角丸四角形 7"/>
          <p:cNvSpPr/>
          <p:nvPr/>
        </p:nvSpPr>
        <p:spPr>
          <a:xfrm>
            <a:off x="3218526" y="4348402"/>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868" y="4194275"/>
            <a:ext cx="4509077" cy="2663725"/>
          </a:xfrm>
          <a:prstGeom prst="rect">
            <a:avLst/>
          </a:prstGeom>
        </p:spPr>
      </p:pic>
      <p:sp>
        <p:nvSpPr>
          <p:cNvPr id="11" name="Shape 323"/>
          <p:cNvSpPr txBox="1">
            <a:spLocks/>
          </p:cNvSpPr>
          <p:nvPr/>
        </p:nvSpPr>
        <p:spPr>
          <a:xfrm>
            <a:off x="7777163" y="5352376"/>
            <a:ext cx="2895600" cy="36512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出典：林野庁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4" name="スライド番号プレースホルダー 3"/>
          <p:cNvSpPr>
            <a:spLocks noGrp="1"/>
          </p:cNvSpPr>
          <p:nvPr>
            <p:ph type="sldNum" sz="quarter" idx="12"/>
          </p:nvPr>
        </p:nvSpPr>
        <p:spPr>
          <a:xfrm>
            <a:off x="7651063" y="6449461"/>
            <a:ext cx="2228850" cy="365125"/>
          </a:xfrm>
        </p:spPr>
        <p:txBody>
          <a:bodyPr/>
          <a:lstStyle/>
          <a:p>
            <a:fld id="{E93600C5-E09F-42B5-8802-35E7D4C4D45F}" type="slidenum">
              <a:rPr kumimoji="1" lang="ja-JP" altLang="en-US" smtClean="0"/>
              <a:t>10</a:t>
            </a:fld>
            <a:endParaRPr kumimoji="1" lang="ja-JP" altLang="en-US"/>
          </a:p>
        </p:txBody>
      </p:sp>
    </p:spTree>
    <p:extLst>
      <p:ext uri="{BB962C8B-B14F-4D97-AF65-F5344CB8AC3E}">
        <p14:creationId xmlns:p14="http://schemas.microsoft.com/office/powerpoint/2010/main" val="256225955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２．なぜ</a:t>
            </a:r>
            <a:r>
              <a:rPr kumimoji="1" lang="en-US" altLang="ja-JP" sz="4800" b="1" dirty="0"/>
              <a:t>SDGs</a:t>
            </a:r>
            <a:endParaRPr kumimoji="1" lang="ja-JP" altLang="en-US" sz="48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dirty="0"/>
          </a:p>
        </p:txBody>
      </p:sp>
    </p:spTree>
    <p:extLst>
      <p:ext uri="{BB962C8B-B14F-4D97-AF65-F5344CB8AC3E}">
        <p14:creationId xmlns:p14="http://schemas.microsoft.com/office/powerpoint/2010/main" val="119141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936" y="6506665"/>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3522926"/>
            <a:ext cx="8724900" cy="1754326"/>
          </a:xfrm>
          <a:prstGeom prst="rect">
            <a:avLst/>
          </a:prstGeom>
        </p:spPr>
        <p:txBody>
          <a:bodyPr wrap="square">
            <a:spAutoFit/>
          </a:bodyPr>
          <a:lstStyle/>
          <a:p>
            <a:pPr algn="ctr"/>
            <a:r>
              <a:rPr lang="ja-JP" altLang="ja-JP" sz="3600" dirty="0" smtClean="0"/>
              <a:t>将来</a:t>
            </a:r>
            <a:r>
              <a:rPr lang="ja-JP" altLang="en-US" sz="3600" dirty="0" smtClean="0"/>
              <a:t>の</a:t>
            </a:r>
            <a:r>
              <a:rPr lang="ja-JP" altLang="ja-JP" sz="3600" dirty="0" smtClean="0"/>
              <a:t>世代</a:t>
            </a:r>
            <a:r>
              <a:rPr lang="ja-JP" altLang="ja-JP" sz="3600" dirty="0"/>
              <a:t>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12</a:t>
            </a:fld>
            <a:endParaRPr kumimoji="1" lang="ja-JP" altLang="en-US"/>
          </a:p>
        </p:txBody>
      </p:sp>
      <p:sp>
        <p:nvSpPr>
          <p:cNvPr id="5" name="テキスト ボックス 4"/>
          <p:cNvSpPr txBox="1"/>
          <p:nvPr/>
        </p:nvSpPr>
        <p:spPr>
          <a:xfrm>
            <a:off x="2588419" y="1523225"/>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Tree>
    <p:extLst>
      <p:ext uri="{BB962C8B-B14F-4D97-AF65-F5344CB8AC3E}">
        <p14:creationId xmlns:p14="http://schemas.microsoft.com/office/powerpoint/2010/main" val="383351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13</a:t>
            </a:fld>
            <a:endParaRPr kumimoji="1" lang="ja-JP" altLang="en-US"/>
          </a:p>
        </p:txBody>
      </p:sp>
      <p:pic>
        <p:nvPicPr>
          <p:cNvPr id="1026" name="Picture 2" descr="IPCC第5次評価報告書図SPM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85" y="1338750"/>
            <a:ext cx="9280698" cy="4772117"/>
          </a:xfrm>
          <a:prstGeom prst="rect">
            <a:avLst/>
          </a:prstGeom>
          <a:noFill/>
          <a:extLst>
            <a:ext uri="{909E8E84-426E-40DD-AFC4-6F175D3DCCD1}">
              <a14:hiddenFill xmlns:a14="http://schemas.microsoft.com/office/drawing/2010/main">
                <a:solidFill>
                  <a:srgbClr val="FFFFFF"/>
                </a:solidFill>
              </a14:hiddenFill>
            </a:ext>
          </a:extLst>
        </p:spPr>
      </p:pic>
      <p:sp>
        <p:nvSpPr>
          <p:cNvPr id="5" name="Shape 323"/>
          <p:cNvSpPr txBox="1">
            <a:spLocks/>
          </p:cNvSpPr>
          <p:nvPr/>
        </p:nvSpPr>
        <p:spPr>
          <a:xfrm>
            <a:off x="7905053" y="5923444"/>
            <a:ext cx="2000947"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：気象庁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31539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53169" y="746035"/>
            <a:ext cx="9199661" cy="5590517"/>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14</a:t>
            </a:fld>
            <a:endParaRPr kumimoji="1" lang="ja-JP" altLang="en-US" dirty="0"/>
          </a:p>
        </p:txBody>
      </p:sp>
      <p:sp>
        <p:nvSpPr>
          <p:cNvPr id="4" name="Shape 323"/>
          <p:cNvSpPr txBox="1">
            <a:spLocks/>
          </p:cNvSpPr>
          <p:nvPr/>
        </p:nvSpPr>
        <p:spPr>
          <a:xfrm>
            <a:off x="5622878" y="6336552"/>
            <a:ext cx="4283122"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：国際連合「世界人口予測・</a:t>
            </a:r>
            <a:r>
              <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2019</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年版」（関連</a:t>
            </a:r>
            <a:r>
              <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HP</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を含む）</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5" name="正方形/長方形 4"/>
          <p:cNvSpPr/>
          <p:nvPr/>
        </p:nvSpPr>
        <p:spPr>
          <a:xfrm>
            <a:off x="401471" y="164132"/>
            <a:ext cx="9103056" cy="461665"/>
          </a:xfrm>
          <a:prstGeom prst="rect">
            <a:avLst/>
          </a:prstGeom>
        </p:spPr>
        <p:txBody>
          <a:bodyPr wrap="square">
            <a:spAutoFit/>
          </a:bodyPr>
          <a:lstStyle/>
          <a:p>
            <a:pPr algn="ctr"/>
            <a:r>
              <a:rPr lang="ja-JP" altLang="en-US" sz="2400" b="1" u="sng" dirty="0" smtClean="0"/>
              <a:t>世界人口の増加</a:t>
            </a:r>
            <a:endParaRPr lang="ja-JP" altLang="en-US" sz="2000" u="sng" dirty="0"/>
          </a:p>
        </p:txBody>
      </p:sp>
    </p:spTree>
    <p:extLst>
      <p:ext uri="{BB962C8B-B14F-4D97-AF65-F5344CB8AC3E}">
        <p14:creationId xmlns:p14="http://schemas.microsoft.com/office/powerpoint/2010/main" val="169204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15</a:t>
            </a:fld>
            <a:endParaRPr kumimoji="1" lang="ja-JP" altLang="en-US" dirty="0"/>
          </a:p>
        </p:txBody>
      </p:sp>
      <p:sp>
        <p:nvSpPr>
          <p:cNvPr id="8" name="正方形/長方形 7"/>
          <p:cNvSpPr/>
          <p:nvPr/>
        </p:nvSpPr>
        <p:spPr>
          <a:xfrm>
            <a:off x="409433" y="735202"/>
            <a:ext cx="9103056" cy="461665"/>
          </a:xfrm>
          <a:prstGeom prst="rect">
            <a:avLst/>
          </a:prstGeom>
        </p:spPr>
        <p:txBody>
          <a:bodyPr wrap="square">
            <a:spAutoFit/>
          </a:bodyPr>
          <a:lstStyle/>
          <a:p>
            <a:pPr algn="ctr"/>
            <a:r>
              <a:rPr lang="ja-JP" altLang="en-US" sz="2400" b="1" u="sng" dirty="0" smtClean="0"/>
              <a:t>高齢者人口の割合</a:t>
            </a:r>
            <a:r>
              <a:rPr lang="ja-JP" altLang="en-US" sz="2000" u="sng" dirty="0" smtClean="0"/>
              <a:t>（</a:t>
            </a:r>
            <a:r>
              <a:rPr lang="en-US" altLang="ja-JP" sz="2000" u="sng" dirty="0" smtClean="0"/>
              <a:t>2020</a:t>
            </a:r>
            <a:r>
              <a:rPr lang="ja-JP" altLang="en-US" sz="2000" u="sng" dirty="0" smtClean="0"/>
              <a:t>年</a:t>
            </a:r>
            <a:r>
              <a:rPr lang="ja-JP" altLang="en-US" sz="2000" u="sng" dirty="0"/>
              <a:t>）</a:t>
            </a:r>
          </a:p>
        </p:txBody>
      </p:sp>
      <p:sp>
        <p:nvSpPr>
          <p:cNvPr id="9" name="正方形/長方形 8"/>
          <p:cNvSpPr/>
          <p:nvPr/>
        </p:nvSpPr>
        <p:spPr>
          <a:xfrm>
            <a:off x="6114207" y="6489719"/>
            <a:ext cx="3944203" cy="276999"/>
          </a:xfrm>
          <a:prstGeom prst="rect">
            <a:avLst/>
          </a:prstGeom>
        </p:spPr>
        <p:txBody>
          <a:bodyPr wrap="square">
            <a:spAutoFit/>
          </a:bodyPr>
          <a:lstStyle/>
          <a:p>
            <a:r>
              <a:rPr lang="zh-TW" altLang="en-US" sz="1200" dirty="0"/>
              <a:t>出典</a:t>
            </a:r>
            <a:r>
              <a:rPr lang="zh-TW" altLang="en-US" sz="1200" dirty="0" smtClean="0"/>
              <a:t>：</a:t>
            </a:r>
            <a:r>
              <a:rPr lang="ja-JP" altLang="en-US" sz="1200" dirty="0"/>
              <a:t>統計からみた我が国の高齢者</a:t>
            </a:r>
            <a:r>
              <a:rPr lang="zh-TW" altLang="en-US" sz="1200" dirty="0" smtClean="0"/>
              <a:t>（</a:t>
            </a:r>
            <a:r>
              <a:rPr lang="ja-JP" altLang="en-US" sz="1200" dirty="0" smtClean="0"/>
              <a:t>総務省</a:t>
            </a:r>
            <a:r>
              <a:rPr lang="zh-TW" altLang="en-US" sz="1200" dirty="0" smtClean="0"/>
              <a:t>）</a:t>
            </a:r>
            <a:endParaRPr lang="ja-JP" altLang="en-US" sz="12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87" y="1375769"/>
            <a:ext cx="9441803" cy="4726855"/>
          </a:xfrm>
          <a:prstGeom prst="rect">
            <a:avLst/>
          </a:prstGeom>
        </p:spPr>
      </p:pic>
    </p:spTree>
    <p:extLst>
      <p:ext uri="{BB962C8B-B14F-4D97-AF65-F5344CB8AC3E}">
        <p14:creationId xmlns:p14="http://schemas.microsoft.com/office/powerpoint/2010/main" val="18097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16</a:t>
            </a:fld>
            <a:endParaRPr kumimoji="1" lang="ja-JP" altLang="en-US" dirty="0"/>
          </a:p>
        </p:txBody>
      </p:sp>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163773" y="1025265"/>
            <a:ext cx="9594376" cy="5609228"/>
          </a:xfrm>
          <a:prstGeom prst="rect">
            <a:avLst/>
          </a:prstGeom>
          <a:noFill/>
          <a:ln>
            <a:noFill/>
          </a:ln>
        </p:spPr>
      </p:pic>
      <p:sp>
        <p:nvSpPr>
          <p:cNvPr id="8" name="正方形/長方形 7"/>
          <p:cNvSpPr/>
          <p:nvPr/>
        </p:nvSpPr>
        <p:spPr>
          <a:xfrm>
            <a:off x="409433" y="735202"/>
            <a:ext cx="9103056" cy="461665"/>
          </a:xfrm>
          <a:prstGeom prst="rect">
            <a:avLst/>
          </a:prstGeom>
        </p:spPr>
        <p:txBody>
          <a:bodyPr wrap="square">
            <a:spAutoFit/>
          </a:bodyPr>
          <a:lstStyle/>
          <a:p>
            <a:pPr algn="ctr"/>
            <a:r>
              <a:rPr lang="ja-JP" altLang="en-US" sz="2400" b="1" u="sng" dirty="0"/>
              <a:t>平均寿命と健康</a:t>
            </a:r>
            <a:r>
              <a:rPr lang="ja-JP" altLang="en-US" sz="2400" b="1" u="sng" dirty="0" smtClean="0"/>
              <a:t>寿命</a:t>
            </a:r>
            <a:r>
              <a:rPr lang="ja-JP" altLang="en-US" sz="2000" u="sng" dirty="0" smtClean="0"/>
              <a:t>（</a:t>
            </a:r>
            <a:r>
              <a:rPr lang="ja-JP" altLang="en-US" sz="2000" u="sng" dirty="0"/>
              <a:t>平成</a:t>
            </a:r>
            <a:r>
              <a:rPr lang="en-US" altLang="ja-JP" sz="2000" u="sng" dirty="0"/>
              <a:t>25</a:t>
            </a:r>
            <a:r>
              <a:rPr lang="ja-JP" altLang="en-US" sz="2000" u="sng" dirty="0"/>
              <a:t>年）</a:t>
            </a:r>
          </a:p>
        </p:txBody>
      </p:sp>
      <p:sp>
        <p:nvSpPr>
          <p:cNvPr id="9" name="正方形/長方形 8"/>
          <p:cNvSpPr/>
          <p:nvPr/>
        </p:nvSpPr>
        <p:spPr>
          <a:xfrm>
            <a:off x="6114207" y="6489719"/>
            <a:ext cx="3944203" cy="276999"/>
          </a:xfrm>
          <a:prstGeom prst="rect">
            <a:avLst/>
          </a:prstGeom>
        </p:spPr>
        <p:txBody>
          <a:bodyPr wrap="square">
            <a:spAutoFit/>
          </a:bodyPr>
          <a:lstStyle/>
          <a:p>
            <a:r>
              <a:rPr lang="zh-TW" altLang="en-US" sz="1200" dirty="0"/>
              <a:t>出典：</a:t>
            </a:r>
            <a:r>
              <a:rPr lang="zh-TW" altLang="en-US" sz="1200" dirty="0" smtClean="0"/>
              <a:t>第</a:t>
            </a:r>
            <a:r>
              <a:rPr lang="ja-JP" altLang="en-US" sz="1200" dirty="0" smtClean="0"/>
              <a:t>３</a:t>
            </a:r>
            <a:r>
              <a:rPr lang="zh-TW" altLang="en-US" sz="1200" dirty="0" smtClean="0"/>
              <a:t>次</a:t>
            </a:r>
            <a:r>
              <a:rPr lang="zh-TW" altLang="en-US" sz="1200" dirty="0"/>
              <a:t>大阪府健康増進</a:t>
            </a:r>
            <a:r>
              <a:rPr lang="zh-TW" altLang="en-US" sz="1200" dirty="0" smtClean="0"/>
              <a:t>計画（平成</a:t>
            </a:r>
            <a:r>
              <a:rPr lang="en-US" altLang="zh-TW" sz="1200" dirty="0" smtClean="0"/>
              <a:t>30</a:t>
            </a:r>
            <a:r>
              <a:rPr lang="zh-TW" altLang="en-US" sz="1200" dirty="0" smtClean="0"/>
              <a:t>年</a:t>
            </a:r>
            <a:r>
              <a:rPr lang="zh-TW" altLang="en-US" sz="1200" dirty="0"/>
              <a:t>）</a:t>
            </a:r>
            <a:endParaRPr lang="ja-JP" altLang="en-US" sz="1200" dirty="0"/>
          </a:p>
        </p:txBody>
      </p:sp>
      <p:sp>
        <p:nvSpPr>
          <p:cNvPr id="6" name="正方形/長方形 5"/>
          <p:cNvSpPr/>
          <p:nvPr/>
        </p:nvSpPr>
        <p:spPr>
          <a:xfrm>
            <a:off x="409433" y="6428164"/>
            <a:ext cx="4253323" cy="338554"/>
          </a:xfrm>
          <a:prstGeom prst="rect">
            <a:avLst/>
          </a:prstGeom>
        </p:spPr>
        <p:txBody>
          <a:bodyPr wrap="square">
            <a:spAutoFit/>
          </a:bodyPr>
          <a:lstStyle/>
          <a:p>
            <a:pPr algn="ctr"/>
            <a:r>
              <a:rPr lang="en-US" altLang="ja-JP" sz="1600" b="1" dirty="0" smtClean="0"/>
              <a:t>※</a:t>
            </a:r>
            <a:r>
              <a:rPr lang="ja-JP" altLang="en-US" sz="1600" b="1" dirty="0" smtClean="0"/>
              <a:t>健康寿命</a:t>
            </a:r>
            <a:r>
              <a:rPr lang="ja-JP" altLang="en-US" sz="1600" dirty="0" smtClean="0"/>
              <a:t>（日常生活に制限のない期間）</a:t>
            </a:r>
            <a:endParaRPr lang="ja-JP" altLang="en-US" sz="1400" dirty="0"/>
          </a:p>
        </p:txBody>
      </p:sp>
    </p:spTree>
    <p:extLst>
      <p:ext uri="{BB962C8B-B14F-4D97-AF65-F5344CB8AC3E}">
        <p14:creationId xmlns:p14="http://schemas.microsoft.com/office/powerpoint/2010/main" val="3331463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17</a:t>
            </a:fld>
            <a:endParaRPr kumimoji="1" lang="ja-JP" altLang="en-US" dirty="0"/>
          </a:p>
        </p:txBody>
      </p:sp>
    </p:spTree>
    <p:extLst>
      <p:ext uri="{BB962C8B-B14F-4D97-AF65-F5344CB8AC3E}">
        <p14:creationId xmlns:p14="http://schemas.microsoft.com/office/powerpoint/2010/main" val="424971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18</a:t>
            </a:fld>
            <a:endParaRPr kumimoji="1" lang="ja-JP" altLang="en-US" dirty="0"/>
          </a:p>
        </p:txBody>
      </p:sp>
    </p:spTree>
    <p:extLst>
      <p:ext uri="{BB962C8B-B14F-4D97-AF65-F5344CB8AC3E}">
        <p14:creationId xmlns:p14="http://schemas.microsoft.com/office/powerpoint/2010/main" val="218086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a:t>の</a:t>
            </a:r>
            <a:r>
              <a:rPr lang="ja-JP" altLang="en-US" dirty="0"/>
              <a:t>理念・ポイント</a:t>
            </a:r>
            <a:endParaRPr kumimoji="1" lang="ja-JP" altLang="en-US" sz="2400" dirty="0"/>
          </a:p>
        </p:txBody>
      </p:sp>
      <p:sp>
        <p:nvSpPr>
          <p:cNvPr id="3" name="正方形/長方形 2"/>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⑥ルールを決めた必達目標ではなく、各主体がめざすべき目標を作る</a:t>
            </a:r>
          </a:p>
        </p:txBody>
      </p:sp>
      <p:sp>
        <p:nvSpPr>
          <p:cNvPr id="4" name="スライド番号プレースホルダー 3"/>
          <p:cNvSpPr>
            <a:spLocks noGrp="1"/>
          </p:cNvSpPr>
          <p:nvPr>
            <p:ph type="sldNum" sz="quarter" idx="12"/>
          </p:nvPr>
        </p:nvSpPr>
        <p:spPr>
          <a:xfrm>
            <a:off x="7677150" y="6473892"/>
            <a:ext cx="2228850" cy="365125"/>
          </a:xfrm>
        </p:spPr>
        <p:txBody>
          <a:bodyPr/>
          <a:lstStyle/>
          <a:p>
            <a:fld id="{E93600C5-E09F-42B5-8802-35E7D4C4D45F}" type="slidenum">
              <a:rPr kumimoji="1" lang="ja-JP" altLang="en-US" smtClean="0"/>
              <a:t>19</a:t>
            </a:fld>
            <a:endParaRPr kumimoji="1" lang="ja-JP" altLang="en-US"/>
          </a:p>
        </p:txBody>
      </p:sp>
    </p:spTree>
    <p:extLst>
      <p:ext uri="{BB962C8B-B14F-4D97-AF65-F5344CB8AC3E}">
        <p14:creationId xmlns:p14="http://schemas.microsoft.com/office/powerpoint/2010/main" val="136753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234162" y="1234058"/>
            <a:ext cx="7447462" cy="5016758"/>
          </a:xfrm>
          <a:prstGeom prst="rect">
            <a:avLst/>
          </a:prstGeom>
          <a:noFill/>
        </p:spPr>
        <p:txBody>
          <a:bodyPr wrap="square" rtlCol="0">
            <a:spAutoFit/>
          </a:bodyPr>
          <a:lstStyle/>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２．なぜ</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  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と大阪・関西万博</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４．みんなで取り組もう！</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67199" y="6492875"/>
            <a:ext cx="2228850" cy="365125"/>
          </a:xfrm>
        </p:spPr>
        <p:txBody>
          <a:bodyPr/>
          <a:lstStyle/>
          <a:p>
            <a:fld id="{E93600C5-E09F-42B5-8802-35E7D4C4D45F}" type="slidenum">
              <a:rPr kumimoji="1" lang="ja-JP" altLang="en-US" smtClean="0"/>
              <a:t>2</a:t>
            </a:fld>
            <a:endParaRPr kumimoji="1" lang="ja-JP" altLang="en-US" dirty="0"/>
          </a:p>
        </p:txBody>
      </p:sp>
    </p:spTree>
    <p:extLst>
      <p:ext uri="{BB962C8B-B14F-4D97-AF65-F5344CB8AC3E}">
        <p14:creationId xmlns:p14="http://schemas.microsoft.com/office/powerpoint/2010/main" val="1337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ポイント１</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ポイント２</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20</a:t>
            </a:fld>
            <a:endParaRPr kumimoji="1" lang="ja-JP" altLang="en-US" dirty="0"/>
          </a:p>
        </p:txBody>
      </p:sp>
    </p:spTree>
    <p:extLst>
      <p:ext uri="{BB962C8B-B14F-4D97-AF65-F5344CB8AC3E}">
        <p14:creationId xmlns:p14="http://schemas.microsoft.com/office/powerpoint/2010/main" val="3171049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②経済、社会、環境の統合による課題解決と新しい価値の創造</a:t>
            </a:r>
            <a:endParaRPr kumimoji="1" lang="ja-JP" altLang="en-US" sz="2400" dirty="0"/>
          </a:p>
        </p:txBody>
      </p:sp>
      <p:pic>
        <p:nvPicPr>
          <p:cNvPr id="7" name="図 6"/>
          <p:cNvPicPr>
            <a:picLocks noChangeAspect="1"/>
          </p:cNvPicPr>
          <p:nvPr/>
        </p:nvPicPr>
        <p:blipFill>
          <a:blip r:embed="rId3"/>
          <a:stretch>
            <a:fillRect/>
          </a:stretch>
        </p:blipFill>
        <p:spPr>
          <a:xfrm>
            <a:off x="2493819" y="633702"/>
            <a:ext cx="4428372" cy="2976499"/>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21</a:t>
            </a:fld>
            <a:endParaRPr kumimoji="1" lang="ja-JP" altLang="en-US" dirty="0"/>
          </a:p>
        </p:txBody>
      </p:sp>
    </p:spTree>
    <p:extLst>
      <p:ext uri="{BB962C8B-B14F-4D97-AF65-F5344CB8AC3E}">
        <p14:creationId xmlns:p14="http://schemas.microsoft.com/office/powerpoint/2010/main" val="2105063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③</a:t>
            </a:r>
            <a:r>
              <a:rPr lang="ja-JP" altLang="en-US" sz="2400" dirty="0" smtClean="0"/>
              <a:t>横</a:t>
            </a:r>
            <a:r>
              <a:rPr lang="ja-JP" altLang="en-US" sz="2400" dirty="0"/>
              <a:t>串の視点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4573" y="3805693"/>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54304" y="6490382"/>
            <a:ext cx="2228850" cy="365125"/>
          </a:xfrm>
        </p:spPr>
        <p:txBody>
          <a:bodyPr/>
          <a:lstStyle/>
          <a:p>
            <a:fld id="{E93600C5-E09F-42B5-8802-35E7D4C4D45F}" type="slidenum">
              <a:rPr kumimoji="1" lang="ja-JP" altLang="en-US" smtClean="0"/>
              <a:t>22</a:t>
            </a:fld>
            <a:endParaRPr kumimoji="1" lang="ja-JP" altLang="en-US" dirty="0"/>
          </a:p>
        </p:txBody>
      </p:sp>
    </p:spTree>
    <p:extLst>
      <p:ext uri="{BB962C8B-B14F-4D97-AF65-F5344CB8AC3E}">
        <p14:creationId xmlns:p14="http://schemas.microsoft.com/office/powerpoint/2010/main" val="652551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④</a:t>
            </a:r>
            <a:r>
              <a:rPr lang="ja-JP" altLang="en-US" sz="2400" dirty="0" smtClean="0"/>
              <a:t>誰</a:t>
            </a:r>
            <a:r>
              <a:rPr lang="ja-JP" altLang="en-US" sz="2400" dirty="0"/>
              <a:t>一人取り残さない</a:t>
            </a:r>
            <a:endParaRPr kumimoji="1" lang="ja-JP" altLang="en-US" sz="2400" dirty="0"/>
          </a:p>
        </p:txBody>
      </p:sp>
      <p:sp>
        <p:nvSpPr>
          <p:cNvPr id="3" name="テキスト ボックス 2"/>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8" name="スライド番号プレースホルダー 7"/>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23</a:t>
            </a:fld>
            <a:endParaRPr kumimoji="1" lang="ja-JP" altLang="en-US" dirty="0"/>
          </a:p>
        </p:txBody>
      </p:sp>
    </p:spTree>
    <p:extLst>
      <p:ext uri="{BB962C8B-B14F-4D97-AF65-F5344CB8AC3E}">
        <p14:creationId xmlns:p14="http://schemas.microsoft.com/office/powerpoint/2010/main" val="3021075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：社会課題解決のイメージの変革</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：できない言い訳をしない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567199" y="6445046"/>
            <a:ext cx="2228850" cy="365125"/>
          </a:xfrm>
        </p:spPr>
        <p:txBody>
          <a:bodyPr/>
          <a:lstStyle/>
          <a:p>
            <a:fld id="{E93600C5-E09F-42B5-8802-35E7D4C4D45F}" type="slidenum">
              <a:rPr kumimoji="1" lang="ja-JP" altLang="en-US" smtClean="0"/>
              <a:t>24</a:t>
            </a:fld>
            <a:endParaRPr kumimoji="1" lang="ja-JP" altLang="en-US" dirty="0"/>
          </a:p>
        </p:txBody>
      </p:sp>
    </p:spTree>
    <p:extLst>
      <p:ext uri="{BB962C8B-B14F-4D97-AF65-F5344CB8AC3E}">
        <p14:creationId xmlns:p14="http://schemas.microsoft.com/office/powerpoint/2010/main" val="564838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⑥ルールを決めた必達目標ではなく、各主体がめざすべき目標を作る</a:t>
            </a:r>
            <a:endParaRPr kumimoji="1" lang="ja-JP" altLang="en-US" sz="2400" dirty="0"/>
          </a:p>
        </p:txBody>
      </p:sp>
      <p:sp>
        <p:nvSpPr>
          <p:cNvPr id="3" name="テキスト ボックス 2"/>
          <p:cNvSpPr txBox="1"/>
          <p:nvPr/>
        </p:nvSpPr>
        <p:spPr>
          <a:xfrm>
            <a:off x="259349" y="1181388"/>
            <a:ext cx="9387301"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年にあるべきゴールのみを提示（⇔京都議定書等）</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のターゲットとのロジックを整理する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・「健康のために走る」→「交通機関を使用しないため石油の使用料が減る」（ゴール１３）</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a:latin typeface="Meiryo UI" panose="020B0604030504040204" pitchFamily="50" charset="-128"/>
                <a:ea typeface="Meiryo UI" panose="020B0604030504040204" pitchFamily="50" charset="-128"/>
              </a:rPr>
              <a:t>14</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gn="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健康には悪い？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なんでも</a:t>
            </a:r>
            <a:r>
              <a:rPr kumimoji="1" lang="en-US" altLang="ja-JP" dirty="0">
                <a:latin typeface="Meiryo UI" panose="020B0604030504040204" pitchFamily="50" charset="-128"/>
                <a:ea typeface="Meiryo UI" panose="020B0604030504040204" pitchFamily="50" charset="-128"/>
              </a:rPr>
              <a:t>SDGs</a:t>
            </a:r>
          </a:p>
        </p:txBody>
      </p:sp>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25</a:t>
            </a:fld>
            <a:endParaRPr kumimoji="1" lang="ja-JP" altLang="en-US" dirty="0"/>
          </a:p>
        </p:txBody>
      </p:sp>
    </p:spTree>
    <p:extLst>
      <p:ext uri="{BB962C8B-B14F-4D97-AF65-F5344CB8AC3E}">
        <p14:creationId xmlns:p14="http://schemas.microsoft.com/office/powerpoint/2010/main" val="381335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図表1　SDGsウェディングケーキモデル（タップで拡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965" y="1413654"/>
            <a:ext cx="8030103" cy="5235627"/>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5927169" y="6489719"/>
            <a:ext cx="3944203" cy="276999"/>
          </a:xfrm>
          <a:prstGeom prst="rect">
            <a:avLst/>
          </a:prstGeom>
        </p:spPr>
        <p:txBody>
          <a:bodyPr wrap="square">
            <a:spAutoFit/>
          </a:bodyPr>
          <a:lstStyle/>
          <a:p>
            <a:r>
              <a:rPr lang="en-US" altLang="zh-TW" sz="1200" dirty="0"/>
              <a:t>Think the Earth『</a:t>
            </a:r>
            <a:r>
              <a:rPr lang="zh-TW" altLang="en-US" sz="1200" dirty="0"/>
              <a:t>未来</a:t>
            </a:r>
            <a:r>
              <a:rPr lang="ja-JP" altLang="en-US" sz="1200" dirty="0"/>
              <a:t>を</a:t>
            </a:r>
            <a:r>
              <a:rPr lang="zh-TW" altLang="en-US" sz="1200" dirty="0"/>
              <a:t>変</a:t>
            </a:r>
            <a:r>
              <a:rPr lang="ja-JP" altLang="en-US" sz="1200" dirty="0"/>
              <a:t>える</a:t>
            </a:r>
            <a:r>
              <a:rPr lang="zh-TW" altLang="en-US" sz="1200" dirty="0"/>
              <a:t>目標　</a:t>
            </a:r>
            <a:r>
              <a:rPr lang="en-US" altLang="zh-TW" sz="1200" dirty="0"/>
              <a:t>SDGs</a:t>
            </a:r>
            <a:r>
              <a:rPr lang="ja-JP" altLang="en-US" sz="1200" dirty="0"/>
              <a:t>アイデアブック</a:t>
            </a:r>
            <a:r>
              <a:rPr lang="en-US" altLang="ja-JP" sz="1200" dirty="0"/>
              <a:t>』</a:t>
            </a:r>
            <a:endParaRPr lang="ja-JP" altLang="en-US" sz="1200" dirty="0"/>
          </a:p>
        </p:txBody>
      </p:sp>
      <p:sp>
        <p:nvSpPr>
          <p:cNvPr id="20" name="正方形/長方形 19"/>
          <p:cNvSpPr/>
          <p:nvPr/>
        </p:nvSpPr>
        <p:spPr>
          <a:xfrm>
            <a:off x="401472" y="417422"/>
            <a:ext cx="9103056" cy="461665"/>
          </a:xfrm>
          <a:prstGeom prst="rect">
            <a:avLst/>
          </a:prstGeom>
        </p:spPr>
        <p:txBody>
          <a:bodyPr wrap="square">
            <a:spAutoFit/>
          </a:bodyPr>
          <a:lstStyle/>
          <a:p>
            <a:pPr algn="ctr"/>
            <a:r>
              <a:rPr lang="en-US" altLang="ja-JP" sz="2400" b="1" u="sng" dirty="0" smtClean="0"/>
              <a:t>SDGs</a:t>
            </a:r>
            <a:r>
              <a:rPr lang="ja-JP" altLang="en-US" sz="2400" b="1" u="sng" dirty="0" smtClean="0"/>
              <a:t>ウェディングケーキモデル</a:t>
            </a:r>
            <a:endParaRPr lang="en-US" altLang="ja-JP" sz="2400" b="1" u="sng" dirty="0" smtClean="0"/>
          </a:p>
        </p:txBody>
      </p:sp>
    </p:spTree>
    <p:extLst>
      <p:ext uri="{BB962C8B-B14F-4D97-AF65-F5344CB8AC3E}">
        <p14:creationId xmlns:p14="http://schemas.microsoft.com/office/powerpoint/2010/main" val="836759888"/>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en-US" altLang="ja-JP" sz="4800" b="1" dirty="0"/>
              <a:t>SDGs</a:t>
            </a:r>
            <a:r>
              <a:rPr kumimoji="1" lang="ja-JP" altLang="en-US" sz="4800" b="1" dirty="0"/>
              <a:t>と大阪・関西万博</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27</a:t>
            </a:fld>
            <a:endParaRPr kumimoji="1" lang="ja-JP" altLang="en-US"/>
          </a:p>
        </p:txBody>
      </p:sp>
    </p:spTree>
    <p:extLst>
      <p:ext uri="{BB962C8B-B14F-4D97-AF65-F5344CB8AC3E}">
        <p14:creationId xmlns:p14="http://schemas.microsoft.com/office/powerpoint/2010/main" val="1538465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0980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sp>
        <p:nvSpPr>
          <p:cNvPr id="2" name="スライド番号プレースホルダー 1"/>
          <p:cNvSpPr>
            <a:spLocks noGrp="1"/>
          </p:cNvSpPr>
          <p:nvPr>
            <p:ph type="sldNum" sz="quarter" idx="12"/>
          </p:nvPr>
        </p:nvSpPr>
        <p:spPr>
          <a:xfrm>
            <a:off x="9111876" y="6419618"/>
            <a:ext cx="794124" cy="410889"/>
          </a:xfrm>
          <a:ln>
            <a:noFill/>
          </a:ln>
        </p:spPr>
        <p:txBody>
          <a:bodyPr/>
          <a:lstStyle/>
          <a:p>
            <a:fld id="{7B20388F-A125-4D2E-BBF0-E240911E1C91}" type="slidenum">
              <a:rPr kumimoji="1" lang="ja-JP" altLang="en-US" sz="1200" smtClean="0"/>
              <a:pPr/>
              <a:t>28</a:t>
            </a:fld>
            <a:endParaRPr kumimoji="1" lang="ja-JP" altLang="en-US" sz="12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
        <p:nvSpPr>
          <p:cNvPr id="10" name="正方形/長方形 9"/>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2025</a:t>
            </a:r>
            <a:r>
              <a:rPr kumimoji="1" lang="ja-JP" altLang="en-US" sz="2000" b="1" dirty="0" smtClean="0">
                <a:latin typeface="Meiryo UI" panose="020B0604030504040204" pitchFamily="50" charset="-128"/>
                <a:ea typeface="Meiryo UI" panose="020B0604030504040204" pitchFamily="50" charset="-128"/>
              </a:rPr>
              <a:t>年日本国際博覧会（大阪・関西万博）</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6424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91574" y="6596623"/>
            <a:ext cx="4282306" cy="262829"/>
          </a:xfrm>
          <a:prstGeom prst="rect">
            <a:avLst/>
          </a:prstGeom>
        </p:spPr>
        <p:txBody>
          <a:bodyPr wrap="square">
            <a:spAutoFit/>
          </a:bodyPr>
          <a:lstStyle/>
          <a:p>
            <a:r>
              <a:rPr lang="ja-JP" altLang="en-US" sz="1108" dirty="0"/>
              <a:t>提供：</a:t>
            </a:r>
            <a:r>
              <a:rPr lang="zh-CN" altLang="en-US" sz="1108" dirty="0"/>
              <a:t>２０２５年日本国際博覧会</a:t>
            </a:r>
            <a:r>
              <a:rPr lang="zh-CN" altLang="en-US" sz="1108" dirty="0" smtClean="0"/>
              <a:t>協会</a:t>
            </a:r>
            <a:endParaRPr lang="zh-CN" altLang="en-US" sz="1108" dirty="0"/>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0274" y="85086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662981" y="139208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1" name="フリーフォーム 20"/>
          <p:cNvSpPr/>
          <p:nvPr/>
        </p:nvSpPr>
        <p:spPr>
          <a:xfrm>
            <a:off x="1397386" y="157098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4" name="直線矢印コネクタ 3"/>
          <p:cNvCxnSpPr/>
          <p:nvPr/>
        </p:nvCxnSpPr>
        <p:spPr>
          <a:xfrm>
            <a:off x="1468628" y="147294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087180" y="207179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29</a:t>
            </a:fld>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928" y="3691444"/>
            <a:ext cx="4677610" cy="2875987"/>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6009" y="3691445"/>
            <a:ext cx="4601579" cy="2875987"/>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689103"/>
            <a:ext cx="5670743" cy="2859189"/>
          </a:xfrm>
          <a:prstGeom prst="rect">
            <a:avLst/>
          </a:prstGeom>
        </p:spPr>
      </p:pic>
      <p:sp>
        <p:nvSpPr>
          <p:cNvPr id="13" name="正方形/長方形 12"/>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万博会場イメージ</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8683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１．</a:t>
            </a:r>
            <a:r>
              <a:rPr kumimoji="1" lang="en-US" altLang="ja-JP" sz="4800" b="1" dirty="0"/>
              <a:t>SDGs</a:t>
            </a:r>
            <a:r>
              <a:rPr kumimoji="1" lang="ja-JP" altLang="en-US" sz="4800" b="1" dirty="0"/>
              <a:t>とは</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a:t>
            </a:fld>
            <a:endParaRPr kumimoji="1" lang="ja-JP" altLang="en-US" dirty="0"/>
          </a:p>
        </p:txBody>
      </p:sp>
    </p:spTree>
    <p:extLst>
      <p:ext uri="{BB962C8B-B14F-4D97-AF65-F5344CB8AC3E}">
        <p14:creationId xmlns:p14="http://schemas.microsoft.com/office/powerpoint/2010/main" val="51379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269105" y="6559709"/>
            <a:ext cx="529692" cy="219662"/>
          </a:xfrm>
          <a:ln>
            <a:noFill/>
          </a:ln>
        </p:spPr>
        <p:txBody>
          <a:bodyPr/>
          <a:lstStyle/>
          <a:p>
            <a:fld id="{7B20388F-A125-4D2E-BBF0-E240911E1C91}" type="slidenum">
              <a:rPr kumimoji="1" lang="ja-JP" altLang="en-US" sz="1200" smtClean="0"/>
              <a:pPr/>
              <a:t>30</a:t>
            </a:fld>
            <a:endParaRPr kumimoji="1" lang="ja-JP" altLang="en-US" sz="1200" dirty="0"/>
          </a:p>
        </p:txBody>
      </p:sp>
    </p:spTree>
    <p:extLst>
      <p:ext uri="{BB962C8B-B14F-4D97-AF65-F5344CB8AC3E}">
        <p14:creationId xmlns:p14="http://schemas.microsoft.com/office/powerpoint/2010/main" val="2140772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en-US" altLang="ja-JP" sz="4800" b="1" dirty="0"/>
              <a:t>.</a:t>
            </a:r>
            <a:r>
              <a:rPr kumimoji="1" lang="ja-JP" altLang="en-US" sz="4800" b="1" dirty="0"/>
              <a:t>みんなで取り組もう！</a:t>
            </a:r>
            <a:r>
              <a:rPr kumimoji="1" lang="en-US" altLang="ja-JP" sz="4800" b="1" dirty="0"/>
              <a:t>SDGs</a:t>
            </a:r>
            <a:endParaRPr kumimoji="1" lang="ja-JP" altLang="en-US" sz="4800" b="1" dirty="0"/>
          </a:p>
        </p:txBody>
      </p:sp>
      <p:sp>
        <p:nvSpPr>
          <p:cNvPr id="4" name="スライド番号プレースホルダー 3"/>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31</a:t>
            </a:fld>
            <a:endParaRPr kumimoji="1" lang="ja-JP" altLang="en-US" dirty="0"/>
          </a:p>
        </p:txBody>
      </p:sp>
    </p:spTree>
    <p:extLst>
      <p:ext uri="{BB962C8B-B14F-4D97-AF65-F5344CB8AC3E}">
        <p14:creationId xmlns:p14="http://schemas.microsoft.com/office/powerpoint/2010/main" val="3146197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290" y="589552"/>
            <a:ext cx="612177" cy="612177"/>
          </a:xfrm>
          <a:prstGeom prst="rect">
            <a:avLst/>
          </a:prstGeom>
        </p:spPr>
      </p:pic>
      <p:sp>
        <p:nvSpPr>
          <p:cNvPr id="3" name="テキスト ボックス 2"/>
          <p:cNvSpPr txBox="1"/>
          <p:nvPr/>
        </p:nvSpPr>
        <p:spPr>
          <a:xfrm>
            <a:off x="456855" y="2327811"/>
            <a:ext cx="8989468" cy="2027478"/>
          </a:xfrm>
          <a:prstGeom prst="rect">
            <a:avLst/>
          </a:prstGeom>
          <a:noFill/>
        </p:spPr>
        <p:txBody>
          <a:bodyPr wrap="square" rtlCol="0">
            <a:spAutoFit/>
          </a:bodyPr>
          <a:lstStyle/>
          <a:p>
            <a:pPr>
              <a:lnSpc>
                <a:spcPct val="150000"/>
              </a:lnSpc>
            </a:pPr>
            <a:r>
              <a:rPr kumimoji="1" lang="ja-JP" altLang="en-US" sz="2096" dirty="0"/>
              <a:t>わたしたちは、「誰一人取り残さない、持続可能な社会の実現」をめざす“持続可能な開発のための</a:t>
            </a:r>
            <a:r>
              <a:rPr kumimoji="1" lang="en-US" altLang="ja-JP" sz="2096" dirty="0"/>
              <a:t>2030</a:t>
            </a:r>
            <a:r>
              <a:rPr kumimoji="1" lang="ja-JP" altLang="en-US" sz="2096" dirty="0"/>
              <a:t>アジェンダ”（</a:t>
            </a:r>
            <a:r>
              <a:rPr kumimoji="1" lang="en-US" altLang="ja-JP" sz="2096" dirty="0"/>
              <a:t>SDGs</a:t>
            </a:r>
            <a:r>
              <a:rPr kumimoji="1" lang="ja-JP" altLang="en-US" sz="2096" dirty="0"/>
              <a:t>）の理念に賛同し、</a:t>
            </a:r>
            <a:r>
              <a:rPr kumimoji="1" lang="en-US" altLang="ja-JP" sz="2096" dirty="0"/>
              <a:t>2025</a:t>
            </a:r>
            <a:r>
              <a:rPr kumimoji="1" lang="ja-JP" altLang="en-US" sz="2096" dirty="0"/>
              <a:t>年大阪・関西万博の地元都市として、万博のテーマである「いのち輝く未来社会のデザイン」に向けて、</a:t>
            </a:r>
            <a:r>
              <a:rPr kumimoji="1" lang="en-US" altLang="ja-JP" sz="2096" dirty="0"/>
              <a:t>SDGs</a:t>
            </a:r>
            <a:r>
              <a:rPr kumimoji="1" lang="ja-JP" altLang="en-US" sz="2096" dirty="0"/>
              <a:t>の</a:t>
            </a:r>
            <a:r>
              <a:rPr kumimoji="1" lang="en-US" altLang="ja-JP" sz="2096" dirty="0"/>
              <a:t>17</a:t>
            </a:r>
            <a:r>
              <a:rPr kumimoji="1" lang="ja-JP" altLang="en-US" sz="2096" dirty="0"/>
              <a:t>ゴールの達成をめざします。</a:t>
            </a:r>
          </a:p>
        </p:txBody>
      </p:sp>
      <p:sp>
        <p:nvSpPr>
          <p:cNvPr id="12" name="テキスト ボックス 11"/>
          <p:cNvSpPr txBox="1"/>
          <p:nvPr/>
        </p:nvSpPr>
        <p:spPr>
          <a:xfrm>
            <a:off x="651704" y="4751674"/>
            <a:ext cx="8794619" cy="1310615"/>
          </a:xfrm>
          <a:prstGeom prst="rect">
            <a:avLst/>
          </a:prstGeom>
          <a:noFill/>
        </p:spPr>
        <p:txBody>
          <a:bodyPr wrap="square" rtlCol="0">
            <a:spAutoFit/>
          </a:bodyPr>
          <a:lstStyle/>
          <a:p>
            <a:pPr>
              <a:lnSpc>
                <a:spcPts val="1905"/>
              </a:lnSpc>
            </a:pPr>
            <a:r>
              <a:rPr kumimoji="1" lang="ja-JP" altLang="en-US" sz="1905" dirty="0"/>
              <a:t>１．かけがえのない“いのち”を大切にし、地域社会や環境に配慮して行動します。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２．</a:t>
            </a:r>
            <a:r>
              <a:rPr kumimoji="1" lang="en-US" altLang="ja-JP" sz="1905" dirty="0"/>
              <a:t>2030</a:t>
            </a:r>
            <a:r>
              <a:rPr kumimoji="1" lang="ja-JP" altLang="en-US" sz="1905" dirty="0"/>
              <a:t>年に住みたい魅力あふれる大阪をイメージし、できることから意識して行動します。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３．人と人との出会い、つながりを大事にしながら、互いに学びあい協力して行動します。</a:t>
            </a:r>
          </a:p>
        </p:txBody>
      </p:sp>
      <p:sp>
        <p:nvSpPr>
          <p:cNvPr id="10" name="正方形/長方形 9"/>
          <p:cNvSpPr/>
          <p:nvPr/>
        </p:nvSpPr>
        <p:spPr>
          <a:xfrm>
            <a:off x="234818" y="638441"/>
            <a:ext cx="9436365" cy="51439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3048" b="1" u="sng" spc="572" dirty="0">
                <a:solidFill>
                  <a:schemeClr val="tx1"/>
                </a:solidFill>
                <a:latin typeface="Meiryo UI" panose="020B0604030504040204" pitchFamily="50" charset="-128"/>
                <a:ea typeface="Meiryo UI" panose="020B0604030504040204" pitchFamily="50" charset="-128"/>
              </a:rPr>
              <a:t>大阪</a:t>
            </a:r>
            <a:r>
              <a:rPr kumimoji="1" lang="en-US" altLang="zh-TW" sz="3048" b="1" u="sng" spc="572" dirty="0">
                <a:solidFill>
                  <a:schemeClr val="tx1"/>
                </a:solidFill>
                <a:latin typeface="Meiryo UI" panose="020B0604030504040204" pitchFamily="50" charset="-128"/>
                <a:ea typeface="Meiryo UI" panose="020B0604030504040204" pitchFamily="50" charset="-128"/>
              </a:rPr>
              <a:t>SDGs</a:t>
            </a:r>
            <a:r>
              <a:rPr kumimoji="1" lang="zh-TW" altLang="en-US" sz="3048" b="1" u="sng" spc="572" dirty="0">
                <a:solidFill>
                  <a:schemeClr val="tx1"/>
                </a:solidFill>
                <a:latin typeface="Meiryo UI" panose="020B0604030504040204" pitchFamily="50" charset="-128"/>
                <a:ea typeface="Meiryo UI" panose="020B0604030504040204" pitchFamily="50" charset="-128"/>
              </a:rPr>
              <a:t>行動憲章</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15" y="589552"/>
            <a:ext cx="612177" cy="61217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50" y="1522171"/>
            <a:ext cx="485199" cy="485199"/>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 y="1522171"/>
            <a:ext cx="485199" cy="485199"/>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660" y="1522171"/>
            <a:ext cx="485199" cy="485199"/>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8715" y="1522171"/>
            <a:ext cx="485199" cy="485199"/>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771" y="1522171"/>
            <a:ext cx="485199" cy="485199"/>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826" y="1522171"/>
            <a:ext cx="485199" cy="485199"/>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881" y="1522171"/>
            <a:ext cx="485199" cy="485199"/>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8936" y="1522171"/>
            <a:ext cx="485199" cy="485199"/>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8992" y="1522171"/>
            <a:ext cx="485199" cy="485199"/>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49047" y="1522171"/>
            <a:ext cx="485199" cy="485199"/>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9102" y="1522171"/>
            <a:ext cx="485199" cy="485199"/>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9157" y="1522171"/>
            <a:ext cx="485199" cy="485199"/>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69213" y="1522171"/>
            <a:ext cx="485199" cy="485199"/>
          </a:xfrm>
          <a:prstGeom prst="rect">
            <a:avLst/>
          </a:prstGeom>
        </p:spPr>
      </p:pic>
      <p:pic>
        <p:nvPicPr>
          <p:cNvPr id="43" name="図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9268" y="1522171"/>
            <a:ext cx="485199" cy="485199"/>
          </a:xfrm>
          <a:prstGeom prst="rect">
            <a:avLst/>
          </a:prstGeom>
        </p:spPr>
      </p:pic>
      <p:pic>
        <p:nvPicPr>
          <p:cNvPr id="44" name="図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323" y="1522171"/>
            <a:ext cx="485199" cy="485199"/>
          </a:xfrm>
          <a:prstGeom prst="rect">
            <a:avLst/>
          </a:prstGeom>
        </p:spPr>
      </p:pic>
      <p:pic>
        <p:nvPicPr>
          <p:cNvPr id="45" name="図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489378" y="1522171"/>
            <a:ext cx="485199" cy="485199"/>
          </a:xfrm>
          <a:prstGeom prst="rect">
            <a:avLst/>
          </a:prstGeom>
        </p:spPr>
      </p:pic>
      <p:pic>
        <p:nvPicPr>
          <p:cNvPr id="46" name="図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29436" y="1522171"/>
            <a:ext cx="485199" cy="485199"/>
          </a:xfrm>
          <a:prstGeom prst="rect">
            <a:avLst/>
          </a:prstGeom>
        </p:spPr>
      </p:pic>
    </p:spTree>
    <p:extLst>
      <p:ext uri="{BB962C8B-B14F-4D97-AF65-F5344CB8AC3E}">
        <p14:creationId xmlns:p14="http://schemas.microsoft.com/office/powerpoint/2010/main" val="872911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250261" y="2578420"/>
            <a:ext cx="9523007" cy="4293158"/>
          </a:xfrm>
          <a:prstGeom prst="rect">
            <a:avLst/>
          </a:prstGeom>
        </p:spPr>
      </p:pic>
      <p:sp>
        <p:nvSpPr>
          <p:cNvPr id="70" name="正方形/長方形 69"/>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宣言プロジェクト</a:t>
            </a:r>
            <a:endParaRPr kumimoji="1" lang="ja-JP" altLang="en-US" sz="2000" b="1" dirty="0">
              <a:latin typeface="Meiryo UI" panose="020B0604030504040204" pitchFamily="50" charset="-128"/>
              <a:ea typeface="Meiryo UI" panose="020B0604030504040204" pitchFamily="50" charset="-128"/>
            </a:endParaRPr>
          </a:p>
        </p:txBody>
      </p:sp>
      <p:grpSp>
        <p:nvGrpSpPr>
          <p:cNvPr id="71" name="グループ化 70"/>
          <p:cNvGrpSpPr/>
          <p:nvPr/>
        </p:nvGrpSpPr>
        <p:grpSpPr>
          <a:xfrm>
            <a:off x="5711215" y="1341070"/>
            <a:ext cx="3757250" cy="934862"/>
            <a:chOff x="7387792" y="5673813"/>
            <a:chExt cx="4150908" cy="905080"/>
          </a:xfrm>
        </p:grpSpPr>
        <p:sp>
          <p:nvSpPr>
            <p:cNvPr id="72" name="正方形/長方形 71"/>
            <p:cNvSpPr/>
            <p:nvPr/>
          </p:nvSpPr>
          <p:spPr>
            <a:xfrm>
              <a:off x="7387792" y="5673813"/>
              <a:ext cx="4150908" cy="905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詳しくは、府</a:t>
              </a:r>
              <a:r>
                <a:rPr kumimoji="1" lang="en-US" altLang="ja-JP" dirty="0">
                  <a:latin typeface="UD デジタル 教科書体 NK-B" panose="02020700000000000000" pitchFamily="18" charset="-128"/>
                  <a:ea typeface="UD デジタル 教科書体 NK-B" panose="02020700000000000000" pitchFamily="18" charset="-128"/>
                </a:rPr>
                <a:t>HP</a:t>
              </a:r>
              <a:r>
                <a:rPr kumimoji="1" lang="ja-JP" altLang="en-US" dirty="0">
                  <a:latin typeface="UD デジタル 教科書体 NK-B" panose="02020700000000000000" pitchFamily="18" charset="-128"/>
                  <a:ea typeface="UD デジタル 教科書体 NK-B" panose="02020700000000000000" pitchFamily="18" charset="-128"/>
                </a:rPr>
                <a:t>をご覧ください</a:t>
              </a:r>
            </a:p>
          </p:txBody>
        </p:sp>
        <p:sp>
          <p:nvSpPr>
            <p:cNvPr id="73" name="正方形/長方形 72"/>
            <p:cNvSpPr/>
            <p:nvPr/>
          </p:nvSpPr>
          <p:spPr>
            <a:xfrm>
              <a:off x="7612656" y="6134736"/>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sz="1463" b="1" dirty="0">
                  <a:solidFill>
                    <a:schemeClr val="tx1"/>
                  </a:solidFill>
                  <a:latin typeface="UD デジタル 教科書体 NK-B" panose="02020700000000000000" pitchFamily="18" charset="-128"/>
                  <a:ea typeface="UD デジタル 教科書体 NK-B" panose="02020700000000000000" pitchFamily="18" charset="-128"/>
                </a:rPr>
                <a:t>大阪府　</a:t>
              </a:r>
              <a:r>
                <a:rPr kumimoji="1" lang="en-US" altLang="ja-JP" sz="1463" b="1" dirty="0">
                  <a:solidFill>
                    <a:schemeClr val="tx1"/>
                  </a:solidFill>
                  <a:latin typeface="UD デジタル 教科書体 NK-B" panose="02020700000000000000" pitchFamily="18" charset="-128"/>
                  <a:ea typeface="UD デジタル 教科書体 NK-B" panose="02020700000000000000" pitchFamily="18" charset="-128"/>
                </a:rPr>
                <a:t>SDGs</a:t>
              </a:r>
              <a:endPar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4" name="角丸四角形 73"/>
            <p:cNvSpPr/>
            <p:nvPr/>
          </p:nvSpPr>
          <p:spPr>
            <a:xfrm>
              <a:off x="10957892" y="6110460"/>
              <a:ext cx="418826" cy="370782"/>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t>🔍</a:t>
              </a:r>
            </a:p>
          </p:txBody>
        </p:sp>
      </p:grpSp>
      <p:sp>
        <p:nvSpPr>
          <p:cNvPr id="75" name="角丸四角形 74"/>
          <p:cNvSpPr/>
          <p:nvPr/>
        </p:nvSpPr>
        <p:spPr>
          <a:xfrm>
            <a:off x="250261" y="694988"/>
            <a:ext cx="1241901" cy="425819"/>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対　象</a:t>
            </a:r>
            <a:endParaRPr kumimoji="1" lang="en-US" altLang="ja-JP"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76" name="角丸四角形 75"/>
          <p:cNvSpPr/>
          <p:nvPr/>
        </p:nvSpPr>
        <p:spPr>
          <a:xfrm>
            <a:off x="260249" y="1368277"/>
            <a:ext cx="1241901" cy="425819"/>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77" name="正方形/長方形 76"/>
          <p:cNvSpPr/>
          <p:nvPr/>
        </p:nvSpPr>
        <p:spPr>
          <a:xfrm>
            <a:off x="1526604" y="1315667"/>
            <a:ext cx="4037991" cy="707886"/>
          </a:xfrm>
          <a:prstGeom prst="rect">
            <a:avLst/>
          </a:prstGeom>
        </p:spPr>
        <p:txBody>
          <a:bodyPr wrap="square">
            <a:spAutoFit/>
          </a:bodyPr>
          <a:lstStyle/>
          <a:p>
            <a:pPr>
              <a:lnSpc>
                <a:spcPts val="2438"/>
              </a:lnSpc>
              <a:defRPr/>
            </a:pPr>
            <a:r>
              <a:rPr kumimoji="1" lang="ja-JP" altLang="en-US" sz="2000" b="1" dirty="0">
                <a:latin typeface="UD デジタル 教科書体 NK-B" panose="02020700000000000000" pitchFamily="18" charset="-128"/>
                <a:ea typeface="UD デジタル 教科書体 NK-B" panose="02020700000000000000" pitchFamily="18" charset="-128"/>
              </a:rPr>
              <a:t>大阪府ホームページ</a:t>
            </a:r>
            <a:endParaRPr kumimoji="1" lang="en-US" altLang="ja-JP" sz="2000"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大阪府</a:t>
            </a: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SDGs【</a:t>
            </a:r>
            <a:r>
              <a:rPr kumimoji="1"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公式</a:t>
            </a: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】Twitter</a:t>
            </a:r>
          </a:p>
        </p:txBody>
      </p:sp>
      <p:sp>
        <p:nvSpPr>
          <p:cNvPr id="78" name="角丸四角形 77"/>
          <p:cNvSpPr/>
          <p:nvPr/>
        </p:nvSpPr>
        <p:spPr>
          <a:xfrm>
            <a:off x="5183654" y="684397"/>
            <a:ext cx="1241901" cy="425819"/>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宣言内容</a:t>
            </a:r>
            <a:endParaRPr kumimoji="1" lang="en-US" altLang="ja-JP"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79" name="正方形/長方形 78"/>
          <p:cNvSpPr/>
          <p:nvPr/>
        </p:nvSpPr>
        <p:spPr>
          <a:xfrm>
            <a:off x="6403444" y="608893"/>
            <a:ext cx="4453557" cy="707886"/>
          </a:xfrm>
          <a:prstGeom prst="rect">
            <a:avLst/>
          </a:prstGeom>
        </p:spPr>
        <p:txBody>
          <a:bodyPr wrap="square">
            <a:spAutoFit/>
          </a:bodyPr>
          <a:lstStyle/>
          <a:p>
            <a:pPr>
              <a:lnSpc>
                <a:spcPts val="2438"/>
              </a:lnSpc>
              <a:defRPr/>
            </a:pPr>
            <a:r>
              <a:rPr kumimoji="1" lang="en-US" altLang="ja-JP" sz="2000" b="1" dirty="0">
                <a:latin typeface="UD デジタル 教科書体 NK-B" panose="02020700000000000000" pitchFamily="18" charset="-128"/>
                <a:ea typeface="UD デジタル 教科書体 NK-B" panose="02020700000000000000" pitchFamily="18" charset="-128"/>
              </a:rPr>
              <a:t>SDGs</a:t>
            </a:r>
            <a:r>
              <a:rPr kumimoji="1" lang="ja-JP" altLang="en-US" sz="2000" b="1" dirty="0">
                <a:latin typeface="UD デジタル 教科書体 NK-B" panose="02020700000000000000" pitchFamily="18" charset="-128"/>
                <a:ea typeface="UD デジタル 教科書体 NK-B" panose="02020700000000000000" pitchFamily="18" charset="-128"/>
              </a:rPr>
              <a:t>の達成に向けた</a:t>
            </a:r>
            <a:r>
              <a:rPr kumimoji="1" lang="ja-JP" altLang="en-US" sz="2000" b="1" dirty="0" smtClean="0">
                <a:latin typeface="UD デジタル 教科書体 NK-B" panose="02020700000000000000" pitchFamily="18" charset="-128"/>
                <a:ea typeface="UD デジタル 教科書体 NK-B" panose="02020700000000000000" pitchFamily="18" charset="-128"/>
              </a:rPr>
              <a:t>取組み</a:t>
            </a:r>
            <a:endParaRPr kumimoji="1" lang="en-US" altLang="ja-JP" sz="2000" b="1" dirty="0" smtClean="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2000" b="1" dirty="0" smtClean="0">
                <a:solidFill>
                  <a:prstClr val="black"/>
                </a:solidFill>
                <a:latin typeface="UD デジタル 教科書体 NK-B" panose="02020700000000000000" pitchFamily="18" charset="-128"/>
                <a:ea typeface="UD デジタル 教科書体 NK-B" panose="02020700000000000000" pitchFamily="18" charset="-128"/>
              </a:rPr>
              <a:t>関連</a:t>
            </a:r>
            <a:r>
              <a:rPr kumimoji="1"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するゴール</a:t>
            </a:r>
            <a:endPar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80" name="正方形/長方形 79"/>
          <p:cNvSpPr/>
          <p:nvPr/>
        </p:nvSpPr>
        <p:spPr>
          <a:xfrm>
            <a:off x="1516615" y="608893"/>
            <a:ext cx="3978947" cy="5380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169"/>
              </a:lnSpc>
              <a:defRPr/>
            </a:pP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府民、府内の企業・団体など</a:t>
            </a:r>
            <a:endPar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1" name="正方形/長方形 80"/>
          <p:cNvSpPr/>
          <p:nvPr/>
        </p:nvSpPr>
        <p:spPr>
          <a:xfrm>
            <a:off x="202193" y="2219864"/>
            <a:ext cx="4037991" cy="400110"/>
          </a:xfrm>
          <a:prstGeom prst="rect">
            <a:avLst/>
          </a:prstGeom>
        </p:spPr>
        <p:txBody>
          <a:bodyPr wrap="square">
            <a:spAutoFit/>
          </a:bodyPr>
          <a:lstStyle/>
          <a:p>
            <a:pPr>
              <a:lnSpc>
                <a:spcPts val="2438"/>
              </a:lnSpc>
              <a:defRPr/>
            </a:pPr>
            <a:r>
              <a:rPr kumimoji="1" lang="ja-JP" altLang="en-US" sz="2000" b="1"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a:t>
            </a:r>
            <a:r>
              <a:rPr kumimoji="1" lang="ja-JP" altLang="en-US" sz="2000" b="1"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例えばこんな</a:t>
            </a:r>
            <a:r>
              <a:rPr kumimoji="1" lang="en-US" altLang="ja-JP" sz="2000" b="1"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SDGs</a:t>
            </a:r>
            <a:r>
              <a:rPr kumimoji="1" lang="ja-JP" altLang="en-US" sz="2000" b="1"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宣言≫</a:t>
            </a:r>
            <a:endParaRPr kumimoji="1" lang="en-US" altLang="ja-JP" sz="2000" b="1" dirty="0">
              <a:solidFill>
                <a:schemeClr val="accent5">
                  <a:lumMod val="75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9615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宣言プロジェクトへの参加方法</a:t>
            </a:r>
            <a:endParaRPr kumimoji="1" lang="ja-JP" altLang="en-US" sz="2000" b="1" dirty="0">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065" y="4887790"/>
            <a:ext cx="980214" cy="980214"/>
          </a:xfrm>
          <a:prstGeom prst="rect">
            <a:avLst/>
          </a:prstGeom>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527" y="2431583"/>
            <a:ext cx="841654" cy="84165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175" y="1394888"/>
            <a:ext cx="3628093" cy="5134207"/>
          </a:xfrm>
          <a:prstGeom prst="rect">
            <a:avLst/>
          </a:prstGeom>
        </p:spPr>
      </p:pic>
      <p:sp>
        <p:nvSpPr>
          <p:cNvPr id="10" name="正方形/長方形 9"/>
          <p:cNvSpPr/>
          <p:nvPr/>
        </p:nvSpPr>
        <p:spPr>
          <a:xfrm>
            <a:off x="416611" y="856945"/>
            <a:ext cx="4194024"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500" dirty="0" smtClean="0">
                <a:solidFill>
                  <a:schemeClr val="tx1"/>
                </a:solidFill>
                <a:latin typeface="Meiryo UI" panose="020B0604030504040204" pitchFamily="50" charset="-128"/>
                <a:ea typeface="Meiryo UI" panose="020B0604030504040204" pitchFamily="50" charset="-128"/>
              </a:rPr>
              <a:t>【</a:t>
            </a:r>
            <a:r>
              <a:rPr kumimoji="1" lang="ja-JP" altLang="en-US" sz="1500" dirty="0" smtClean="0">
                <a:solidFill>
                  <a:schemeClr val="tx1"/>
                </a:solidFill>
                <a:latin typeface="Meiryo UI" panose="020B0604030504040204" pitchFamily="50" charset="-128"/>
                <a:ea typeface="Meiryo UI" panose="020B0604030504040204" pitchFamily="50" charset="-128"/>
              </a:rPr>
              <a:t>本日お越しの皆さま</a:t>
            </a:r>
            <a:r>
              <a:rPr kumimoji="1" lang="en-US" altLang="ja-JP" sz="1500" dirty="0" smtClean="0">
                <a:solidFill>
                  <a:schemeClr val="tx1"/>
                </a:solidFill>
                <a:latin typeface="Meiryo UI" panose="020B0604030504040204" pitchFamily="50" charset="-128"/>
                <a:ea typeface="Meiryo UI" panose="020B0604030504040204" pitchFamily="50" charset="-128"/>
              </a:rPr>
              <a:t>】</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500" dirty="0">
                <a:solidFill>
                  <a:schemeClr val="tx1"/>
                </a:solidFill>
                <a:latin typeface="Meiryo UI" panose="020B0604030504040204" pitchFamily="50" charset="-128"/>
                <a:ea typeface="Meiryo UI" panose="020B0604030504040204" pitchFamily="50" charset="-128"/>
              </a:rPr>
              <a:t>チラシ裏面に記入し</a:t>
            </a:r>
            <a:r>
              <a:rPr kumimoji="1" lang="ja-JP" altLang="en-US" sz="1500" dirty="0" smtClean="0">
                <a:solidFill>
                  <a:schemeClr val="tx1"/>
                </a:solidFill>
                <a:latin typeface="Meiryo UI" panose="020B0604030504040204" pitchFamily="50" charset="-128"/>
                <a:ea typeface="Meiryo UI" panose="020B0604030504040204" pitchFamily="50" charset="-128"/>
              </a:rPr>
              <a:t>、切り取って提出</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089836" y="886239"/>
            <a:ext cx="4194024" cy="10376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500" dirty="0" smtClean="0">
                <a:solidFill>
                  <a:schemeClr val="tx1"/>
                </a:solidFill>
                <a:latin typeface="Meiryo UI" panose="020B0604030504040204" pitchFamily="50" charset="-128"/>
                <a:ea typeface="Meiryo UI" panose="020B0604030504040204" pitchFamily="50" charset="-128"/>
              </a:rPr>
              <a:t>【</a:t>
            </a:r>
            <a:r>
              <a:rPr kumimoji="1" lang="ja-JP" altLang="en-US" sz="1500" dirty="0" smtClean="0">
                <a:solidFill>
                  <a:schemeClr val="tx1"/>
                </a:solidFill>
                <a:latin typeface="Meiryo UI" panose="020B0604030504040204" pitchFamily="50" charset="-128"/>
                <a:ea typeface="Meiryo UI" panose="020B0604030504040204" pitchFamily="50" charset="-128"/>
              </a:rPr>
              <a:t>チラシが無い方</a:t>
            </a:r>
            <a:r>
              <a:rPr kumimoji="1" lang="en-US" altLang="ja-JP" sz="1500" dirty="0" smtClean="0">
                <a:solidFill>
                  <a:schemeClr val="tx1"/>
                </a:solidFill>
                <a:latin typeface="Meiryo UI" panose="020B0604030504040204" pitchFamily="50" charset="-128"/>
                <a:ea typeface="Meiryo UI" panose="020B0604030504040204" pitchFamily="50" charset="-128"/>
              </a:rPr>
              <a:t>】</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500" dirty="0">
                <a:solidFill>
                  <a:schemeClr val="tx1"/>
                </a:solidFill>
                <a:latin typeface="Meiryo UI" panose="020B0604030504040204" pitchFamily="50" charset="-128"/>
                <a:ea typeface="Meiryo UI" panose="020B0604030504040204" pitchFamily="50" charset="-128"/>
              </a:rPr>
              <a:t>下記</a:t>
            </a:r>
            <a:r>
              <a:rPr kumimoji="1" lang="en-US" altLang="ja-JP" sz="1500" dirty="0">
                <a:solidFill>
                  <a:schemeClr val="tx1"/>
                </a:solidFill>
                <a:latin typeface="Meiryo UI" panose="020B0604030504040204" pitchFamily="50" charset="-128"/>
                <a:ea typeface="Meiryo UI" panose="020B0604030504040204" pitchFamily="50" charset="-128"/>
              </a:rPr>
              <a:t>QR</a:t>
            </a:r>
            <a:r>
              <a:rPr kumimoji="1" lang="ja-JP" altLang="en-US" sz="1500" dirty="0">
                <a:solidFill>
                  <a:schemeClr val="tx1"/>
                </a:solidFill>
                <a:latin typeface="Meiryo UI" panose="020B0604030504040204" pitchFamily="50" charset="-128"/>
                <a:ea typeface="Meiryo UI" panose="020B0604030504040204" pitchFamily="50" charset="-128"/>
              </a:rPr>
              <a:t>コードから参加ページにアクセスください。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en-US" altLang="ja-JP" sz="1500" dirty="0">
                <a:solidFill>
                  <a:schemeClr val="tx1"/>
                </a:solidFill>
                <a:latin typeface="Meiryo UI" panose="020B0604030504040204" pitchFamily="50" charset="-128"/>
                <a:ea typeface="Meiryo UI" panose="020B0604030504040204" pitchFamily="50" charset="-128"/>
              </a:rPr>
              <a:t>Twitter</a:t>
            </a:r>
            <a:r>
              <a:rPr kumimoji="1" lang="ja-JP" altLang="en-US" sz="1500" dirty="0">
                <a:solidFill>
                  <a:schemeClr val="tx1"/>
                </a:solidFill>
                <a:latin typeface="Meiryo UI" panose="020B0604030504040204" pitchFamily="50" charset="-128"/>
                <a:ea typeface="Meiryo UI" panose="020B0604030504040204" pitchFamily="50" charset="-128"/>
              </a:rPr>
              <a:t>からもご参加いただけます。</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5965393" y="1770457"/>
            <a:ext cx="2617788" cy="431785"/>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a:t>
            </a:r>
            <a:endParaRPr kumimoji="1" lang="en-US" altLang="ja-JP" sz="2000" b="1"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5499920" y="4053990"/>
            <a:ext cx="3546130" cy="861774"/>
          </a:xfrm>
          <a:prstGeom prst="rect">
            <a:avLst/>
          </a:prstGeom>
        </p:spPr>
        <p:txBody>
          <a:bodyPr wrap="square">
            <a:spAutoFit/>
          </a:bodyPr>
          <a:lstStyle/>
          <a:p>
            <a:pPr lvl="0">
              <a:lnSpc>
                <a:spcPts val="3000"/>
              </a:lnSpc>
              <a:defRPr/>
            </a:pPr>
            <a:r>
              <a:rPr kumimoji="1" lang="ja-JP" altLang="en-US" sz="2000" b="1" u="sng" dirty="0">
                <a:solidFill>
                  <a:prstClr val="black"/>
                </a:solidFill>
                <a:latin typeface="Meiryo UI" panose="020B0604030504040204" pitchFamily="50" charset="-128"/>
                <a:ea typeface="Meiryo UI" panose="020B0604030504040204" pitchFamily="50" charset="-128"/>
              </a:rPr>
              <a:t>大阪府</a:t>
            </a:r>
            <a:r>
              <a:rPr kumimoji="1" lang="en-US" altLang="ja-JP" sz="2000" b="1" u="sng" dirty="0">
                <a:solidFill>
                  <a:prstClr val="black"/>
                </a:solidFill>
                <a:latin typeface="Meiryo UI" panose="020B0604030504040204" pitchFamily="50" charset="-128"/>
                <a:ea typeface="Meiryo UI" panose="020B0604030504040204" pitchFamily="50" charset="-128"/>
              </a:rPr>
              <a:t>SDGs【</a:t>
            </a:r>
            <a:r>
              <a:rPr kumimoji="1" lang="ja-JP" altLang="en-US" sz="2000" b="1" u="sng" dirty="0">
                <a:solidFill>
                  <a:prstClr val="black"/>
                </a:solidFill>
                <a:latin typeface="Meiryo UI" panose="020B0604030504040204" pitchFamily="50" charset="-128"/>
                <a:ea typeface="Meiryo UI" panose="020B0604030504040204" pitchFamily="50" charset="-128"/>
              </a:rPr>
              <a:t>公式</a:t>
            </a:r>
            <a:r>
              <a:rPr kumimoji="1" lang="en-US" altLang="ja-JP" sz="2000" b="1" u="sng" dirty="0">
                <a:solidFill>
                  <a:prstClr val="black"/>
                </a:solidFill>
                <a:latin typeface="Meiryo UI" panose="020B0604030504040204" pitchFamily="50" charset="-128"/>
                <a:ea typeface="Meiryo UI" panose="020B0604030504040204" pitchFamily="50" charset="-128"/>
              </a:rPr>
              <a:t>】Twitter</a:t>
            </a:r>
          </a:p>
          <a:p>
            <a:pPr>
              <a:lnSpc>
                <a:spcPts val="3000"/>
              </a:lnSpc>
              <a:defRPr/>
            </a:pPr>
            <a:r>
              <a:rPr lang="ja-JP" altLang="en-US" sz="2000" dirty="0">
                <a:latin typeface="HGｺﾞｼｯｸM" panose="020B0609000000000000" pitchFamily="49" charset="-128"/>
                <a:ea typeface="HGｺﾞｼｯｸM" panose="020B0609000000000000" pitchFamily="49" charset="-128"/>
              </a:rPr>
              <a:t>＠</a:t>
            </a:r>
            <a:r>
              <a:rPr lang="en-US" altLang="ja-JP" sz="2000" dirty="0" err="1">
                <a:latin typeface="HGｺﾞｼｯｸM" panose="020B0609000000000000" pitchFamily="49" charset="-128"/>
                <a:ea typeface="HGｺﾞｼｯｸM" panose="020B0609000000000000" pitchFamily="49" charset="-128"/>
              </a:rPr>
              <a:t>osakaprefSDGs</a:t>
            </a:r>
            <a:endParaRPr kumimoji="1" lang="ja-JP" altLang="en-US" sz="2000" dirty="0">
              <a:latin typeface="HGｺﾞｼｯｸM" panose="020B0609000000000000" pitchFamily="49" charset="-128"/>
              <a:ea typeface="HGｺﾞｼｯｸM" panose="020B0609000000000000" pitchFamily="49" charset="-128"/>
            </a:endParaRPr>
          </a:p>
        </p:txBody>
      </p:sp>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l="25571" t="939" r="19719" b="939"/>
          <a:stretch/>
        </p:blipFill>
        <p:spPr>
          <a:xfrm>
            <a:off x="5940571" y="4862866"/>
            <a:ext cx="1076903" cy="1086433"/>
          </a:xfrm>
          <a:prstGeom prst="ellipse">
            <a:avLst/>
          </a:prstGeom>
          <a:ln>
            <a:solidFill>
              <a:schemeClr val="bg1">
                <a:lumMod val="85000"/>
              </a:schemeClr>
            </a:solidFill>
          </a:ln>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1888" y="2259973"/>
            <a:ext cx="2278307" cy="1122541"/>
          </a:xfrm>
          <a:prstGeom prst="rect">
            <a:avLst/>
          </a:prstGeom>
        </p:spPr>
      </p:pic>
      <p:sp>
        <p:nvSpPr>
          <p:cNvPr id="17" name="正方形/長方形 16"/>
          <p:cNvSpPr/>
          <p:nvPr/>
        </p:nvSpPr>
        <p:spPr>
          <a:xfrm>
            <a:off x="5505043" y="3323321"/>
            <a:ext cx="3658640" cy="540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「私の</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宣言プロジェクト」ページから</a:t>
            </a:r>
            <a:endParaRPr kumimoji="1" lang="en-US" altLang="ja-JP" sz="14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400" dirty="0">
                <a:solidFill>
                  <a:schemeClr val="tx1"/>
                </a:solidFill>
                <a:latin typeface="Meiryo UI" panose="020B0604030504040204" pitchFamily="50" charset="-128"/>
                <a:ea typeface="Meiryo UI" panose="020B0604030504040204" pitchFamily="50" charset="-128"/>
              </a:rPr>
              <a:t>　　参加フォームへアクセスいただけます。</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0595010-A8A4-415D-9D90-81619A9C7D7B}"/>
              </a:ext>
            </a:extLst>
          </p:cNvPr>
          <p:cNvSpPr txBox="1"/>
          <p:nvPr/>
        </p:nvSpPr>
        <p:spPr>
          <a:xfrm>
            <a:off x="5547324" y="5949299"/>
            <a:ext cx="3469219" cy="615553"/>
          </a:xfrm>
          <a:prstGeom prst="rect">
            <a:avLst/>
          </a:prstGeom>
          <a:noFill/>
        </p:spPr>
        <p:txBody>
          <a:bodyPr wrap="non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＃私の</a:t>
            </a:r>
            <a:r>
              <a:rPr kumimoji="1" lang="en-US" altLang="ja-JP" b="1" dirty="0">
                <a:solidFill>
                  <a:srgbClr val="FF0000"/>
                </a:solidFill>
                <a:latin typeface="Meiryo UI" panose="020B0604030504040204" pitchFamily="50" charset="-128"/>
                <a:ea typeface="Meiryo UI" panose="020B0604030504040204" pitchFamily="50" charset="-128"/>
              </a:rPr>
              <a:t>SDGs</a:t>
            </a:r>
            <a:r>
              <a:rPr kumimoji="1" lang="ja-JP" altLang="en-US"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このハッシュタグをつけて投稿してください。</a:t>
            </a:r>
          </a:p>
        </p:txBody>
      </p:sp>
      <p:sp>
        <p:nvSpPr>
          <p:cNvPr id="5" name="正方形/長方形 4"/>
          <p:cNvSpPr/>
          <p:nvPr/>
        </p:nvSpPr>
        <p:spPr>
          <a:xfrm>
            <a:off x="5063323" y="1770457"/>
            <a:ext cx="4116996" cy="216423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063323" y="4077613"/>
            <a:ext cx="4116996" cy="25093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8902525"/>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5189" y="2429731"/>
            <a:ext cx="7429500" cy="1292571"/>
          </a:xfrm>
        </p:spPr>
        <p:txBody>
          <a:bodyPr>
            <a:normAutofit/>
          </a:bodyPr>
          <a:lstStyle/>
          <a:p>
            <a:r>
              <a:rPr lang="ja-JP" altLang="en-US" sz="4400" u="sng" dirty="0"/>
              <a:t>ご清聴ありがとうございました。</a:t>
            </a:r>
          </a:p>
        </p:txBody>
      </p:sp>
      <p:sp>
        <p:nvSpPr>
          <p:cNvPr id="3" name="スライド番号プレースホルダー 2"/>
          <p:cNvSpPr>
            <a:spLocks noGrp="1"/>
          </p:cNvSpPr>
          <p:nvPr>
            <p:ph type="sldNum" sz="quarter" idx="12"/>
          </p:nvPr>
        </p:nvSpPr>
        <p:spPr>
          <a:xfrm>
            <a:off x="7590264" y="6372394"/>
            <a:ext cx="2228850" cy="365125"/>
          </a:xfrm>
        </p:spPr>
        <p:txBody>
          <a:bodyPr/>
          <a:lstStyle/>
          <a:p>
            <a:fld id="{E93600C5-E09F-42B5-8802-35E7D4C4D45F}" type="slidenum">
              <a:rPr kumimoji="1" lang="ja-JP" altLang="en-US" smtClean="0"/>
              <a:t>35</a:t>
            </a:fld>
            <a:endParaRPr kumimoji="1" lang="ja-JP" altLang="en-US" dirty="0"/>
          </a:p>
        </p:txBody>
      </p:sp>
    </p:spTree>
    <p:extLst>
      <p:ext uri="{BB962C8B-B14F-4D97-AF65-F5344CB8AC3E}">
        <p14:creationId xmlns:p14="http://schemas.microsoft.com/office/powerpoint/2010/main" val="299989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201341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sp>
        <p:nvSpPr>
          <p:cNvPr id="10" name="正方形/長方形 9"/>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とは</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011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ext uri="{D42A27DB-BD31-4B8C-83A1-F6EECF244321}">
                <p14:modId xmlns:p14="http://schemas.microsoft.com/office/powerpoint/2010/main" val="1256873813"/>
              </p:ext>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2721" y="6510950"/>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
        <p:nvSpPr>
          <p:cNvPr id="6" name="スライド番号プレースホルダー 5"/>
          <p:cNvSpPr>
            <a:spLocks noGrp="1"/>
          </p:cNvSpPr>
          <p:nvPr>
            <p:ph type="sldNum" sz="quarter" idx="12"/>
          </p:nvPr>
        </p:nvSpPr>
        <p:spPr>
          <a:xfrm>
            <a:off x="7663953" y="6455345"/>
            <a:ext cx="2228850" cy="365125"/>
          </a:xfrm>
        </p:spPr>
        <p:txBody>
          <a:bodyPr/>
          <a:lstStyle/>
          <a:p>
            <a:fld id="{E93600C5-E09F-42B5-8802-35E7D4C4D45F}" type="slidenum">
              <a:rPr kumimoji="1" lang="ja-JP" altLang="en-US" smtClean="0"/>
              <a:t>6</a:t>
            </a:fld>
            <a:endParaRPr kumimoji="1" lang="ja-JP" altLang="en-US" dirty="0"/>
          </a:p>
        </p:txBody>
      </p:sp>
    </p:spTree>
    <p:extLst>
      <p:ext uri="{BB962C8B-B14F-4D97-AF65-F5344CB8AC3E}">
        <p14:creationId xmlns:p14="http://schemas.microsoft.com/office/powerpoint/2010/main" val="42184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t>各ゴールの課題</a:t>
            </a:r>
            <a:r>
              <a:rPr kumimoji="1" lang="en-US" altLang="ja-JP" sz="5400" dirty="0"/>
              <a:t>《</a:t>
            </a:r>
            <a:r>
              <a:rPr kumimoji="1" lang="ja-JP" altLang="en-US" sz="5400" dirty="0"/>
              <a:t>例</a:t>
            </a:r>
            <a:r>
              <a:rPr kumimoji="1" lang="en-US" altLang="ja-JP" sz="5400" dirty="0"/>
              <a:t>》</a:t>
            </a:r>
          </a:p>
          <a:p>
            <a:pPr algn="ctr"/>
            <a:endParaRPr kumimoji="1" lang="en-US" altLang="ja-JP" sz="1500" dirty="0"/>
          </a:p>
          <a:p>
            <a:pPr algn="ctr"/>
            <a:r>
              <a:rPr kumimoji="1" lang="ja-JP" altLang="en-US" sz="3000" dirty="0"/>
              <a:t>（どんな問題が発生しているのか）</a:t>
            </a:r>
            <a:endParaRPr kumimoji="1" lang="en-US" altLang="ja-JP" sz="3000"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7</a:t>
            </a:fld>
            <a:endParaRPr kumimoji="1" lang="ja-JP" altLang="en-US"/>
          </a:p>
        </p:txBody>
      </p:sp>
    </p:spTree>
    <p:extLst>
      <p:ext uri="{BB962C8B-B14F-4D97-AF65-F5344CB8AC3E}">
        <p14:creationId xmlns:p14="http://schemas.microsoft.com/office/powerpoint/2010/main" val="216741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11307" y="184426"/>
            <a:ext cx="9395521" cy="954107"/>
          </a:xfrm>
          <a:prstGeom prst="rect">
            <a:avLst/>
          </a:prstGeom>
          <a:noFill/>
        </p:spPr>
        <p:txBody>
          <a:bodyPr wrap="none" rtlCol="0">
            <a:spAutoFit/>
          </a:bodyPr>
          <a:lstStyle/>
          <a:p>
            <a:r>
              <a:rPr kumimoji="1" lang="ja-JP" altLang="en-US" sz="2800" b="1" dirty="0"/>
              <a:t>目標２：飢餓に終止符を打ち、食料の安定確保と栄養状態の</a:t>
            </a:r>
            <a:endParaRPr kumimoji="1" lang="en-US" altLang="ja-JP" sz="2800" b="1" dirty="0"/>
          </a:p>
          <a:p>
            <a:r>
              <a:rPr kumimoji="1" lang="ja-JP" altLang="en-US" sz="2800" b="1" dirty="0"/>
              <a:t>　　　　　　改善を達成するとともに、持続可能な農業を推進する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465" y="4604385"/>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dirty="0"/>
          </a:p>
        </p:txBody>
      </p:sp>
    </p:spTree>
    <p:extLst>
      <p:ext uri="{BB962C8B-B14F-4D97-AF65-F5344CB8AC3E}">
        <p14:creationId xmlns:p14="http://schemas.microsoft.com/office/powerpoint/2010/main" val="319444105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85312" y="205093"/>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：すべての人々に包摂的かつ公平で質の高い教育を</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提供し、</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生涯学習の機会を促進する</a:t>
            </a:r>
            <a:endParaRPr lang="en-US" sz="2800" b="1"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4" name="正方形/長方形 3"/>
          <p:cNvSpPr/>
          <p:nvPr/>
        </p:nvSpPr>
        <p:spPr>
          <a:xfrm>
            <a:off x="3768436" y="6519446"/>
            <a:ext cx="6942513" cy="338554"/>
          </a:xfrm>
          <a:prstGeom prst="rect">
            <a:avLst/>
          </a:prstGeom>
        </p:spPr>
        <p:txBody>
          <a:bodyPr wrap="square">
            <a:spAutoFit/>
          </a:bodyPr>
          <a:lstStyle/>
          <a:p>
            <a:r>
              <a:rPr lang="ja-JP" altLang="en-US" sz="1600" spc="-120" dirty="0"/>
              <a:t>経済的な理由で、進学をすることができない・学校に行くことができない。</a:t>
            </a: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927" y="1528314"/>
            <a:ext cx="3009208" cy="2006139"/>
          </a:xfrm>
          <a:prstGeom prst="rect">
            <a:avLst/>
          </a:prstGeom>
        </p:spPr>
      </p:pic>
      <p:sp>
        <p:nvSpPr>
          <p:cNvPr id="11" name="正方形/長方形 10"/>
          <p:cNvSpPr/>
          <p:nvPr/>
        </p:nvSpPr>
        <p:spPr>
          <a:xfrm>
            <a:off x="4197927" y="3560785"/>
            <a:ext cx="3729744" cy="307777"/>
          </a:xfrm>
          <a:prstGeom prst="rect">
            <a:avLst/>
          </a:prstGeom>
        </p:spPr>
        <p:txBody>
          <a:bodyPr wrap="square">
            <a:spAutoFit/>
          </a:bodyPr>
          <a:lstStyle/>
          <a:p>
            <a:r>
              <a:rPr lang="ja-JP" altLang="en-US" sz="1400" dirty="0"/>
              <a:t>紛争によって破壊された学校の教室</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243" y="4079161"/>
            <a:ext cx="2726575" cy="244028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326" y="4865393"/>
            <a:ext cx="1474470" cy="1474470"/>
          </a:xfrm>
          <a:prstGeom prst="rect">
            <a:avLst/>
          </a:prstGeom>
        </p:spPr>
      </p:pic>
      <p:sp>
        <p:nvSpPr>
          <p:cNvPr id="2" name="スライド番号プレースホルダー 1"/>
          <p:cNvSpPr>
            <a:spLocks noGrp="1"/>
          </p:cNvSpPr>
          <p:nvPr>
            <p:ph type="sldNum" sz="quarter" idx="12"/>
          </p:nvPr>
        </p:nvSpPr>
        <p:spPr>
          <a:xfrm>
            <a:off x="7460326" y="6488430"/>
            <a:ext cx="2228850" cy="365125"/>
          </a:xfrm>
        </p:spPr>
        <p:txBody>
          <a:bodyPr/>
          <a:lstStyle/>
          <a:p>
            <a:fld id="{E93600C5-E09F-42B5-8802-35E7D4C4D45F}" type="slidenum">
              <a:rPr kumimoji="1" lang="ja-JP" altLang="en-US" smtClean="0"/>
              <a:t>9</a:t>
            </a:fld>
            <a:endParaRPr kumimoji="1" lang="ja-JP" altLang="en-US" dirty="0"/>
          </a:p>
        </p:txBody>
      </p:sp>
    </p:spTree>
    <p:extLst>
      <p:ext uri="{BB962C8B-B14F-4D97-AF65-F5344CB8AC3E}">
        <p14:creationId xmlns:p14="http://schemas.microsoft.com/office/powerpoint/2010/main" val="1170568596"/>
      </p:ext>
    </p:extLst>
  </p:cSld>
  <p:clrMapOvr>
    <a:masterClrMapping/>
  </p:clrMapOvr>
  <p:transition spd="slow">
    <p:cut/>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6C1C0-315B-4D2D-A4B3-42269BABB600}">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5b611f9-4c1d-46a1-999d-3a494f2e8c1e"/>
  </ds:schemaRefs>
</ds:datastoreItem>
</file>

<file path=customXml/itemProps2.xml><?xml version="1.0" encoding="utf-8"?>
<ds:datastoreItem xmlns:ds="http://schemas.openxmlformats.org/officeDocument/2006/customXml" ds:itemID="{C743EA1D-794F-41EF-BAA5-8DC891C6A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4408F6-1D41-4B53-9D55-8D703F9552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4155</TotalTime>
  <Words>2401</Words>
  <Application>Microsoft Office PowerPoint</Application>
  <PresentationFormat>A4 210 x 297 mm</PresentationFormat>
  <Paragraphs>337</Paragraphs>
  <Slides>35</Slides>
  <Notes>35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35</vt:i4>
      </vt:variant>
    </vt:vector>
  </HeadingPairs>
  <TitlesOfParts>
    <vt:vector size="46" baseType="lpstr">
      <vt:lpstr>HGｺﾞｼｯｸM</vt:lpstr>
      <vt:lpstr>Meiryo UI</vt:lpstr>
      <vt:lpstr>ＭＳ Ｐゴシック</vt:lpstr>
      <vt:lpstr>ＭＳ Ｐ明朝</vt:lpstr>
      <vt:lpstr>UD デジタル 教科書体 NK-B</vt:lpstr>
      <vt:lpstr>メイリオ</vt:lpstr>
      <vt:lpstr>游ゴシック</vt:lpstr>
      <vt:lpstr>Arial</vt:lpstr>
      <vt:lpstr>Calibri</vt:lpstr>
      <vt:lpstr>Wingdings</vt:lpstr>
      <vt:lpstr>Office テーマ</vt:lpstr>
      <vt:lpstr>SDGsについて</vt:lpstr>
      <vt:lpstr>テーマ</vt:lpstr>
      <vt:lpstr>PowerPoint プレゼンテーション</vt:lpstr>
      <vt:lpstr>PowerPoint プレゼンテーション</vt:lpstr>
      <vt:lpstr>PowerPoint プレゼンテーション</vt:lpstr>
      <vt:lpstr>SDGsの17のゴール</vt:lpstr>
      <vt:lpstr>PowerPoint プレゼンテーション</vt:lpstr>
      <vt:lpstr>PowerPoint プレゼンテーション</vt:lpstr>
      <vt:lpstr>目標4：すべての人々に包摂的かつ公平で質の高い教育を 　　　　　提供し、 生涯学習の機会を促進する</vt:lpstr>
      <vt:lpstr>目標15：陸上生態系の保護、回復および持続可能な利用の推進、             森林の持続可能な管理、砂漠化への対処、土地劣化の阻　 　　　　　止および逆転、ならびに生物多様性損失の阻止を図る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SDGsが達成できなかったら</vt:lpstr>
      <vt:lpstr>PowerPoint プレゼンテーション</vt:lpstr>
      <vt:lpstr>SDGsの理念・ポイント</vt:lpstr>
      <vt:lpstr>①SDGsは世界共通の言語</vt:lpstr>
      <vt:lpstr>②経済、社会、環境の統合による課題解決と新しい価値の創造</vt:lpstr>
      <vt:lpstr>③横串の視点</vt:lpstr>
      <vt:lpstr>④誰一人取り残さない</vt:lpstr>
      <vt:lpstr>⑤バックキャスティング</vt:lpstr>
      <vt:lpstr>⑥ルールを決めた必達目標ではなく、各主体がめざすべき目標を作る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企業・団体の取組み紹介</vt:lpstr>
      <vt:lpstr>PowerPoint プレゼンテーション</vt:lpstr>
      <vt:lpstr>PowerPoint プレゼンテーション</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大阪府</cp:lastModifiedBy>
  <cp:revision>256</cp:revision>
  <cp:lastPrinted>2021-04-21T04:31:39Z</cp:lastPrinted>
  <dcterms:created xsi:type="dcterms:W3CDTF">2019-06-04T04:06:36Z</dcterms:created>
  <dcterms:modified xsi:type="dcterms:W3CDTF">2021-06-04T01:25:04Z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