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9"/>
  </p:notesMasterIdLst>
  <p:sldIdLst>
    <p:sldId id="295" r:id="rId2"/>
    <p:sldId id="2147483524" r:id="rId3"/>
    <p:sldId id="141169370" r:id="rId4"/>
    <p:sldId id="383" r:id="rId5"/>
    <p:sldId id="773" r:id="rId6"/>
    <p:sldId id="2147483523" r:id="rId7"/>
    <p:sldId id="2147483521" r:id="rId8"/>
  </p:sldIdLst>
  <p:sldSz cx="9906000" cy="6858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939E7DD-C11D-44E4-A8BC-33D2870FC7C1}">
          <p14:sldIdLst>
            <p14:sldId id="295"/>
            <p14:sldId id="2147483524"/>
            <p14:sldId id="141169370"/>
            <p14:sldId id="383"/>
            <p14:sldId id="773"/>
            <p14:sldId id="2147483523"/>
            <p14:sldId id="214748352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99" autoAdjust="0"/>
    <p:restoredTop sz="94660"/>
  </p:normalViewPr>
  <p:slideViewPr>
    <p:cSldViewPr snapToGrid="0">
      <p:cViewPr varScale="1">
        <p:scale>
          <a:sx n="84" d="100"/>
          <a:sy n="84" d="100"/>
        </p:scale>
        <p:origin x="108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AF0246E-309C-40DD-B47D-83256ABB97D9}" type="datetimeFigureOut">
              <a:rPr kumimoji="1" lang="ja-JP" altLang="en-US" smtClean="0"/>
              <a:t>2026/7/7</a:t>
            </a:fld>
            <a:endParaRPr kumimoji="1" lang="ja-JP" altLang="en-US"/>
          </a:p>
        </p:txBody>
      </p:sp>
      <p:sp>
        <p:nvSpPr>
          <p:cNvPr id="4" name="スライド イメージ プレースホルダー 3"/>
          <p:cNvSpPr>
            <a:spLocks noGrp="1" noRot="1" noChangeAspect="1"/>
          </p:cNvSpPr>
          <p:nvPr>
            <p:ph type="sldImg" idx="2"/>
          </p:nvPr>
        </p:nvSpPr>
        <p:spPr>
          <a:xfrm>
            <a:off x="1055688" y="1279525"/>
            <a:ext cx="4987925" cy="3454400"/>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ー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47C8D3BF-F228-45A0-9FDC-5DEED5C424FB}" type="slidenum">
              <a:rPr kumimoji="1" lang="ja-JP" altLang="en-US" smtClean="0"/>
              <a:t>‹#›</a:t>
            </a:fld>
            <a:endParaRPr kumimoji="1" lang="ja-JP" altLang="en-US"/>
          </a:p>
        </p:txBody>
      </p:sp>
    </p:spTree>
    <p:extLst>
      <p:ext uri="{BB962C8B-B14F-4D97-AF65-F5344CB8AC3E}">
        <p14:creationId xmlns:p14="http://schemas.microsoft.com/office/powerpoint/2010/main" val="29330662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F102766F-022C-40A0-9048-A3BBC9FF61CA}"/>
              </a:ext>
            </a:extLst>
          </p:cNvPr>
          <p:cNvCxnSpPr>
            <a:cxnSpLocks/>
          </p:cNvCxnSpPr>
          <p:nvPr userDrawn="1"/>
        </p:nvCxnSpPr>
        <p:spPr>
          <a:xfrm>
            <a:off x="108069" y="3429000"/>
            <a:ext cx="9510096" cy="0"/>
          </a:xfrm>
          <a:prstGeom prst="line">
            <a:avLst/>
          </a:prstGeom>
          <a:ln w="19050">
            <a:solidFill>
              <a:srgbClr val="2E75B6"/>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C98BA733-AA9F-45B9-AC23-AF2F4DD84841}"/>
              </a:ext>
            </a:extLst>
          </p:cNvPr>
          <p:cNvSpPr/>
          <p:nvPr userDrawn="1"/>
        </p:nvSpPr>
        <p:spPr>
          <a:xfrm>
            <a:off x="0" y="0"/>
            <a:ext cx="144092" cy="6858000"/>
          </a:xfrm>
          <a:prstGeom prst="rect">
            <a:avLst/>
          </a:prstGeom>
          <a:solidFill>
            <a:srgbClr val="2E75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p>
        </p:txBody>
      </p:sp>
      <p:sp>
        <p:nvSpPr>
          <p:cNvPr id="4" name="タイトル 3">
            <a:extLst>
              <a:ext uri="{FF2B5EF4-FFF2-40B4-BE49-F238E27FC236}">
                <a16:creationId xmlns:a16="http://schemas.microsoft.com/office/drawing/2014/main" id="{A5706862-76B2-410C-97E0-CEC47BD96707}"/>
              </a:ext>
            </a:extLst>
          </p:cNvPr>
          <p:cNvSpPr>
            <a:spLocks noGrp="1"/>
          </p:cNvSpPr>
          <p:nvPr>
            <p:ph type="title"/>
          </p:nvPr>
        </p:nvSpPr>
        <p:spPr>
          <a:xfrm>
            <a:off x="936600" y="2684834"/>
            <a:ext cx="8681565" cy="555412"/>
          </a:xfrm>
        </p:spPr>
        <p:txBody>
          <a:bodyPr/>
          <a:lstStyle>
            <a:lvl1pPr>
              <a:defRPr sz="3602">
                <a:solidFill>
                  <a:srgbClr val="2E75B6"/>
                </a:solidFill>
              </a:defRPr>
            </a:lvl1pPr>
          </a:lstStyle>
          <a:p>
            <a:r>
              <a:rPr kumimoji="1" lang="ja-JP" altLang="en-US"/>
              <a:t>マスター タイトルの書式設定</a:t>
            </a:r>
          </a:p>
        </p:txBody>
      </p:sp>
      <p:sp>
        <p:nvSpPr>
          <p:cNvPr id="5" name="テキスト プレースホルダー 5">
            <a:extLst>
              <a:ext uri="{FF2B5EF4-FFF2-40B4-BE49-F238E27FC236}">
                <a16:creationId xmlns:a16="http://schemas.microsoft.com/office/drawing/2014/main" id="{6CD82D20-892E-4BF9-A533-524E7E3DB62F}"/>
              </a:ext>
            </a:extLst>
          </p:cNvPr>
          <p:cNvSpPr>
            <a:spLocks noGrp="1"/>
          </p:cNvSpPr>
          <p:nvPr>
            <p:ph type="body" sz="quarter" idx="10" hasCustomPrompt="1"/>
          </p:nvPr>
        </p:nvSpPr>
        <p:spPr>
          <a:xfrm>
            <a:off x="936600" y="3789649"/>
            <a:ext cx="8681565" cy="237593"/>
          </a:xfrm>
        </p:spPr>
        <p:txBody>
          <a:bodyPr/>
          <a:lstStyle>
            <a:lvl1pPr marL="0" indent="0" algn="r">
              <a:buNone/>
              <a:defRPr/>
            </a:lvl1pPr>
            <a:lvl2pPr marL="180108" indent="0">
              <a:buNone/>
              <a:defRPr/>
            </a:lvl2pPr>
            <a:lvl3pPr marL="432259" indent="0">
              <a:buNone/>
              <a:defRPr/>
            </a:lvl3pPr>
            <a:lvl4pPr marL="0" indent="0">
              <a:buNone/>
              <a:defRPr/>
            </a:lvl4pPr>
            <a:lvl5pPr marL="0" indent="0">
              <a:buNone/>
              <a:defRPr/>
            </a:lvl5pPr>
          </a:lstStyle>
          <a:p>
            <a:pPr lvl="0"/>
            <a:r>
              <a:rPr kumimoji="1" lang="en-US" altLang="ja-JP"/>
              <a:t>20YY</a:t>
            </a:r>
            <a:r>
              <a:rPr kumimoji="1" lang="ja-JP" altLang="en-US"/>
              <a:t>年</a:t>
            </a:r>
            <a:r>
              <a:rPr kumimoji="1" lang="en-US" altLang="ja-JP"/>
              <a:t>MM</a:t>
            </a:r>
            <a:r>
              <a:rPr kumimoji="1" lang="ja-JP" altLang="en-US"/>
              <a:t>月</a:t>
            </a:r>
            <a:r>
              <a:rPr kumimoji="1" lang="en-US" altLang="ja-JP"/>
              <a:t>DD</a:t>
            </a:r>
            <a:r>
              <a:rPr kumimoji="1" lang="ja-JP" altLang="en-US"/>
              <a:t>日</a:t>
            </a:r>
          </a:p>
        </p:txBody>
      </p:sp>
      <p:sp>
        <p:nvSpPr>
          <p:cNvPr id="6" name="テキスト プレースホルダー 5">
            <a:extLst>
              <a:ext uri="{FF2B5EF4-FFF2-40B4-BE49-F238E27FC236}">
                <a16:creationId xmlns:a16="http://schemas.microsoft.com/office/drawing/2014/main" id="{756CC7EE-F720-4B74-84D2-AE79D0C5A605}"/>
              </a:ext>
            </a:extLst>
          </p:cNvPr>
          <p:cNvSpPr>
            <a:spLocks noGrp="1"/>
          </p:cNvSpPr>
          <p:nvPr>
            <p:ph type="body" sz="quarter" idx="11" hasCustomPrompt="1"/>
          </p:nvPr>
        </p:nvSpPr>
        <p:spPr>
          <a:xfrm>
            <a:off x="936600" y="4156166"/>
            <a:ext cx="8681565" cy="271534"/>
          </a:xfrm>
        </p:spPr>
        <p:txBody>
          <a:bodyPr/>
          <a:lstStyle>
            <a:lvl1pPr marL="0" indent="0" algn="r">
              <a:buNone/>
              <a:defRPr sz="1601"/>
            </a:lvl1pPr>
            <a:lvl2pPr marL="180108" indent="0">
              <a:buNone/>
              <a:defRPr/>
            </a:lvl2pPr>
            <a:lvl3pPr marL="432259" indent="0">
              <a:buNone/>
              <a:defRPr/>
            </a:lvl3pPr>
            <a:lvl4pPr marL="0" indent="0">
              <a:buNone/>
              <a:defRPr/>
            </a:lvl4pPr>
            <a:lvl5pPr marL="0" indent="0">
              <a:buNone/>
              <a:defRPr/>
            </a:lvl5pPr>
          </a:lstStyle>
          <a:p>
            <a:pPr lvl="0"/>
            <a:r>
              <a:rPr kumimoji="1" lang="ja-JP" altLang="en-US"/>
              <a:t>大阪府・大阪市</a:t>
            </a:r>
          </a:p>
        </p:txBody>
      </p:sp>
    </p:spTree>
    <p:extLst>
      <p:ext uri="{BB962C8B-B14F-4D97-AF65-F5344CB8AC3E}">
        <p14:creationId xmlns:p14="http://schemas.microsoft.com/office/powerpoint/2010/main" val="3441875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中面_C_タイトルのみ">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0" y="0"/>
            <a:ext cx="9906350" cy="830114"/>
          </a:xfrm>
          <a:prstGeom prst="rect">
            <a:avLst/>
          </a:prstGeom>
          <a:solidFill>
            <a:srgbClr val="DEEBF7"/>
          </a:solidFill>
        </p:spPr>
        <p:txBody>
          <a:bodyPr lIns="288000" rIns="288000" bIns="72000" anchor="b" anchorCtr="0">
            <a:noAutofit/>
          </a:bodyPr>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sp>
        <p:nvSpPr>
          <p:cNvPr id="5" name="テキスト プレースホルダー 4">
            <a:extLst>
              <a:ext uri="{FF2B5EF4-FFF2-40B4-BE49-F238E27FC236}">
                <a16:creationId xmlns:a16="http://schemas.microsoft.com/office/drawing/2014/main" id="{9FC58E10-775B-4AB3-8F83-30BF296EA960}"/>
              </a:ext>
            </a:extLst>
          </p:cNvPr>
          <p:cNvSpPr>
            <a:spLocks noGrp="1"/>
          </p:cNvSpPr>
          <p:nvPr>
            <p:ph type="body" sz="quarter" idx="11" hasCustomPrompt="1"/>
          </p:nvPr>
        </p:nvSpPr>
        <p:spPr>
          <a:xfrm>
            <a:off x="0" y="0"/>
            <a:ext cx="1074335" cy="152738"/>
          </a:xfrm>
          <a:solidFill>
            <a:srgbClr val="2E75B6"/>
          </a:solidFill>
        </p:spPr>
        <p:txBody>
          <a:bodyPr wrap="none" lIns="180000" rIns="180000"/>
          <a:lstStyle>
            <a:lvl1pPr marL="0" indent="0">
              <a:buNone/>
              <a:defRPr sz="901" b="1">
                <a:solidFill>
                  <a:srgbClr val="FFFFFF"/>
                </a:solidFill>
              </a:defRPr>
            </a:lvl1pPr>
          </a:lstStyle>
          <a:p>
            <a:pPr lvl="0"/>
            <a:r>
              <a:rPr kumimoji="1" lang="ja-JP" altLang="en-US"/>
              <a:t>節 </a:t>
            </a:r>
            <a:r>
              <a:rPr kumimoji="1" lang="en-US" altLang="ja-JP"/>
              <a:t>SECTION</a:t>
            </a:r>
            <a:endParaRPr kumimoji="1" lang="ja-JP" altLang="en-US"/>
          </a:p>
        </p:txBody>
      </p:sp>
      <p:sp>
        <p:nvSpPr>
          <p:cNvPr id="3" name="スライド番号プレースホルダー 2">
            <a:extLst>
              <a:ext uri="{FF2B5EF4-FFF2-40B4-BE49-F238E27FC236}">
                <a16:creationId xmlns:a16="http://schemas.microsoft.com/office/drawing/2014/main" id="{57FADD1A-47E1-43CB-A506-BD6147F56B80}"/>
              </a:ext>
            </a:extLst>
          </p:cNvPr>
          <p:cNvSpPr>
            <a:spLocks noGrp="1"/>
          </p:cNvSpPr>
          <p:nvPr>
            <p:ph type="sldNum" sz="quarter" idx="12"/>
          </p:nvPr>
        </p:nvSpPr>
        <p:spPr>
          <a:xfrm>
            <a:off x="7600872" y="6640910"/>
            <a:ext cx="2161386" cy="123425"/>
          </a:xfrm>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1473931424"/>
      </p:ext>
    </p:extLst>
  </p:cSld>
  <p:clrMapOvr>
    <a:masterClrMapping/>
  </p:clrMapOvr>
  <p:extLst>
    <p:ext uri="{DCECCB84-F9BA-43D5-87BE-67443E8EF086}">
      <p15:sldGuideLst xmlns:p15="http://schemas.microsoft.com/office/powerpoint/2012/main">
        <p15:guide id="1" orient="horz" pos="633">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3392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rank_logoなし">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4572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B05E9C7-7D57-4ACF-BFDF-ECA516508D05}" type="slidenum">
              <a:rPr kumimoji="1" lang="ja-JP" altLang="en-US" smtClean="0"/>
              <a:t>‹#›</a:t>
            </a:fld>
            <a:endParaRPr kumimoji="1" lang="ja-JP" altLang="en-US"/>
          </a:p>
        </p:txBody>
      </p:sp>
    </p:spTree>
    <p:extLst>
      <p:ext uri="{BB962C8B-B14F-4D97-AF65-F5344CB8AC3E}">
        <p14:creationId xmlns:p14="http://schemas.microsoft.com/office/powerpoint/2010/main" val="118094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CDE85D-D900-4AAF-9028-5F3E95FADBA1}"/>
              </a:ext>
            </a:extLst>
          </p:cNvPr>
          <p:cNvSpPr>
            <a:spLocks noGrp="1"/>
          </p:cNvSpPr>
          <p:nvPr>
            <p:ph type="title" hasCustomPrompt="1"/>
          </p:nvPr>
        </p:nvSpPr>
        <p:spPr>
          <a:xfrm>
            <a:off x="288010" y="288736"/>
            <a:ext cx="9329981" cy="277706"/>
          </a:xfrm>
        </p:spPr>
        <p:txBody>
          <a:bodyPr/>
          <a:lstStyle>
            <a:lvl1pPr>
              <a:defRPr>
                <a:solidFill>
                  <a:srgbClr val="2E75B6"/>
                </a:solidFill>
              </a:defRPr>
            </a:lvl1pPr>
          </a:lstStyle>
          <a:p>
            <a:r>
              <a:rPr kumimoji="1" lang="en-US" altLang="ja-JP"/>
              <a:t>CONTENTS</a:t>
            </a:r>
            <a:endParaRPr kumimoji="1" lang="ja-JP" altLang="en-US"/>
          </a:p>
        </p:txBody>
      </p:sp>
      <p:sp>
        <p:nvSpPr>
          <p:cNvPr id="6" name="テキスト プレースホルダー 5">
            <a:extLst>
              <a:ext uri="{FF2B5EF4-FFF2-40B4-BE49-F238E27FC236}">
                <a16:creationId xmlns:a16="http://schemas.microsoft.com/office/drawing/2014/main" id="{67207277-8CA5-4537-ACD4-0F65AE1FD1C5}"/>
              </a:ext>
            </a:extLst>
          </p:cNvPr>
          <p:cNvSpPr>
            <a:spLocks noGrp="1"/>
          </p:cNvSpPr>
          <p:nvPr>
            <p:ph type="body" sz="quarter" idx="10"/>
          </p:nvPr>
        </p:nvSpPr>
        <p:spPr>
          <a:xfrm>
            <a:off x="288010" y="967665"/>
            <a:ext cx="9329981" cy="361018"/>
          </a:xfrm>
        </p:spPr>
        <p:txBody>
          <a:bodyPr/>
          <a:lstStyle>
            <a:lvl1pPr marL="0" indent="0">
              <a:lnSpc>
                <a:spcPct val="130000"/>
              </a:lnSpc>
              <a:buNone/>
              <a:defRPr sz="1801"/>
            </a:lvl1pPr>
          </a:lstStyle>
          <a:p>
            <a:pPr lvl="0"/>
            <a:r>
              <a:rPr kumimoji="1" lang="ja-JP" altLang="en-US"/>
              <a:t>マスター テキストの書式設定</a:t>
            </a:r>
          </a:p>
        </p:txBody>
      </p:sp>
    </p:spTree>
    <p:extLst>
      <p:ext uri="{BB962C8B-B14F-4D97-AF65-F5344CB8AC3E}">
        <p14:creationId xmlns:p14="http://schemas.microsoft.com/office/powerpoint/2010/main" val="3481110784"/>
      </p:ext>
    </p:extLst>
  </p:cSld>
  <p:clrMapOvr>
    <a:masterClrMapping/>
  </p:clrMapOvr>
  <p:extLst>
    <p:ext uri="{DCECCB84-F9BA-43D5-87BE-67443E8EF086}">
      <p15:sldGuideLst xmlns:p15="http://schemas.microsoft.com/office/powerpoint/2012/main">
        <p15:guide id="1" orient="horz" pos="176">
          <p15:clr>
            <a:srgbClr val="FBAE40"/>
          </p15:clr>
        </p15:guide>
        <p15:guide id="2" orient="horz" pos="60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中扉_A">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161CA886-2D64-4D59-8666-9628EB9CF944}"/>
              </a:ext>
            </a:extLst>
          </p:cNvPr>
          <p:cNvCxnSpPr>
            <a:cxnSpLocks/>
          </p:cNvCxnSpPr>
          <p:nvPr userDrawn="1"/>
        </p:nvCxnSpPr>
        <p:spPr>
          <a:xfrm>
            <a:off x="288010" y="3429000"/>
            <a:ext cx="9329981" cy="0"/>
          </a:xfrm>
          <a:prstGeom prst="line">
            <a:avLst/>
          </a:prstGeom>
          <a:ln w="19050">
            <a:solidFill>
              <a:srgbClr val="2E75B6"/>
            </a:solidFill>
          </a:ln>
        </p:spPr>
        <p:style>
          <a:lnRef idx="1">
            <a:schemeClr val="accent1"/>
          </a:lnRef>
          <a:fillRef idx="0">
            <a:schemeClr val="accent1"/>
          </a:fillRef>
          <a:effectRef idx="0">
            <a:schemeClr val="accent1"/>
          </a:effectRef>
          <a:fontRef idx="minor">
            <a:schemeClr val="tx1"/>
          </a:fontRef>
        </p:style>
      </p:cxnSp>
      <p:sp>
        <p:nvSpPr>
          <p:cNvPr id="5" name="タイトル 4">
            <a:extLst>
              <a:ext uri="{FF2B5EF4-FFF2-40B4-BE49-F238E27FC236}">
                <a16:creationId xmlns:a16="http://schemas.microsoft.com/office/drawing/2014/main" id="{706D760E-9114-4DCB-AEA4-28744E29BE15}"/>
              </a:ext>
            </a:extLst>
          </p:cNvPr>
          <p:cNvSpPr>
            <a:spLocks noGrp="1"/>
          </p:cNvSpPr>
          <p:nvPr>
            <p:ph type="title" hasCustomPrompt="1"/>
          </p:nvPr>
        </p:nvSpPr>
        <p:spPr>
          <a:xfrm>
            <a:off x="288010" y="2843816"/>
            <a:ext cx="9329981" cy="431987"/>
          </a:xfrm>
        </p:spPr>
        <p:txBody>
          <a:bodyPr/>
          <a:lstStyle>
            <a:lvl1pPr>
              <a:defRPr sz="2802"/>
            </a:lvl1pPr>
          </a:lstStyle>
          <a:p>
            <a:r>
              <a:rPr kumimoji="1" lang="ja-JP" altLang="en-US"/>
              <a:t>章 </a:t>
            </a:r>
            <a:r>
              <a:rPr kumimoji="1" lang="en-US" altLang="ja-JP"/>
              <a:t>CHAPTER</a:t>
            </a:r>
            <a:r>
              <a:rPr kumimoji="1" lang="ja-JP" altLang="en-US"/>
              <a:t>を入力</a:t>
            </a:r>
          </a:p>
        </p:txBody>
      </p:sp>
      <p:sp>
        <p:nvSpPr>
          <p:cNvPr id="7" name="テキスト プレースホルダー 6">
            <a:extLst>
              <a:ext uri="{FF2B5EF4-FFF2-40B4-BE49-F238E27FC236}">
                <a16:creationId xmlns:a16="http://schemas.microsoft.com/office/drawing/2014/main" id="{17E929E0-E7ED-4CCF-9276-36B9C4F72806}"/>
              </a:ext>
            </a:extLst>
          </p:cNvPr>
          <p:cNvSpPr>
            <a:spLocks noGrp="1"/>
          </p:cNvSpPr>
          <p:nvPr>
            <p:ph type="body" sz="quarter" idx="10" hasCustomPrompt="1"/>
          </p:nvPr>
        </p:nvSpPr>
        <p:spPr>
          <a:xfrm>
            <a:off x="288010" y="2382065"/>
            <a:ext cx="9329981" cy="339418"/>
          </a:xfrm>
        </p:spPr>
        <p:txBody>
          <a:bodyPr/>
          <a:lstStyle>
            <a:lvl1pPr marL="0" indent="0">
              <a:buNone/>
              <a:defRPr sz="2001" b="1">
                <a:solidFill>
                  <a:srgbClr val="2E75B6"/>
                </a:solidFill>
              </a:defRPr>
            </a:lvl1pPr>
            <a:lvl2pPr marL="180108" indent="0">
              <a:buNone/>
              <a:defRPr/>
            </a:lvl2pPr>
            <a:lvl3pPr marL="432259" indent="0">
              <a:buNone/>
              <a:defRPr/>
            </a:lvl3pPr>
            <a:lvl4pPr marL="0" indent="0">
              <a:buNone/>
              <a:defRPr/>
            </a:lvl4pPr>
            <a:lvl5pPr marL="0" indent="0">
              <a:buNone/>
              <a:defRPr/>
            </a:lvl5pPr>
          </a:lstStyle>
          <a:p>
            <a:pPr lvl="0"/>
            <a:r>
              <a:rPr kumimoji="1" lang="ja-JP" altLang="en-US"/>
              <a:t>章 </a:t>
            </a:r>
            <a:r>
              <a:rPr kumimoji="1" lang="en-US" altLang="ja-JP"/>
              <a:t>CHAPTER</a:t>
            </a:r>
            <a:endParaRPr kumimoji="1" lang="ja-JP" altLang="en-US"/>
          </a:p>
        </p:txBody>
      </p:sp>
      <p:sp>
        <p:nvSpPr>
          <p:cNvPr id="9" name="テキスト プレースホルダー 8">
            <a:extLst>
              <a:ext uri="{FF2B5EF4-FFF2-40B4-BE49-F238E27FC236}">
                <a16:creationId xmlns:a16="http://schemas.microsoft.com/office/drawing/2014/main" id="{5ADEA154-C506-4961-8DDF-978F194B60DC}"/>
              </a:ext>
            </a:extLst>
          </p:cNvPr>
          <p:cNvSpPr>
            <a:spLocks noGrp="1"/>
          </p:cNvSpPr>
          <p:nvPr>
            <p:ph type="body" sz="quarter" idx="11" hasCustomPrompt="1"/>
          </p:nvPr>
        </p:nvSpPr>
        <p:spPr>
          <a:xfrm>
            <a:off x="306021" y="3537006"/>
            <a:ext cx="9293958" cy="305477"/>
          </a:xfrm>
        </p:spPr>
        <p:txBody>
          <a:bodyPr/>
          <a:lstStyle>
            <a:lvl1pPr marL="0" indent="0">
              <a:buNone/>
              <a:defRPr sz="1801"/>
            </a:lvl1pPr>
            <a:lvl2pPr marL="180108" indent="0">
              <a:buNone/>
              <a:defRPr sz="1801"/>
            </a:lvl2pPr>
            <a:lvl3pPr marL="432259" indent="0">
              <a:buNone/>
              <a:defRPr sz="1801"/>
            </a:lvl3pPr>
            <a:lvl4pPr marL="0" indent="0">
              <a:buNone/>
              <a:defRPr sz="1801"/>
            </a:lvl4pPr>
            <a:lvl5pPr marL="0" indent="0">
              <a:buNone/>
              <a:defRPr sz="1801"/>
            </a:lvl5pPr>
          </a:lstStyle>
          <a:p>
            <a:pPr lvl="0"/>
            <a:r>
              <a:rPr kumimoji="1" lang="ja-JP" altLang="en-US"/>
              <a:t>節 </a:t>
            </a:r>
            <a:r>
              <a:rPr kumimoji="1" lang="en-US" altLang="ja-JP"/>
              <a:t>SECTION</a:t>
            </a:r>
            <a:r>
              <a:rPr kumimoji="1" lang="ja-JP" altLang="en-US"/>
              <a:t>を入力</a:t>
            </a:r>
          </a:p>
        </p:txBody>
      </p:sp>
    </p:spTree>
    <p:extLst>
      <p:ext uri="{BB962C8B-B14F-4D97-AF65-F5344CB8AC3E}">
        <p14:creationId xmlns:p14="http://schemas.microsoft.com/office/powerpoint/2010/main" val="39983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扉_B">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161CA886-2D64-4D59-8666-9628EB9CF944}"/>
              </a:ext>
            </a:extLst>
          </p:cNvPr>
          <p:cNvCxnSpPr>
            <a:cxnSpLocks/>
          </p:cNvCxnSpPr>
          <p:nvPr userDrawn="1"/>
        </p:nvCxnSpPr>
        <p:spPr>
          <a:xfrm>
            <a:off x="288010" y="3429000"/>
            <a:ext cx="9329981" cy="0"/>
          </a:xfrm>
          <a:prstGeom prst="line">
            <a:avLst/>
          </a:prstGeom>
          <a:ln w="19050">
            <a:solidFill>
              <a:srgbClr val="2E75B6"/>
            </a:solidFill>
          </a:ln>
        </p:spPr>
        <p:style>
          <a:lnRef idx="1">
            <a:schemeClr val="accent1"/>
          </a:lnRef>
          <a:fillRef idx="0">
            <a:schemeClr val="accent1"/>
          </a:fillRef>
          <a:effectRef idx="0">
            <a:schemeClr val="accent1"/>
          </a:effectRef>
          <a:fontRef idx="minor">
            <a:schemeClr val="tx1"/>
          </a:fontRef>
        </p:style>
      </p:cxnSp>
      <p:sp>
        <p:nvSpPr>
          <p:cNvPr id="5" name="タイトル 4">
            <a:extLst>
              <a:ext uri="{FF2B5EF4-FFF2-40B4-BE49-F238E27FC236}">
                <a16:creationId xmlns:a16="http://schemas.microsoft.com/office/drawing/2014/main" id="{706D760E-9114-4DCB-AEA4-28744E29BE15}"/>
              </a:ext>
            </a:extLst>
          </p:cNvPr>
          <p:cNvSpPr>
            <a:spLocks noGrp="1"/>
          </p:cNvSpPr>
          <p:nvPr>
            <p:ph type="title" hasCustomPrompt="1"/>
          </p:nvPr>
        </p:nvSpPr>
        <p:spPr>
          <a:xfrm>
            <a:off x="1621039" y="2977582"/>
            <a:ext cx="7997126" cy="431987"/>
          </a:xfrm>
        </p:spPr>
        <p:txBody>
          <a:bodyPr/>
          <a:lstStyle>
            <a:lvl1pPr>
              <a:defRPr sz="2802"/>
            </a:lvl1pPr>
          </a:lstStyle>
          <a:p>
            <a:r>
              <a:rPr kumimoji="1" lang="ja-JP" altLang="en-US"/>
              <a:t>章 </a:t>
            </a:r>
            <a:r>
              <a:rPr kumimoji="1" lang="en-US" altLang="ja-JP"/>
              <a:t>CHAPTER</a:t>
            </a:r>
            <a:r>
              <a:rPr kumimoji="1" lang="ja-JP" altLang="en-US"/>
              <a:t>を入力</a:t>
            </a:r>
          </a:p>
        </p:txBody>
      </p:sp>
      <p:sp>
        <p:nvSpPr>
          <p:cNvPr id="7" name="テキスト プレースホルダー 6">
            <a:extLst>
              <a:ext uri="{FF2B5EF4-FFF2-40B4-BE49-F238E27FC236}">
                <a16:creationId xmlns:a16="http://schemas.microsoft.com/office/drawing/2014/main" id="{17E929E0-E7ED-4CCF-9276-36B9C4F72806}"/>
              </a:ext>
            </a:extLst>
          </p:cNvPr>
          <p:cNvSpPr>
            <a:spLocks noGrp="1"/>
          </p:cNvSpPr>
          <p:nvPr>
            <p:ph type="body" sz="quarter" idx="10" hasCustomPrompt="1"/>
          </p:nvPr>
        </p:nvSpPr>
        <p:spPr>
          <a:xfrm>
            <a:off x="288010" y="2923713"/>
            <a:ext cx="1152739" cy="505287"/>
          </a:xfrm>
          <a:solidFill>
            <a:srgbClr val="2E75B6"/>
          </a:solidFill>
        </p:spPr>
        <p:txBody>
          <a:bodyPr anchor="ctr" anchorCtr="1">
            <a:noAutofit/>
          </a:bodyPr>
          <a:lstStyle>
            <a:lvl1pPr marL="0" indent="0" algn="ctr">
              <a:lnSpc>
                <a:spcPct val="100000"/>
              </a:lnSpc>
              <a:spcAft>
                <a:spcPts val="0"/>
              </a:spcAft>
              <a:buNone/>
              <a:defRPr sz="2001" b="1">
                <a:solidFill>
                  <a:srgbClr val="FFFFFF"/>
                </a:solidFill>
              </a:defRPr>
            </a:lvl1pPr>
            <a:lvl2pPr marL="180108" indent="0">
              <a:buNone/>
              <a:defRPr/>
            </a:lvl2pPr>
            <a:lvl3pPr marL="432259" indent="0">
              <a:buNone/>
              <a:defRPr/>
            </a:lvl3pPr>
            <a:lvl4pPr marL="0" indent="0">
              <a:buNone/>
              <a:defRPr/>
            </a:lvl4pPr>
            <a:lvl5pPr marL="0" indent="0">
              <a:buNone/>
              <a:defRPr/>
            </a:lvl5pPr>
          </a:lstStyle>
          <a:p>
            <a:pPr lvl="0"/>
            <a:r>
              <a:rPr kumimoji="1" lang="ja-JP" altLang="en-US"/>
              <a:t>章</a:t>
            </a:r>
          </a:p>
        </p:txBody>
      </p:sp>
      <p:sp>
        <p:nvSpPr>
          <p:cNvPr id="9" name="テキスト プレースホルダー 8">
            <a:extLst>
              <a:ext uri="{FF2B5EF4-FFF2-40B4-BE49-F238E27FC236}">
                <a16:creationId xmlns:a16="http://schemas.microsoft.com/office/drawing/2014/main" id="{5ADEA154-C506-4961-8DDF-978F194B60DC}"/>
              </a:ext>
            </a:extLst>
          </p:cNvPr>
          <p:cNvSpPr>
            <a:spLocks noGrp="1"/>
          </p:cNvSpPr>
          <p:nvPr>
            <p:ph type="body" sz="quarter" idx="11" hasCustomPrompt="1"/>
          </p:nvPr>
        </p:nvSpPr>
        <p:spPr>
          <a:xfrm>
            <a:off x="306021" y="3573098"/>
            <a:ext cx="9293958" cy="305477"/>
          </a:xfrm>
        </p:spPr>
        <p:txBody>
          <a:bodyPr/>
          <a:lstStyle>
            <a:lvl1pPr marL="0" indent="0">
              <a:buNone/>
              <a:defRPr sz="1801"/>
            </a:lvl1pPr>
            <a:lvl2pPr marL="180108" indent="0">
              <a:buNone/>
              <a:defRPr sz="1801"/>
            </a:lvl2pPr>
            <a:lvl3pPr marL="432259" indent="0">
              <a:buNone/>
              <a:defRPr sz="1801"/>
            </a:lvl3pPr>
            <a:lvl4pPr marL="0" indent="0">
              <a:buNone/>
              <a:defRPr sz="1801"/>
            </a:lvl4pPr>
            <a:lvl5pPr marL="0" indent="0">
              <a:buNone/>
              <a:defRPr sz="1801"/>
            </a:lvl5pPr>
          </a:lstStyle>
          <a:p>
            <a:pPr lvl="0"/>
            <a:r>
              <a:rPr kumimoji="1" lang="ja-JP" altLang="en-US"/>
              <a:t>節 </a:t>
            </a:r>
            <a:r>
              <a:rPr kumimoji="1" lang="en-US" altLang="ja-JP"/>
              <a:t>SECTION</a:t>
            </a:r>
            <a:r>
              <a:rPr kumimoji="1" lang="ja-JP" altLang="en-US"/>
              <a:t>を入力</a:t>
            </a:r>
          </a:p>
        </p:txBody>
      </p:sp>
    </p:spTree>
    <p:extLst>
      <p:ext uri="{BB962C8B-B14F-4D97-AF65-F5344CB8AC3E}">
        <p14:creationId xmlns:p14="http://schemas.microsoft.com/office/powerpoint/2010/main" val="3845919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中面_A_BASE">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288010" y="216551"/>
            <a:ext cx="9329981" cy="555412"/>
          </a:xfrm>
          <a:prstGeom prst="rect">
            <a:avLst/>
          </a:prstGeom>
        </p:spPr>
        <p:txBody>
          <a:bodyPr anchor="b" anchorCtr="0"/>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cxnSp>
        <p:nvCxnSpPr>
          <p:cNvPr id="6" name="直線コネクタ 5">
            <a:extLst>
              <a:ext uri="{FF2B5EF4-FFF2-40B4-BE49-F238E27FC236}">
                <a16:creationId xmlns:a16="http://schemas.microsoft.com/office/drawing/2014/main" id="{A5C547B4-AA49-4C28-B0DC-88C127261D97}"/>
              </a:ext>
            </a:extLst>
          </p:cNvPr>
          <p:cNvCxnSpPr>
            <a:cxnSpLocks/>
          </p:cNvCxnSpPr>
          <p:nvPr userDrawn="1"/>
        </p:nvCxnSpPr>
        <p:spPr>
          <a:xfrm>
            <a:off x="215964" y="830114"/>
            <a:ext cx="9474073" cy="0"/>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sp>
        <p:nvSpPr>
          <p:cNvPr id="9" name="テキスト プレースホルダー 8">
            <a:extLst>
              <a:ext uri="{FF2B5EF4-FFF2-40B4-BE49-F238E27FC236}">
                <a16:creationId xmlns:a16="http://schemas.microsoft.com/office/drawing/2014/main" id="{90E6591C-3F10-47C9-BDFB-CE97F524BB3A}"/>
              </a:ext>
            </a:extLst>
          </p:cNvPr>
          <p:cNvSpPr>
            <a:spLocks noGrp="1"/>
          </p:cNvSpPr>
          <p:nvPr>
            <p:ph type="body" sz="quarter" idx="10"/>
          </p:nvPr>
        </p:nvSpPr>
        <p:spPr>
          <a:xfrm>
            <a:off x="288010" y="1010573"/>
            <a:ext cx="9329981" cy="867060"/>
          </a:xfrm>
        </p:spPr>
        <p:txBody>
          <a:bodyPr/>
          <a:lstStyle>
            <a:lvl1pPr>
              <a:buClr>
                <a:srgbClr val="2E75B6"/>
              </a:buClr>
              <a:defRPr/>
            </a:lvl1pPr>
            <a:lvl2pPr>
              <a:buClr>
                <a:srgbClr val="2E2E2E"/>
              </a:buClr>
              <a:defRPr>
                <a:solidFill>
                  <a:srgbClr val="2E2E2E"/>
                </a:solidFill>
              </a:defRPr>
            </a:lvl2pPr>
            <a:lvl3pPr>
              <a:buClr>
                <a:srgbClr val="2E75B6"/>
              </a:buClr>
              <a:defRPr/>
            </a:lvl3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8" name="テキスト プレースホルダー 4">
            <a:extLst>
              <a:ext uri="{FF2B5EF4-FFF2-40B4-BE49-F238E27FC236}">
                <a16:creationId xmlns:a16="http://schemas.microsoft.com/office/drawing/2014/main" id="{F4C88866-C59D-468E-A845-84EDD4A5D1F0}"/>
              </a:ext>
            </a:extLst>
          </p:cNvPr>
          <p:cNvSpPr>
            <a:spLocks noGrp="1"/>
          </p:cNvSpPr>
          <p:nvPr>
            <p:ph type="body" sz="quarter" idx="11" hasCustomPrompt="1"/>
          </p:nvPr>
        </p:nvSpPr>
        <p:spPr>
          <a:xfrm>
            <a:off x="0" y="0"/>
            <a:ext cx="1074335" cy="152738"/>
          </a:xfrm>
          <a:solidFill>
            <a:srgbClr val="DEEBF7"/>
          </a:solidFill>
        </p:spPr>
        <p:txBody>
          <a:bodyPr wrap="none" lIns="180000" rIns="180000"/>
          <a:lstStyle>
            <a:lvl1pPr marL="0" indent="0">
              <a:buNone/>
              <a:defRPr sz="901" b="1">
                <a:solidFill>
                  <a:srgbClr val="2E75B6"/>
                </a:solidFill>
              </a:defRPr>
            </a:lvl1pPr>
          </a:lstStyle>
          <a:p>
            <a:pPr lvl="0"/>
            <a:r>
              <a:rPr kumimoji="1" lang="ja-JP" altLang="en-US"/>
              <a:t>節 </a:t>
            </a:r>
            <a:r>
              <a:rPr kumimoji="1" lang="en-US" altLang="ja-JP"/>
              <a:t>SECTION</a:t>
            </a:r>
            <a:endParaRPr kumimoji="1" lang="ja-JP" altLang="en-US"/>
          </a:p>
        </p:txBody>
      </p:sp>
      <p:sp>
        <p:nvSpPr>
          <p:cNvPr id="2" name="スライド番号プレースホルダー 1">
            <a:extLst>
              <a:ext uri="{FF2B5EF4-FFF2-40B4-BE49-F238E27FC236}">
                <a16:creationId xmlns:a16="http://schemas.microsoft.com/office/drawing/2014/main" id="{87AD6F07-D749-494E-82CA-CE07C186874C}"/>
              </a:ext>
            </a:extLst>
          </p:cNvPr>
          <p:cNvSpPr>
            <a:spLocks noGrp="1"/>
          </p:cNvSpPr>
          <p:nvPr>
            <p:ph type="sldNum" sz="quarter" idx="12"/>
          </p:nvPr>
        </p:nvSpPr>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3884754526"/>
      </p:ext>
    </p:extLst>
  </p:cSld>
  <p:clrMapOvr>
    <a:masterClrMapping/>
  </p:clrMapOvr>
  <p:extLst>
    <p:ext uri="{DCECCB84-F9BA-43D5-87BE-67443E8EF086}">
      <p15:sldGuideLst xmlns:p15="http://schemas.microsoft.com/office/powerpoint/2012/main">
        <p15:guide id="1" orient="horz" pos="63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中面_A_タイトルのみ">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288010" y="216551"/>
            <a:ext cx="9329981" cy="555412"/>
          </a:xfrm>
          <a:prstGeom prst="rect">
            <a:avLst/>
          </a:prstGeom>
        </p:spPr>
        <p:txBody>
          <a:bodyPr anchor="b" anchorCtr="0"/>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cxnSp>
        <p:nvCxnSpPr>
          <p:cNvPr id="6" name="直線コネクタ 5">
            <a:extLst>
              <a:ext uri="{FF2B5EF4-FFF2-40B4-BE49-F238E27FC236}">
                <a16:creationId xmlns:a16="http://schemas.microsoft.com/office/drawing/2014/main" id="{A5C547B4-AA49-4C28-B0DC-88C127261D97}"/>
              </a:ext>
            </a:extLst>
          </p:cNvPr>
          <p:cNvCxnSpPr>
            <a:cxnSpLocks/>
          </p:cNvCxnSpPr>
          <p:nvPr userDrawn="1"/>
        </p:nvCxnSpPr>
        <p:spPr>
          <a:xfrm>
            <a:off x="215964" y="830114"/>
            <a:ext cx="9474073" cy="0"/>
          </a:xfrm>
          <a:prstGeom prst="line">
            <a:avLst/>
          </a:prstGeom>
          <a:ln w="12700">
            <a:solidFill>
              <a:srgbClr val="2E75B6"/>
            </a:solidFill>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B450A7D1-9F13-47BB-A835-56440BD54FFF}"/>
              </a:ext>
            </a:extLst>
          </p:cNvPr>
          <p:cNvSpPr>
            <a:spLocks noGrp="1"/>
          </p:cNvSpPr>
          <p:nvPr>
            <p:ph type="body" sz="quarter" idx="10" hasCustomPrompt="1"/>
          </p:nvPr>
        </p:nvSpPr>
        <p:spPr>
          <a:xfrm>
            <a:off x="0" y="0"/>
            <a:ext cx="1074335" cy="152738"/>
          </a:xfrm>
          <a:solidFill>
            <a:srgbClr val="DEEBF7"/>
          </a:solidFill>
        </p:spPr>
        <p:txBody>
          <a:bodyPr wrap="none" lIns="180000" rIns="180000"/>
          <a:lstStyle>
            <a:lvl1pPr marL="0" indent="0">
              <a:buNone/>
              <a:defRPr sz="901" b="1">
                <a:solidFill>
                  <a:srgbClr val="2E75B6"/>
                </a:solidFill>
              </a:defRPr>
            </a:lvl1pPr>
          </a:lstStyle>
          <a:p>
            <a:pPr lvl="0"/>
            <a:r>
              <a:rPr kumimoji="1" lang="ja-JP" altLang="en-US"/>
              <a:t>節 </a:t>
            </a:r>
            <a:r>
              <a:rPr kumimoji="1" lang="en-US" altLang="ja-JP"/>
              <a:t>SECTION</a:t>
            </a:r>
            <a:endParaRPr kumimoji="1" lang="ja-JP" altLang="en-US"/>
          </a:p>
        </p:txBody>
      </p:sp>
      <p:sp>
        <p:nvSpPr>
          <p:cNvPr id="2" name="スライド番号プレースホルダー 1">
            <a:extLst>
              <a:ext uri="{FF2B5EF4-FFF2-40B4-BE49-F238E27FC236}">
                <a16:creationId xmlns:a16="http://schemas.microsoft.com/office/drawing/2014/main" id="{78716F41-71C4-405D-97B8-A0C2E8000E06}"/>
              </a:ext>
            </a:extLst>
          </p:cNvPr>
          <p:cNvSpPr>
            <a:spLocks noGrp="1"/>
          </p:cNvSpPr>
          <p:nvPr>
            <p:ph type="sldNum" sz="quarter" idx="11"/>
          </p:nvPr>
        </p:nvSpPr>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2691100011"/>
      </p:ext>
    </p:extLst>
  </p:cSld>
  <p:clrMapOvr>
    <a:masterClrMapping/>
  </p:clrMapOvr>
  <p:extLst>
    <p:ext uri="{DCECCB84-F9BA-43D5-87BE-67443E8EF086}">
      <p15:sldGuideLst xmlns:p15="http://schemas.microsoft.com/office/powerpoint/2012/main">
        <p15:guide id="1" orient="horz" pos="63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中面_B_BASE">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288185" y="203676"/>
            <a:ext cx="9329981" cy="554254"/>
          </a:xfrm>
          <a:prstGeom prst="rect">
            <a:avLst/>
          </a:prstGeom>
          <a:noFill/>
        </p:spPr>
        <p:txBody>
          <a:bodyPr wrap="square" lIns="0" rIns="0" bIns="0" anchor="b" anchorCtr="0">
            <a:spAutoFit/>
          </a:bodyPr>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sp>
        <p:nvSpPr>
          <p:cNvPr id="5" name="テキスト プレースホルダー 4">
            <a:extLst>
              <a:ext uri="{FF2B5EF4-FFF2-40B4-BE49-F238E27FC236}">
                <a16:creationId xmlns:a16="http://schemas.microsoft.com/office/drawing/2014/main" id="{F9005D2A-D2F7-4EE9-8B71-A9E29034F27E}"/>
              </a:ext>
            </a:extLst>
          </p:cNvPr>
          <p:cNvSpPr>
            <a:spLocks noGrp="1"/>
          </p:cNvSpPr>
          <p:nvPr>
            <p:ph type="body" sz="quarter" idx="10" hasCustomPrompt="1"/>
          </p:nvPr>
        </p:nvSpPr>
        <p:spPr>
          <a:xfrm>
            <a:off x="0" y="0"/>
            <a:ext cx="1074335" cy="152738"/>
          </a:xfrm>
          <a:solidFill>
            <a:srgbClr val="DEEBF7"/>
          </a:solidFill>
        </p:spPr>
        <p:txBody>
          <a:bodyPr wrap="none" lIns="180000" rIns="180000"/>
          <a:lstStyle>
            <a:lvl1pPr marL="0" indent="0">
              <a:buNone/>
              <a:defRPr sz="901" b="1">
                <a:solidFill>
                  <a:srgbClr val="2E75B6"/>
                </a:solidFill>
              </a:defRPr>
            </a:lvl1pPr>
          </a:lstStyle>
          <a:p>
            <a:pPr lvl="0"/>
            <a:r>
              <a:rPr kumimoji="1" lang="ja-JP" altLang="en-US"/>
              <a:t>節 </a:t>
            </a:r>
            <a:r>
              <a:rPr kumimoji="1" lang="en-US" altLang="ja-JP"/>
              <a:t>SECTION</a:t>
            </a:r>
            <a:endParaRPr kumimoji="1" lang="ja-JP" altLang="en-US"/>
          </a:p>
        </p:txBody>
      </p:sp>
      <p:sp>
        <p:nvSpPr>
          <p:cNvPr id="8" name="テキスト プレースホルダー 8">
            <a:extLst>
              <a:ext uri="{FF2B5EF4-FFF2-40B4-BE49-F238E27FC236}">
                <a16:creationId xmlns:a16="http://schemas.microsoft.com/office/drawing/2014/main" id="{F9A5ECC4-5420-49E8-A4AF-63C3FD3A5D06}"/>
              </a:ext>
            </a:extLst>
          </p:cNvPr>
          <p:cNvSpPr>
            <a:spLocks noGrp="1"/>
          </p:cNvSpPr>
          <p:nvPr>
            <p:ph type="body" sz="quarter" idx="11"/>
          </p:nvPr>
        </p:nvSpPr>
        <p:spPr>
          <a:xfrm>
            <a:off x="288010" y="1010573"/>
            <a:ext cx="9329981" cy="867060"/>
          </a:xfrm>
        </p:spPr>
        <p:txBody>
          <a:bodyPr/>
          <a:lstStyle>
            <a:lvl1pPr>
              <a:buClr>
                <a:srgbClr val="2E75B6"/>
              </a:buClr>
              <a:defRPr/>
            </a:lvl1pPr>
            <a:lvl2pPr>
              <a:buClr>
                <a:srgbClr val="2E2E2E"/>
              </a:buClr>
              <a:defRPr>
                <a:solidFill>
                  <a:srgbClr val="2E2E2E"/>
                </a:solidFill>
              </a:defRPr>
            </a:lvl2pPr>
            <a:lvl3pPr>
              <a:buClr>
                <a:srgbClr val="2E75B6"/>
              </a:buClr>
              <a:defRPr/>
            </a:lvl3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2" name="スライド番号プレースホルダー 1">
            <a:extLst>
              <a:ext uri="{FF2B5EF4-FFF2-40B4-BE49-F238E27FC236}">
                <a16:creationId xmlns:a16="http://schemas.microsoft.com/office/drawing/2014/main" id="{B4C27C92-8172-4EB1-ABC8-BBD394F36F3A}"/>
              </a:ext>
            </a:extLst>
          </p:cNvPr>
          <p:cNvSpPr>
            <a:spLocks noGrp="1"/>
          </p:cNvSpPr>
          <p:nvPr>
            <p:ph type="sldNum" sz="quarter" idx="12"/>
          </p:nvPr>
        </p:nvSpPr>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3144059905"/>
      </p:ext>
    </p:extLst>
  </p:cSld>
  <p:clrMapOvr>
    <a:masterClrMapping/>
  </p:clrMapOvr>
  <p:extLst>
    <p:ext uri="{DCECCB84-F9BA-43D5-87BE-67443E8EF086}">
      <p15:sldGuideLst xmlns:p15="http://schemas.microsoft.com/office/powerpoint/2012/main">
        <p15:guide id="1" orient="horz" pos="633">
          <p15:clr>
            <a:srgbClr val="FBAE40"/>
          </p15:clr>
        </p15:guide>
        <p15:guide id="2" orient="horz" pos="4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中面_B_タイトルのみ">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288185" y="203676"/>
            <a:ext cx="9329981" cy="554254"/>
          </a:xfrm>
          <a:prstGeom prst="rect">
            <a:avLst/>
          </a:prstGeom>
          <a:noFill/>
        </p:spPr>
        <p:txBody>
          <a:bodyPr wrap="square" lIns="0" rIns="0" bIns="0" anchor="b" anchorCtr="0">
            <a:spAutoFit/>
          </a:bodyPr>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sp>
        <p:nvSpPr>
          <p:cNvPr id="5" name="テキスト プレースホルダー 4">
            <a:extLst>
              <a:ext uri="{FF2B5EF4-FFF2-40B4-BE49-F238E27FC236}">
                <a16:creationId xmlns:a16="http://schemas.microsoft.com/office/drawing/2014/main" id="{F9005D2A-D2F7-4EE9-8B71-A9E29034F27E}"/>
              </a:ext>
            </a:extLst>
          </p:cNvPr>
          <p:cNvSpPr>
            <a:spLocks noGrp="1"/>
          </p:cNvSpPr>
          <p:nvPr>
            <p:ph type="body" sz="quarter" idx="10" hasCustomPrompt="1"/>
          </p:nvPr>
        </p:nvSpPr>
        <p:spPr>
          <a:xfrm>
            <a:off x="0" y="0"/>
            <a:ext cx="1074335" cy="152738"/>
          </a:xfrm>
          <a:solidFill>
            <a:srgbClr val="DEEBF7"/>
          </a:solidFill>
        </p:spPr>
        <p:txBody>
          <a:bodyPr wrap="none" lIns="180000" rIns="180000"/>
          <a:lstStyle>
            <a:lvl1pPr marL="0" indent="0">
              <a:buNone/>
              <a:defRPr sz="901" b="1">
                <a:solidFill>
                  <a:srgbClr val="2E75B6"/>
                </a:solidFill>
              </a:defRPr>
            </a:lvl1pPr>
          </a:lstStyle>
          <a:p>
            <a:pPr lvl="0"/>
            <a:r>
              <a:rPr kumimoji="1" lang="ja-JP" altLang="en-US"/>
              <a:t>節 </a:t>
            </a:r>
            <a:r>
              <a:rPr kumimoji="1" lang="en-US" altLang="ja-JP"/>
              <a:t>SECTION</a:t>
            </a:r>
            <a:endParaRPr kumimoji="1" lang="ja-JP" altLang="en-US"/>
          </a:p>
        </p:txBody>
      </p:sp>
      <p:sp>
        <p:nvSpPr>
          <p:cNvPr id="2" name="スライド番号プレースホルダー 1">
            <a:extLst>
              <a:ext uri="{FF2B5EF4-FFF2-40B4-BE49-F238E27FC236}">
                <a16:creationId xmlns:a16="http://schemas.microsoft.com/office/drawing/2014/main" id="{024593E6-0BA8-43CA-ACF0-893CB74E2EF1}"/>
              </a:ext>
            </a:extLst>
          </p:cNvPr>
          <p:cNvSpPr>
            <a:spLocks noGrp="1"/>
          </p:cNvSpPr>
          <p:nvPr>
            <p:ph type="sldNum" sz="quarter" idx="11"/>
          </p:nvPr>
        </p:nvSpPr>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2115900580"/>
      </p:ext>
    </p:extLst>
  </p:cSld>
  <p:clrMapOvr>
    <a:masterClrMapping/>
  </p:clrMapOvr>
  <p:extLst>
    <p:ext uri="{DCECCB84-F9BA-43D5-87BE-67443E8EF086}">
      <p15:sldGuideLst xmlns:p15="http://schemas.microsoft.com/office/powerpoint/2012/main">
        <p15:guide id="1" orient="horz" pos="633">
          <p15:clr>
            <a:srgbClr val="FBAE40"/>
          </p15:clr>
        </p15:guide>
        <p15:guide id="2" orient="horz" pos="4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面_C_BASE">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2426AA2-FB16-40F1-8E78-DC0F3336B323}"/>
              </a:ext>
            </a:extLst>
          </p:cNvPr>
          <p:cNvSpPr>
            <a:spLocks noGrp="1"/>
          </p:cNvSpPr>
          <p:nvPr>
            <p:ph type="title" hasCustomPrompt="1"/>
          </p:nvPr>
        </p:nvSpPr>
        <p:spPr>
          <a:xfrm>
            <a:off x="0" y="0"/>
            <a:ext cx="9906350" cy="830114"/>
          </a:xfrm>
          <a:prstGeom prst="rect">
            <a:avLst/>
          </a:prstGeom>
          <a:solidFill>
            <a:srgbClr val="DEEBF7"/>
          </a:solidFill>
        </p:spPr>
        <p:txBody>
          <a:bodyPr lIns="288000" rIns="288000" bIns="72000" anchor="b" anchorCtr="0">
            <a:noAutofit/>
          </a:bodyPr>
          <a:lstStyle>
            <a:lvl1pPr fontAlgn="base">
              <a:defRPr sz="1801" b="1"/>
            </a:lvl1pPr>
          </a:lstStyle>
          <a:p>
            <a:r>
              <a:rPr kumimoji="1" lang="ja-JP" altLang="en-US"/>
              <a:t>マスター タイトルの書式設定</a:t>
            </a:r>
            <a:br>
              <a:rPr kumimoji="1" lang="en-US" altLang="ja-JP"/>
            </a:br>
            <a:r>
              <a:rPr kumimoji="1" lang="en-US" altLang="ja-JP"/>
              <a:t>2L</a:t>
            </a:r>
            <a:endParaRPr kumimoji="1" lang="ja-JP" altLang="en-US"/>
          </a:p>
        </p:txBody>
      </p:sp>
      <p:sp>
        <p:nvSpPr>
          <p:cNvPr id="9" name="テキスト プレースホルダー 8">
            <a:extLst>
              <a:ext uri="{FF2B5EF4-FFF2-40B4-BE49-F238E27FC236}">
                <a16:creationId xmlns:a16="http://schemas.microsoft.com/office/drawing/2014/main" id="{90E6591C-3F10-47C9-BDFB-CE97F524BB3A}"/>
              </a:ext>
            </a:extLst>
          </p:cNvPr>
          <p:cNvSpPr>
            <a:spLocks noGrp="1"/>
          </p:cNvSpPr>
          <p:nvPr>
            <p:ph type="body" sz="quarter" idx="10"/>
          </p:nvPr>
        </p:nvSpPr>
        <p:spPr>
          <a:xfrm>
            <a:off x="288010" y="1010573"/>
            <a:ext cx="9329981" cy="867060"/>
          </a:xfrm>
        </p:spPr>
        <p:txBody>
          <a:bodyPr/>
          <a:lstStyle>
            <a:lvl1pPr>
              <a:buClr>
                <a:srgbClr val="2E75B6"/>
              </a:buClr>
              <a:defRPr/>
            </a:lvl1pPr>
            <a:lvl2pPr>
              <a:buClr>
                <a:srgbClr val="2E2E2E"/>
              </a:buClr>
              <a:defRPr>
                <a:solidFill>
                  <a:srgbClr val="2E2E2E"/>
                </a:solidFill>
              </a:defRPr>
            </a:lvl2pPr>
            <a:lvl3pPr>
              <a:buClr>
                <a:srgbClr val="2E75B6"/>
              </a:buClr>
              <a:defRPr/>
            </a:lvl3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5" name="テキスト プレースホルダー 4">
            <a:extLst>
              <a:ext uri="{FF2B5EF4-FFF2-40B4-BE49-F238E27FC236}">
                <a16:creationId xmlns:a16="http://schemas.microsoft.com/office/drawing/2014/main" id="{9FC58E10-775B-4AB3-8F83-30BF296EA960}"/>
              </a:ext>
            </a:extLst>
          </p:cNvPr>
          <p:cNvSpPr>
            <a:spLocks noGrp="1"/>
          </p:cNvSpPr>
          <p:nvPr>
            <p:ph type="body" sz="quarter" idx="11" hasCustomPrompt="1"/>
          </p:nvPr>
        </p:nvSpPr>
        <p:spPr>
          <a:xfrm>
            <a:off x="0" y="0"/>
            <a:ext cx="1074335" cy="152738"/>
          </a:xfrm>
          <a:solidFill>
            <a:srgbClr val="2E75B6"/>
          </a:solidFill>
        </p:spPr>
        <p:txBody>
          <a:bodyPr wrap="none" lIns="180000" rIns="180000"/>
          <a:lstStyle>
            <a:lvl1pPr marL="0" indent="0">
              <a:buNone/>
              <a:defRPr sz="901" b="1">
                <a:solidFill>
                  <a:srgbClr val="FFFFFF"/>
                </a:solidFill>
              </a:defRPr>
            </a:lvl1pPr>
          </a:lstStyle>
          <a:p>
            <a:pPr lvl="0"/>
            <a:r>
              <a:rPr kumimoji="1" lang="ja-JP" altLang="en-US"/>
              <a:t>節 </a:t>
            </a:r>
            <a:r>
              <a:rPr kumimoji="1" lang="en-US" altLang="ja-JP"/>
              <a:t>SECTION</a:t>
            </a:r>
            <a:endParaRPr kumimoji="1" lang="ja-JP" altLang="en-US"/>
          </a:p>
        </p:txBody>
      </p:sp>
      <p:sp>
        <p:nvSpPr>
          <p:cNvPr id="2" name="スライド番号プレースホルダー 1">
            <a:extLst>
              <a:ext uri="{FF2B5EF4-FFF2-40B4-BE49-F238E27FC236}">
                <a16:creationId xmlns:a16="http://schemas.microsoft.com/office/drawing/2014/main" id="{B9ABD0CF-9584-44BF-ACAD-752A11BE1D98}"/>
              </a:ext>
            </a:extLst>
          </p:cNvPr>
          <p:cNvSpPr>
            <a:spLocks noGrp="1"/>
          </p:cNvSpPr>
          <p:nvPr>
            <p:ph type="sldNum" sz="quarter" idx="12"/>
          </p:nvPr>
        </p:nvSpPr>
        <p:spPr/>
        <p:txBody>
          <a:body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3694835329"/>
      </p:ext>
    </p:extLst>
  </p:cSld>
  <p:clrMapOvr>
    <a:masterClrMapping/>
  </p:clrMapOvr>
  <p:extLst>
    <p:ext uri="{DCECCB84-F9BA-43D5-87BE-67443E8EF086}">
      <p15:sldGuideLst xmlns:p15="http://schemas.microsoft.com/office/powerpoint/2012/main">
        <p15:guide id="1" orient="horz" pos="633">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8010" y="216552"/>
            <a:ext cx="9329981" cy="277706"/>
          </a:xfrm>
          <a:prstGeom prst="rect">
            <a:avLst/>
          </a:prstGeom>
        </p:spPr>
        <p:txBody>
          <a:bodyPr vert="horz" lIns="0" tIns="0" rIns="0" bIns="0" rtlCol="0" anchor="b" anchorCtr="0">
            <a:spAutoFit/>
          </a:bodyPr>
          <a:lstStyle/>
          <a:p>
            <a:r>
              <a:rPr lang="ja-JP" altLang="en-US"/>
              <a:t>マスター タイトルの書式設定</a:t>
            </a:r>
            <a:endParaRPr lang="en-US"/>
          </a:p>
        </p:txBody>
      </p:sp>
      <p:sp>
        <p:nvSpPr>
          <p:cNvPr id="3" name="Text Placeholder 2"/>
          <p:cNvSpPr>
            <a:spLocks noGrp="1"/>
          </p:cNvSpPr>
          <p:nvPr>
            <p:ph type="body" idx="1"/>
          </p:nvPr>
        </p:nvSpPr>
        <p:spPr>
          <a:xfrm>
            <a:off x="288010" y="1010573"/>
            <a:ext cx="9329981" cy="867060"/>
          </a:xfrm>
          <a:prstGeom prst="rect">
            <a:avLst/>
          </a:prstGeom>
        </p:spPr>
        <p:txBody>
          <a:bodyPr vert="horz" lIns="0" tIns="0" rIns="0" bIns="0" rtlCol="0">
            <a:sp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endParaRPr lang="en-US"/>
          </a:p>
        </p:txBody>
      </p:sp>
      <p:sp>
        <p:nvSpPr>
          <p:cNvPr id="5" name="スライド番号プレースホルダー 4">
            <a:extLst>
              <a:ext uri="{FF2B5EF4-FFF2-40B4-BE49-F238E27FC236}">
                <a16:creationId xmlns:a16="http://schemas.microsoft.com/office/drawing/2014/main" id="{4D0242FE-060D-429D-8284-29834DC86F97}"/>
              </a:ext>
            </a:extLst>
          </p:cNvPr>
          <p:cNvSpPr>
            <a:spLocks noGrp="1"/>
          </p:cNvSpPr>
          <p:nvPr>
            <p:ph type="sldNum" sz="quarter" idx="4"/>
          </p:nvPr>
        </p:nvSpPr>
        <p:spPr>
          <a:xfrm>
            <a:off x="7636895" y="6640910"/>
            <a:ext cx="2161386" cy="123425"/>
          </a:xfrm>
          <a:prstGeom prst="rect">
            <a:avLst/>
          </a:prstGeom>
        </p:spPr>
        <p:txBody>
          <a:bodyPr vert="horz" lIns="0" tIns="0" rIns="0" bIns="0" rtlCol="0" anchor="t" anchorCtr="0">
            <a:spAutoFit/>
          </a:bodyPr>
          <a:lstStyle>
            <a:lvl1pPr algn="r">
              <a:defRPr sz="800">
                <a:solidFill>
                  <a:srgbClr val="525252"/>
                </a:solidFill>
              </a:defRPr>
            </a:lvl1pPr>
          </a:lstStyle>
          <a:p>
            <a:fld id="{0638AFE9-EB24-4E85-A937-181894F314B4}" type="slidenum">
              <a:rPr kumimoji="1" lang="ja-JP" altLang="en-US" smtClean="0"/>
              <a:pPr/>
              <a:t>‹#›</a:t>
            </a:fld>
            <a:endParaRPr kumimoji="1" lang="ja-JP" altLang="en-US"/>
          </a:p>
        </p:txBody>
      </p:sp>
    </p:spTree>
    <p:extLst>
      <p:ext uri="{BB962C8B-B14F-4D97-AF65-F5344CB8AC3E}">
        <p14:creationId xmlns:p14="http://schemas.microsoft.com/office/powerpoint/2010/main" val="16579999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hf hdr="0" ftr="0" dt="0"/>
  <p:txStyles>
    <p:titleStyle>
      <a:lvl1pPr algn="l" defTabSz="912661" rtl="0" eaLnBrk="1" fontAlgn="ctr" latinLnBrk="0" hangingPunct="1">
        <a:lnSpc>
          <a:spcPct val="100000"/>
        </a:lnSpc>
        <a:spcBef>
          <a:spcPts val="0"/>
        </a:spcBef>
        <a:buNone/>
        <a:defRPr kumimoji="1" sz="1801" b="1" kern="1200">
          <a:solidFill>
            <a:schemeClr val="tx1"/>
          </a:solidFill>
          <a:latin typeface="+mj-lt"/>
          <a:ea typeface="+mj-ea"/>
          <a:cs typeface="+mj-cs"/>
        </a:defRPr>
      </a:lvl1pPr>
    </p:titleStyle>
    <p:bodyStyle>
      <a:lvl1pPr marL="180108" indent="-180108" algn="l" defTabSz="912661" rtl="0" eaLnBrk="1" fontAlgn="ctr" latinLnBrk="0" hangingPunct="1">
        <a:lnSpc>
          <a:spcPct val="110000"/>
        </a:lnSpc>
        <a:spcBef>
          <a:spcPts val="0"/>
        </a:spcBef>
        <a:spcAft>
          <a:spcPts val="600"/>
        </a:spcAft>
        <a:buClr>
          <a:srgbClr val="2E75B6"/>
        </a:buClr>
        <a:buFont typeface="Wingdings" panose="05000000000000000000" pitchFamily="2" charset="2"/>
        <a:buChar char="l"/>
        <a:defRPr kumimoji="1" sz="1401" kern="1200">
          <a:solidFill>
            <a:schemeClr val="tx1"/>
          </a:solidFill>
          <a:latin typeface="+mn-lt"/>
          <a:ea typeface="+mn-ea"/>
          <a:cs typeface="+mn-cs"/>
        </a:defRPr>
      </a:lvl1pPr>
      <a:lvl2pPr marL="324194" indent="-144086" algn="l" defTabSz="912661" rtl="0" eaLnBrk="1" fontAlgn="ctr" latinLnBrk="0" hangingPunct="1">
        <a:lnSpc>
          <a:spcPct val="110000"/>
        </a:lnSpc>
        <a:spcBef>
          <a:spcPts val="0"/>
        </a:spcBef>
        <a:spcAft>
          <a:spcPts val="600"/>
        </a:spcAft>
        <a:buFont typeface="BIZ UDPゴシック" panose="020B0400000000000000" pitchFamily="50" charset="-128"/>
        <a:buChar char="-"/>
        <a:defRPr kumimoji="1" sz="1401" kern="1200">
          <a:solidFill>
            <a:schemeClr val="tx1"/>
          </a:solidFill>
          <a:latin typeface="+mn-lt"/>
          <a:ea typeface="+mn-ea"/>
          <a:cs typeface="+mn-cs"/>
        </a:defRPr>
      </a:lvl2pPr>
      <a:lvl3pPr marL="540324" indent="-108065" algn="l" defTabSz="912661" rtl="0" eaLnBrk="1" fontAlgn="ctr" latinLnBrk="0" hangingPunct="1">
        <a:lnSpc>
          <a:spcPct val="110000"/>
        </a:lnSpc>
        <a:spcBef>
          <a:spcPts val="0"/>
        </a:spcBef>
        <a:spcAft>
          <a:spcPts val="600"/>
        </a:spcAft>
        <a:buClr>
          <a:srgbClr val="2E75B6"/>
        </a:buClr>
        <a:buFont typeface="Arial" panose="020B0604020202020204" pitchFamily="34" charset="0"/>
        <a:buChar char="•"/>
        <a:defRPr kumimoji="1" sz="1401" kern="1200">
          <a:solidFill>
            <a:schemeClr val="tx1"/>
          </a:solidFill>
          <a:latin typeface="+mn-lt"/>
          <a:ea typeface="+mn-ea"/>
          <a:cs typeface="+mn-cs"/>
        </a:defRPr>
      </a:lvl3pPr>
      <a:lvl4pPr marL="180108" indent="-180108" algn="l" defTabSz="912661" rtl="0" eaLnBrk="1" fontAlgn="ctr" latinLnBrk="0" hangingPunct="1">
        <a:lnSpc>
          <a:spcPct val="110000"/>
        </a:lnSpc>
        <a:spcBef>
          <a:spcPts val="0"/>
        </a:spcBef>
        <a:spcAft>
          <a:spcPts val="600"/>
        </a:spcAft>
        <a:buFont typeface="Wingdings" panose="05000000000000000000" pitchFamily="2" charset="2"/>
        <a:buChar char="l"/>
        <a:defRPr kumimoji="1" sz="1401" kern="1200">
          <a:solidFill>
            <a:schemeClr val="tx1"/>
          </a:solidFill>
          <a:latin typeface="+mn-lt"/>
          <a:ea typeface="+mn-ea"/>
          <a:cs typeface="+mn-cs"/>
        </a:defRPr>
      </a:lvl4pPr>
      <a:lvl5pPr marL="180108" indent="-180108" algn="l" defTabSz="912661" rtl="0" eaLnBrk="1" fontAlgn="ctr" latinLnBrk="0" hangingPunct="1">
        <a:lnSpc>
          <a:spcPct val="110000"/>
        </a:lnSpc>
        <a:spcBef>
          <a:spcPts val="0"/>
        </a:spcBef>
        <a:spcAft>
          <a:spcPts val="600"/>
        </a:spcAft>
        <a:buFont typeface="Wingdings" panose="05000000000000000000" pitchFamily="2" charset="2"/>
        <a:buChar char="l"/>
        <a:defRPr kumimoji="1" sz="1401" kern="1200">
          <a:solidFill>
            <a:schemeClr val="tx1"/>
          </a:solidFill>
          <a:latin typeface="+mn-lt"/>
          <a:ea typeface="+mn-ea"/>
          <a:cs typeface="+mn-cs"/>
        </a:defRPr>
      </a:lvl5pPr>
      <a:lvl6pPr marL="2509819"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6pPr>
      <a:lvl7pPr marL="296615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7pPr>
      <a:lvl8pPr marL="342248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8pPr>
      <a:lvl9pPr marL="3878811"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9pPr>
    </p:bodyStyle>
    <p:otherStyle>
      <a:defPPr>
        <a:defRPr lang="en-US"/>
      </a:defPPr>
      <a:lvl1pPr marL="0" algn="l" defTabSz="912661" rtl="0" eaLnBrk="1" latinLnBrk="0" hangingPunct="1">
        <a:defRPr kumimoji="1" sz="1796" kern="1200">
          <a:solidFill>
            <a:schemeClr val="tx1"/>
          </a:solidFill>
          <a:latin typeface="+mn-lt"/>
          <a:ea typeface="+mn-ea"/>
          <a:cs typeface="+mn-cs"/>
        </a:defRPr>
      </a:lvl1pPr>
      <a:lvl2pPr marL="456331" algn="l" defTabSz="912661" rtl="0" eaLnBrk="1" latinLnBrk="0" hangingPunct="1">
        <a:defRPr kumimoji="1" sz="1796" kern="1200">
          <a:solidFill>
            <a:schemeClr val="tx1"/>
          </a:solidFill>
          <a:latin typeface="+mn-lt"/>
          <a:ea typeface="+mn-ea"/>
          <a:cs typeface="+mn-cs"/>
        </a:defRPr>
      </a:lvl2pPr>
      <a:lvl3pPr marL="912661" algn="l" defTabSz="912661" rtl="0" eaLnBrk="1" latinLnBrk="0" hangingPunct="1">
        <a:defRPr kumimoji="1" sz="1796" kern="1200">
          <a:solidFill>
            <a:schemeClr val="tx1"/>
          </a:solidFill>
          <a:latin typeface="+mn-lt"/>
          <a:ea typeface="+mn-ea"/>
          <a:cs typeface="+mn-cs"/>
        </a:defRPr>
      </a:lvl3pPr>
      <a:lvl4pPr marL="1368992" algn="l" defTabSz="912661" rtl="0" eaLnBrk="1" latinLnBrk="0" hangingPunct="1">
        <a:defRPr kumimoji="1" sz="1796" kern="1200">
          <a:solidFill>
            <a:schemeClr val="tx1"/>
          </a:solidFill>
          <a:latin typeface="+mn-lt"/>
          <a:ea typeface="+mn-ea"/>
          <a:cs typeface="+mn-cs"/>
        </a:defRPr>
      </a:lvl4pPr>
      <a:lvl5pPr marL="1825323" algn="l" defTabSz="912661" rtl="0" eaLnBrk="1" latinLnBrk="0" hangingPunct="1">
        <a:defRPr kumimoji="1" sz="1796" kern="1200">
          <a:solidFill>
            <a:schemeClr val="tx1"/>
          </a:solidFill>
          <a:latin typeface="+mn-lt"/>
          <a:ea typeface="+mn-ea"/>
          <a:cs typeface="+mn-cs"/>
        </a:defRPr>
      </a:lvl5pPr>
      <a:lvl6pPr marL="2281653" algn="l" defTabSz="912661" rtl="0" eaLnBrk="1" latinLnBrk="0" hangingPunct="1">
        <a:defRPr kumimoji="1" sz="1796" kern="1200">
          <a:solidFill>
            <a:schemeClr val="tx1"/>
          </a:solidFill>
          <a:latin typeface="+mn-lt"/>
          <a:ea typeface="+mn-ea"/>
          <a:cs typeface="+mn-cs"/>
        </a:defRPr>
      </a:lvl6pPr>
      <a:lvl7pPr marL="2737984" algn="l" defTabSz="912661" rtl="0" eaLnBrk="1" latinLnBrk="0" hangingPunct="1">
        <a:defRPr kumimoji="1" sz="1796" kern="1200">
          <a:solidFill>
            <a:schemeClr val="tx1"/>
          </a:solidFill>
          <a:latin typeface="+mn-lt"/>
          <a:ea typeface="+mn-ea"/>
          <a:cs typeface="+mn-cs"/>
        </a:defRPr>
      </a:lvl7pPr>
      <a:lvl8pPr marL="3194314" algn="l" defTabSz="912661" rtl="0" eaLnBrk="1" latinLnBrk="0" hangingPunct="1">
        <a:defRPr kumimoji="1" sz="1796" kern="1200">
          <a:solidFill>
            <a:schemeClr val="tx1"/>
          </a:solidFill>
          <a:latin typeface="+mn-lt"/>
          <a:ea typeface="+mn-ea"/>
          <a:cs typeface="+mn-cs"/>
        </a:defRPr>
      </a:lvl8pPr>
      <a:lvl9pPr marL="3650645" algn="l" defTabSz="912661" rtl="0" eaLnBrk="1" latinLnBrk="0" hangingPunct="1">
        <a:defRPr kumimoji="1" sz="1796" kern="1200">
          <a:solidFill>
            <a:schemeClr val="tx1"/>
          </a:solidFill>
          <a:latin typeface="+mn-lt"/>
          <a:ea typeface="+mn-ea"/>
          <a:cs typeface="+mn-cs"/>
        </a:defRPr>
      </a:lvl9pPr>
    </p:otherStyle>
  </p:txStyles>
  <p:extLst>
    <p:ext uri="{27BBF7A9-308A-43DC-89C8-2F10F3537804}">
      <p15:sldGuideLst xmlns:p15="http://schemas.microsoft.com/office/powerpoint/2012/main">
        <p15:guide id="2" pos="180">
          <p15:clr>
            <a:srgbClr val="F26B43"/>
          </p15:clr>
        </p15:guide>
        <p15:guide id="3" pos="6066">
          <p15:clr>
            <a:srgbClr val="F26B43"/>
          </p15:clr>
        </p15:guide>
        <p15:guide id="4" orient="horz" pos="135">
          <p15:clr>
            <a:srgbClr val="F26B43"/>
          </p15:clr>
        </p15:guide>
        <p15:guide id="5" orient="horz" pos="4127">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E7D9C7-7B04-4704-8806-20212EA2BE51}"/>
              </a:ext>
            </a:extLst>
          </p:cNvPr>
          <p:cNvSpPr>
            <a:spLocks noGrp="1"/>
          </p:cNvSpPr>
          <p:nvPr>
            <p:ph type="title"/>
          </p:nvPr>
        </p:nvSpPr>
        <p:spPr>
          <a:xfrm>
            <a:off x="936600" y="2686253"/>
            <a:ext cx="8681565" cy="554353"/>
          </a:xfrm>
        </p:spPr>
        <p:txBody>
          <a:bodyPr/>
          <a:lstStyle/>
          <a:p>
            <a:r>
              <a:rPr kumimoji="1" lang="ja-JP" altLang="en-US" dirty="0"/>
              <a:t>大阪スーパーシティ全体計画</a:t>
            </a:r>
          </a:p>
        </p:txBody>
      </p:sp>
      <p:sp>
        <p:nvSpPr>
          <p:cNvPr id="3" name="テキスト プレースホルダー 2">
            <a:extLst>
              <a:ext uri="{FF2B5EF4-FFF2-40B4-BE49-F238E27FC236}">
                <a16:creationId xmlns:a16="http://schemas.microsoft.com/office/drawing/2014/main" id="{B648733C-7DB3-4E21-9D0C-1C291B812DD3}"/>
              </a:ext>
            </a:extLst>
          </p:cNvPr>
          <p:cNvSpPr>
            <a:spLocks noGrp="1"/>
          </p:cNvSpPr>
          <p:nvPr>
            <p:ph type="body" sz="quarter" idx="10"/>
          </p:nvPr>
        </p:nvSpPr>
        <p:spPr>
          <a:xfrm>
            <a:off x="871283" y="3788962"/>
            <a:ext cx="8681565" cy="237140"/>
          </a:xfrm>
        </p:spPr>
        <p:txBody>
          <a:bodyPr/>
          <a:lstStyle/>
          <a:p>
            <a:pPr algn="l"/>
            <a:r>
              <a:rPr kumimoji="1" lang="ja-JP" altLang="en-US" dirty="0"/>
              <a:t>　　　　　　　　　　　　　　　　　　　　　　　　　　　　　　　　　　　　　　　　　　　　　　　　　　　　　</a:t>
            </a:r>
            <a:r>
              <a:rPr kumimoji="1" lang="en-US" altLang="ja-JP" dirty="0"/>
              <a:t>2022</a:t>
            </a:r>
            <a:r>
              <a:rPr kumimoji="1" lang="ja-JP" altLang="en-US" dirty="0"/>
              <a:t>（令和４）年</a:t>
            </a:r>
            <a:r>
              <a:rPr kumimoji="1" lang="en-US" altLang="ja-JP" dirty="0"/>
              <a:t>12</a:t>
            </a:r>
            <a:r>
              <a:rPr kumimoji="1" lang="ja-JP" altLang="en-US" dirty="0"/>
              <a:t>月</a:t>
            </a:r>
          </a:p>
        </p:txBody>
      </p:sp>
      <p:sp>
        <p:nvSpPr>
          <p:cNvPr id="4" name="テキスト プレースホルダー 3">
            <a:extLst>
              <a:ext uri="{FF2B5EF4-FFF2-40B4-BE49-F238E27FC236}">
                <a16:creationId xmlns:a16="http://schemas.microsoft.com/office/drawing/2014/main" id="{22380F6D-5A91-413F-8476-429CA8BF8548}"/>
              </a:ext>
            </a:extLst>
          </p:cNvPr>
          <p:cNvSpPr>
            <a:spLocks noGrp="1"/>
          </p:cNvSpPr>
          <p:nvPr>
            <p:ph type="body" sz="quarter" idx="11"/>
          </p:nvPr>
        </p:nvSpPr>
        <p:spPr>
          <a:xfrm>
            <a:off x="860352" y="4574458"/>
            <a:ext cx="8681565" cy="271017"/>
          </a:xfrm>
        </p:spPr>
        <p:txBody>
          <a:bodyPr/>
          <a:lstStyle/>
          <a:p>
            <a:r>
              <a:rPr lang="ja-JP" altLang="en-US" dirty="0"/>
              <a:t>大阪府・大阪市</a:t>
            </a:r>
            <a:endParaRPr kumimoji="1" lang="ja-JP" altLang="en-US" dirty="0"/>
          </a:p>
        </p:txBody>
      </p:sp>
      <p:sp>
        <p:nvSpPr>
          <p:cNvPr id="5" name="テキスト プレースホルダー 2">
            <a:extLst>
              <a:ext uri="{FF2B5EF4-FFF2-40B4-BE49-F238E27FC236}">
                <a16:creationId xmlns:a16="http://schemas.microsoft.com/office/drawing/2014/main" id="{B6DC9DA9-906E-4D7E-8351-6FF3051CF2BA}"/>
              </a:ext>
            </a:extLst>
          </p:cNvPr>
          <p:cNvSpPr txBox="1">
            <a:spLocks/>
          </p:cNvSpPr>
          <p:nvPr/>
        </p:nvSpPr>
        <p:spPr>
          <a:xfrm>
            <a:off x="871283" y="4181710"/>
            <a:ext cx="8681565" cy="237116"/>
          </a:xfrm>
          <a:prstGeom prst="rect">
            <a:avLst/>
          </a:prstGeom>
        </p:spPr>
        <p:txBody>
          <a:bodyPr vert="horz" lIns="0" tIns="0" rIns="0" bIns="0" rtlCol="0">
            <a:spAutoFit/>
          </a:bodyPr>
          <a:lstStyle>
            <a:lvl1pPr marL="0" indent="0" algn="r" defTabSz="912114" rtl="0" eaLnBrk="1" fontAlgn="ctr" latinLnBrk="0" hangingPunct="1">
              <a:lnSpc>
                <a:spcPct val="110000"/>
              </a:lnSpc>
              <a:spcBef>
                <a:spcPts val="0"/>
              </a:spcBef>
              <a:spcAft>
                <a:spcPts val="600"/>
              </a:spcAft>
              <a:buClr>
                <a:srgbClr val="2E75B6"/>
              </a:buClr>
              <a:buFont typeface="Wingdings" panose="05000000000000000000" pitchFamily="2" charset="2"/>
              <a:buNone/>
              <a:defRPr kumimoji="1" sz="1400" kern="1200">
                <a:solidFill>
                  <a:schemeClr val="tx1"/>
                </a:solidFill>
                <a:latin typeface="+mn-lt"/>
                <a:ea typeface="+mn-ea"/>
                <a:cs typeface="+mn-cs"/>
              </a:defRPr>
            </a:lvl1pPr>
            <a:lvl2pPr marL="180000" indent="0" algn="l" defTabSz="912114" rtl="0" eaLnBrk="1" fontAlgn="ctr" latinLnBrk="0" hangingPunct="1">
              <a:lnSpc>
                <a:spcPct val="110000"/>
              </a:lnSpc>
              <a:spcBef>
                <a:spcPts val="0"/>
              </a:spcBef>
              <a:spcAft>
                <a:spcPts val="600"/>
              </a:spcAft>
              <a:buFont typeface="BIZ UDPゴシック" panose="020B0400000000000000" pitchFamily="50" charset="-128"/>
              <a:buNone/>
              <a:defRPr kumimoji="1" sz="1400" kern="1200">
                <a:solidFill>
                  <a:schemeClr val="tx1"/>
                </a:solidFill>
                <a:latin typeface="+mn-lt"/>
                <a:ea typeface="+mn-ea"/>
                <a:cs typeface="+mn-cs"/>
              </a:defRPr>
            </a:lvl2pPr>
            <a:lvl3pPr marL="432000" indent="0" algn="l" defTabSz="912114" rtl="0" eaLnBrk="1" fontAlgn="ctr" latinLnBrk="0" hangingPunct="1">
              <a:lnSpc>
                <a:spcPct val="110000"/>
              </a:lnSpc>
              <a:spcBef>
                <a:spcPts val="0"/>
              </a:spcBef>
              <a:spcAft>
                <a:spcPts val="600"/>
              </a:spcAft>
              <a:buClr>
                <a:srgbClr val="2E75B6"/>
              </a:buClr>
              <a:buFont typeface="Arial" panose="020B0604020202020204" pitchFamily="34" charset="0"/>
              <a:buNone/>
              <a:defRPr kumimoji="1" sz="1400" kern="1200">
                <a:solidFill>
                  <a:schemeClr val="tx1"/>
                </a:solidFill>
                <a:latin typeface="+mn-lt"/>
                <a:ea typeface="+mn-ea"/>
                <a:cs typeface="+mn-cs"/>
              </a:defRPr>
            </a:lvl3pPr>
            <a:lvl4pPr marL="0" indent="0" algn="l" defTabSz="912114" rtl="0" eaLnBrk="1" fontAlgn="ctr" latinLnBrk="0" hangingPunct="1">
              <a:lnSpc>
                <a:spcPct val="110000"/>
              </a:lnSpc>
              <a:spcBef>
                <a:spcPts val="0"/>
              </a:spcBef>
              <a:spcAft>
                <a:spcPts val="600"/>
              </a:spcAft>
              <a:buFont typeface="Wingdings" panose="05000000000000000000" pitchFamily="2" charset="2"/>
              <a:buNone/>
              <a:defRPr kumimoji="1" sz="1400" kern="1200">
                <a:solidFill>
                  <a:schemeClr val="tx1"/>
                </a:solidFill>
                <a:latin typeface="+mn-lt"/>
                <a:ea typeface="+mn-ea"/>
                <a:cs typeface="+mn-cs"/>
              </a:defRPr>
            </a:lvl4pPr>
            <a:lvl5pPr marL="0" indent="0" algn="l" defTabSz="912114" rtl="0" eaLnBrk="1" fontAlgn="ctr" latinLnBrk="0" hangingPunct="1">
              <a:lnSpc>
                <a:spcPct val="110000"/>
              </a:lnSpc>
              <a:spcBef>
                <a:spcPts val="0"/>
              </a:spcBef>
              <a:spcAft>
                <a:spcPts val="600"/>
              </a:spcAft>
              <a:buFont typeface="Wingdings" panose="05000000000000000000" pitchFamily="2" charset="2"/>
              <a:buNone/>
              <a:defRPr kumimoji="1" sz="1400" kern="1200">
                <a:solidFill>
                  <a:schemeClr val="tx1"/>
                </a:solidFill>
                <a:latin typeface="+mn-lt"/>
                <a:ea typeface="+mn-ea"/>
                <a:cs typeface="+mn-cs"/>
              </a:defRPr>
            </a:lvl5pPr>
            <a:lvl6pPr marL="2508314" indent="-228029" algn="l" defTabSz="912114"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6pPr>
            <a:lvl7pPr marL="2964371" indent="-228029" algn="l" defTabSz="912114"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7pPr>
            <a:lvl8pPr marL="3420428" indent="-228029" algn="l" defTabSz="912114"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8pPr>
            <a:lvl9pPr marL="3876485" indent="-228029" algn="l" defTabSz="912114" rtl="0" eaLnBrk="1" latinLnBrk="0" hangingPunct="1">
              <a:lnSpc>
                <a:spcPct val="90000"/>
              </a:lnSpc>
              <a:spcBef>
                <a:spcPts val="499"/>
              </a:spcBef>
              <a:buFont typeface="Arial" panose="020B0604020202020204" pitchFamily="34" charset="0"/>
              <a:buChar char="•"/>
              <a:defRPr kumimoji="1" sz="1795" kern="1200">
                <a:solidFill>
                  <a:schemeClr val="tx1"/>
                </a:solidFill>
                <a:latin typeface="+mn-lt"/>
                <a:ea typeface="+mn-ea"/>
                <a:cs typeface="+mn-cs"/>
              </a:defRPr>
            </a:lvl9pPr>
          </a:lstStyle>
          <a:p>
            <a:pPr algn="l" defTabSz="912661"/>
            <a:r>
              <a:rPr lang="ja-JP" altLang="en-US" sz="1401" dirty="0">
                <a:solidFill>
                  <a:prstClr val="black"/>
                </a:solidFill>
                <a:latin typeface="Meiryo UI"/>
                <a:ea typeface="Meiryo UI"/>
              </a:rPr>
              <a:t>　　　　　　　　　　　　　　　　　　　　　　　　　　　　　　　　　　　　　　　　　　　　　　　　　　　　　</a:t>
            </a:r>
            <a:r>
              <a:rPr lang="en-US" altLang="ja-JP" sz="1401" dirty="0">
                <a:solidFill>
                  <a:prstClr val="black"/>
                </a:solidFill>
                <a:latin typeface="Meiryo UI"/>
                <a:ea typeface="Meiryo UI"/>
              </a:rPr>
              <a:t>2026</a:t>
            </a:r>
            <a:r>
              <a:rPr lang="ja-JP" altLang="en-US" sz="1401" dirty="0">
                <a:solidFill>
                  <a:prstClr val="black"/>
                </a:solidFill>
                <a:latin typeface="Meiryo UI"/>
                <a:ea typeface="Meiryo UI"/>
              </a:rPr>
              <a:t>（令和８）年７月</a:t>
            </a:r>
            <a:r>
              <a:rPr lang="en-US" altLang="ja-JP" sz="1401" dirty="0">
                <a:solidFill>
                  <a:prstClr val="black"/>
                </a:solidFill>
                <a:latin typeface="Meiryo UI"/>
                <a:ea typeface="Meiryo UI"/>
              </a:rPr>
              <a:t>(</a:t>
            </a:r>
            <a:r>
              <a:rPr lang="ja-JP" altLang="en-US" sz="1401" dirty="0">
                <a:solidFill>
                  <a:prstClr val="black"/>
                </a:solidFill>
                <a:latin typeface="Meiryo UI"/>
                <a:ea typeface="Meiryo UI"/>
              </a:rPr>
              <a:t>追記</a:t>
            </a:r>
            <a:r>
              <a:rPr lang="en-US" altLang="ja-JP" sz="1401" dirty="0">
                <a:solidFill>
                  <a:prstClr val="black"/>
                </a:solidFill>
                <a:latin typeface="Meiryo UI"/>
                <a:ea typeface="Meiryo UI"/>
              </a:rPr>
              <a:t>)</a:t>
            </a:r>
            <a:endParaRPr lang="ja-JP" altLang="en-US" sz="1401" dirty="0">
              <a:solidFill>
                <a:prstClr val="black"/>
              </a:solidFill>
              <a:latin typeface="Meiryo UI"/>
              <a:ea typeface="Meiryo UI"/>
            </a:endParaRPr>
          </a:p>
        </p:txBody>
      </p:sp>
    </p:spTree>
    <p:extLst>
      <p:ext uri="{BB962C8B-B14F-4D97-AF65-F5344CB8AC3E}">
        <p14:creationId xmlns:p14="http://schemas.microsoft.com/office/powerpoint/2010/main" val="117472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6E3A49EB-A843-4561-9BCF-CBA7E91CFA9F}"/>
              </a:ext>
            </a:extLst>
          </p:cNvPr>
          <p:cNvSpPr>
            <a:spLocks noGrp="1"/>
          </p:cNvSpPr>
          <p:nvPr>
            <p:ph type="title"/>
          </p:nvPr>
        </p:nvSpPr>
        <p:spPr>
          <a:xfrm>
            <a:off x="440507" y="165536"/>
            <a:ext cx="9329981" cy="277177"/>
          </a:xfrm>
        </p:spPr>
        <p:txBody>
          <a:bodyPr/>
          <a:lstStyle/>
          <a:p>
            <a:r>
              <a:rPr lang="ja-JP" altLang="en-US" dirty="0"/>
              <a:t>目次</a:t>
            </a:r>
          </a:p>
        </p:txBody>
      </p:sp>
      <p:sp>
        <p:nvSpPr>
          <p:cNvPr id="7" name="テキスト プレースホルダー 6">
            <a:extLst>
              <a:ext uri="{FF2B5EF4-FFF2-40B4-BE49-F238E27FC236}">
                <a16:creationId xmlns:a16="http://schemas.microsoft.com/office/drawing/2014/main" id="{17DB3D92-AD67-4D33-823A-B4FB114CA786}"/>
              </a:ext>
            </a:extLst>
          </p:cNvPr>
          <p:cNvSpPr>
            <a:spLocks noGrp="1"/>
          </p:cNvSpPr>
          <p:nvPr>
            <p:ph type="body" sz="quarter" idx="10"/>
          </p:nvPr>
        </p:nvSpPr>
        <p:spPr>
          <a:xfrm>
            <a:off x="1178869" y="253292"/>
            <a:ext cx="8175196" cy="6947379"/>
          </a:xfrm>
        </p:spPr>
        <p:txBody>
          <a:bodyPr/>
          <a:lstStyle/>
          <a:p>
            <a:pPr defTabSz="456788" fontAlgn="auto">
              <a:lnSpc>
                <a:spcPts val="1301"/>
              </a:lnSpc>
              <a:spcBef>
                <a:spcPts val="600"/>
              </a:spcBef>
              <a:spcAft>
                <a:spcPts val="0"/>
              </a:spcAft>
              <a:buClrTx/>
              <a:tabLst>
                <a:tab pos="929245" algn="l"/>
              </a:tabLst>
              <a:defRPr/>
            </a:pP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はじめに</a:t>
            </a:r>
            <a:endParaRPr lang="en-US" altLang="ja-JP"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100" dirty="0">
                <a:solidFill>
                  <a:srgbClr val="000000"/>
                </a:solidFill>
                <a:latin typeface="Meiryo UI" panose="020B0604030504040204" pitchFamily="50" charset="-128"/>
                <a:ea typeface="Meiryo UI" panose="020B0604030504040204" pitchFamily="50" charset="-128"/>
              </a:rPr>
              <a:t>全体計画策定の経緯</a:t>
            </a:r>
            <a:endParaRPr lang="en-US" altLang="ja-JP" sz="1101" spc="1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dirty="0"/>
              <a:t>全体計画と区域計画の案（基本構想）について</a:t>
            </a:r>
            <a:endParaRPr lang="en-US" altLang="ja-JP" sz="1101" dirty="0"/>
          </a:p>
          <a:p>
            <a:pPr marL="177907" defTabSz="456788" fontAlgn="auto">
              <a:lnSpc>
                <a:spcPts val="1301"/>
              </a:lnSpc>
              <a:spcBef>
                <a:spcPts val="300"/>
              </a:spcBef>
              <a:spcAft>
                <a:spcPts val="0"/>
              </a:spcAft>
              <a:buClrTx/>
              <a:tabLst>
                <a:tab pos="929245" algn="l"/>
              </a:tabLst>
              <a:defRPr/>
            </a:pPr>
            <a:endParaRPr lang="en-US" altLang="ja-JP" sz="1101" spc="100" dirty="0">
              <a:solidFill>
                <a:srgbClr val="000000"/>
              </a:solidFill>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第</a:t>
            </a:r>
            <a:r>
              <a:rPr lang="en-US" altLang="ja-JP"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1</a:t>
            </a: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章</a:t>
            </a:r>
            <a:r>
              <a:rPr lang="en-US" altLang="ja-JP"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	</a:t>
            </a:r>
            <a:r>
              <a:rPr lang="ja-JP" altLang="en-US"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なぜ大阪はスーパーシティをめざすのか</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大阪がスーパーシティの実現をめざす背景</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①世界有数の都市　大阪</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②「グリーンフィールド」で先端的サービスをいち早く実装</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③全国都市のデジタル化をリード</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endParaRPr lang="en-US" altLang="ja-JP" sz="1101" spc="300" dirty="0">
              <a:solidFill>
                <a:srgbClr val="000000"/>
              </a:solidFill>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第</a:t>
            </a:r>
            <a:r>
              <a:rPr lang="en-US" altLang="ja-JP"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2</a:t>
            </a: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章</a:t>
            </a:r>
            <a:r>
              <a:rPr lang="en-US" altLang="ja-JP"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	</a:t>
            </a:r>
            <a:r>
              <a:rPr lang="ja-JP" altLang="en-US" sz="1401" b="1" u="heavy" spc="300" dirty="0">
                <a:uFill>
                  <a:solidFill>
                    <a:srgbClr val="2E75B6"/>
                  </a:solidFill>
                </a:uFill>
                <a:latin typeface="Meiryo UI" panose="020B0604030504040204" pitchFamily="50" charset="-128"/>
                <a:ea typeface="Meiryo UI" panose="020B0604030504040204" pitchFamily="50" charset="-128"/>
              </a:rPr>
              <a:t>大阪のスーパーシティ構想の概観</a:t>
            </a: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「健康といのち」をテーマに住民</a:t>
            </a:r>
            <a:r>
              <a:rPr lang="en-US" altLang="ja-JP" sz="1101" spc="300" dirty="0" err="1">
                <a:latin typeface="Meiryo UI" panose="020B0604030504040204" pitchFamily="50" charset="-128"/>
                <a:ea typeface="Meiryo UI" panose="020B0604030504040204" pitchFamily="50" charset="-128"/>
              </a:rPr>
              <a:t>QoL</a:t>
            </a:r>
            <a:r>
              <a:rPr lang="ja-JP" altLang="en-US" sz="1101" spc="300" dirty="0" err="1">
                <a:latin typeface="Meiryo UI" panose="020B0604030504040204" pitchFamily="50" charset="-128"/>
                <a:ea typeface="Meiryo UI" panose="020B0604030504040204" pitchFamily="50" charset="-128"/>
              </a:rPr>
              <a:t>を向</a:t>
            </a:r>
            <a:r>
              <a:rPr lang="ja-JP" altLang="en-US" sz="1101" spc="300" dirty="0">
                <a:latin typeface="Meiryo UI" panose="020B0604030504040204" pitchFamily="50" charset="-128"/>
                <a:ea typeface="Meiryo UI" panose="020B0604030504040204" pitchFamily="50" charset="-128"/>
              </a:rPr>
              <a:t>上させる先端的サービスを展開	</a:t>
            </a: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大阪のスーパーシティ構想がめざす未来ビジョン</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en-US" altLang="ja-JP" sz="1101" spc="300" dirty="0">
                <a:latin typeface="Meiryo UI" panose="020B0604030504040204" pitchFamily="50" charset="-128"/>
                <a:ea typeface="Meiryo UI" panose="020B0604030504040204" pitchFamily="50" charset="-128"/>
              </a:rPr>
              <a:t>2025</a:t>
            </a:r>
            <a:r>
              <a:rPr lang="ja-JP" altLang="en-US" sz="1101" spc="300" dirty="0">
                <a:latin typeface="Meiryo UI" panose="020B0604030504040204" pitchFamily="50" charset="-128"/>
                <a:ea typeface="Meiryo UI" panose="020B0604030504040204" pitchFamily="50" charset="-128"/>
              </a:rPr>
              <a:t>年　大阪・関西万博を機に “豊かな未来社会” を実現</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大阪広域データ連携基盤（</a:t>
            </a:r>
            <a:r>
              <a:rPr lang="en-US" altLang="ja-JP" sz="1101" spc="300" dirty="0">
                <a:latin typeface="Meiryo UI" panose="020B0604030504040204" pitchFamily="50" charset="-128"/>
                <a:ea typeface="Meiryo UI" panose="020B0604030504040204" pitchFamily="50" charset="-128"/>
              </a:rPr>
              <a:t>ORDEN</a:t>
            </a:r>
            <a:r>
              <a:rPr lang="ja-JP" altLang="en-US" sz="1101" spc="300" dirty="0">
                <a:latin typeface="Meiryo UI" panose="020B0604030504040204" pitchFamily="50" charset="-128"/>
                <a:ea typeface="Meiryo UI" panose="020B0604030504040204" pitchFamily="50" charset="-128"/>
              </a:rPr>
              <a:t>）の活用</a:t>
            </a: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大阪のスーパーシティ構想の流れ</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endParaRPr lang="en-US" altLang="ja-JP" sz="1101" b="1" spc="300" dirty="0">
              <a:solidFill>
                <a:srgbClr val="000000"/>
              </a:solidFill>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第</a:t>
            </a:r>
            <a:r>
              <a:rPr lang="en-US" altLang="ja-JP"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3</a:t>
            </a: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章</a:t>
            </a:r>
            <a:r>
              <a:rPr lang="en-US" altLang="ja-JP"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	</a:t>
            </a:r>
            <a:r>
              <a:rPr lang="ja-JP" altLang="en-US"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構想実現に向けたチャレンジ</a:t>
            </a:r>
            <a:endParaRPr lang="en-US" altLang="ja-JP"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２つのグリーンフィールドの３つのプロジェクト</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夢洲：夢洲コンストラクション</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夢洲：大阪・関西万博　</a:t>
            </a:r>
            <a:endParaRPr lang="en-US" altLang="ja-JP" sz="1101" spc="300" dirty="0">
              <a:solidFill>
                <a:srgbClr val="000000"/>
              </a:solid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うめきた２期　</a:t>
            </a:r>
            <a:r>
              <a:rPr lang="en-US" altLang="ja-JP" sz="1101" spc="300" dirty="0" err="1">
                <a:solidFill>
                  <a:srgbClr val="000000"/>
                </a:solidFill>
                <a:latin typeface="Meiryo UI" panose="020B0604030504040204" pitchFamily="50" charset="-128"/>
                <a:ea typeface="Meiryo UI" panose="020B0604030504040204" pitchFamily="50" charset="-128"/>
              </a:rPr>
              <a:t>Parkness</a:t>
            </a:r>
            <a:r>
              <a:rPr lang="en-US" altLang="ja-JP" sz="1101" spc="300" dirty="0">
                <a:solidFill>
                  <a:srgbClr val="000000"/>
                </a:solidFill>
                <a:latin typeface="Meiryo UI" panose="020B0604030504040204" pitchFamily="50" charset="-128"/>
                <a:ea typeface="Meiryo UI" panose="020B0604030504040204" pitchFamily="50" charset="-128"/>
              </a:rPr>
              <a:t> Challenge</a:t>
            </a:r>
          </a:p>
          <a:p>
            <a:pPr marL="177907" defTabSz="456788" fontAlgn="auto">
              <a:lnSpc>
                <a:spcPts val="1301"/>
              </a:lnSpc>
              <a:spcBef>
                <a:spcPts val="300"/>
              </a:spcBef>
              <a:spcAft>
                <a:spcPts val="0"/>
              </a:spcAft>
              <a:buClrTx/>
              <a:tabLst>
                <a:tab pos="929245" algn="l"/>
              </a:tabLst>
              <a:defRPr/>
            </a:pPr>
            <a:r>
              <a:rPr lang="ja-JP" altLang="en-US" sz="1101" spc="300" dirty="0">
                <a:solidFill>
                  <a:srgbClr val="000000"/>
                </a:solidFill>
                <a:latin typeface="Meiryo UI" panose="020B0604030504040204" pitchFamily="50" charset="-128"/>
                <a:ea typeface="Meiryo UI" panose="020B0604030504040204" pitchFamily="50" charset="-128"/>
              </a:rPr>
              <a:t>万博後（</a:t>
            </a:r>
            <a:r>
              <a:rPr lang="en-US" altLang="ja-JP" sz="1101" spc="300" dirty="0">
                <a:solidFill>
                  <a:srgbClr val="000000"/>
                </a:solidFill>
                <a:latin typeface="Meiryo UI" panose="020B0604030504040204" pitchFamily="50" charset="-128"/>
                <a:ea typeface="Meiryo UI" panose="020B0604030504040204" pitchFamily="50" charset="-128"/>
              </a:rPr>
              <a:t>2026</a:t>
            </a:r>
            <a:r>
              <a:rPr lang="ja-JP" altLang="en-US" sz="1101" spc="300" dirty="0">
                <a:solidFill>
                  <a:srgbClr val="000000"/>
                </a:solidFill>
                <a:latin typeface="Meiryo UI" panose="020B0604030504040204" pitchFamily="50" charset="-128"/>
                <a:ea typeface="Meiryo UI" panose="020B0604030504040204" pitchFamily="50" charset="-128"/>
              </a:rPr>
              <a:t>年度以降）の展開</a:t>
            </a: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参考：先端的サービスの創出に向けて検討が進められている取組</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endParaRPr lang="en-US" altLang="ja-JP" sz="1101" spc="300" dirty="0">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第</a:t>
            </a:r>
            <a:r>
              <a:rPr lang="en-US" altLang="ja-JP"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4</a:t>
            </a:r>
            <a:r>
              <a:rPr lang="ja-JP" altLang="en-US" sz="1401" b="1" u="heavy" spc="300" dirty="0">
                <a:solidFill>
                  <a:schemeClr val="bg1"/>
                </a:solidFill>
                <a:highlight>
                  <a:srgbClr val="2F5597"/>
                </a:highlight>
                <a:uFill>
                  <a:solidFill>
                    <a:srgbClr val="2E75B6"/>
                  </a:solidFill>
                </a:uFill>
                <a:latin typeface="Meiryo UI" panose="020B0604030504040204" pitchFamily="50" charset="-128"/>
                <a:ea typeface="Meiryo UI" panose="020B0604030504040204" pitchFamily="50" charset="-128"/>
              </a:rPr>
              <a:t>章</a:t>
            </a:r>
            <a:r>
              <a:rPr lang="ja-JP" altLang="en-US"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　　推進体制</a:t>
            </a:r>
            <a:endParaRPr lang="en-US" altLang="ja-JP" sz="1401" b="1" u="heavy" spc="300" dirty="0">
              <a:solidFill>
                <a:srgbClr val="000000"/>
              </a:solidFill>
              <a:uFill>
                <a:solidFill>
                  <a:srgbClr val="2E75B6"/>
                </a:solidFill>
              </a:uFill>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大阪のスーパーシティ構想の推進体制</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r>
              <a:rPr lang="ja-JP" altLang="en-US" sz="1101" spc="300" dirty="0">
                <a:latin typeface="Meiryo UI" panose="020B0604030504040204" pitchFamily="50" charset="-128"/>
                <a:ea typeface="Meiryo UI" panose="020B0604030504040204" pitchFamily="50" charset="-128"/>
              </a:rPr>
              <a:t>アーキテクト</a:t>
            </a: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ts val="1301"/>
              </a:lnSpc>
              <a:spcBef>
                <a:spcPts val="300"/>
              </a:spcBef>
              <a:spcAft>
                <a:spcPts val="0"/>
              </a:spcAft>
              <a:buClrTx/>
              <a:tabLst>
                <a:tab pos="929245" algn="l"/>
              </a:tabLst>
              <a:defRPr/>
            </a:pPr>
            <a:endParaRPr lang="en-US" altLang="ja-JP" sz="1101" spc="300" dirty="0">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400" b="1" spc="300" dirty="0">
                <a:solidFill>
                  <a:prstClr val="white"/>
                </a:solidFill>
                <a:highlight>
                  <a:srgbClr val="2F5597"/>
                </a:highlight>
                <a:uFill>
                  <a:solidFill>
                    <a:srgbClr val="2E75B6"/>
                  </a:solidFill>
                </a:uFill>
                <a:latin typeface="Meiryo UI" panose="020B0604030504040204" pitchFamily="50" charset="-128"/>
                <a:ea typeface="Meiryo UI" panose="020B0604030504040204" pitchFamily="50" charset="-128"/>
              </a:rPr>
              <a:t>第</a:t>
            </a:r>
            <a:r>
              <a:rPr lang="en-US" altLang="ja-JP" sz="1400" b="1" spc="300" dirty="0">
                <a:solidFill>
                  <a:prstClr val="white"/>
                </a:solidFill>
                <a:highlight>
                  <a:srgbClr val="2F5597"/>
                </a:highlight>
                <a:uFill>
                  <a:solidFill>
                    <a:srgbClr val="2E75B6"/>
                  </a:solidFill>
                </a:uFill>
                <a:latin typeface="Meiryo UI" panose="020B0604030504040204" pitchFamily="50" charset="-128"/>
                <a:ea typeface="Meiryo UI" panose="020B0604030504040204" pitchFamily="50" charset="-128"/>
              </a:rPr>
              <a:t>5</a:t>
            </a:r>
            <a:r>
              <a:rPr lang="ja-JP" altLang="en-US" sz="1400" b="1" spc="300" dirty="0">
                <a:solidFill>
                  <a:prstClr val="white"/>
                </a:solidFill>
                <a:highlight>
                  <a:srgbClr val="2F5597"/>
                </a:highlight>
                <a:uFill>
                  <a:solidFill>
                    <a:srgbClr val="2E75B6"/>
                  </a:solidFill>
                </a:uFill>
                <a:latin typeface="Meiryo UI" panose="020B0604030504040204" pitchFamily="50" charset="-128"/>
                <a:ea typeface="Meiryo UI" panose="020B0604030504040204" pitchFamily="50" charset="-128"/>
              </a:rPr>
              <a:t>章</a:t>
            </a:r>
            <a:r>
              <a:rPr lang="ja-JP" altLang="en-US" sz="1200" b="1" u="heavy" spc="300" dirty="0">
                <a:solidFill>
                  <a:srgbClr val="000000"/>
                </a:solidFill>
                <a:uFill>
                  <a:solidFill>
                    <a:srgbClr val="2E75B6"/>
                  </a:solidFill>
                </a:uFill>
                <a:latin typeface="Meiryo UI" panose="020B0604030504040204" pitchFamily="50" charset="-128"/>
                <a:ea typeface="Meiryo UI" panose="020B0604030504040204" pitchFamily="50" charset="-128"/>
              </a:rPr>
              <a:t>　　</a:t>
            </a:r>
            <a:r>
              <a:rPr lang="ja-JP" altLang="en-US" sz="1400" b="1" u="heavy" spc="300" dirty="0">
                <a:solidFill>
                  <a:srgbClr val="000000"/>
                </a:solidFill>
                <a:uFill>
                  <a:solidFill>
                    <a:srgbClr val="2E75B6"/>
                  </a:solidFill>
                </a:uFill>
                <a:latin typeface="Meiryo UI" panose="020B0604030504040204" pitchFamily="50" charset="-128"/>
                <a:ea typeface="Meiryo UI" panose="020B0604030504040204" pitchFamily="50" charset="-128"/>
              </a:rPr>
              <a:t>万博後におけるスーパーシティの新たなフィールド等の展開</a:t>
            </a:r>
            <a:endParaRPr lang="en-US" altLang="ja-JP" sz="1101" b="1" spc="300" dirty="0">
              <a:solidFill>
                <a:srgbClr val="000000"/>
              </a:solidFill>
              <a:uFill>
                <a:solidFill>
                  <a:srgbClr val="2E75B6"/>
                </a:solidFill>
              </a:uFill>
              <a:latin typeface="Meiryo UI" panose="020B0604030504040204" pitchFamily="50" charset="-128"/>
              <a:ea typeface="Meiryo UI" panose="020B0604030504040204" pitchFamily="50" charset="-128"/>
            </a:endParaRPr>
          </a:p>
          <a:p>
            <a:pPr defTabSz="456788" fontAlgn="auto">
              <a:lnSpc>
                <a:spcPts val="1301"/>
              </a:lnSpc>
              <a:spcBef>
                <a:spcPts val="300"/>
              </a:spcBef>
              <a:spcAft>
                <a:spcPts val="0"/>
              </a:spcAft>
              <a:buClrTx/>
              <a:tabLst>
                <a:tab pos="929245" algn="l"/>
              </a:tabLst>
              <a:defRPr/>
            </a:pPr>
            <a:r>
              <a:rPr lang="ja-JP" altLang="en-US" sz="1101" spc="300" dirty="0">
                <a:highlight>
                  <a:srgbClr val="FFFF00"/>
                </a:highlight>
                <a:uFill>
                  <a:solidFill>
                    <a:srgbClr val="2E75B6"/>
                  </a:solidFill>
                </a:uFill>
                <a:latin typeface="Meiryo UI" panose="020B0604030504040204" pitchFamily="50" charset="-128"/>
                <a:ea typeface="Meiryo UI" panose="020B0604030504040204" pitchFamily="50" charset="-128"/>
              </a:rPr>
              <a:t>　 </a:t>
            </a:r>
          </a:p>
          <a:p>
            <a:pPr marL="177907" defTabSz="456788" fontAlgn="auto">
              <a:lnSpc>
                <a:spcPct val="100000"/>
              </a:lnSpc>
              <a:spcBef>
                <a:spcPts val="300"/>
              </a:spcBef>
              <a:spcAft>
                <a:spcPts val="0"/>
              </a:spcAft>
              <a:buClrTx/>
              <a:tabLst>
                <a:tab pos="929245" algn="l"/>
              </a:tabLst>
              <a:defRPr/>
            </a:pPr>
            <a:endParaRPr lang="en-US" altLang="ja-JP" sz="1101" spc="300" dirty="0">
              <a:latin typeface="Meiryo UI" panose="020B0604030504040204" pitchFamily="50" charset="-128"/>
              <a:ea typeface="Meiryo UI" panose="020B0604030504040204" pitchFamily="50" charset="-128"/>
            </a:endParaRPr>
          </a:p>
          <a:p>
            <a:pPr marL="177907" defTabSz="456788" fontAlgn="auto">
              <a:lnSpc>
                <a:spcPct val="100000"/>
              </a:lnSpc>
              <a:spcBef>
                <a:spcPts val="300"/>
              </a:spcBef>
              <a:spcAft>
                <a:spcPts val="0"/>
              </a:spcAft>
              <a:buClrTx/>
              <a:tabLst>
                <a:tab pos="929245" algn="l"/>
              </a:tabLst>
              <a:defRPr/>
            </a:pPr>
            <a:endParaRPr lang="ja-JP" altLang="en-US" sz="1101" spc="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62303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368F2-6385-D3F6-9DF1-378D281B7591}"/>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48AB01D6-C1EE-3B3F-0719-9712A79AAE25}"/>
              </a:ext>
            </a:extLst>
          </p:cNvPr>
          <p:cNvSpPr>
            <a:spLocks noGrp="1"/>
          </p:cNvSpPr>
          <p:nvPr>
            <p:ph type="title"/>
          </p:nvPr>
        </p:nvSpPr>
        <p:spPr>
          <a:xfrm>
            <a:off x="288010" y="2844932"/>
            <a:ext cx="9329981" cy="431163"/>
          </a:xfrm>
        </p:spPr>
        <p:txBody>
          <a:bodyPr/>
          <a:lstStyle/>
          <a:p>
            <a:r>
              <a:rPr lang="ja-JP" altLang="en-US" dirty="0"/>
              <a:t>万博後におけるスーパーシティの新たなフィールド等の展開</a:t>
            </a:r>
          </a:p>
        </p:txBody>
      </p:sp>
      <p:sp>
        <p:nvSpPr>
          <p:cNvPr id="4" name="テキスト プレースホルダー 3">
            <a:extLst>
              <a:ext uri="{FF2B5EF4-FFF2-40B4-BE49-F238E27FC236}">
                <a16:creationId xmlns:a16="http://schemas.microsoft.com/office/drawing/2014/main" id="{9B04D170-78B0-2344-7460-7641845D17D4}"/>
              </a:ext>
            </a:extLst>
          </p:cNvPr>
          <p:cNvSpPr>
            <a:spLocks noGrp="1"/>
          </p:cNvSpPr>
          <p:nvPr>
            <p:ph type="body" sz="quarter" idx="10"/>
          </p:nvPr>
        </p:nvSpPr>
        <p:spPr>
          <a:xfrm>
            <a:off x="288010" y="2384061"/>
            <a:ext cx="9329981" cy="338771"/>
          </a:xfrm>
        </p:spPr>
        <p:txBody>
          <a:bodyPr/>
          <a:lstStyle/>
          <a:p>
            <a:r>
              <a:rPr lang="ja-JP" altLang="en-US" dirty="0"/>
              <a:t>第５章</a:t>
            </a:r>
          </a:p>
        </p:txBody>
      </p:sp>
    </p:spTree>
    <p:extLst>
      <p:ext uri="{BB962C8B-B14F-4D97-AF65-F5344CB8AC3E}">
        <p14:creationId xmlns:p14="http://schemas.microsoft.com/office/powerpoint/2010/main" val="60013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2B1AE590-3590-41BA-BD5C-F9551F70543B}"/>
              </a:ext>
            </a:extLst>
          </p:cNvPr>
          <p:cNvSpPr>
            <a:spLocks noGrp="1"/>
          </p:cNvSpPr>
          <p:nvPr>
            <p:ph type="sldNum" sz="quarter" idx="12"/>
          </p:nvPr>
        </p:nvSpPr>
        <p:spPr/>
        <p:txBody>
          <a:bodyPr/>
          <a:lstStyle/>
          <a:p>
            <a:pPr defTabSz="456788"/>
            <a:fld id="{0638AFE9-EB24-4E85-A937-181894F314B4}" type="slidenum">
              <a:rPr kumimoji="1" lang="ja-JP" altLang="en-US">
                <a:latin typeface="Meiryo UI"/>
                <a:ea typeface="Meiryo UI"/>
              </a:rPr>
              <a:pPr defTabSz="456788"/>
              <a:t>4</a:t>
            </a:fld>
            <a:endParaRPr kumimoji="1" lang="ja-JP" altLang="en-US">
              <a:latin typeface="Meiryo UI"/>
              <a:ea typeface="Meiryo UI"/>
            </a:endParaRPr>
          </a:p>
        </p:txBody>
      </p:sp>
      <p:sp>
        <p:nvSpPr>
          <p:cNvPr id="8" name="テキスト ボックス 7">
            <a:extLst>
              <a:ext uri="{FF2B5EF4-FFF2-40B4-BE49-F238E27FC236}">
                <a16:creationId xmlns:a16="http://schemas.microsoft.com/office/drawing/2014/main" id="{4BA5C64B-97A5-472E-8252-B8983586F5DF}"/>
              </a:ext>
            </a:extLst>
          </p:cNvPr>
          <p:cNvSpPr txBox="1"/>
          <p:nvPr/>
        </p:nvSpPr>
        <p:spPr>
          <a:xfrm>
            <a:off x="288010" y="791513"/>
            <a:ext cx="9329981" cy="2540311"/>
          </a:xfrm>
          <a:prstGeom prst="rect">
            <a:avLst/>
          </a:prstGeom>
          <a:noFill/>
          <a:ln>
            <a:solidFill>
              <a:srgbClr val="2E75B6"/>
            </a:solidFill>
          </a:ln>
        </p:spPr>
        <p:txBody>
          <a:bodyPr wrap="square">
            <a:spAutoFit/>
          </a:bodyPr>
          <a:lstStyle/>
          <a:p>
            <a:pPr marL="88953" indent="-88953" defTabSz="914949" fontAlgn="base">
              <a:spcBef>
                <a:spcPct val="0"/>
              </a:spcBef>
              <a:defRPr/>
            </a:pPr>
            <a:r>
              <a:rPr kumimoji="1" lang="ja-JP" altLang="en-US" sz="1601" dirty="0">
                <a:solidFill>
                  <a:srgbClr val="000000"/>
                </a:solidFill>
                <a:latin typeface="Meiryo UI" panose="020B0604030504040204" pitchFamily="50" charset="-128"/>
                <a:ea typeface="Meiryo UI" panose="020B0604030504040204" pitchFamily="50" charset="-128"/>
              </a:rPr>
              <a:t>・ 大阪のスーパーシティでは、</a:t>
            </a:r>
            <a:r>
              <a:rPr kumimoji="1" lang="en-US" altLang="ja-JP" sz="1601" dirty="0">
                <a:solidFill>
                  <a:srgbClr val="000000"/>
                </a:solidFill>
                <a:latin typeface="Meiryo UI" panose="020B0604030504040204" pitchFamily="50" charset="-128"/>
                <a:ea typeface="Meiryo UI" panose="020B0604030504040204" pitchFamily="50" charset="-128"/>
              </a:rPr>
              <a:t>2025</a:t>
            </a:r>
            <a:r>
              <a:rPr kumimoji="1" lang="ja-JP" altLang="en-US" sz="1601" dirty="0">
                <a:solidFill>
                  <a:srgbClr val="000000"/>
                </a:solidFill>
                <a:latin typeface="Meiryo UI" panose="020B0604030504040204" pitchFamily="50" charset="-128"/>
                <a:ea typeface="Meiryo UI" panose="020B0604030504040204" pitchFamily="50" charset="-128"/>
              </a:rPr>
              <a:t>年大阪・関西万博をマイルストーンとして、「夢洲・うめきた２期」という２つのグリーンフィールドにおいて、</a:t>
            </a:r>
            <a:endParaRPr kumimoji="1" lang="en-US" altLang="ja-JP" sz="1601" dirty="0">
              <a:solidFill>
                <a:srgbClr val="000000"/>
              </a:solidFill>
              <a:latin typeface="Meiryo UI" panose="020B0604030504040204" pitchFamily="50" charset="-128"/>
              <a:ea typeface="Meiryo UI" panose="020B0604030504040204" pitchFamily="50" charset="-128"/>
            </a:endParaRPr>
          </a:p>
          <a:p>
            <a:pPr marL="88953" indent="-88953" defTabSz="914949" fontAlgn="base">
              <a:spcBef>
                <a:spcPct val="0"/>
              </a:spcBef>
              <a:defRPr/>
            </a:pPr>
            <a:r>
              <a:rPr kumimoji="1" lang="ja-JP" altLang="en-US" sz="1601" dirty="0">
                <a:solidFill>
                  <a:srgbClr val="000000"/>
                </a:solidFill>
                <a:latin typeface="Meiryo UI" panose="020B0604030504040204" pitchFamily="50" charset="-128"/>
                <a:ea typeface="Meiryo UI" panose="020B0604030504040204" pitchFamily="50" charset="-128"/>
              </a:rPr>
              <a:t>「夢洲コンストラクション、大阪・関西万博、うめきた２期」という３つのプロジェクトを進めてきた。</a:t>
            </a:r>
            <a:endParaRPr kumimoji="1" lang="en-US" altLang="ja-JP" sz="1601" dirty="0">
              <a:solidFill>
                <a:srgbClr val="000000"/>
              </a:solidFill>
              <a:latin typeface="Meiryo UI" panose="020B0604030504040204" pitchFamily="50" charset="-128"/>
              <a:ea typeface="Meiryo UI" panose="020B0604030504040204" pitchFamily="50" charset="-128"/>
            </a:endParaRPr>
          </a:p>
          <a:p>
            <a:pPr marL="88953" indent="-88953" defTabSz="914949" fontAlgn="base">
              <a:spcBef>
                <a:spcPts val="600"/>
              </a:spcBef>
              <a:defRPr/>
            </a:pPr>
            <a:r>
              <a:rPr kumimoji="1" lang="ja-JP" altLang="en-US" sz="1601" dirty="0">
                <a:solidFill>
                  <a:srgbClr val="000000"/>
                </a:solidFill>
                <a:latin typeface="Meiryo UI" panose="020B0604030504040204" pitchFamily="50" charset="-128"/>
                <a:ea typeface="Meiryo UI" panose="020B0604030504040204" pitchFamily="50" charset="-128"/>
              </a:rPr>
              <a:t>・併せて、データ駆動型社会の実現をめざし、</a:t>
            </a:r>
            <a:r>
              <a:rPr kumimoji="1" lang="en-US" altLang="ja-JP" sz="1601" dirty="0">
                <a:solidFill>
                  <a:srgbClr val="000000"/>
                </a:solidFill>
                <a:latin typeface="Meiryo UI" panose="020B0604030504040204" pitchFamily="50" charset="-128"/>
                <a:ea typeface="Meiryo UI" panose="020B0604030504040204" pitchFamily="50" charset="-128"/>
              </a:rPr>
              <a:t>ORDEN</a:t>
            </a:r>
            <a:r>
              <a:rPr kumimoji="1" lang="ja-JP" altLang="en-US" sz="1601" dirty="0">
                <a:solidFill>
                  <a:srgbClr val="000000"/>
                </a:solidFill>
                <a:latin typeface="Meiryo UI" panose="020B0604030504040204" pitchFamily="50" charset="-128"/>
                <a:ea typeface="Meiryo UI" panose="020B0604030504040204" pitchFamily="50" charset="-128"/>
              </a:rPr>
              <a:t>によるデータ連携・活用を進め、複数の先端的サービスの実装とそのために必要な規制・制度改革に</a:t>
            </a:r>
            <a:r>
              <a:rPr kumimoji="1" lang="ja-JP" altLang="en-US" sz="1600" dirty="0">
                <a:solidFill>
                  <a:srgbClr val="000000"/>
                </a:solidFill>
                <a:latin typeface="Meiryo UI" panose="020B0604030504040204" pitchFamily="50" charset="-128"/>
                <a:ea typeface="Meiryo UI" panose="020B0604030504040204" pitchFamily="50" charset="-128"/>
              </a:rPr>
              <a:t>注力してきた。</a:t>
            </a:r>
            <a:endParaRPr kumimoji="1" lang="en-US" altLang="ja-JP" sz="1601" dirty="0">
              <a:solidFill>
                <a:srgbClr val="000000"/>
              </a:solidFill>
              <a:latin typeface="Meiryo UI" panose="020B0604030504040204" pitchFamily="50" charset="-128"/>
              <a:ea typeface="Meiryo UI" panose="020B0604030504040204" pitchFamily="50" charset="-128"/>
            </a:endParaRPr>
          </a:p>
          <a:p>
            <a:pPr marL="88953" indent="-88953" defTabSz="914949" fontAlgn="base">
              <a:spcBef>
                <a:spcPts val="600"/>
              </a:spcBef>
              <a:defRPr/>
            </a:pPr>
            <a:r>
              <a:rPr kumimoji="1" lang="ja-JP" altLang="en-US" sz="1601" dirty="0">
                <a:solidFill>
                  <a:srgbClr val="000000"/>
                </a:solidFill>
                <a:latin typeface="Meiryo UI" panose="020B0604030504040204" pitchFamily="50" charset="-128"/>
                <a:ea typeface="Meiryo UI" panose="020B0604030504040204" pitchFamily="50" charset="-128"/>
              </a:rPr>
              <a:t>・一方、大阪スーパーシティの持続的発展を図るため、全体計画（</a:t>
            </a:r>
            <a:r>
              <a:rPr kumimoji="1" lang="en-US" altLang="ja-JP" sz="1601" dirty="0">
                <a:solidFill>
                  <a:srgbClr val="000000"/>
                </a:solidFill>
                <a:latin typeface="Meiryo UI" panose="020B0604030504040204" pitchFamily="50" charset="-128"/>
                <a:ea typeface="Meiryo UI" panose="020B0604030504040204" pitchFamily="50" charset="-128"/>
              </a:rPr>
              <a:t>R4</a:t>
            </a:r>
            <a:r>
              <a:rPr kumimoji="1" lang="ja-JP" altLang="en-US" sz="1601" dirty="0">
                <a:solidFill>
                  <a:srgbClr val="000000"/>
                </a:solidFill>
                <a:latin typeface="Meiryo UI" panose="020B0604030504040204" pitchFamily="50" charset="-128"/>
                <a:ea typeface="Meiryo UI" panose="020B0604030504040204" pitchFamily="50" charset="-128"/>
              </a:rPr>
              <a:t>策定）において、万博後における新たな展開に係る府・市の方針・取組等について、検討を行うこととした。</a:t>
            </a:r>
            <a:endParaRPr kumimoji="1" lang="en-US" altLang="ja-JP" sz="1601" dirty="0">
              <a:solidFill>
                <a:prstClr val="black"/>
              </a:solidFill>
              <a:latin typeface="Meiryo UI" panose="020B0604030504040204" pitchFamily="50" charset="-128"/>
              <a:ea typeface="Meiryo UI" panose="020B0604030504040204" pitchFamily="50" charset="-128"/>
            </a:endParaRPr>
          </a:p>
          <a:p>
            <a:pPr marL="88953" indent="-88953" defTabSz="914949" fontAlgn="base">
              <a:spcBef>
                <a:spcPts val="600"/>
              </a:spcBef>
              <a:defRPr/>
            </a:pPr>
            <a:r>
              <a:rPr kumimoji="1" lang="ja-JP" altLang="en-US" sz="1601" dirty="0">
                <a:solidFill>
                  <a:prstClr val="black"/>
                </a:solidFill>
                <a:latin typeface="Meiryo UI" panose="020B0604030504040204" pitchFamily="50" charset="-128"/>
                <a:ea typeface="Meiryo UI" panose="020B0604030504040204" pitchFamily="50" charset="-128"/>
              </a:rPr>
              <a:t>・以上の状況から、令和７年６月</a:t>
            </a:r>
            <a:r>
              <a:rPr kumimoji="1" lang="en-US" altLang="ja-JP" sz="1601" dirty="0">
                <a:solidFill>
                  <a:prstClr val="black"/>
                </a:solidFill>
                <a:latin typeface="Meiryo UI" panose="020B0604030504040204" pitchFamily="50" charset="-128"/>
                <a:ea typeface="Meiryo UI" panose="020B0604030504040204" pitchFamily="50" charset="-128"/>
              </a:rPr>
              <a:t>10</a:t>
            </a:r>
            <a:r>
              <a:rPr kumimoji="1" lang="ja-JP" altLang="en-US" sz="1601" dirty="0">
                <a:solidFill>
                  <a:prstClr val="black"/>
                </a:solidFill>
                <a:latin typeface="Meiryo UI" panose="020B0604030504040204" pitchFamily="50" charset="-128"/>
                <a:ea typeface="Meiryo UI" panose="020B0604030504040204" pitchFamily="50" charset="-128"/>
              </a:rPr>
              <a:t>日の国家戦略特別区域諮問会議において、全体計画の万博後の検討についての提案がなされ、同提案を受け、令和</a:t>
            </a:r>
            <a:r>
              <a:rPr kumimoji="1" lang="en-US" altLang="ja-JP" sz="1601" dirty="0">
                <a:solidFill>
                  <a:prstClr val="black"/>
                </a:solidFill>
                <a:latin typeface="Meiryo UI" panose="020B0604030504040204" pitchFamily="50" charset="-128"/>
                <a:ea typeface="Meiryo UI" panose="020B0604030504040204" pitchFamily="50" charset="-128"/>
              </a:rPr>
              <a:t>7</a:t>
            </a:r>
            <a:r>
              <a:rPr kumimoji="1" lang="ja-JP" altLang="en-US" sz="1601" dirty="0">
                <a:solidFill>
                  <a:prstClr val="black"/>
                </a:solidFill>
                <a:latin typeface="Meiryo UI" panose="020B0604030504040204" pitchFamily="50" charset="-128"/>
                <a:ea typeface="Meiryo UI" panose="020B0604030504040204" pitchFamily="50" charset="-128"/>
              </a:rPr>
              <a:t>年７月２日に内閣総理大臣により</a:t>
            </a:r>
            <a:r>
              <a:rPr kumimoji="1" lang="ja-JP" altLang="en-US" sz="1601" dirty="0">
                <a:solidFill>
                  <a:srgbClr val="000000"/>
                </a:solidFill>
                <a:latin typeface="Meiryo UI" panose="020B0604030504040204" pitchFamily="50" charset="-128"/>
                <a:ea typeface="Meiryo UI" panose="020B0604030504040204" pitchFamily="50" charset="-128"/>
              </a:rPr>
              <a:t>区域方針の変更がなされた。</a:t>
            </a:r>
            <a:endParaRPr lang="en-US" altLang="ja-JP" sz="1601" dirty="0">
              <a:solidFill>
                <a:prstClr val="black"/>
              </a:solidFill>
              <a:latin typeface="Meiryo UI"/>
              <a:ea typeface="Meiryo UI"/>
            </a:endParaRPr>
          </a:p>
        </p:txBody>
      </p:sp>
      <p:sp>
        <p:nvSpPr>
          <p:cNvPr id="12" name="正方形/長方形 11">
            <a:extLst>
              <a:ext uri="{FF2B5EF4-FFF2-40B4-BE49-F238E27FC236}">
                <a16:creationId xmlns:a16="http://schemas.microsoft.com/office/drawing/2014/main" id="{D7F4255B-62C9-4DFF-8DF5-2360859F6BC9}"/>
              </a:ext>
            </a:extLst>
          </p:cNvPr>
          <p:cNvSpPr/>
          <p:nvPr/>
        </p:nvSpPr>
        <p:spPr>
          <a:xfrm>
            <a:off x="288010" y="3429000"/>
            <a:ext cx="9329980" cy="3122480"/>
          </a:xfrm>
          <a:prstGeom prst="rect">
            <a:avLst/>
          </a:prstGeom>
          <a:ln w="12700">
            <a:solidFill>
              <a:schemeClr val="accent1"/>
            </a:solidFill>
            <a:prstDash val="sysDash"/>
          </a:ln>
        </p:spPr>
        <p:style>
          <a:lnRef idx="2">
            <a:schemeClr val="dk1"/>
          </a:lnRef>
          <a:fillRef idx="1">
            <a:schemeClr val="lt1"/>
          </a:fillRef>
          <a:effectRef idx="0">
            <a:schemeClr val="dk1"/>
          </a:effectRef>
          <a:fontRef idx="minor">
            <a:schemeClr val="dk1"/>
          </a:fontRef>
        </p:style>
        <p:txBody>
          <a:bodyPr rtlCol="0" anchor="ctr"/>
          <a:lstStyle/>
          <a:p>
            <a:pPr defTabSz="456788">
              <a:lnSpc>
                <a:spcPts val="2001"/>
              </a:lnSpc>
            </a:pPr>
            <a:r>
              <a:rPr lang="ja-JP" altLang="en-US" sz="1201" dirty="0">
                <a:solidFill>
                  <a:prstClr val="black"/>
                </a:solidFill>
                <a:latin typeface="Meiryo UI"/>
                <a:ea typeface="Meiryo UI"/>
              </a:rPr>
              <a:t>　　　　　　　　　　　　　　　　　　                     </a:t>
            </a:r>
            <a:r>
              <a:rPr lang="en-US" altLang="ja-JP" sz="1201" dirty="0">
                <a:solidFill>
                  <a:prstClr val="black"/>
                </a:solidFill>
                <a:latin typeface="Meiryo UI"/>
                <a:ea typeface="Meiryo UI"/>
              </a:rPr>
              <a:t> </a:t>
            </a:r>
            <a:r>
              <a:rPr lang="ja-JP" altLang="en-US" sz="1201" dirty="0">
                <a:solidFill>
                  <a:prstClr val="black"/>
                </a:solidFill>
                <a:latin typeface="Meiryo UI"/>
                <a:ea typeface="Meiryo UI"/>
              </a:rPr>
              <a:t>国家戦略特別区域及び区域方針（抄）　                平成</a:t>
            </a:r>
            <a:r>
              <a:rPr lang="en-US" altLang="ja-JP" sz="1201" dirty="0">
                <a:solidFill>
                  <a:prstClr val="black"/>
                </a:solidFill>
                <a:latin typeface="Meiryo UI"/>
                <a:ea typeface="Meiryo UI"/>
              </a:rPr>
              <a:t>26</a:t>
            </a:r>
            <a:r>
              <a:rPr lang="ja-JP" altLang="en-US" sz="1201" dirty="0">
                <a:solidFill>
                  <a:prstClr val="black"/>
                </a:solidFill>
                <a:latin typeface="Meiryo UI"/>
                <a:ea typeface="Meiryo UI"/>
              </a:rPr>
              <a:t>年５月１日　内閣総理大臣決定</a:t>
            </a:r>
            <a:endParaRPr lang="en-US" altLang="ja-JP" sz="1201" dirty="0">
              <a:solidFill>
                <a:prstClr val="black"/>
              </a:solidFill>
              <a:latin typeface="Meiryo UI"/>
              <a:ea typeface="Meiryo UI"/>
            </a:endParaRPr>
          </a:p>
          <a:p>
            <a:pPr defTabSz="456788">
              <a:lnSpc>
                <a:spcPts val="2001"/>
              </a:lnSpc>
            </a:pPr>
            <a:r>
              <a:rPr lang="ja-JP" altLang="en-US" sz="1201" dirty="0">
                <a:solidFill>
                  <a:prstClr val="black"/>
                </a:solidFill>
                <a:latin typeface="Meiryo UI"/>
                <a:ea typeface="Meiryo UI"/>
              </a:rPr>
              <a:t>　　　　　　　　　　　　　　　　　　　　　　　　　　　　　　　　　　　　　　　　　　　　　　　　　　　　　　　　　　　　　　　　令和７年７月２日 　一 部 変 更</a:t>
            </a:r>
            <a:endParaRPr lang="en-US" altLang="ja-JP" sz="1201" dirty="0">
              <a:solidFill>
                <a:prstClr val="black"/>
              </a:solidFill>
              <a:latin typeface="Meiryo UI"/>
              <a:ea typeface="Meiryo UI"/>
            </a:endParaRPr>
          </a:p>
          <a:p>
            <a:pPr defTabSz="456788">
              <a:lnSpc>
                <a:spcPts val="2001"/>
              </a:lnSpc>
            </a:pPr>
            <a:r>
              <a:rPr lang="ja-JP" altLang="en-US" sz="1201" dirty="0">
                <a:solidFill>
                  <a:prstClr val="black"/>
                </a:solidFill>
                <a:latin typeface="Meiryo UI"/>
                <a:ea typeface="Meiryo UI"/>
              </a:rPr>
              <a:t>１．対象区域 　大阪府大阪市</a:t>
            </a:r>
            <a:endParaRPr lang="en-US" altLang="ja-JP" sz="1201" dirty="0">
              <a:solidFill>
                <a:prstClr val="black"/>
              </a:solidFill>
              <a:latin typeface="Meiryo UI"/>
              <a:ea typeface="Meiryo UI"/>
            </a:endParaRPr>
          </a:p>
          <a:p>
            <a:pPr defTabSz="456788">
              <a:lnSpc>
                <a:spcPts val="2001"/>
              </a:lnSpc>
            </a:pPr>
            <a:r>
              <a:rPr lang="ja-JP" altLang="en-US" sz="1201" dirty="0">
                <a:solidFill>
                  <a:prstClr val="black"/>
                </a:solidFill>
                <a:latin typeface="Meiryo UI"/>
                <a:ea typeface="Meiryo UI"/>
              </a:rPr>
              <a:t>２．目標 </a:t>
            </a:r>
            <a:endParaRPr lang="en-US" altLang="ja-JP" sz="1201" dirty="0">
              <a:solidFill>
                <a:prstClr val="black"/>
              </a:solidFill>
              <a:latin typeface="Meiryo UI"/>
              <a:ea typeface="Meiryo UI"/>
            </a:endParaRPr>
          </a:p>
          <a:p>
            <a:pPr marL="177907" indent="-177907" defTabSz="456788">
              <a:lnSpc>
                <a:spcPts val="2001"/>
              </a:lnSpc>
            </a:pPr>
            <a:r>
              <a:rPr lang="ja-JP" altLang="en-US" sz="1201" dirty="0">
                <a:solidFill>
                  <a:prstClr val="black"/>
                </a:solidFill>
                <a:latin typeface="Meiryo UI"/>
                <a:ea typeface="Meiryo UI"/>
              </a:rPr>
              <a:t>　   スーパーシティ型の国家戦略特区として、複数分野の大胆な規制・制度改革と併せて、データ連携基盤を活用して複数の先端的サービスを官民連携により実施することを通じて、世界に先駆けて、</a:t>
            </a:r>
            <a:r>
              <a:rPr lang="en-US" altLang="ja-JP" sz="1201" dirty="0">
                <a:solidFill>
                  <a:prstClr val="black"/>
                </a:solidFill>
                <a:latin typeface="Meiryo UI"/>
                <a:ea typeface="Meiryo UI"/>
              </a:rPr>
              <a:t>2030</a:t>
            </a:r>
            <a:r>
              <a:rPr lang="ja-JP" altLang="en-US" sz="1201" dirty="0">
                <a:solidFill>
                  <a:prstClr val="black"/>
                </a:solidFill>
                <a:latin typeface="Meiryo UI"/>
                <a:ea typeface="Meiryo UI"/>
              </a:rPr>
              <a:t>年頃に実現される未来社会を先行実現することを目指す。 </a:t>
            </a:r>
            <a:endParaRPr lang="en-US" altLang="ja-JP" sz="1201" dirty="0">
              <a:solidFill>
                <a:prstClr val="black"/>
              </a:solidFill>
              <a:latin typeface="Meiryo UI"/>
              <a:ea typeface="Meiryo UI"/>
            </a:endParaRPr>
          </a:p>
          <a:p>
            <a:pPr marL="177907" indent="-177907" defTabSz="456788">
              <a:lnSpc>
                <a:spcPts val="2001"/>
              </a:lnSpc>
            </a:pPr>
            <a:r>
              <a:rPr lang="en-US" altLang="ja-JP" sz="1201" dirty="0">
                <a:solidFill>
                  <a:prstClr val="black"/>
                </a:solidFill>
                <a:latin typeface="Meiryo UI"/>
                <a:ea typeface="Meiryo UI"/>
              </a:rPr>
              <a:t>     2025</a:t>
            </a:r>
            <a:r>
              <a:rPr lang="ja-JP" altLang="en-US" sz="1201" dirty="0">
                <a:solidFill>
                  <a:prstClr val="black"/>
                </a:solidFill>
                <a:latin typeface="Meiryo UI"/>
                <a:ea typeface="Meiryo UI"/>
              </a:rPr>
              <a:t>年大阪・関西万博の開催地である「夢洲」、都心の大規模ターミナル前に立地する「うめきた２期」という２つのグリーンフィールドを中心に、万博のレガシーの継承を含め、「空飛ぶクルマ」の社会実装や先端国際医療の提供、リアルとデジタルが融合した未来の公園等の先端的サービスの実装を進める。</a:t>
            </a:r>
            <a:r>
              <a:rPr lang="en-US" altLang="ja-JP" sz="1201" dirty="0">
                <a:solidFill>
                  <a:prstClr val="black"/>
                </a:solidFill>
                <a:latin typeface="Meiryo UI"/>
                <a:ea typeface="Meiryo UI"/>
              </a:rPr>
              <a:t> </a:t>
            </a:r>
            <a:r>
              <a:rPr lang="ja-JP" altLang="en-US" sz="1201" dirty="0">
                <a:solidFill>
                  <a:prstClr val="black"/>
                </a:solidFill>
                <a:latin typeface="Meiryo UI"/>
                <a:ea typeface="Meiryo UI"/>
              </a:rPr>
              <a:t>あわせて、これら以外のフィールドにおいても官民一体となって先端的サービスが継続的に創出される仕組みを構築し、その社会実装に結びつける好循環を実現する。 </a:t>
            </a:r>
            <a:endParaRPr lang="en-US" altLang="ja-JP" sz="1201" dirty="0">
              <a:solidFill>
                <a:prstClr val="black"/>
              </a:solidFill>
              <a:latin typeface="Meiryo UI"/>
              <a:ea typeface="Meiryo UI"/>
            </a:endParaRPr>
          </a:p>
          <a:p>
            <a:pPr marL="177907" indent="-177907" defTabSz="456788">
              <a:lnSpc>
                <a:spcPts val="2001"/>
              </a:lnSpc>
            </a:pPr>
            <a:r>
              <a:rPr lang="en-US" altLang="ja-JP" sz="1201" dirty="0">
                <a:solidFill>
                  <a:prstClr val="black"/>
                </a:solidFill>
                <a:latin typeface="Meiryo UI"/>
                <a:ea typeface="Meiryo UI"/>
              </a:rPr>
              <a:t>    </a:t>
            </a:r>
            <a:r>
              <a:rPr lang="ja-JP" altLang="en-US" sz="1201" dirty="0">
                <a:solidFill>
                  <a:prstClr val="black"/>
                </a:solidFill>
                <a:latin typeface="Meiryo UI"/>
                <a:ea typeface="Meiryo UI"/>
              </a:rPr>
              <a:t>その際、データ連携基盤を最大限活用することでデータ駆動型社会の実現を図るとともに、その広域での共同利用を進めることで横展開と持続的発展を目指す。 これらの取組により、住民の生活の質向上と都市競争力の強化を図る。</a:t>
            </a:r>
            <a:endParaRPr kumimoji="1" lang="ja-JP" altLang="en-US" sz="1201" dirty="0">
              <a:solidFill>
                <a:prstClr val="black"/>
              </a:solidFill>
              <a:latin typeface="Meiryo UI"/>
              <a:ea typeface="Meiryo UI"/>
            </a:endParaRPr>
          </a:p>
        </p:txBody>
      </p:sp>
      <p:sp>
        <p:nvSpPr>
          <p:cNvPr id="4" name="タイトル 5">
            <a:extLst>
              <a:ext uri="{FF2B5EF4-FFF2-40B4-BE49-F238E27FC236}">
                <a16:creationId xmlns:a16="http://schemas.microsoft.com/office/drawing/2014/main" id="{C1E72AE2-5D18-54D1-307F-032499E2676E}"/>
              </a:ext>
            </a:extLst>
          </p:cNvPr>
          <p:cNvSpPr txBox="1">
            <a:spLocks/>
          </p:cNvSpPr>
          <p:nvPr/>
        </p:nvSpPr>
        <p:spPr>
          <a:xfrm>
            <a:off x="-2082" y="0"/>
            <a:ext cx="9918000" cy="540000"/>
          </a:xfrm>
          <a:prstGeom prst="rect">
            <a:avLst/>
          </a:prstGeom>
          <a:solidFill>
            <a:schemeClr val="accent1">
              <a:lumMod val="20000"/>
              <a:lumOff val="80000"/>
            </a:schemeClr>
          </a:solidFill>
        </p:spPr>
        <p:txBody>
          <a:bodyPr vert="horz" lIns="90000" tIns="46800" rIns="90000" bIns="46800" rtlCol="0" anchor="ctr" anchorCtr="0">
            <a:noAutofit/>
          </a:bodyPr>
          <a:lstStyle>
            <a:lvl1pPr algn="l" defTabSz="912661" rtl="0" eaLnBrk="1" fontAlgn="base" latinLnBrk="0" hangingPunct="1">
              <a:lnSpc>
                <a:spcPct val="100000"/>
              </a:lnSpc>
              <a:spcBef>
                <a:spcPts val="0"/>
              </a:spcBef>
              <a:buNone/>
              <a:defRPr kumimoji="1" sz="1801" b="1" kern="1200">
                <a:solidFill>
                  <a:schemeClr val="tx1"/>
                </a:solidFill>
                <a:latin typeface="+mj-lt"/>
                <a:ea typeface="+mj-ea"/>
                <a:cs typeface="+mj-cs"/>
              </a:defRPr>
            </a:lvl1pPr>
          </a:lstStyle>
          <a:p>
            <a:pPr>
              <a:spcBef>
                <a:spcPts val="300"/>
              </a:spcBef>
            </a:pPr>
            <a:r>
              <a:rPr lang="ja-JP" altLang="en-US" sz="1100" b="0" spc="300" dirty="0">
                <a:solidFill>
                  <a:srgbClr val="000000"/>
                </a:solidFill>
                <a:uFill>
                  <a:solidFill>
                    <a:srgbClr val="2E75B6"/>
                  </a:solidFill>
                </a:uFill>
                <a:latin typeface="Meiryo UI" panose="020B0604030504040204" pitchFamily="50" charset="-128"/>
                <a:ea typeface="Meiryo UI" panose="020B0604030504040204" pitchFamily="50" charset="-128"/>
                <a:cs typeface="+mn-cs"/>
              </a:rPr>
              <a:t> </a:t>
            </a:r>
            <a:r>
              <a:rPr lang="ja-JP" altLang="en-US" sz="1800" u="heavy" spc="300" dirty="0">
                <a:solidFill>
                  <a:srgbClr val="000000"/>
                </a:solidFill>
                <a:uFill>
                  <a:solidFill>
                    <a:srgbClr val="2E75B6"/>
                  </a:solidFill>
                </a:uFill>
                <a:latin typeface="Meiryo UI" panose="020B0604030504040204" pitchFamily="50" charset="-128"/>
                <a:ea typeface="Meiryo UI" panose="020B0604030504040204" pitchFamily="50" charset="-128"/>
                <a:cs typeface="+mn-cs"/>
              </a:rPr>
              <a:t>万博後における</a:t>
            </a:r>
            <a:r>
              <a:rPr lang="ja-JP" altLang="en-US" sz="1800" u="heavy" spc="300" dirty="0">
                <a:solidFill>
                  <a:prstClr val="black"/>
                </a:solidFill>
                <a:uFill>
                  <a:solidFill>
                    <a:srgbClr val="2E75B6"/>
                  </a:solidFill>
                </a:uFill>
                <a:latin typeface="Meiryo UI" panose="020B0604030504040204" pitchFamily="50" charset="-128"/>
                <a:ea typeface="Meiryo UI" panose="020B0604030504040204" pitchFamily="50" charset="-128"/>
                <a:cs typeface="+mn-cs"/>
              </a:rPr>
              <a:t>スーパーシティの新たなフィールド等の展開</a:t>
            </a:r>
            <a:br>
              <a:rPr lang="en-US" altLang="ja-JP" sz="1800" u="heavy" spc="300" dirty="0">
                <a:solidFill>
                  <a:prstClr val="black"/>
                </a:solidFill>
                <a:uFill>
                  <a:solidFill>
                    <a:srgbClr val="2E75B6"/>
                  </a:solidFill>
                </a:uFill>
                <a:latin typeface="Meiryo UI" panose="020B0604030504040204" pitchFamily="50" charset="-128"/>
                <a:ea typeface="Meiryo UI" panose="020B0604030504040204" pitchFamily="50" charset="-128"/>
                <a:cs typeface="+mn-cs"/>
              </a:rPr>
            </a:br>
            <a:r>
              <a:rPr lang="ja-JP" altLang="en-US" sz="1100" b="0" spc="300" dirty="0">
                <a:solidFill>
                  <a:prstClr val="black"/>
                </a:solidFill>
                <a:uFill>
                  <a:solidFill>
                    <a:srgbClr val="2E75B6"/>
                  </a:solidFill>
                </a:uFill>
                <a:latin typeface="Meiryo UI" panose="020B0604030504040204" pitchFamily="50" charset="-128"/>
                <a:ea typeface="Meiryo UI" panose="020B0604030504040204" pitchFamily="50" charset="-128"/>
                <a:cs typeface="+mn-cs"/>
              </a:rPr>
              <a:t>　</a:t>
            </a:r>
            <a:r>
              <a:rPr lang="ja-JP" altLang="en-US" sz="1600" spc="300" dirty="0">
                <a:solidFill>
                  <a:prstClr val="black"/>
                </a:solidFill>
                <a:latin typeface="Meiryo UI" panose="020B0604030504040204" pitchFamily="50" charset="-128"/>
                <a:ea typeface="Meiryo UI" panose="020B0604030504040204" pitchFamily="50" charset="-128"/>
                <a:cs typeface="+mn-cs"/>
              </a:rPr>
              <a:t>①背景・経緯</a:t>
            </a:r>
            <a:endParaRPr lang="ja-JP" altLang="en-US" dirty="0"/>
          </a:p>
        </p:txBody>
      </p:sp>
    </p:spTree>
    <p:extLst>
      <p:ext uri="{BB962C8B-B14F-4D97-AF65-F5344CB8AC3E}">
        <p14:creationId xmlns:p14="http://schemas.microsoft.com/office/powerpoint/2010/main" val="250292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BF044BFB-6336-47F9-B2EA-E122F96CEDA2}"/>
              </a:ext>
            </a:extLst>
          </p:cNvPr>
          <p:cNvSpPr/>
          <p:nvPr/>
        </p:nvSpPr>
        <p:spPr>
          <a:xfrm>
            <a:off x="513162" y="2081973"/>
            <a:ext cx="2972569" cy="133432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788"/>
            <a:endParaRPr kumimoji="1" lang="ja-JP" altLang="en-US" sz="1398" dirty="0">
              <a:solidFill>
                <a:prstClr val="white"/>
              </a:solidFill>
              <a:latin typeface="Meiryo UI"/>
              <a:ea typeface="Meiryo UI"/>
            </a:endParaRPr>
          </a:p>
        </p:txBody>
      </p:sp>
      <p:sp>
        <p:nvSpPr>
          <p:cNvPr id="96" name="テキスト ボックス 95">
            <a:extLst>
              <a:ext uri="{FF2B5EF4-FFF2-40B4-BE49-F238E27FC236}">
                <a16:creationId xmlns:a16="http://schemas.microsoft.com/office/drawing/2014/main" id="{E638E2AC-18D8-47C9-A4F0-539961DA6CF7}"/>
              </a:ext>
            </a:extLst>
          </p:cNvPr>
          <p:cNvSpPr txBox="1"/>
          <p:nvPr/>
        </p:nvSpPr>
        <p:spPr>
          <a:xfrm>
            <a:off x="621648" y="2157051"/>
            <a:ext cx="2723332" cy="1198041"/>
          </a:xfrm>
          <a:prstGeom prst="rect">
            <a:avLst/>
          </a:prstGeom>
          <a:noFill/>
        </p:spPr>
        <p:txBody>
          <a:bodyPr wrap="square">
            <a:spAutoFit/>
          </a:bodyPr>
          <a:lstStyle/>
          <a:p>
            <a:pPr defTabSz="456788"/>
            <a:r>
              <a:rPr lang="ja-JP" altLang="en-US" sz="1198" b="1" dirty="0">
                <a:solidFill>
                  <a:prstClr val="black"/>
                </a:solidFill>
                <a:latin typeface="Meiryo UI" panose="020B0604030504040204" pitchFamily="50" charset="-128"/>
                <a:ea typeface="Meiryo UI" panose="020B0604030504040204" pitchFamily="50" charset="-128"/>
              </a:rPr>
              <a:t>森之宮</a:t>
            </a:r>
            <a:endParaRPr lang="en-US" altLang="ja-JP" sz="1198" b="1"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・大阪公立大</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  新キャンパスがオープン</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・フィジカル</a:t>
            </a:r>
            <a:r>
              <a:rPr lang="en-US" altLang="ja-JP" sz="1198" dirty="0">
                <a:solidFill>
                  <a:prstClr val="black"/>
                </a:solidFill>
                <a:latin typeface="Meiryo UI" panose="020B0604030504040204" pitchFamily="50" charset="-128"/>
                <a:ea typeface="Meiryo UI" panose="020B0604030504040204" pitchFamily="50" charset="-128"/>
              </a:rPr>
              <a:t>AI</a:t>
            </a:r>
            <a:r>
              <a:rPr lang="ja-JP" altLang="en-US" sz="1198" dirty="0">
                <a:solidFill>
                  <a:prstClr val="black"/>
                </a:solidFill>
                <a:latin typeface="Meiryo UI" panose="020B0604030504040204" pitchFamily="50" charset="-128"/>
                <a:ea typeface="Meiryo UI" panose="020B0604030504040204" pitchFamily="50" charset="-128"/>
              </a:rPr>
              <a:t>による認知症軽減・予防に</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 係る個人情報の取扱い等の規制・制度 </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en-US" altLang="ja-JP" sz="1198" dirty="0">
                <a:solidFill>
                  <a:prstClr val="black"/>
                </a:solidFill>
                <a:latin typeface="Meiryo UI" panose="020B0604030504040204" pitchFamily="50" charset="-128"/>
                <a:ea typeface="Meiryo UI" panose="020B0604030504040204" pitchFamily="50" charset="-128"/>
              </a:rPr>
              <a:t> </a:t>
            </a:r>
            <a:r>
              <a:rPr lang="ja-JP" altLang="en-US" sz="1198" dirty="0">
                <a:solidFill>
                  <a:prstClr val="black"/>
                </a:solidFill>
                <a:latin typeface="Meiryo UI" panose="020B0604030504040204" pitchFamily="50" charset="-128"/>
                <a:ea typeface="Meiryo UI" panose="020B0604030504040204" pitchFamily="50" charset="-128"/>
              </a:rPr>
              <a:t>改革提案および実証に取組む方針</a:t>
            </a:r>
            <a:endParaRPr lang="en-US" altLang="ja-JP" sz="1198" dirty="0">
              <a:solidFill>
                <a:prstClr val="black"/>
              </a:solidFill>
              <a:latin typeface="Meiryo UI" panose="020B0604030504040204" pitchFamily="50" charset="-128"/>
              <a:ea typeface="Meiryo UI" panose="020B0604030504040204" pitchFamily="50" charset="-128"/>
            </a:endParaRPr>
          </a:p>
        </p:txBody>
      </p:sp>
      <p:sp>
        <p:nvSpPr>
          <p:cNvPr id="103" name="テキスト ボックス 102">
            <a:extLst>
              <a:ext uri="{FF2B5EF4-FFF2-40B4-BE49-F238E27FC236}">
                <a16:creationId xmlns:a16="http://schemas.microsoft.com/office/drawing/2014/main" id="{879A201B-1F4D-468C-AE67-8FACFC5AB2B1}"/>
              </a:ext>
            </a:extLst>
          </p:cNvPr>
          <p:cNvSpPr txBox="1"/>
          <p:nvPr/>
        </p:nvSpPr>
        <p:spPr>
          <a:xfrm>
            <a:off x="420381" y="1419974"/>
            <a:ext cx="9326667" cy="2181641"/>
          </a:xfrm>
          <a:prstGeom prst="roundRect">
            <a:avLst>
              <a:gd name="adj" fmla="val 6307"/>
            </a:avLst>
          </a:prstGeom>
          <a:noFill/>
          <a:ln w="19050">
            <a:solidFill>
              <a:schemeClr val="accent1">
                <a:lumMod val="60000"/>
                <a:lumOff val="40000"/>
              </a:schemeClr>
            </a:solidFill>
          </a:ln>
        </p:spPr>
        <p:txBody>
          <a:bodyPr wrap="square" rtlCol="0">
            <a:noAutofit/>
          </a:bodyPr>
          <a:lstStyle/>
          <a:p>
            <a:pPr defTabSz="912661" fontAlgn="base">
              <a:spcBef>
                <a:spcPts val="599"/>
              </a:spcBef>
              <a:defRPr/>
            </a:pPr>
            <a:endParaRPr kumimoji="1" lang="en-US" altLang="ja-JP" sz="1098" dirty="0">
              <a:solidFill>
                <a:srgbClr val="000000"/>
              </a:solidFill>
              <a:latin typeface="Meiryo UI" panose="020B0604030504040204" pitchFamily="50" charset="-128"/>
              <a:ea typeface="Meiryo UI" panose="020B0604030504040204" pitchFamily="50" charset="-128"/>
            </a:endParaRPr>
          </a:p>
          <a:p>
            <a:pPr defTabSz="912661" fontAlgn="base">
              <a:spcBef>
                <a:spcPts val="599"/>
              </a:spcBef>
              <a:defRPr/>
            </a:pPr>
            <a:endParaRPr kumimoji="1" lang="en-US" altLang="ja-JP" sz="1098" dirty="0">
              <a:solidFill>
                <a:srgbClr val="000000"/>
              </a:solidFill>
              <a:latin typeface="Meiryo UI" panose="020B0604030504040204" pitchFamily="50" charset="-128"/>
              <a:ea typeface="Meiryo UI" panose="020B0604030504040204" pitchFamily="50" charset="-128"/>
            </a:endParaRPr>
          </a:p>
          <a:p>
            <a:pPr defTabSz="912661" fontAlgn="base">
              <a:spcBef>
                <a:spcPts val="599"/>
              </a:spcBef>
              <a:defRPr/>
            </a:pPr>
            <a:endParaRPr kumimoji="1" lang="ja-JP" altLang="en-US" sz="1098" dirty="0">
              <a:solidFill>
                <a:srgbClr val="000000"/>
              </a:solidFill>
              <a:latin typeface="Meiryo UI" panose="020B0604030504040204" pitchFamily="50" charset="-128"/>
              <a:ea typeface="Meiryo UI" panose="020B0604030504040204" pitchFamily="50" charset="-128"/>
            </a:endParaRPr>
          </a:p>
        </p:txBody>
      </p:sp>
      <p:sp>
        <p:nvSpPr>
          <p:cNvPr id="105" name="四角形: 角を丸くする 104">
            <a:extLst>
              <a:ext uri="{FF2B5EF4-FFF2-40B4-BE49-F238E27FC236}">
                <a16:creationId xmlns:a16="http://schemas.microsoft.com/office/drawing/2014/main" id="{87785987-E2CF-43F6-A678-3B4319031E16}"/>
              </a:ext>
            </a:extLst>
          </p:cNvPr>
          <p:cNvSpPr/>
          <p:nvPr/>
        </p:nvSpPr>
        <p:spPr>
          <a:xfrm>
            <a:off x="3557914" y="2098394"/>
            <a:ext cx="3155501" cy="1301489"/>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788"/>
            <a:endParaRPr kumimoji="1" lang="ja-JP" altLang="en-US" sz="1398" dirty="0">
              <a:solidFill>
                <a:prstClr val="white"/>
              </a:solidFill>
              <a:latin typeface="Meiryo UI"/>
              <a:ea typeface="Meiryo UI"/>
            </a:endParaRPr>
          </a:p>
        </p:txBody>
      </p:sp>
      <p:sp>
        <p:nvSpPr>
          <p:cNvPr id="104" name="四角形: 角を丸くする 103">
            <a:extLst>
              <a:ext uri="{FF2B5EF4-FFF2-40B4-BE49-F238E27FC236}">
                <a16:creationId xmlns:a16="http://schemas.microsoft.com/office/drawing/2014/main" id="{E1A5FB3B-B559-47FD-B1FB-245FA9DF4296}"/>
              </a:ext>
            </a:extLst>
          </p:cNvPr>
          <p:cNvSpPr/>
          <p:nvPr/>
        </p:nvSpPr>
        <p:spPr>
          <a:xfrm>
            <a:off x="6819419" y="2081973"/>
            <a:ext cx="2768092" cy="748542"/>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788"/>
            <a:endParaRPr kumimoji="1" lang="ja-JP" altLang="en-US" sz="1398">
              <a:solidFill>
                <a:prstClr val="white"/>
              </a:solidFill>
              <a:latin typeface="Meiryo UI"/>
              <a:ea typeface="Meiryo UI"/>
            </a:endParaRPr>
          </a:p>
        </p:txBody>
      </p:sp>
      <p:sp>
        <p:nvSpPr>
          <p:cNvPr id="10" name="正方形/長方形 9">
            <a:extLst>
              <a:ext uri="{FF2B5EF4-FFF2-40B4-BE49-F238E27FC236}">
                <a16:creationId xmlns:a16="http://schemas.microsoft.com/office/drawing/2014/main" id="{CBF9536D-9DAD-40B0-9B85-20D8E577C984}"/>
              </a:ext>
            </a:extLst>
          </p:cNvPr>
          <p:cNvSpPr/>
          <p:nvPr/>
        </p:nvSpPr>
        <p:spPr>
          <a:xfrm>
            <a:off x="126749" y="730267"/>
            <a:ext cx="9701888" cy="520806"/>
          </a:xfrm>
          <a:prstGeom prst="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lIns="71863" tIns="71863" rIns="71863" bIns="71863" rtlCol="0" anchor="t" anchorCtr="0"/>
          <a:lstStyle/>
          <a:p>
            <a:pPr marL="285207" indent="-285207" defTabSz="456788">
              <a:buFont typeface="Wingdings" panose="05000000000000000000" pitchFamily="2" charset="2"/>
              <a:buChar char="l"/>
              <a:defRPr/>
            </a:pPr>
            <a:r>
              <a:rPr lang="ja-JP" altLang="en-US" sz="1597" u="sng" kern="0" dirty="0">
                <a:solidFill>
                  <a:prstClr val="black"/>
                </a:solidFill>
                <a:latin typeface="HGS創英角ｺﾞｼｯｸUB" panose="020B0900000000000000" pitchFamily="50" charset="-128"/>
                <a:ea typeface="HGS創英角ｺﾞｼｯｸUB" panose="020B0900000000000000" pitchFamily="50" charset="-128"/>
              </a:rPr>
              <a:t>区域方針変更を受け、令和７年度に、大阪府・大阪市で検討を実施。</a:t>
            </a:r>
            <a:endParaRPr lang="en-US" altLang="ja-JP" sz="1401" u="sng" strike="sngStrike" kern="0" dirty="0">
              <a:solidFill>
                <a:srgbClr val="FF0000"/>
              </a:solidFill>
              <a:highlight>
                <a:srgbClr val="FFFF00"/>
              </a:highlight>
              <a:latin typeface="HGS創英角ｺﾞｼｯｸUB" panose="020B0900000000000000" pitchFamily="50" charset="-128"/>
              <a:ea typeface="HGS創英角ｺﾞｼｯｸUB" panose="020B0900000000000000" pitchFamily="50" charset="-128"/>
            </a:endParaRPr>
          </a:p>
          <a:p>
            <a:pPr algn="r" defTabSz="456788">
              <a:defRPr/>
            </a:pPr>
            <a:r>
              <a:rPr kumimoji="1" lang="ja-JP" altLang="en-US" sz="1198" dirty="0">
                <a:solidFill>
                  <a:prstClr val="black"/>
                </a:solidFill>
                <a:latin typeface="HGS創英角ｺﾞｼｯｸUB" panose="020B0900000000000000" pitchFamily="50" charset="-128"/>
                <a:ea typeface="HGS創英角ｺﾞｼｯｸUB" panose="020B0900000000000000" pitchFamily="50" charset="-128"/>
              </a:rPr>
              <a:t>（「夢洲」・「うめきた２期」以外のフィールドにおいても、官民一体となって先端的サービスが継続的に創出される仕組）</a:t>
            </a:r>
            <a:endParaRPr kumimoji="1" lang="en-US" altLang="ja-JP" sz="1198" dirty="0">
              <a:solidFill>
                <a:prstClr val="black"/>
              </a:solidFill>
              <a:latin typeface="HGS創英角ｺﾞｼｯｸUB" panose="020B0900000000000000" pitchFamily="50" charset="-128"/>
              <a:ea typeface="HGS創英角ｺﾞｼｯｸUB" panose="020B0900000000000000" pitchFamily="50" charset="-128"/>
            </a:endParaRPr>
          </a:p>
        </p:txBody>
      </p:sp>
      <p:sp>
        <p:nvSpPr>
          <p:cNvPr id="22" name="テキスト ボックス 21">
            <a:extLst>
              <a:ext uri="{FF2B5EF4-FFF2-40B4-BE49-F238E27FC236}">
                <a16:creationId xmlns:a16="http://schemas.microsoft.com/office/drawing/2014/main" id="{CBE97620-945A-4544-9C6D-472C1C51113B}"/>
              </a:ext>
            </a:extLst>
          </p:cNvPr>
          <p:cNvSpPr txBox="1"/>
          <p:nvPr/>
        </p:nvSpPr>
        <p:spPr>
          <a:xfrm>
            <a:off x="1437513" y="1506543"/>
            <a:ext cx="8322450" cy="522223"/>
          </a:xfrm>
          <a:prstGeom prst="rect">
            <a:avLst/>
          </a:prstGeom>
          <a:noFill/>
        </p:spPr>
        <p:txBody>
          <a:bodyPr wrap="square">
            <a:spAutoFit/>
          </a:bodyPr>
          <a:lstStyle/>
          <a:p>
            <a:pPr defTabSz="456331">
              <a:defRPr/>
            </a:pPr>
            <a:r>
              <a:rPr kumimoji="1" lang="ja-JP" altLang="en-US" sz="1398" dirty="0">
                <a:solidFill>
                  <a:prstClr val="black"/>
                </a:solidFill>
                <a:latin typeface="Meiryo UI" panose="020B0604030504040204" pitchFamily="50" charset="-128"/>
                <a:ea typeface="Meiryo UI" panose="020B0604030504040204" pitchFamily="50" charset="-128"/>
              </a:rPr>
              <a:t>経済団体、民間企業等（</a:t>
            </a:r>
            <a:r>
              <a:rPr kumimoji="1" lang="en-US" altLang="ja-JP" sz="1398" dirty="0">
                <a:solidFill>
                  <a:prstClr val="black"/>
                </a:solidFill>
                <a:latin typeface="Meiryo UI" panose="020B0604030504040204" pitchFamily="50" charset="-128"/>
                <a:ea typeface="Meiryo UI" panose="020B0604030504040204" pitchFamily="50" charset="-128"/>
              </a:rPr>
              <a:t>50</a:t>
            </a:r>
            <a:r>
              <a:rPr kumimoji="1" lang="ja-JP" altLang="en-US" sz="1398" dirty="0">
                <a:solidFill>
                  <a:prstClr val="black"/>
                </a:solidFill>
                <a:latin typeface="Meiryo UI" panose="020B0604030504040204" pitchFamily="50" charset="-128"/>
                <a:ea typeface="Meiryo UI" panose="020B0604030504040204" pitchFamily="50" charset="-128"/>
              </a:rPr>
              <a:t>者以上）にヒアリングを行い、</a:t>
            </a:r>
            <a:r>
              <a:rPr kumimoji="1" lang="ja-JP" altLang="en-US" sz="1398" dirty="0">
                <a:solidFill>
                  <a:prstClr val="black">
                    <a:lumMod val="95000"/>
                    <a:lumOff val="5000"/>
                  </a:prstClr>
                </a:solidFill>
                <a:latin typeface="Meiryo UI" panose="020B0604030504040204" pitchFamily="50" charset="-128"/>
                <a:ea typeface="Meiryo UI" panose="020B0604030504040204" pitchFamily="50" charset="-128"/>
              </a:rPr>
              <a:t>森之宮 ・ なんば ・ 咲洲において、モデル調査を実施し、 </a:t>
            </a:r>
            <a:endParaRPr kumimoji="1" lang="en-US" altLang="ja-JP" sz="1398" dirty="0">
              <a:solidFill>
                <a:prstClr val="black">
                  <a:lumMod val="95000"/>
                  <a:lumOff val="5000"/>
                </a:prstClr>
              </a:solidFill>
              <a:latin typeface="Meiryo UI" panose="020B0604030504040204" pitchFamily="50" charset="-128"/>
              <a:ea typeface="Meiryo UI" panose="020B0604030504040204" pitchFamily="50" charset="-128"/>
            </a:endParaRPr>
          </a:p>
          <a:p>
            <a:pPr defTabSz="456331">
              <a:defRPr/>
            </a:pPr>
            <a:r>
              <a:rPr kumimoji="1" lang="ja-JP" altLang="en-US" sz="1398" dirty="0">
                <a:solidFill>
                  <a:prstClr val="black">
                    <a:lumMod val="95000"/>
                    <a:lumOff val="5000"/>
                  </a:prstClr>
                </a:solidFill>
                <a:latin typeface="Meiryo UI" panose="020B0604030504040204" pitchFamily="50" charset="-128"/>
                <a:ea typeface="Meiryo UI" panose="020B0604030504040204" pitchFamily="50" charset="-128"/>
              </a:rPr>
              <a:t>スーパーシティの取組に係るフィールド・企業等として、必要な要件、公的に支援すべき事項を明確化。</a:t>
            </a:r>
            <a:endParaRPr kumimoji="1" lang="en-US" altLang="ja-JP" sz="1398" dirty="0">
              <a:solidFill>
                <a:prstClr val="black">
                  <a:lumMod val="95000"/>
                  <a:lumOff val="5000"/>
                </a:prstClr>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E4439905-F6DD-4E73-B147-2537824A9059}"/>
              </a:ext>
            </a:extLst>
          </p:cNvPr>
          <p:cNvSpPr txBox="1"/>
          <p:nvPr/>
        </p:nvSpPr>
        <p:spPr>
          <a:xfrm>
            <a:off x="3609828" y="2170288"/>
            <a:ext cx="3089739" cy="1198404"/>
          </a:xfrm>
          <a:prstGeom prst="rect">
            <a:avLst/>
          </a:prstGeom>
          <a:noFill/>
        </p:spPr>
        <p:txBody>
          <a:bodyPr wrap="square">
            <a:spAutoFit/>
          </a:bodyPr>
          <a:lstStyle/>
          <a:p>
            <a:pPr defTabSz="456788"/>
            <a:r>
              <a:rPr lang="ja-JP" altLang="en-US" sz="1198" b="1" dirty="0">
                <a:solidFill>
                  <a:prstClr val="black"/>
                </a:solidFill>
                <a:latin typeface="Meiryo UI" panose="020B0604030504040204" pitchFamily="50" charset="-128"/>
                <a:ea typeface="Meiryo UI" panose="020B0604030504040204" pitchFamily="50" charset="-128"/>
              </a:rPr>
              <a:t>咲洲</a:t>
            </a:r>
            <a:endParaRPr lang="en-US" altLang="ja-JP" sz="1198" b="1"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・民間企業や大学等の</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en-US" altLang="ja-JP" sz="1198" dirty="0">
                <a:solidFill>
                  <a:prstClr val="black"/>
                </a:solidFill>
                <a:latin typeface="Meiryo UI" panose="020B0604030504040204" pitchFamily="50" charset="-128"/>
                <a:ea typeface="Meiryo UI" panose="020B0604030504040204" pitchFamily="50" charset="-128"/>
              </a:rPr>
              <a:t>  </a:t>
            </a:r>
            <a:r>
              <a:rPr lang="ja-JP" altLang="en-US" sz="1198" dirty="0">
                <a:solidFill>
                  <a:prstClr val="black"/>
                </a:solidFill>
                <a:latin typeface="Meiryo UI" panose="020B0604030504040204" pitchFamily="50" charset="-128"/>
                <a:ea typeface="Meiryo UI" panose="020B0604030504040204" pitchFamily="50" charset="-128"/>
              </a:rPr>
              <a:t>実証拠点が存在</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・災害時のスムーズな復興支援（仮設建築物 </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en-US" altLang="ja-JP" sz="1198" dirty="0">
                <a:solidFill>
                  <a:prstClr val="black"/>
                </a:solidFill>
                <a:latin typeface="Meiryo UI" panose="020B0604030504040204" pitchFamily="50" charset="-128"/>
                <a:ea typeface="Meiryo UI" panose="020B0604030504040204" pitchFamily="50" charset="-128"/>
              </a:rPr>
              <a:t>  </a:t>
            </a:r>
            <a:r>
              <a:rPr lang="ja-JP" altLang="en-US" sz="1198" dirty="0">
                <a:solidFill>
                  <a:prstClr val="black"/>
                </a:solidFill>
                <a:latin typeface="Meiryo UI" panose="020B0604030504040204" pitchFamily="50" charset="-128"/>
                <a:ea typeface="Meiryo UI" panose="020B0604030504040204" pitchFamily="50" charset="-128"/>
              </a:rPr>
              <a:t>の活用、迅速な本人確認）に係る規制・制</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　度改革提案および実証に取組む方針</a:t>
            </a:r>
          </a:p>
        </p:txBody>
      </p:sp>
      <p:sp>
        <p:nvSpPr>
          <p:cNvPr id="35" name="テキスト ボックス 34">
            <a:extLst>
              <a:ext uri="{FF2B5EF4-FFF2-40B4-BE49-F238E27FC236}">
                <a16:creationId xmlns:a16="http://schemas.microsoft.com/office/drawing/2014/main" id="{03710C4C-9DFF-4A79-9AC8-E06446D697CF}"/>
              </a:ext>
            </a:extLst>
          </p:cNvPr>
          <p:cNvSpPr txBox="1"/>
          <p:nvPr/>
        </p:nvSpPr>
        <p:spPr>
          <a:xfrm>
            <a:off x="420382" y="4381227"/>
            <a:ext cx="4326687" cy="943521"/>
          </a:xfrm>
          <a:prstGeom prst="rect">
            <a:avLst/>
          </a:prstGeom>
          <a:solidFill>
            <a:schemeClr val="bg1"/>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1863" tIns="71863" rIns="71863" bIns="71863" rtlCol="0" anchor="ctr"/>
          <a:lstStyle>
            <a:defPPr>
              <a:defRPr lang="en-US"/>
            </a:defPPr>
            <a:lvl1pPr algn="ctr" defTabSz="914400">
              <a:defRPr kumimoji="1" sz="1200">
                <a:solidFill>
                  <a:sysClr val="windowText" lastClr="00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defTabSz="914949"/>
            <a:r>
              <a:rPr lang="ja-JP" altLang="en-US" sz="1098" b="1" dirty="0">
                <a:solidFill>
                  <a:prstClr val="black"/>
                </a:solidFill>
                <a:latin typeface="Meiryo UI" panose="020B0604030504040204" pitchFamily="50" charset="-128"/>
                <a:ea typeface="Meiryo UI" panose="020B0604030504040204" pitchFamily="50" charset="-128"/>
              </a:rPr>
              <a:t> </a:t>
            </a:r>
            <a:r>
              <a:rPr lang="ja-JP" altLang="en-US" sz="1098" b="1" u="sng" dirty="0">
                <a:solidFill>
                  <a:prstClr val="black"/>
                </a:solidFill>
                <a:latin typeface="Meiryo UI" panose="020B0604030504040204" pitchFamily="50" charset="-128"/>
                <a:ea typeface="Meiryo UI" panose="020B0604030504040204" pitchFamily="50" charset="-128"/>
              </a:rPr>
              <a:t>▶フィールドの役割</a:t>
            </a:r>
          </a:p>
          <a:p>
            <a:pPr algn="l" defTabSz="914949"/>
            <a:r>
              <a:rPr lang="ja-JP" altLang="en-US" sz="1098" b="1" dirty="0">
                <a:solidFill>
                  <a:prstClr val="black"/>
                </a:solidFill>
                <a:latin typeface="Meiryo UI" panose="020B0604030504040204" pitchFamily="50" charset="-128"/>
                <a:ea typeface="Meiryo UI" panose="020B0604030504040204" pitchFamily="50" charset="-128"/>
              </a:rPr>
              <a:t>　　</a:t>
            </a:r>
            <a:r>
              <a:rPr lang="ja-JP" altLang="en-US" sz="1098" dirty="0">
                <a:solidFill>
                  <a:prstClr val="black"/>
                </a:solidFill>
                <a:latin typeface="Meiryo UI" panose="020B0604030504040204" pitchFamily="50" charset="-128"/>
                <a:ea typeface="Meiryo UI" panose="020B0604030504040204" pitchFamily="50" charset="-128"/>
              </a:rPr>
              <a:t>企業等のための実証フィールドの確保 等</a:t>
            </a:r>
            <a:endParaRPr lang="en-US" altLang="ja-JP" sz="1098" b="1" u="sng" dirty="0">
              <a:solidFill>
                <a:prstClr val="black"/>
              </a:solidFill>
              <a:latin typeface="Meiryo UI" panose="020B0604030504040204" pitchFamily="50" charset="-128"/>
              <a:ea typeface="Meiryo UI" panose="020B0604030504040204" pitchFamily="50" charset="-128"/>
            </a:endParaRPr>
          </a:p>
          <a:p>
            <a:pPr algn="l" defTabSz="914949">
              <a:spcBef>
                <a:spcPts val="599"/>
              </a:spcBef>
            </a:pPr>
            <a:r>
              <a:rPr lang="ja-JP" altLang="en-US" sz="1098" b="1" dirty="0">
                <a:solidFill>
                  <a:prstClr val="black"/>
                </a:solidFill>
                <a:latin typeface="Meiryo UI" panose="020B0604030504040204" pitchFamily="50" charset="-128"/>
                <a:ea typeface="Meiryo UI" panose="020B0604030504040204" pitchFamily="50" charset="-128"/>
              </a:rPr>
              <a:t> </a:t>
            </a:r>
            <a:r>
              <a:rPr lang="ja-JP" altLang="en-US" sz="1098" b="1" u="sng" dirty="0">
                <a:solidFill>
                  <a:prstClr val="black"/>
                </a:solidFill>
                <a:latin typeface="Meiryo UI" panose="020B0604030504040204" pitchFamily="50" charset="-128"/>
                <a:ea typeface="Meiryo UI" panose="020B0604030504040204" pitchFamily="50" charset="-128"/>
              </a:rPr>
              <a:t>▶企業等の役割</a:t>
            </a:r>
          </a:p>
          <a:p>
            <a:pPr algn="l" defTabSz="914949"/>
            <a:r>
              <a:rPr lang="ja-JP" altLang="en-US" sz="1098" dirty="0">
                <a:solidFill>
                  <a:prstClr val="black"/>
                </a:solidFill>
                <a:latin typeface="Meiryo UI" panose="020B0604030504040204" pitchFamily="50" charset="-128"/>
                <a:ea typeface="Meiryo UI" panose="020B0604030504040204" pitchFamily="50" charset="-128"/>
              </a:rPr>
              <a:t>　　先端的サービスを実証に終わらせず、実装まで取り組むこと　等</a:t>
            </a:r>
            <a:endParaRPr lang="en-US" altLang="ja-JP" sz="599" dirty="0">
              <a:solidFill>
                <a:prstClr val="black"/>
              </a:solidFill>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88B4F9BA-355B-4362-826D-DF0EC6DFC7AF}"/>
              </a:ext>
            </a:extLst>
          </p:cNvPr>
          <p:cNvSpPr txBox="1"/>
          <p:nvPr/>
        </p:nvSpPr>
        <p:spPr>
          <a:xfrm>
            <a:off x="4993694" y="4377325"/>
            <a:ext cx="4593817" cy="942217"/>
          </a:xfrm>
          <a:prstGeom prst="rect">
            <a:avLst/>
          </a:prstGeom>
          <a:solidFill>
            <a:schemeClr val="bg1"/>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1863" tIns="71863" rIns="71863" bIns="71863" rtlCol="0" anchor="ctr"/>
          <a:lstStyle>
            <a:defPPr>
              <a:defRPr lang="en-US"/>
            </a:defPPr>
            <a:lvl1pPr defTabSz="914400">
              <a:defRPr kumimoji="1" sz="1400" b="1" u="sng">
                <a:solidFill>
                  <a:srgbClr val="FF0000"/>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914949"/>
            <a:r>
              <a:rPr lang="ja-JP" altLang="en-US" sz="1098" u="none" dirty="0">
                <a:solidFill>
                  <a:prstClr val="black"/>
                </a:solidFill>
              </a:rPr>
              <a:t> ▶</a:t>
            </a:r>
            <a:r>
              <a:rPr lang="ja-JP" altLang="en-US" sz="1098" dirty="0">
                <a:solidFill>
                  <a:prstClr val="black"/>
                </a:solidFill>
              </a:rPr>
              <a:t>公的サポート</a:t>
            </a:r>
            <a:endParaRPr lang="en-US" altLang="ja-JP" sz="1098" dirty="0">
              <a:solidFill>
                <a:prstClr val="black"/>
              </a:solidFill>
            </a:endParaRPr>
          </a:p>
          <a:p>
            <a:pPr defTabSz="914949"/>
            <a:r>
              <a:rPr lang="ja-JP" altLang="en-US" sz="1098" b="0" u="none" dirty="0">
                <a:solidFill>
                  <a:prstClr val="black"/>
                </a:solidFill>
              </a:rPr>
              <a:t>　　 ・法的知識、先端的サービスに即したルールづくり等のノウハウの支援　　</a:t>
            </a:r>
            <a:br>
              <a:rPr lang="en-US" altLang="ja-JP" sz="1098" b="0" u="none" dirty="0">
                <a:solidFill>
                  <a:prstClr val="black"/>
                </a:solidFill>
              </a:rPr>
            </a:br>
            <a:r>
              <a:rPr lang="en-US" altLang="ja-JP" sz="1098" b="0" u="none" dirty="0">
                <a:solidFill>
                  <a:prstClr val="black"/>
                </a:solidFill>
              </a:rPr>
              <a:t>     </a:t>
            </a:r>
            <a:r>
              <a:rPr lang="ja-JP" altLang="en-US" sz="1098" b="0" u="none" dirty="0">
                <a:solidFill>
                  <a:prstClr val="black"/>
                </a:solidFill>
              </a:rPr>
              <a:t>・取組の付加価値向上等を図るブランディング支援（</a:t>
            </a:r>
            <a:r>
              <a:rPr lang="en-US" altLang="ja-JP" sz="1098" b="0" u="none" dirty="0">
                <a:solidFill>
                  <a:prstClr val="black"/>
                </a:solidFill>
              </a:rPr>
              <a:t>PR</a:t>
            </a:r>
            <a:r>
              <a:rPr lang="ja-JP" altLang="en-US" sz="1098" b="0" u="none" dirty="0">
                <a:solidFill>
                  <a:prstClr val="black"/>
                </a:solidFill>
              </a:rPr>
              <a:t>機会の確保）</a:t>
            </a:r>
            <a:br>
              <a:rPr lang="en-US" altLang="ja-JP" sz="1098" b="0" u="none" dirty="0">
                <a:solidFill>
                  <a:prstClr val="black"/>
                </a:solidFill>
              </a:rPr>
            </a:br>
            <a:r>
              <a:rPr lang="ja-JP" altLang="en-US" sz="1098" b="0" u="none" dirty="0">
                <a:solidFill>
                  <a:prstClr val="black"/>
                </a:solidFill>
              </a:rPr>
              <a:t>　　 ・府域での実装に必要となる体制やビジネスモデルづくりなどの伴走支援</a:t>
            </a:r>
            <a:endParaRPr lang="en-US" altLang="ja-JP" sz="1098" b="0" u="none" dirty="0">
              <a:solidFill>
                <a:prstClr val="black"/>
              </a:solidFill>
            </a:endParaRPr>
          </a:p>
        </p:txBody>
      </p:sp>
      <p:sp>
        <p:nvSpPr>
          <p:cNvPr id="46" name="Freeform 57">
            <a:extLst>
              <a:ext uri="{FF2B5EF4-FFF2-40B4-BE49-F238E27FC236}">
                <a16:creationId xmlns:a16="http://schemas.microsoft.com/office/drawing/2014/main" id="{5237ABCF-5D1C-41B4-B25D-5029EC60C7EC}"/>
              </a:ext>
            </a:extLst>
          </p:cNvPr>
          <p:cNvSpPr>
            <a:spLocks noEditPoints="1"/>
          </p:cNvSpPr>
          <p:nvPr/>
        </p:nvSpPr>
        <p:spPr bwMode="auto">
          <a:xfrm>
            <a:off x="6274535" y="2362343"/>
            <a:ext cx="184031" cy="331893"/>
          </a:xfrm>
          <a:custGeom>
            <a:avLst/>
            <a:gdLst/>
            <a:ahLst/>
            <a:cxnLst>
              <a:cxn ang="0">
                <a:pos x="235" y="434"/>
              </a:cxn>
              <a:cxn ang="0">
                <a:pos x="235" y="434"/>
              </a:cxn>
              <a:cxn ang="0">
                <a:pos x="235" y="43"/>
              </a:cxn>
              <a:cxn ang="0">
                <a:pos x="193" y="0"/>
              </a:cxn>
              <a:cxn ang="0">
                <a:pos x="42" y="0"/>
              </a:cxn>
              <a:cxn ang="0">
                <a:pos x="0" y="43"/>
              </a:cxn>
              <a:cxn ang="0">
                <a:pos x="0" y="434"/>
              </a:cxn>
              <a:cxn ang="0">
                <a:pos x="42" y="477"/>
              </a:cxn>
              <a:cxn ang="0">
                <a:pos x="193" y="477"/>
              </a:cxn>
              <a:cxn ang="0">
                <a:pos x="235" y="434"/>
              </a:cxn>
              <a:cxn ang="0">
                <a:pos x="16" y="72"/>
              </a:cxn>
              <a:cxn ang="0">
                <a:pos x="16" y="409"/>
              </a:cxn>
              <a:cxn ang="0">
                <a:pos x="219" y="409"/>
              </a:cxn>
              <a:cxn ang="0">
                <a:pos x="219" y="72"/>
              </a:cxn>
              <a:cxn ang="0">
                <a:pos x="16" y="72"/>
              </a:cxn>
              <a:cxn ang="0">
                <a:pos x="92" y="24"/>
              </a:cxn>
              <a:cxn ang="0">
                <a:pos x="92" y="40"/>
              </a:cxn>
              <a:cxn ang="0">
                <a:pos x="152" y="40"/>
              </a:cxn>
              <a:cxn ang="0">
                <a:pos x="152" y="24"/>
              </a:cxn>
              <a:cxn ang="0">
                <a:pos x="92" y="24"/>
              </a:cxn>
              <a:cxn ang="0">
                <a:pos x="179" y="441"/>
              </a:cxn>
              <a:cxn ang="0">
                <a:pos x="179" y="441"/>
              </a:cxn>
              <a:cxn ang="0">
                <a:pos x="193" y="457"/>
              </a:cxn>
              <a:cxn ang="0">
                <a:pos x="193" y="457"/>
              </a:cxn>
              <a:cxn ang="0">
                <a:pos x="193" y="457"/>
              </a:cxn>
              <a:cxn ang="0">
                <a:pos x="207" y="441"/>
              </a:cxn>
              <a:cxn ang="0">
                <a:pos x="207" y="441"/>
              </a:cxn>
              <a:cxn ang="0">
                <a:pos x="193" y="425"/>
              </a:cxn>
              <a:cxn ang="0">
                <a:pos x="193" y="425"/>
              </a:cxn>
              <a:cxn ang="0">
                <a:pos x="193" y="425"/>
              </a:cxn>
              <a:cxn ang="0">
                <a:pos x="179" y="441"/>
              </a:cxn>
            </a:cxnLst>
            <a:rect l="0" t="0" r="r" b="b"/>
            <a:pathLst>
              <a:path w="235" h="477">
                <a:moveTo>
                  <a:pt x="235" y="434"/>
                </a:moveTo>
                <a:cubicBezTo>
                  <a:pt x="235" y="434"/>
                  <a:pt x="235" y="434"/>
                  <a:pt x="235" y="434"/>
                </a:cubicBezTo>
                <a:cubicBezTo>
                  <a:pt x="235" y="43"/>
                  <a:pt x="235" y="43"/>
                  <a:pt x="235" y="43"/>
                </a:cubicBezTo>
                <a:cubicBezTo>
                  <a:pt x="235" y="19"/>
                  <a:pt x="216" y="0"/>
                  <a:pt x="193" y="0"/>
                </a:cubicBezTo>
                <a:cubicBezTo>
                  <a:pt x="193" y="0"/>
                  <a:pt x="193" y="0"/>
                  <a:pt x="42" y="0"/>
                </a:cubicBezTo>
                <a:cubicBezTo>
                  <a:pt x="19" y="0"/>
                  <a:pt x="0" y="19"/>
                  <a:pt x="0" y="43"/>
                </a:cubicBezTo>
                <a:cubicBezTo>
                  <a:pt x="0" y="43"/>
                  <a:pt x="0" y="43"/>
                  <a:pt x="0" y="434"/>
                </a:cubicBezTo>
                <a:cubicBezTo>
                  <a:pt x="0" y="458"/>
                  <a:pt x="19" y="477"/>
                  <a:pt x="42" y="477"/>
                </a:cubicBezTo>
                <a:cubicBezTo>
                  <a:pt x="42" y="477"/>
                  <a:pt x="42" y="477"/>
                  <a:pt x="193" y="477"/>
                </a:cubicBezTo>
                <a:cubicBezTo>
                  <a:pt x="216" y="477"/>
                  <a:pt x="235" y="458"/>
                  <a:pt x="235" y="434"/>
                </a:cubicBezTo>
                <a:close/>
                <a:moveTo>
                  <a:pt x="16" y="72"/>
                </a:moveTo>
                <a:cubicBezTo>
                  <a:pt x="16" y="409"/>
                  <a:pt x="16" y="409"/>
                  <a:pt x="16" y="409"/>
                </a:cubicBezTo>
                <a:cubicBezTo>
                  <a:pt x="219" y="409"/>
                  <a:pt x="219" y="409"/>
                  <a:pt x="219" y="409"/>
                </a:cubicBezTo>
                <a:cubicBezTo>
                  <a:pt x="219" y="72"/>
                  <a:pt x="219" y="72"/>
                  <a:pt x="219" y="72"/>
                </a:cubicBezTo>
                <a:cubicBezTo>
                  <a:pt x="16" y="72"/>
                  <a:pt x="16" y="72"/>
                  <a:pt x="16" y="72"/>
                </a:cubicBezTo>
                <a:close/>
                <a:moveTo>
                  <a:pt x="92" y="24"/>
                </a:moveTo>
                <a:cubicBezTo>
                  <a:pt x="92" y="40"/>
                  <a:pt x="92" y="40"/>
                  <a:pt x="92" y="40"/>
                </a:cubicBezTo>
                <a:cubicBezTo>
                  <a:pt x="152" y="40"/>
                  <a:pt x="152" y="40"/>
                  <a:pt x="152" y="40"/>
                </a:cubicBezTo>
                <a:cubicBezTo>
                  <a:pt x="152" y="24"/>
                  <a:pt x="152" y="24"/>
                  <a:pt x="152" y="24"/>
                </a:cubicBezTo>
                <a:cubicBezTo>
                  <a:pt x="92" y="24"/>
                  <a:pt x="92" y="24"/>
                  <a:pt x="92" y="24"/>
                </a:cubicBezTo>
                <a:close/>
                <a:moveTo>
                  <a:pt x="179" y="441"/>
                </a:moveTo>
                <a:cubicBezTo>
                  <a:pt x="179" y="441"/>
                  <a:pt x="179" y="441"/>
                  <a:pt x="179" y="441"/>
                </a:cubicBezTo>
                <a:cubicBezTo>
                  <a:pt x="179" y="450"/>
                  <a:pt x="186" y="457"/>
                  <a:pt x="193" y="457"/>
                </a:cubicBezTo>
                <a:cubicBezTo>
                  <a:pt x="193" y="457"/>
                  <a:pt x="193" y="457"/>
                  <a:pt x="193" y="457"/>
                </a:cubicBezTo>
                <a:cubicBezTo>
                  <a:pt x="193" y="457"/>
                  <a:pt x="193" y="457"/>
                  <a:pt x="193" y="457"/>
                </a:cubicBezTo>
                <a:cubicBezTo>
                  <a:pt x="201" y="457"/>
                  <a:pt x="207" y="450"/>
                  <a:pt x="207" y="441"/>
                </a:cubicBezTo>
                <a:cubicBezTo>
                  <a:pt x="207" y="441"/>
                  <a:pt x="207" y="441"/>
                  <a:pt x="207" y="441"/>
                </a:cubicBezTo>
                <a:cubicBezTo>
                  <a:pt x="207" y="432"/>
                  <a:pt x="201" y="425"/>
                  <a:pt x="193" y="425"/>
                </a:cubicBezTo>
                <a:cubicBezTo>
                  <a:pt x="193" y="425"/>
                  <a:pt x="193" y="425"/>
                  <a:pt x="193" y="425"/>
                </a:cubicBezTo>
                <a:cubicBezTo>
                  <a:pt x="193" y="425"/>
                  <a:pt x="193" y="425"/>
                  <a:pt x="193" y="425"/>
                </a:cubicBezTo>
                <a:cubicBezTo>
                  <a:pt x="186" y="425"/>
                  <a:pt x="179" y="432"/>
                  <a:pt x="179" y="441"/>
                </a:cubicBezTo>
                <a:close/>
              </a:path>
            </a:pathLst>
          </a:custGeom>
          <a:solidFill>
            <a:srgbClr val="00338D"/>
          </a:solidFill>
          <a:ln w="9525">
            <a:noFill/>
            <a:round/>
            <a:headEnd/>
            <a:tailEnd/>
          </a:ln>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grpSp>
        <p:nvGrpSpPr>
          <p:cNvPr id="47" name="グループ化 46">
            <a:extLst>
              <a:ext uri="{FF2B5EF4-FFF2-40B4-BE49-F238E27FC236}">
                <a16:creationId xmlns:a16="http://schemas.microsoft.com/office/drawing/2014/main" id="{6193B421-5E0F-4B4E-AA21-2DFB67767D3E}"/>
              </a:ext>
            </a:extLst>
          </p:cNvPr>
          <p:cNvGrpSpPr/>
          <p:nvPr/>
        </p:nvGrpSpPr>
        <p:grpSpPr>
          <a:xfrm flipH="1">
            <a:off x="3088883" y="2403268"/>
            <a:ext cx="216852" cy="343267"/>
            <a:chOff x="4608513" y="22326601"/>
            <a:chExt cx="1035050" cy="1657350"/>
          </a:xfrm>
          <a:solidFill>
            <a:srgbClr val="00338D"/>
          </a:solidFill>
        </p:grpSpPr>
        <p:sp>
          <p:nvSpPr>
            <p:cNvPr id="48" name="Freeform 297">
              <a:extLst>
                <a:ext uri="{FF2B5EF4-FFF2-40B4-BE49-F238E27FC236}">
                  <a16:creationId xmlns:a16="http://schemas.microsoft.com/office/drawing/2014/main" id="{6E1EAD4B-5F1C-43DE-B4B9-6A5A163CA5A3}"/>
                </a:ext>
              </a:extLst>
            </p:cNvPr>
            <p:cNvSpPr>
              <a:spLocks/>
            </p:cNvSpPr>
            <p:nvPr/>
          </p:nvSpPr>
          <p:spPr bwMode="auto">
            <a:xfrm>
              <a:off x="4789488" y="22634576"/>
              <a:ext cx="854075" cy="1349375"/>
            </a:xfrm>
            <a:custGeom>
              <a:avLst/>
              <a:gdLst>
                <a:gd name="T0" fmla="*/ 507 w 600"/>
                <a:gd name="T1" fmla="*/ 428 h 949"/>
                <a:gd name="T2" fmla="*/ 297 w 600"/>
                <a:gd name="T3" fmla="*/ 427 h 949"/>
                <a:gd name="T4" fmla="*/ 240 w 600"/>
                <a:gd name="T5" fmla="*/ 146 h 949"/>
                <a:gd name="T6" fmla="*/ 23 w 600"/>
                <a:gd name="T7" fmla="*/ 187 h 949"/>
                <a:gd name="T8" fmla="*/ 88 w 600"/>
                <a:gd name="T9" fmla="*/ 513 h 949"/>
                <a:gd name="T10" fmla="*/ 200 w 600"/>
                <a:gd name="T11" fmla="*/ 605 h 949"/>
                <a:gd name="T12" fmla="*/ 468 w 600"/>
                <a:gd name="T13" fmla="*/ 605 h 949"/>
                <a:gd name="T14" fmla="*/ 468 w 600"/>
                <a:gd name="T15" fmla="*/ 948 h 949"/>
                <a:gd name="T16" fmla="*/ 571 w 600"/>
                <a:gd name="T17" fmla="*/ 949 h 949"/>
                <a:gd name="T18" fmla="*/ 600 w 600"/>
                <a:gd name="T19" fmla="*/ 522 h 949"/>
                <a:gd name="T20" fmla="*/ 507 w 600"/>
                <a:gd name="T21" fmla="*/ 428 h 9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0" h="949">
                  <a:moveTo>
                    <a:pt x="507" y="428"/>
                  </a:moveTo>
                  <a:cubicBezTo>
                    <a:pt x="297" y="427"/>
                    <a:pt x="297" y="427"/>
                    <a:pt x="297" y="427"/>
                  </a:cubicBezTo>
                  <a:cubicBezTo>
                    <a:pt x="240" y="146"/>
                    <a:pt x="240" y="146"/>
                    <a:pt x="240" y="146"/>
                  </a:cubicBezTo>
                  <a:cubicBezTo>
                    <a:pt x="207" y="0"/>
                    <a:pt x="0" y="43"/>
                    <a:pt x="23" y="187"/>
                  </a:cubicBezTo>
                  <a:cubicBezTo>
                    <a:pt x="88" y="513"/>
                    <a:pt x="88" y="513"/>
                    <a:pt x="88" y="513"/>
                  </a:cubicBezTo>
                  <a:cubicBezTo>
                    <a:pt x="98" y="562"/>
                    <a:pt x="137" y="605"/>
                    <a:pt x="200" y="605"/>
                  </a:cubicBezTo>
                  <a:cubicBezTo>
                    <a:pt x="468" y="605"/>
                    <a:pt x="468" y="605"/>
                    <a:pt x="468" y="605"/>
                  </a:cubicBezTo>
                  <a:cubicBezTo>
                    <a:pt x="468" y="948"/>
                    <a:pt x="468" y="948"/>
                    <a:pt x="468" y="948"/>
                  </a:cubicBezTo>
                  <a:cubicBezTo>
                    <a:pt x="571" y="949"/>
                    <a:pt x="571" y="949"/>
                    <a:pt x="571" y="949"/>
                  </a:cubicBezTo>
                  <a:cubicBezTo>
                    <a:pt x="600" y="522"/>
                    <a:pt x="600" y="522"/>
                    <a:pt x="600" y="522"/>
                  </a:cubicBezTo>
                  <a:cubicBezTo>
                    <a:pt x="600" y="477"/>
                    <a:pt x="568" y="428"/>
                    <a:pt x="507" y="4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49" name="Freeform 298">
              <a:extLst>
                <a:ext uri="{FF2B5EF4-FFF2-40B4-BE49-F238E27FC236}">
                  <a16:creationId xmlns:a16="http://schemas.microsoft.com/office/drawing/2014/main" id="{27B9C4BD-637A-4627-9A85-FCDCD0B97D2F}"/>
                </a:ext>
              </a:extLst>
            </p:cNvPr>
            <p:cNvSpPr>
              <a:spLocks/>
            </p:cNvSpPr>
            <p:nvPr/>
          </p:nvSpPr>
          <p:spPr bwMode="auto">
            <a:xfrm>
              <a:off x="4786313" y="22326601"/>
              <a:ext cx="352425" cy="352425"/>
            </a:xfrm>
            <a:custGeom>
              <a:avLst/>
              <a:gdLst>
                <a:gd name="T0" fmla="*/ 123 w 248"/>
                <a:gd name="T1" fmla="*/ 248 h 248"/>
                <a:gd name="T2" fmla="*/ 248 w 248"/>
                <a:gd name="T3" fmla="*/ 125 h 248"/>
                <a:gd name="T4" fmla="*/ 125 w 248"/>
                <a:gd name="T5" fmla="*/ 0 h 248"/>
                <a:gd name="T6" fmla="*/ 0 w 248"/>
                <a:gd name="T7" fmla="*/ 123 h 248"/>
                <a:gd name="T8" fmla="*/ 123 w 248"/>
                <a:gd name="T9" fmla="*/ 248 h 248"/>
              </a:gdLst>
              <a:ahLst/>
              <a:cxnLst>
                <a:cxn ang="0">
                  <a:pos x="T0" y="T1"/>
                </a:cxn>
                <a:cxn ang="0">
                  <a:pos x="T2" y="T3"/>
                </a:cxn>
                <a:cxn ang="0">
                  <a:pos x="T4" y="T5"/>
                </a:cxn>
                <a:cxn ang="0">
                  <a:pos x="T6" y="T7"/>
                </a:cxn>
                <a:cxn ang="0">
                  <a:pos x="T8" y="T9"/>
                </a:cxn>
              </a:cxnLst>
              <a:rect l="0" t="0" r="r" b="b"/>
              <a:pathLst>
                <a:path w="248" h="248">
                  <a:moveTo>
                    <a:pt x="123" y="248"/>
                  </a:moveTo>
                  <a:cubicBezTo>
                    <a:pt x="192" y="248"/>
                    <a:pt x="248" y="193"/>
                    <a:pt x="248" y="125"/>
                  </a:cubicBezTo>
                  <a:cubicBezTo>
                    <a:pt x="248" y="56"/>
                    <a:pt x="193" y="0"/>
                    <a:pt x="125" y="0"/>
                  </a:cubicBezTo>
                  <a:cubicBezTo>
                    <a:pt x="56" y="0"/>
                    <a:pt x="0" y="55"/>
                    <a:pt x="0" y="123"/>
                  </a:cubicBezTo>
                  <a:cubicBezTo>
                    <a:pt x="0" y="192"/>
                    <a:pt x="55" y="247"/>
                    <a:pt x="123" y="2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0" name="Freeform 299">
              <a:extLst>
                <a:ext uri="{FF2B5EF4-FFF2-40B4-BE49-F238E27FC236}">
                  <a16:creationId xmlns:a16="http://schemas.microsoft.com/office/drawing/2014/main" id="{3B99679C-445A-43C6-B555-6976CA83C53D}"/>
                </a:ext>
              </a:extLst>
            </p:cNvPr>
            <p:cNvSpPr>
              <a:spLocks/>
            </p:cNvSpPr>
            <p:nvPr/>
          </p:nvSpPr>
          <p:spPr bwMode="auto">
            <a:xfrm>
              <a:off x="4608513" y="23004463"/>
              <a:ext cx="752475" cy="757238"/>
            </a:xfrm>
            <a:custGeom>
              <a:avLst/>
              <a:gdLst>
                <a:gd name="T0" fmla="*/ 529 w 529"/>
                <a:gd name="T1" fmla="*/ 427 h 532"/>
                <a:gd name="T2" fmla="*/ 317 w 529"/>
                <a:gd name="T3" fmla="*/ 426 h 532"/>
                <a:gd name="T4" fmla="*/ 266 w 529"/>
                <a:gd name="T5" fmla="*/ 420 h 532"/>
                <a:gd name="T6" fmla="*/ 163 w 529"/>
                <a:gd name="T7" fmla="*/ 306 h 532"/>
                <a:gd name="T8" fmla="*/ 105 w 529"/>
                <a:gd name="T9" fmla="*/ 0 h 532"/>
                <a:gd name="T10" fmla="*/ 0 w 529"/>
                <a:gd name="T11" fmla="*/ 19 h 532"/>
                <a:gd name="T12" fmla="*/ 57 w 529"/>
                <a:gd name="T13" fmla="*/ 325 h 532"/>
                <a:gd name="T14" fmla="*/ 234 w 529"/>
                <a:gd name="T15" fmla="*/ 521 h 532"/>
                <a:gd name="T16" fmla="*/ 308 w 529"/>
                <a:gd name="T17" fmla="*/ 531 h 532"/>
                <a:gd name="T18" fmla="*/ 527 w 529"/>
                <a:gd name="T19" fmla="*/ 532 h 532"/>
                <a:gd name="T20" fmla="*/ 529 w 529"/>
                <a:gd name="T21" fmla="*/ 427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9" h="532">
                  <a:moveTo>
                    <a:pt x="529" y="427"/>
                  </a:moveTo>
                  <a:cubicBezTo>
                    <a:pt x="317" y="426"/>
                    <a:pt x="317" y="426"/>
                    <a:pt x="317" y="426"/>
                  </a:cubicBezTo>
                  <a:cubicBezTo>
                    <a:pt x="300" y="425"/>
                    <a:pt x="283" y="424"/>
                    <a:pt x="266" y="420"/>
                  </a:cubicBezTo>
                  <a:cubicBezTo>
                    <a:pt x="211" y="403"/>
                    <a:pt x="173" y="359"/>
                    <a:pt x="163" y="306"/>
                  </a:cubicBezTo>
                  <a:cubicBezTo>
                    <a:pt x="105" y="0"/>
                    <a:pt x="105" y="0"/>
                    <a:pt x="105" y="0"/>
                  </a:cubicBezTo>
                  <a:cubicBezTo>
                    <a:pt x="0" y="19"/>
                    <a:pt x="0" y="19"/>
                    <a:pt x="0" y="19"/>
                  </a:cubicBezTo>
                  <a:cubicBezTo>
                    <a:pt x="57" y="325"/>
                    <a:pt x="57" y="325"/>
                    <a:pt x="57" y="325"/>
                  </a:cubicBezTo>
                  <a:cubicBezTo>
                    <a:pt x="75" y="415"/>
                    <a:pt x="140" y="493"/>
                    <a:pt x="234" y="521"/>
                  </a:cubicBezTo>
                  <a:cubicBezTo>
                    <a:pt x="259" y="528"/>
                    <a:pt x="283" y="531"/>
                    <a:pt x="308" y="531"/>
                  </a:cubicBezTo>
                  <a:cubicBezTo>
                    <a:pt x="527" y="532"/>
                    <a:pt x="527" y="532"/>
                    <a:pt x="527" y="532"/>
                  </a:cubicBezTo>
                  <a:lnTo>
                    <a:pt x="529"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grpSp>
      <p:sp>
        <p:nvSpPr>
          <p:cNvPr id="51" name="Freeform 106">
            <a:extLst>
              <a:ext uri="{FF2B5EF4-FFF2-40B4-BE49-F238E27FC236}">
                <a16:creationId xmlns:a16="http://schemas.microsoft.com/office/drawing/2014/main" id="{211CCBFC-D35B-44DD-9038-F1562CCE9D9E}"/>
              </a:ext>
            </a:extLst>
          </p:cNvPr>
          <p:cNvSpPr>
            <a:spLocks noEditPoints="1"/>
          </p:cNvSpPr>
          <p:nvPr/>
        </p:nvSpPr>
        <p:spPr bwMode="auto">
          <a:xfrm>
            <a:off x="2804107" y="2266616"/>
            <a:ext cx="266443" cy="230829"/>
          </a:xfrm>
          <a:custGeom>
            <a:avLst/>
            <a:gdLst/>
            <a:ahLst/>
            <a:cxnLst>
              <a:cxn ang="0">
                <a:pos x="61" y="110"/>
              </a:cxn>
              <a:cxn ang="0">
                <a:pos x="33" y="108"/>
              </a:cxn>
              <a:cxn ang="0">
                <a:pos x="13" y="107"/>
              </a:cxn>
              <a:cxn ang="0">
                <a:pos x="1" y="12"/>
              </a:cxn>
              <a:cxn ang="0">
                <a:pos x="140" y="0"/>
              </a:cxn>
              <a:cxn ang="0">
                <a:pos x="152" y="52"/>
              </a:cxn>
              <a:cxn ang="0">
                <a:pos x="155" y="56"/>
              </a:cxn>
              <a:cxn ang="0">
                <a:pos x="224" y="68"/>
              </a:cxn>
              <a:cxn ang="0">
                <a:pos x="212" y="163"/>
              </a:cxn>
              <a:cxn ang="0">
                <a:pos x="192" y="164"/>
              </a:cxn>
              <a:cxn ang="0">
                <a:pos x="190" y="193"/>
              </a:cxn>
              <a:cxn ang="0">
                <a:pos x="158" y="163"/>
              </a:cxn>
              <a:cxn ang="0">
                <a:pos x="73" y="151"/>
              </a:cxn>
              <a:cxn ang="0">
                <a:pos x="73" y="108"/>
              </a:cxn>
              <a:cxn ang="0">
                <a:pos x="88" y="152"/>
              </a:cxn>
              <a:cxn ang="0">
                <a:pos x="166" y="153"/>
              </a:cxn>
              <a:cxn ang="0">
                <a:pos x="181" y="167"/>
              </a:cxn>
              <a:cxn ang="0">
                <a:pos x="212" y="152"/>
              </a:cxn>
              <a:cxn ang="0">
                <a:pos x="152" y="68"/>
              </a:cxn>
              <a:cxn ang="0">
                <a:pos x="139" y="107"/>
              </a:cxn>
              <a:cxn ang="0">
                <a:pos x="93" y="107"/>
              </a:cxn>
              <a:cxn ang="0">
                <a:pos x="140" y="96"/>
              </a:cxn>
              <a:cxn ang="0">
                <a:pos x="138" y="11"/>
              </a:cxn>
              <a:cxn ang="0">
                <a:pos x="12" y="14"/>
              </a:cxn>
              <a:cxn ang="0">
                <a:pos x="15" y="96"/>
              </a:cxn>
              <a:cxn ang="0">
                <a:pos x="45" y="96"/>
              </a:cxn>
              <a:cxn ang="0">
                <a:pos x="59" y="97"/>
              </a:cxn>
              <a:cxn ang="0">
                <a:pos x="73" y="96"/>
              </a:cxn>
              <a:cxn ang="0">
                <a:pos x="73" y="68"/>
              </a:cxn>
              <a:cxn ang="0">
                <a:pos x="130" y="56"/>
              </a:cxn>
              <a:cxn ang="0">
                <a:pos x="132" y="67"/>
              </a:cxn>
              <a:cxn ang="0">
                <a:pos x="85" y="152"/>
              </a:cxn>
            </a:cxnLst>
            <a:rect l="0" t="0" r="r" b="b"/>
            <a:pathLst>
              <a:path w="224" h="195">
                <a:moveTo>
                  <a:pt x="73" y="108"/>
                </a:moveTo>
                <a:cubicBezTo>
                  <a:pt x="68" y="107"/>
                  <a:pt x="65" y="107"/>
                  <a:pt x="61" y="110"/>
                </a:cubicBezTo>
                <a:cubicBezTo>
                  <a:pt x="52" y="120"/>
                  <a:pt x="43" y="129"/>
                  <a:pt x="33" y="139"/>
                </a:cubicBezTo>
                <a:cubicBezTo>
                  <a:pt x="33" y="128"/>
                  <a:pt x="33" y="118"/>
                  <a:pt x="33" y="108"/>
                </a:cubicBezTo>
                <a:cubicBezTo>
                  <a:pt x="31" y="107"/>
                  <a:pt x="31" y="107"/>
                  <a:pt x="30" y="107"/>
                </a:cubicBezTo>
                <a:cubicBezTo>
                  <a:pt x="24" y="107"/>
                  <a:pt x="18" y="107"/>
                  <a:pt x="13" y="107"/>
                </a:cubicBezTo>
                <a:cubicBezTo>
                  <a:pt x="5" y="107"/>
                  <a:pt x="1" y="102"/>
                  <a:pt x="1" y="95"/>
                </a:cubicBezTo>
                <a:cubicBezTo>
                  <a:pt x="0" y="67"/>
                  <a:pt x="0" y="40"/>
                  <a:pt x="1" y="12"/>
                </a:cubicBezTo>
                <a:cubicBezTo>
                  <a:pt x="1" y="5"/>
                  <a:pt x="6" y="0"/>
                  <a:pt x="13" y="0"/>
                </a:cubicBezTo>
                <a:cubicBezTo>
                  <a:pt x="55" y="0"/>
                  <a:pt x="98" y="0"/>
                  <a:pt x="140" y="0"/>
                </a:cubicBezTo>
                <a:cubicBezTo>
                  <a:pt x="147" y="0"/>
                  <a:pt x="152" y="5"/>
                  <a:pt x="152" y="12"/>
                </a:cubicBezTo>
                <a:cubicBezTo>
                  <a:pt x="152" y="25"/>
                  <a:pt x="152" y="39"/>
                  <a:pt x="152" y="52"/>
                </a:cubicBezTo>
                <a:cubicBezTo>
                  <a:pt x="152" y="53"/>
                  <a:pt x="152" y="54"/>
                  <a:pt x="152" y="56"/>
                </a:cubicBezTo>
                <a:cubicBezTo>
                  <a:pt x="154" y="56"/>
                  <a:pt x="154" y="56"/>
                  <a:pt x="155" y="56"/>
                </a:cubicBezTo>
                <a:cubicBezTo>
                  <a:pt x="174" y="56"/>
                  <a:pt x="193" y="56"/>
                  <a:pt x="212" y="56"/>
                </a:cubicBezTo>
                <a:cubicBezTo>
                  <a:pt x="219" y="56"/>
                  <a:pt x="224" y="61"/>
                  <a:pt x="224" y="68"/>
                </a:cubicBezTo>
                <a:cubicBezTo>
                  <a:pt x="224" y="96"/>
                  <a:pt x="224" y="124"/>
                  <a:pt x="224" y="151"/>
                </a:cubicBezTo>
                <a:cubicBezTo>
                  <a:pt x="224" y="158"/>
                  <a:pt x="219" y="163"/>
                  <a:pt x="212" y="163"/>
                </a:cubicBezTo>
                <a:cubicBezTo>
                  <a:pt x="206" y="163"/>
                  <a:pt x="200" y="163"/>
                  <a:pt x="193" y="163"/>
                </a:cubicBezTo>
                <a:cubicBezTo>
                  <a:pt x="193" y="163"/>
                  <a:pt x="193" y="164"/>
                  <a:pt x="192" y="164"/>
                </a:cubicBezTo>
                <a:cubicBezTo>
                  <a:pt x="192" y="174"/>
                  <a:pt x="192" y="184"/>
                  <a:pt x="192" y="195"/>
                </a:cubicBezTo>
                <a:cubicBezTo>
                  <a:pt x="191" y="194"/>
                  <a:pt x="191" y="194"/>
                  <a:pt x="190" y="193"/>
                </a:cubicBezTo>
                <a:cubicBezTo>
                  <a:pt x="181" y="184"/>
                  <a:pt x="171" y="174"/>
                  <a:pt x="162" y="165"/>
                </a:cubicBezTo>
                <a:cubicBezTo>
                  <a:pt x="161" y="164"/>
                  <a:pt x="160" y="163"/>
                  <a:pt x="158" y="163"/>
                </a:cubicBezTo>
                <a:cubicBezTo>
                  <a:pt x="134" y="163"/>
                  <a:pt x="110" y="163"/>
                  <a:pt x="85" y="163"/>
                </a:cubicBezTo>
                <a:cubicBezTo>
                  <a:pt x="78" y="163"/>
                  <a:pt x="73" y="158"/>
                  <a:pt x="73" y="151"/>
                </a:cubicBezTo>
                <a:cubicBezTo>
                  <a:pt x="73" y="137"/>
                  <a:pt x="73" y="124"/>
                  <a:pt x="73" y="111"/>
                </a:cubicBezTo>
                <a:cubicBezTo>
                  <a:pt x="73" y="110"/>
                  <a:pt x="73" y="109"/>
                  <a:pt x="73" y="108"/>
                </a:cubicBezTo>
                <a:close/>
                <a:moveTo>
                  <a:pt x="85" y="152"/>
                </a:moveTo>
                <a:cubicBezTo>
                  <a:pt x="86" y="152"/>
                  <a:pt x="87" y="152"/>
                  <a:pt x="88" y="152"/>
                </a:cubicBezTo>
                <a:cubicBezTo>
                  <a:pt x="112" y="152"/>
                  <a:pt x="137" y="152"/>
                  <a:pt x="162" y="152"/>
                </a:cubicBezTo>
                <a:cubicBezTo>
                  <a:pt x="164" y="152"/>
                  <a:pt x="165" y="152"/>
                  <a:pt x="166" y="153"/>
                </a:cubicBezTo>
                <a:cubicBezTo>
                  <a:pt x="170" y="158"/>
                  <a:pt x="175" y="162"/>
                  <a:pt x="179" y="166"/>
                </a:cubicBezTo>
                <a:cubicBezTo>
                  <a:pt x="179" y="166"/>
                  <a:pt x="180" y="167"/>
                  <a:pt x="181" y="167"/>
                </a:cubicBezTo>
                <a:cubicBezTo>
                  <a:pt x="181" y="162"/>
                  <a:pt x="181" y="157"/>
                  <a:pt x="181" y="152"/>
                </a:cubicBezTo>
                <a:cubicBezTo>
                  <a:pt x="191" y="152"/>
                  <a:pt x="202" y="152"/>
                  <a:pt x="212" y="152"/>
                </a:cubicBezTo>
                <a:cubicBezTo>
                  <a:pt x="212" y="123"/>
                  <a:pt x="212" y="96"/>
                  <a:pt x="212" y="68"/>
                </a:cubicBezTo>
                <a:cubicBezTo>
                  <a:pt x="192" y="68"/>
                  <a:pt x="172" y="68"/>
                  <a:pt x="152" y="68"/>
                </a:cubicBezTo>
                <a:cubicBezTo>
                  <a:pt x="152" y="77"/>
                  <a:pt x="152" y="86"/>
                  <a:pt x="152" y="94"/>
                </a:cubicBezTo>
                <a:cubicBezTo>
                  <a:pt x="152" y="103"/>
                  <a:pt x="148" y="107"/>
                  <a:pt x="139" y="107"/>
                </a:cubicBezTo>
                <a:cubicBezTo>
                  <a:pt x="125" y="107"/>
                  <a:pt x="110" y="107"/>
                  <a:pt x="95" y="107"/>
                </a:cubicBezTo>
                <a:cubicBezTo>
                  <a:pt x="94" y="107"/>
                  <a:pt x="94" y="107"/>
                  <a:pt x="93" y="107"/>
                </a:cubicBezTo>
                <a:cubicBezTo>
                  <a:pt x="93" y="103"/>
                  <a:pt x="93" y="100"/>
                  <a:pt x="93" y="96"/>
                </a:cubicBezTo>
                <a:cubicBezTo>
                  <a:pt x="109" y="96"/>
                  <a:pt x="124" y="96"/>
                  <a:pt x="140" y="96"/>
                </a:cubicBezTo>
                <a:cubicBezTo>
                  <a:pt x="140" y="67"/>
                  <a:pt x="140" y="39"/>
                  <a:pt x="140" y="12"/>
                </a:cubicBezTo>
                <a:cubicBezTo>
                  <a:pt x="139" y="11"/>
                  <a:pt x="139" y="11"/>
                  <a:pt x="138" y="11"/>
                </a:cubicBezTo>
                <a:cubicBezTo>
                  <a:pt x="97" y="11"/>
                  <a:pt x="56" y="11"/>
                  <a:pt x="15" y="11"/>
                </a:cubicBezTo>
                <a:cubicBezTo>
                  <a:pt x="13" y="11"/>
                  <a:pt x="12" y="12"/>
                  <a:pt x="12" y="14"/>
                </a:cubicBezTo>
                <a:cubicBezTo>
                  <a:pt x="12" y="40"/>
                  <a:pt x="12" y="67"/>
                  <a:pt x="12" y="93"/>
                </a:cubicBezTo>
                <a:cubicBezTo>
                  <a:pt x="12" y="95"/>
                  <a:pt x="13" y="96"/>
                  <a:pt x="15" y="96"/>
                </a:cubicBezTo>
                <a:cubicBezTo>
                  <a:pt x="24" y="95"/>
                  <a:pt x="33" y="96"/>
                  <a:pt x="42" y="96"/>
                </a:cubicBezTo>
                <a:cubicBezTo>
                  <a:pt x="42" y="96"/>
                  <a:pt x="43" y="96"/>
                  <a:pt x="45" y="96"/>
                </a:cubicBezTo>
                <a:cubicBezTo>
                  <a:pt x="45" y="101"/>
                  <a:pt x="45" y="106"/>
                  <a:pt x="45" y="112"/>
                </a:cubicBezTo>
                <a:cubicBezTo>
                  <a:pt x="50" y="106"/>
                  <a:pt x="54" y="102"/>
                  <a:pt x="59" y="97"/>
                </a:cubicBezTo>
                <a:cubicBezTo>
                  <a:pt x="60" y="96"/>
                  <a:pt x="61" y="95"/>
                  <a:pt x="63" y="95"/>
                </a:cubicBezTo>
                <a:cubicBezTo>
                  <a:pt x="66" y="96"/>
                  <a:pt x="69" y="96"/>
                  <a:pt x="73" y="96"/>
                </a:cubicBezTo>
                <a:cubicBezTo>
                  <a:pt x="73" y="94"/>
                  <a:pt x="73" y="93"/>
                  <a:pt x="73" y="92"/>
                </a:cubicBezTo>
                <a:cubicBezTo>
                  <a:pt x="73" y="84"/>
                  <a:pt x="72" y="76"/>
                  <a:pt x="73" y="68"/>
                </a:cubicBezTo>
                <a:cubicBezTo>
                  <a:pt x="73" y="61"/>
                  <a:pt x="78" y="56"/>
                  <a:pt x="85" y="56"/>
                </a:cubicBezTo>
                <a:cubicBezTo>
                  <a:pt x="100" y="56"/>
                  <a:pt x="115" y="56"/>
                  <a:pt x="130" y="56"/>
                </a:cubicBezTo>
                <a:cubicBezTo>
                  <a:pt x="131" y="56"/>
                  <a:pt x="131" y="56"/>
                  <a:pt x="132" y="56"/>
                </a:cubicBezTo>
                <a:cubicBezTo>
                  <a:pt x="132" y="60"/>
                  <a:pt x="132" y="63"/>
                  <a:pt x="132" y="67"/>
                </a:cubicBezTo>
                <a:cubicBezTo>
                  <a:pt x="116" y="67"/>
                  <a:pt x="100" y="67"/>
                  <a:pt x="85" y="67"/>
                </a:cubicBezTo>
                <a:cubicBezTo>
                  <a:pt x="85" y="95"/>
                  <a:pt x="85" y="123"/>
                  <a:pt x="85" y="152"/>
                </a:cubicBezTo>
                <a:close/>
              </a:path>
            </a:pathLst>
          </a:custGeom>
          <a:solidFill>
            <a:srgbClr val="00338D"/>
          </a:solidFill>
          <a:ln w="9525">
            <a:noFill/>
            <a:round/>
            <a:headEnd/>
            <a:tailEnd/>
          </a:ln>
        </p:spPr>
        <p:txBody>
          <a:bodyPr vert="horz" wrap="square" lIns="91266" tIns="45633" rIns="91266" bIns="45633" numCol="1" anchor="t" anchorCtr="0" compatLnSpc="1">
            <a:prstTxWarp prst="textNoShape">
              <a:avLst/>
            </a:prstTxWarp>
          </a:bodyPr>
          <a:lstStyle/>
          <a:p>
            <a:pPr defTabSz="456788"/>
            <a:endParaRPr lang="ja-JP" altLang="en-US" sz="1398" dirty="0">
              <a:solidFill>
                <a:srgbClr val="000000"/>
              </a:solidFill>
              <a:latin typeface="Meiryo UI"/>
              <a:ea typeface="Meiryo UI"/>
            </a:endParaRPr>
          </a:p>
        </p:txBody>
      </p:sp>
      <p:grpSp>
        <p:nvGrpSpPr>
          <p:cNvPr id="52" name="Group 289">
            <a:extLst>
              <a:ext uri="{FF2B5EF4-FFF2-40B4-BE49-F238E27FC236}">
                <a16:creationId xmlns:a16="http://schemas.microsoft.com/office/drawing/2014/main" id="{B3DC9CE7-250B-475B-9D4D-EA3A4F58A527}"/>
              </a:ext>
            </a:extLst>
          </p:cNvPr>
          <p:cNvGrpSpPr>
            <a:grpSpLocks noChangeAspect="1"/>
          </p:cNvGrpSpPr>
          <p:nvPr/>
        </p:nvGrpSpPr>
        <p:grpSpPr bwMode="auto">
          <a:xfrm>
            <a:off x="2470921" y="2312162"/>
            <a:ext cx="283396" cy="434858"/>
            <a:chOff x="3262" y="3799"/>
            <a:chExt cx="819" cy="1089"/>
          </a:xfrm>
          <a:solidFill>
            <a:srgbClr val="00338D"/>
          </a:solidFill>
        </p:grpSpPr>
        <p:sp>
          <p:nvSpPr>
            <p:cNvPr id="53" name="Freeform 290">
              <a:extLst>
                <a:ext uri="{FF2B5EF4-FFF2-40B4-BE49-F238E27FC236}">
                  <a16:creationId xmlns:a16="http://schemas.microsoft.com/office/drawing/2014/main" id="{86105B84-60FC-4E18-8DA1-F65FEB08137A}"/>
                </a:ext>
              </a:extLst>
            </p:cNvPr>
            <p:cNvSpPr>
              <a:spLocks/>
            </p:cNvSpPr>
            <p:nvPr/>
          </p:nvSpPr>
          <p:spPr bwMode="auto">
            <a:xfrm>
              <a:off x="3631" y="4408"/>
              <a:ext cx="17" cy="47"/>
            </a:xfrm>
            <a:custGeom>
              <a:avLst/>
              <a:gdLst>
                <a:gd name="T0" fmla="*/ 0 w 17"/>
                <a:gd name="T1" fmla="*/ 9 h 47"/>
                <a:gd name="T2" fmla="*/ 0 w 17"/>
                <a:gd name="T3" fmla="*/ 0 h 47"/>
                <a:gd name="T4" fmla="*/ 17 w 17"/>
                <a:gd name="T5" fmla="*/ 0 h 47"/>
                <a:gd name="T6" fmla="*/ 17 w 17"/>
                <a:gd name="T7" fmla="*/ 47 h 47"/>
                <a:gd name="T8" fmla="*/ 12 w 17"/>
                <a:gd name="T9" fmla="*/ 47 h 47"/>
                <a:gd name="T10" fmla="*/ 12 w 17"/>
                <a:gd name="T11" fmla="*/ 9 h 47"/>
                <a:gd name="T12" fmla="*/ 0 w 17"/>
                <a:gd name="T13" fmla="*/ 9 h 47"/>
              </a:gdLst>
              <a:ahLst/>
              <a:cxnLst>
                <a:cxn ang="0">
                  <a:pos x="T0" y="T1"/>
                </a:cxn>
                <a:cxn ang="0">
                  <a:pos x="T2" y="T3"/>
                </a:cxn>
                <a:cxn ang="0">
                  <a:pos x="T4" y="T5"/>
                </a:cxn>
                <a:cxn ang="0">
                  <a:pos x="T6" y="T7"/>
                </a:cxn>
                <a:cxn ang="0">
                  <a:pos x="T8" y="T9"/>
                </a:cxn>
                <a:cxn ang="0">
                  <a:pos x="T10" y="T11"/>
                </a:cxn>
                <a:cxn ang="0">
                  <a:pos x="T12" y="T13"/>
                </a:cxn>
              </a:cxnLst>
              <a:rect l="0" t="0" r="r" b="b"/>
              <a:pathLst>
                <a:path w="17" h="47">
                  <a:moveTo>
                    <a:pt x="0" y="9"/>
                  </a:moveTo>
                  <a:lnTo>
                    <a:pt x="0" y="0"/>
                  </a:lnTo>
                  <a:lnTo>
                    <a:pt x="17" y="0"/>
                  </a:lnTo>
                  <a:lnTo>
                    <a:pt x="17" y="47"/>
                  </a:lnTo>
                  <a:lnTo>
                    <a:pt x="12" y="47"/>
                  </a:lnTo>
                  <a:lnTo>
                    <a:pt x="12" y="9"/>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4" name="Freeform 291">
              <a:extLst>
                <a:ext uri="{FF2B5EF4-FFF2-40B4-BE49-F238E27FC236}">
                  <a16:creationId xmlns:a16="http://schemas.microsoft.com/office/drawing/2014/main" id="{24E93A97-74CD-4CF9-8C00-A86EB22D36DA}"/>
                </a:ext>
              </a:extLst>
            </p:cNvPr>
            <p:cNvSpPr>
              <a:spLocks/>
            </p:cNvSpPr>
            <p:nvPr/>
          </p:nvSpPr>
          <p:spPr bwMode="auto">
            <a:xfrm>
              <a:off x="3807" y="4267"/>
              <a:ext cx="17" cy="48"/>
            </a:xfrm>
            <a:custGeom>
              <a:avLst/>
              <a:gdLst>
                <a:gd name="T0" fmla="*/ 17 w 17"/>
                <a:gd name="T1" fmla="*/ 0 h 48"/>
                <a:gd name="T2" fmla="*/ 17 w 17"/>
                <a:gd name="T3" fmla="*/ 48 h 48"/>
                <a:gd name="T4" fmla="*/ 10 w 17"/>
                <a:gd name="T5" fmla="*/ 48 h 48"/>
                <a:gd name="T6" fmla="*/ 10 w 17"/>
                <a:gd name="T7" fmla="*/ 10 h 48"/>
                <a:gd name="T8" fmla="*/ 0 w 17"/>
                <a:gd name="T9" fmla="*/ 10 h 48"/>
                <a:gd name="T10" fmla="*/ 0 w 17"/>
                <a:gd name="T11" fmla="*/ 0 h 48"/>
                <a:gd name="T12" fmla="*/ 17 w 17"/>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17" y="0"/>
                  </a:moveTo>
                  <a:lnTo>
                    <a:pt x="17" y="48"/>
                  </a:lnTo>
                  <a:lnTo>
                    <a:pt x="10" y="48"/>
                  </a:lnTo>
                  <a:lnTo>
                    <a:pt x="10" y="10"/>
                  </a:lnTo>
                  <a:lnTo>
                    <a:pt x="0" y="10"/>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5" name="Freeform 292">
              <a:extLst>
                <a:ext uri="{FF2B5EF4-FFF2-40B4-BE49-F238E27FC236}">
                  <a16:creationId xmlns:a16="http://schemas.microsoft.com/office/drawing/2014/main" id="{C95873E7-62CA-4300-8FDE-D5877C0336AA}"/>
                </a:ext>
              </a:extLst>
            </p:cNvPr>
            <p:cNvSpPr>
              <a:spLocks noEditPoints="1"/>
            </p:cNvSpPr>
            <p:nvPr/>
          </p:nvSpPr>
          <p:spPr bwMode="auto">
            <a:xfrm>
              <a:off x="3569" y="4398"/>
              <a:ext cx="33" cy="59"/>
            </a:xfrm>
            <a:custGeom>
              <a:avLst/>
              <a:gdLst>
                <a:gd name="T0" fmla="*/ 26 w 33"/>
                <a:gd name="T1" fmla="*/ 10 h 59"/>
                <a:gd name="T2" fmla="*/ 7 w 33"/>
                <a:gd name="T3" fmla="*/ 10 h 59"/>
                <a:gd name="T4" fmla="*/ 7 w 33"/>
                <a:gd name="T5" fmla="*/ 52 h 59"/>
                <a:gd name="T6" fmla="*/ 26 w 33"/>
                <a:gd name="T7" fmla="*/ 52 h 59"/>
                <a:gd name="T8" fmla="*/ 26 w 33"/>
                <a:gd name="T9" fmla="*/ 10 h 59"/>
                <a:gd name="T10" fmla="*/ 33 w 33"/>
                <a:gd name="T11" fmla="*/ 59 h 59"/>
                <a:gd name="T12" fmla="*/ 0 w 33"/>
                <a:gd name="T13" fmla="*/ 59 h 59"/>
                <a:gd name="T14" fmla="*/ 0 w 33"/>
                <a:gd name="T15" fmla="*/ 0 h 59"/>
                <a:gd name="T16" fmla="*/ 33 w 33"/>
                <a:gd name="T17" fmla="*/ 0 h 59"/>
                <a:gd name="T18" fmla="*/ 33 w 33"/>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59">
                  <a:moveTo>
                    <a:pt x="26" y="10"/>
                  </a:moveTo>
                  <a:lnTo>
                    <a:pt x="7" y="10"/>
                  </a:lnTo>
                  <a:lnTo>
                    <a:pt x="7" y="52"/>
                  </a:lnTo>
                  <a:lnTo>
                    <a:pt x="26" y="52"/>
                  </a:lnTo>
                  <a:lnTo>
                    <a:pt x="26" y="10"/>
                  </a:lnTo>
                  <a:close/>
                  <a:moveTo>
                    <a:pt x="33" y="59"/>
                  </a:moveTo>
                  <a:lnTo>
                    <a:pt x="0" y="59"/>
                  </a:lnTo>
                  <a:lnTo>
                    <a:pt x="0" y="0"/>
                  </a:lnTo>
                  <a:lnTo>
                    <a:pt x="33" y="0"/>
                  </a:lnTo>
                  <a:lnTo>
                    <a:pt x="33"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6" name="Freeform 293">
              <a:extLst>
                <a:ext uri="{FF2B5EF4-FFF2-40B4-BE49-F238E27FC236}">
                  <a16:creationId xmlns:a16="http://schemas.microsoft.com/office/drawing/2014/main" id="{61557829-6D39-482B-8B41-4A7799F7B8EF}"/>
                </a:ext>
              </a:extLst>
            </p:cNvPr>
            <p:cNvSpPr>
              <a:spLocks/>
            </p:cNvSpPr>
            <p:nvPr/>
          </p:nvSpPr>
          <p:spPr bwMode="auto">
            <a:xfrm>
              <a:off x="3750" y="4341"/>
              <a:ext cx="17" cy="48"/>
            </a:xfrm>
            <a:custGeom>
              <a:avLst/>
              <a:gdLst>
                <a:gd name="T0" fmla="*/ 17 w 17"/>
                <a:gd name="T1" fmla="*/ 0 h 48"/>
                <a:gd name="T2" fmla="*/ 17 w 17"/>
                <a:gd name="T3" fmla="*/ 48 h 48"/>
                <a:gd name="T4" fmla="*/ 10 w 17"/>
                <a:gd name="T5" fmla="*/ 48 h 48"/>
                <a:gd name="T6" fmla="*/ 10 w 17"/>
                <a:gd name="T7" fmla="*/ 9 h 48"/>
                <a:gd name="T8" fmla="*/ 0 w 17"/>
                <a:gd name="T9" fmla="*/ 9 h 48"/>
                <a:gd name="T10" fmla="*/ 0 w 17"/>
                <a:gd name="T11" fmla="*/ 0 h 48"/>
                <a:gd name="T12" fmla="*/ 17 w 17"/>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17" y="0"/>
                  </a:moveTo>
                  <a:lnTo>
                    <a:pt x="17" y="48"/>
                  </a:lnTo>
                  <a:lnTo>
                    <a:pt x="10" y="48"/>
                  </a:lnTo>
                  <a:lnTo>
                    <a:pt x="10" y="9"/>
                  </a:lnTo>
                  <a:lnTo>
                    <a:pt x="0" y="9"/>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7" name="Oval 294">
              <a:extLst>
                <a:ext uri="{FF2B5EF4-FFF2-40B4-BE49-F238E27FC236}">
                  <a16:creationId xmlns:a16="http://schemas.microsoft.com/office/drawing/2014/main" id="{C57BE808-EC11-49D8-8298-C2BD6AB8D305}"/>
                </a:ext>
              </a:extLst>
            </p:cNvPr>
            <p:cNvSpPr>
              <a:spLocks noChangeArrowheads="1"/>
            </p:cNvSpPr>
            <p:nvPr/>
          </p:nvSpPr>
          <p:spPr bwMode="auto">
            <a:xfrm>
              <a:off x="3550" y="3892"/>
              <a:ext cx="67"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8" name="Freeform 295">
              <a:extLst>
                <a:ext uri="{FF2B5EF4-FFF2-40B4-BE49-F238E27FC236}">
                  <a16:creationId xmlns:a16="http://schemas.microsoft.com/office/drawing/2014/main" id="{BA555AF5-2C4E-4A8F-B28D-380CD5BD209B}"/>
                </a:ext>
              </a:extLst>
            </p:cNvPr>
            <p:cNvSpPr>
              <a:spLocks noEditPoints="1"/>
            </p:cNvSpPr>
            <p:nvPr/>
          </p:nvSpPr>
          <p:spPr bwMode="auto">
            <a:xfrm>
              <a:off x="3512" y="4263"/>
              <a:ext cx="36" cy="59"/>
            </a:xfrm>
            <a:custGeom>
              <a:avLst/>
              <a:gdLst>
                <a:gd name="T0" fmla="*/ 28 w 36"/>
                <a:gd name="T1" fmla="*/ 9 h 59"/>
                <a:gd name="T2" fmla="*/ 7 w 36"/>
                <a:gd name="T3" fmla="*/ 9 h 59"/>
                <a:gd name="T4" fmla="*/ 7 w 36"/>
                <a:gd name="T5" fmla="*/ 52 h 59"/>
                <a:gd name="T6" fmla="*/ 28 w 36"/>
                <a:gd name="T7" fmla="*/ 52 h 59"/>
                <a:gd name="T8" fmla="*/ 28 w 36"/>
                <a:gd name="T9" fmla="*/ 9 h 59"/>
                <a:gd name="T10" fmla="*/ 0 w 36"/>
                <a:gd name="T11" fmla="*/ 59 h 59"/>
                <a:gd name="T12" fmla="*/ 0 w 36"/>
                <a:gd name="T13" fmla="*/ 0 h 59"/>
                <a:gd name="T14" fmla="*/ 36 w 36"/>
                <a:gd name="T15" fmla="*/ 0 h 59"/>
                <a:gd name="T16" fmla="*/ 36 w 36"/>
                <a:gd name="T17" fmla="*/ 59 h 59"/>
                <a:gd name="T18" fmla="*/ 0 w 36"/>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59">
                  <a:moveTo>
                    <a:pt x="28" y="9"/>
                  </a:moveTo>
                  <a:lnTo>
                    <a:pt x="7" y="9"/>
                  </a:lnTo>
                  <a:lnTo>
                    <a:pt x="7" y="52"/>
                  </a:lnTo>
                  <a:lnTo>
                    <a:pt x="28" y="52"/>
                  </a:lnTo>
                  <a:lnTo>
                    <a:pt x="28" y="9"/>
                  </a:lnTo>
                  <a:close/>
                  <a:moveTo>
                    <a:pt x="0" y="59"/>
                  </a:moveTo>
                  <a:lnTo>
                    <a:pt x="0" y="0"/>
                  </a:lnTo>
                  <a:lnTo>
                    <a:pt x="36" y="0"/>
                  </a:lnTo>
                  <a:lnTo>
                    <a:pt x="36" y="59"/>
                  </a:lnTo>
                  <a:lnTo>
                    <a:pt x="0"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59" name="Freeform 296">
              <a:extLst>
                <a:ext uri="{FF2B5EF4-FFF2-40B4-BE49-F238E27FC236}">
                  <a16:creationId xmlns:a16="http://schemas.microsoft.com/office/drawing/2014/main" id="{933318CD-B1D6-4F48-BAAD-B33D547FC3CA}"/>
                </a:ext>
              </a:extLst>
            </p:cNvPr>
            <p:cNvSpPr>
              <a:spLocks/>
            </p:cNvSpPr>
            <p:nvPr/>
          </p:nvSpPr>
          <p:spPr bwMode="auto">
            <a:xfrm>
              <a:off x="3521" y="4341"/>
              <a:ext cx="19" cy="48"/>
            </a:xfrm>
            <a:custGeom>
              <a:avLst/>
              <a:gdLst>
                <a:gd name="T0" fmla="*/ 0 w 19"/>
                <a:gd name="T1" fmla="*/ 9 h 48"/>
                <a:gd name="T2" fmla="*/ 0 w 19"/>
                <a:gd name="T3" fmla="*/ 0 h 48"/>
                <a:gd name="T4" fmla="*/ 19 w 19"/>
                <a:gd name="T5" fmla="*/ 0 h 48"/>
                <a:gd name="T6" fmla="*/ 19 w 19"/>
                <a:gd name="T7" fmla="*/ 48 h 48"/>
                <a:gd name="T8" fmla="*/ 12 w 19"/>
                <a:gd name="T9" fmla="*/ 48 h 48"/>
                <a:gd name="T10" fmla="*/ 12 w 19"/>
                <a:gd name="T11" fmla="*/ 9 h 48"/>
                <a:gd name="T12" fmla="*/ 0 w 19"/>
                <a:gd name="T13" fmla="*/ 9 h 48"/>
              </a:gdLst>
              <a:ahLst/>
              <a:cxnLst>
                <a:cxn ang="0">
                  <a:pos x="T0" y="T1"/>
                </a:cxn>
                <a:cxn ang="0">
                  <a:pos x="T2" y="T3"/>
                </a:cxn>
                <a:cxn ang="0">
                  <a:pos x="T4" y="T5"/>
                </a:cxn>
                <a:cxn ang="0">
                  <a:pos x="T6" y="T7"/>
                </a:cxn>
                <a:cxn ang="0">
                  <a:pos x="T8" y="T9"/>
                </a:cxn>
                <a:cxn ang="0">
                  <a:pos x="T10" y="T11"/>
                </a:cxn>
                <a:cxn ang="0">
                  <a:pos x="T12" y="T13"/>
                </a:cxn>
              </a:cxnLst>
              <a:rect l="0" t="0" r="r" b="b"/>
              <a:pathLst>
                <a:path w="19" h="48">
                  <a:moveTo>
                    <a:pt x="0" y="9"/>
                  </a:moveTo>
                  <a:lnTo>
                    <a:pt x="0" y="0"/>
                  </a:lnTo>
                  <a:lnTo>
                    <a:pt x="19" y="0"/>
                  </a:lnTo>
                  <a:lnTo>
                    <a:pt x="19" y="48"/>
                  </a:lnTo>
                  <a:lnTo>
                    <a:pt x="12" y="48"/>
                  </a:lnTo>
                  <a:lnTo>
                    <a:pt x="12" y="9"/>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0" name="Freeform 297">
              <a:extLst>
                <a:ext uri="{FF2B5EF4-FFF2-40B4-BE49-F238E27FC236}">
                  <a16:creationId xmlns:a16="http://schemas.microsoft.com/office/drawing/2014/main" id="{44E06ED1-FF81-4FD4-A349-5FAF128D4E4F}"/>
                </a:ext>
              </a:extLst>
            </p:cNvPr>
            <p:cNvSpPr>
              <a:spLocks/>
            </p:cNvSpPr>
            <p:nvPr/>
          </p:nvSpPr>
          <p:spPr bwMode="auto">
            <a:xfrm>
              <a:off x="3750" y="4201"/>
              <a:ext cx="17" cy="45"/>
            </a:xfrm>
            <a:custGeom>
              <a:avLst/>
              <a:gdLst>
                <a:gd name="T0" fmla="*/ 17 w 17"/>
                <a:gd name="T1" fmla="*/ 0 h 45"/>
                <a:gd name="T2" fmla="*/ 17 w 17"/>
                <a:gd name="T3" fmla="*/ 45 h 45"/>
                <a:gd name="T4" fmla="*/ 10 w 17"/>
                <a:gd name="T5" fmla="*/ 45 h 45"/>
                <a:gd name="T6" fmla="*/ 10 w 17"/>
                <a:gd name="T7" fmla="*/ 7 h 45"/>
                <a:gd name="T8" fmla="*/ 0 w 17"/>
                <a:gd name="T9" fmla="*/ 7 h 45"/>
                <a:gd name="T10" fmla="*/ 0 w 17"/>
                <a:gd name="T11" fmla="*/ 0 h 45"/>
                <a:gd name="T12" fmla="*/ 17 w 17"/>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17" h="45">
                  <a:moveTo>
                    <a:pt x="17" y="0"/>
                  </a:moveTo>
                  <a:lnTo>
                    <a:pt x="17" y="45"/>
                  </a:lnTo>
                  <a:lnTo>
                    <a:pt x="10" y="45"/>
                  </a:lnTo>
                  <a:lnTo>
                    <a:pt x="10" y="7"/>
                  </a:lnTo>
                  <a:lnTo>
                    <a:pt x="0" y="7"/>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1" name="Freeform 298">
              <a:extLst>
                <a:ext uri="{FF2B5EF4-FFF2-40B4-BE49-F238E27FC236}">
                  <a16:creationId xmlns:a16="http://schemas.microsoft.com/office/drawing/2014/main" id="{C03615DC-4B95-41C7-BEC5-EE0ECA2C32BC}"/>
                </a:ext>
              </a:extLst>
            </p:cNvPr>
            <p:cNvSpPr>
              <a:spLocks/>
            </p:cNvSpPr>
            <p:nvPr/>
          </p:nvSpPr>
          <p:spPr bwMode="auto">
            <a:xfrm>
              <a:off x="3691" y="4267"/>
              <a:ext cx="16" cy="48"/>
            </a:xfrm>
            <a:custGeom>
              <a:avLst/>
              <a:gdLst>
                <a:gd name="T0" fmla="*/ 16 w 16"/>
                <a:gd name="T1" fmla="*/ 0 h 48"/>
                <a:gd name="T2" fmla="*/ 16 w 16"/>
                <a:gd name="T3" fmla="*/ 48 h 48"/>
                <a:gd name="T4" fmla="*/ 9 w 16"/>
                <a:gd name="T5" fmla="*/ 48 h 48"/>
                <a:gd name="T6" fmla="*/ 9 w 16"/>
                <a:gd name="T7" fmla="*/ 10 h 48"/>
                <a:gd name="T8" fmla="*/ 0 w 16"/>
                <a:gd name="T9" fmla="*/ 10 h 48"/>
                <a:gd name="T10" fmla="*/ 0 w 16"/>
                <a:gd name="T11" fmla="*/ 0 h 48"/>
                <a:gd name="T12" fmla="*/ 16 w 16"/>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6" h="48">
                  <a:moveTo>
                    <a:pt x="16" y="0"/>
                  </a:moveTo>
                  <a:lnTo>
                    <a:pt x="16" y="48"/>
                  </a:lnTo>
                  <a:lnTo>
                    <a:pt x="9" y="48"/>
                  </a:lnTo>
                  <a:lnTo>
                    <a:pt x="9" y="10"/>
                  </a:lnTo>
                  <a:lnTo>
                    <a:pt x="0" y="10"/>
                  </a:lnTo>
                  <a:lnTo>
                    <a:pt x="0" y="0"/>
                  </a:lnTo>
                  <a:lnTo>
                    <a:pt x="1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2" name="Freeform 299">
              <a:extLst>
                <a:ext uri="{FF2B5EF4-FFF2-40B4-BE49-F238E27FC236}">
                  <a16:creationId xmlns:a16="http://schemas.microsoft.com/office/drawing/2014/main" id="{EED879C3-D663-44F4-A86C-AFD8C2A0C16C}"/>
                </a:ext>
              </a:extLst>
            </p:cNvPr>
            <p:cNvSpPr>
              <a:spLocks noEditPoints="1"/>
            </p:cNvSpPr>
            <p:nvPr/>
          </p:nvSpPr>
          <p:spPr bwMode="auto">
            <a:xfrm>
              <a:off x="3424" y="4070"/>
              <a:ext cx="500" cy="485"/>
            </a:xfrm>
            <a:custGeom>
              <a:avLst/>
              <a:gdLst>
                <a:gd name="T0" fmla="*/ 28 w 210"/>
                <a:gd name="T1" fmla="*/ 181 h 204"/>
                <a:gd name="T2" fmla="*/ 180 w 210"/>
                <a:gd name="T3" fmla="*/ 181 h 204"/>
                <a:gd name="T4" fmla="*/ 180 w 210"/>
                <a:gd name="T5" fmla="*/ 28 h 204"/>
                <a:gd name="T6" fmla="*/ 28 w 210"/>
                <a:gd name="T7" fmla="*/ 28 h 204"/>
                <a:gd name="T8" fmla="*/ 28 w 210"/>
                <a:gd name="T9" fmla="*/ 181 h 204"/>
                <a:gd name="T10" fmla="*/ 164 w 210"/>
                <a:gd name="T11" fmla="*/ 204 h 204"/>
                <a:gd name="T12" fmla="*/ 46 w 210"/>
                <a:gd name="T13" fmla="*/ 204 h 204"/>
                <a:gd name="T14" fmla="*/ 0 w 210"/>
                <a:gd name="T15" fmla="*/ 158 h 204"/>
                <a:gd name="T16" fmla="*/ 0 w 210"/>
                <a:gd name="T17" fmla="*/ 46 h 204"/>
                <a:gd name="T18" fmla="*/ 46 w 210"/>
                <a:gd name="T19" fmla="*/ 0 h 204"/>
                <a:gd name="T20" fmla="*/ 164 w 210"/>
                <a:gd name="T21" fmla="*/ 0 h 204"/>
                <a:gd name="T22" fmla="*/ 210 w 210"/>
                <a:gd name="T23" fmla="*/ 46 h 204"/>
                <a:gd name="T24" fmla="*/ 210 w 210"/>
                <a:gd name="T25" fmla="*/ 97 h 204"/>
                <a:gd name="T26" fmla="*/ 210 w 210"/>
                <a:gd name="T27" fmla="*/ 158 h 204"/>
                <a:gd name="T28" fmla="*/ 208 w 210"/>
                <a:gd name="T29" fmla="*/ 172 h 204"/>
                <a:gd name="T30" fmla="*/ 164 w 210"/>
                <a:gd name="T31" fmla="*/ 20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0" h="204">
                  <a:moveTo>
                    <a:pt x="28" y="181"/>
                  </a:moveTo>
                  <a:cubicBezTo>
                    <a:pt x="180" y="181"/>
                    <a:pt x="180" y="181"/>
                    <a:pt x="180" y="181"/>
                  </a:cubicBezTo>
                  <a:cubicBezTo>
                    <a:pt x="180" y="28"/>
                    <a:pt x="180" y="28"/>
                    <a:pt x="180" y="28"/>
                  </a:cubicBezTo>
                  <a:cubicBezTo>
                    <a:pt x="28" y="28"/>
                    <a:pt x="28" y="28"/>
                    <a:pt x="28" y="28"/>
                  </a:cubicBezTo>
                  <a:lnTo>
                    <a:pt x="28" y="181"/>
                  </a:lnTo>
                  <a:close/>
                  <a:moveTo>
                    <a:pt x="164" y="204"/>
                  </a:moveTo>
                  <a:cubicBezTo>
                    <a:pt x="46" y="204"/>
                    <a:pt x="46" y="204"/>
                    <a:pt x="46" y="204"/>
                  </a:cubicBezTo>
                  <a:cubicBezTo>
                    <a:pt x="20" y="204"/>
                    <a:pt x="0" y="183"/>
                    <a:pt x="0" y="158"/>
                  </a:cubicBezTo>
                  <a:cubicBezTo>
                    <a:pt x="0" y="46"/>
                    <a:pt x="0" y="46"/>
                    <a:pt x="0" y="46"/>
                  </a:cubicBezTo>
                  <a:cubicBezTo>
                    <a:pt x="0" y="21"/>
                    <a:pt x="20" y="0"/>
                    <a:pt x="46" y="0"/>
                  </a:cubicBezTo>
                  <a:cubicBezTo>
                    <a:pt x="164" y="0"/>
                    <a:pt x="164" y="0"/>
                    <a:pt x="164" y="0"/>
                  </a:cubicBezTo>
                  <a:cubicBezTo>
                    <a:pt x="190" y="0"/>
                    <a:pt x="210" y="21"/>
                    <a:pt x="210" y="46"/>
                  </a:cubicBezTo>
                  <a:cubicBezTo>
                    <a:pt x="210" y="97"/>
                    <a:pt x="210" y="97"/>
                    <a:pt x="210" y="97"/>
                  </a:cubicBezTo>
                  <a:cubicBezTo>
                    <a:pt x="210" y="158"/>
                    <a:pt x="210" y="158"/>
                    <a:pt x="210" y="158"/>
                  </a:cubicBezTo>
                  <a:cubicBezTo>
                    <a:pt x="210" y="163"/>
                    <a:pt x="210" y="167"/>
                    <a:pt x="208" y="172"/>
                  </a:cubicBezTo>
                  <a:cubicBezTo>
                    <a:pt x="202" y="191"/>
                    <a:pt x="185" y="204"/>
                    <a:pt x="164" y="2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dirty="0">
                <a:solidFill>
                  <a:prstClr val="black"/>
                </a:solidFill>
                <a:latin typeface="Meiryo UI"/>
                <a:ea typeface="Meiryo UI"/>
              </a:endParaRPr>
            </a:p>
          </p:txBody>
        </p:sp>
        <p:sp>
          <p:nvSpPr>
            <p:cNvPr id="63" name="Freeform 300">
              <a:extLst>
                <a:ext uri="{FF2B5EF4-FFF2-40B4-BE49-F238E27FC236}">
                  <a16:creationId xmlns:a16="http://schemas.microsoft.com/office/drawing/2014/main" id="{ED742CDA-91D4-4B7A-9D06-21CAA832D68E}"/>
                </a:ext>
              </a:extLst>
            </p:cNvPr>
            <p:cNvSpPr>
              <a:spLocks/>
            </p:cNvSpPr>
            <p:nvPr/>
          </p:nvSpPr>
          <p:spPr bwMode="auto">
            <a:xfrm>
              <a:off x="3493" y="4564"/>
              <a:ext cx="138" cy="238"/>
            </a:xfrm>
            <a:custGeom>
              <a:avLst/>
              <a:gdLst>
                <a:gd name="T0" fmla="*/ 0 w 58"/>
                <a:gd name="T1" fmla="*/ 25 h 100"/>
                <a:gd name="T2" fmla="*/ 29 w 58"/>
                <a:gd name="T3" fmla="*/ 0 h 100"/>
                <a:gd name="T4" fmla="*/ 58 w 58"/>
                <a:gd name="T5" fmla="*/ 25 h 100"/>
                <a:gd name="T6" fmla="*/ 58 w 58"/>
                <a:gd name="T7" fmla="*/ 99 h 100"/>
                <a:gd name="T8" fmla="*/ 58 w 58"/>
                <a:gd name="T9" fmla="*/ 100 h 100"/>
                <a:gd name="T10" fmla="*/ 0 w 58"/>
                <a:gd name="T11" fmla="*/ 100 h 100"/>
                <a:gd name="T12" fmla="*/ 0 w 58"/>
                <a:gd name="T13" fmla="*/ 99 h 100"/>
                <a:gd name="T14" fmla="*/ 0 w 58"/>
                <a:gd name="T15" fmla="*/ 25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00">
                  <a:moveTo>
                    <a:pt x="0" y="25"/>
                  </a:moveTo>
                  <a:cubicBezTo>
                    <a:pt x="0" y="11"/>
                    <a:pt x="13" y="0"/>
                    <a:pt x="29" y="0"/>
                  </a:cubicBezTo>
                  <a:cubicBezTo>
                    <a:pt x="45" y="0"/>
                    <a:pt x="58" y="11"/>
                    <a:pt x="58" y="25"/>
                  </a:cubicBezTo>
                  <a:cubicBezTo>
                    <a:pt x="58" y="99"/>
                    <a:pt x="58" y="99"/>
                    <a:pt x="58" y="99"/>
                  </a:cubicBezTo>
                  <a:cubicBezTo>
                    <a:pt x="58" y="99"/>
                    <a:pt x="58" y="99"/>
                    <a:pt x="58" y="100"/>
                  </a:cubicBezTo>
                  <a:cubicBezTo>
                    <a:pt x="0" y="100"/>
                    <a:pt x="0" y="100"/>
                    <a:pt x="0" y="100"/>
                  </a:cubicBezTo>
                  <a:cubicBezTo>
                    <a:pt x="0" y="99"/>
                    <a:pt x="0" y="99"/>
                    <a:pt x="0" y="99"/>
                  </a:cubicBezTo>
                  <a:lnTo>
                    <a:pt x="0" y="2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4" name="Freeform 301">
              <a:extLst>
                <a:ext uri="{FF2B5EF4-FFF2-40B4-BE49-F238E27FC236}">
                  <a16:creationId xmlns:a16="http://schemas.microsoft.com/office/drawing/2014/main" id="{BBA1CEF1-FA09-4110-887C-EFF540547799}"/>
                </a:ext>
              </a:extLst>
            </p:cNvPr>
            <p:cNvSpPr>
              <a:spLocks noEditPoints="1"/>
            </p:cNvSpPr>
            <p:nvPr/>
          </p:nvSpPr>
          <p:spPr bwMode="auto">
            <a:xfrm>
              <a:off x="3679" y="4398"/>
              <a:ext cx="33" cy="59"/>
            </a:xfrm>
            <a:custGeom>
              <a:avLst/>
              <a:gdLst>
                <a:gd name="T0" fmla="*/ 28 w 33"/>
                <a:gd name="T1" fmla="*/ 10 h 59"/>
                <a:gd name="T2" fmla="*/ 7 w 33"/>
                <a:gd name="T3" fmla="*/ 10 h 59"/>
                <a:gd name="T4" fmla="*/ 7 w 33"/>
                <a:gd name="T5" fmla="*/ 52 h 59"/>
                <a:gd name="T6" fmla="*/ 28 w 33"/>
                <a:gd name="T7" fmla="*/ 52 h 59"/>
                <a:gd name="T8" fmla="*/ 28 w 33"/>
                <a:gd name="T9" fmla="*/ 10 h 59"/>
                <a:gd name="T10" fmla="*/ 0 w 33"/>
                <a:gd name="T11" fmla="*/ 59 h 59"/>
                <a:gd name="T12" fmla="*/ 0 w 33"/>
                <a:gd name="T13" fmla="*/ 0 h 59"/>
                <a:gd name="T14" fmla="*/ 33 w 33"/>
                <a:gd name="T15" fmla="*/ 0 h 59"/>
                <a:gd name="T16" fmla="*/ 33 w 33"/>
                <a:gd name="T17" fmla="*/ 59 h 59"/>
                <a:gd name="T18" fmla="*/ 0 w 33"/>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59">
                  <a:moveTo>
                    <a:pt x="28" y="10"/>
                  </a:moveTo>
                  <a:lnTo>
                    <a:pt x="7" y="10"/>
                  </a:lnTo>
                  <a:lnTo>
                    <a:pt x="7" y="52"/>
                  </a:lnTo>
                  <a:lnTo>
                    <a:pt x="28" y="52"/>
                  </a:lnTo>
                  <a:lnTo>
                    <a:pt x="28" y="10"/>
                  </a:lnTo>
                  <a:close/>
                  <a:moveTo>
                    <a:pt x="0" y="59"/>
                  </a:moveTo>
                  <a:lnTo>
                    <a:pt x="0" y="0"/>
                  </a:lnTo>
                  <a:lnTo>
                    <a:pt x="33" y="0"/>
                  </a:lnTo>
                  <a:lnTo>
                    <a:pt x="33" y="59"/>
                  </a:lnTo>
                  <a:lnTo>
                    <a:pt x="0"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5" name="Freeform 302">
              <a:extLst>
                <a:ext uri="{FF2B5EF4-FFF2-40B4-BE49-F238E27FC236}">
                  <a16:creationId xmlns:a16="http://schemas.microsoft.com/office/drawing/2014/main" id="{6863D521-254D-4327-ABEE-5FF280E7082A}"/>
                </a:ext>
              </a:extLst>
            </p:cNvPr>
            <p:cNvSpPr>
              <a:spLocks/>
            </p:cNvSpPr>
            <p:nvPr/>
          </p:nvSpPr>
          <p:spPr bwMode="auto">
            <a:xfrm>
              <a:off x="3581" y="4341"/>
              <a:ext cx="17" cy="48"/>
            </a:xfrm>
            <a:custGeom>
              <a:avLst/>
              <a:gdLst>
                <a:gd name="T0" fmla="*/ 0 w 17"/>
                <a:gd name="T1" fmla="*/ 9 h 48"/>
                <a:gd name="T2" fmla="*/ 0 w 17"/>
                <a:gd name="T3" fmla="*/ 0 h 48"/>
                <a:gd name="T4" fmla="*/ 17 w 17"/>
                <a:gd name="T5" fmla="*/ 0 h 48"/>
                <a:gd name="T6" fmla="*/ 17 w 17"/>
                <a:gd name="T7" fmla="*/ 48 h 48"/>
                <a:gd name="T8" fmla="*/ 9 w 17"/>
                <a:gd name="T9" fmla="*/ 48 h 48"/>
                <a:gd name="T10" fmla="*/ 9 w 17"/>
                <a:gd name="T11" fmla="*/ 9 h 48"/>
                <a:gd name="T12" fmla="*/ 0 w 17"/>
                <a:gd name="T13" fmla="*/ 9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0" y="9"/>
                  </a:moveTo>
                  <a:lnTo>
                    <a:pt x="0" y="0"/>
                  </a:lnTo>
                  <a:lnTo>
                    <a:pt x="17" y="0"/>
                  </a:lnTo>
                  <a:lnTo>
                    <a:pt x="17" y="48"/>
                  </a:lnTo>
                  <a:lnTo>
                    <a:pt x="9" y="48"/>
                  </a:lnTo>
                  <a:lnTo>
                    <a:pt x="9" y="9"/>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6" name="Freeform 303">
              <a:extLst>
                <a:ext uri="{FF2B5EF4-FFF2-40B4-BE49-F238E27FC236}">
                  <a16:creationId xmlns:a16="http://schemas.microsoft.com/office/drawing/2014/main" id="{44FA085D-161A-4751-ADC8-EFD6586090D3}"/>
                </a:ext>
              </a:extLst>
            </p:cNvPr>
            <p:cNvSpPr>
              <a:spLocks/>
            </p:cNvSpPr>
            <p:nvPr/>
          </p:nvSpPr>
          <p:spPr bwMode="auto">
            <a:xfrm>
              <a:off x="3521" y="4201"/>
              <a:ext cx="19" cy="45"/>
            </a:xfrm>
            <a:custGeom>
              <a:avLst/>
              <a:gdLst>
                <a:gd name="T0" fmla="*/ 19 w 19"/>
                <a:gd name="T1" fmla="*/ 0 h 45"/>
                <a:gd name="T2" fmla="*/ 19 w 19"/>
                <a:gd name="T3" fmla="*/ 45 h 45"/>
                <a:gd name="T4" fmla="*/ 12 w 19"/>
                <a:gd name="T5" fmla="*/ 45 h 45"/>
                <a:gd name="T6" fmla="*/ 12 w 19"/>
                <a:gd name="T7" fmla="*/ 7 h 45"/>
                <a:gd name="T8" fmla="*/ 0 w 19"/>
                <a:gd name="T9" fmla="*/ 7 h 45"/>
                <a:gd name="T10" fmla="*/ 0 w 19"/>
                <a:gd name="T11" fmla="*/ 0 h 45"/>
                <a:gd name="T12" fmla="*/ 19 w 19"/>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19" h="45">
                  <a:moveTo>
                    <a:pt x="19" y="0"/>
                  </a:moveTo>
                  <a:lnTo>
                    <a:pt x="19" y="45"/>
                  </a:lnTo>
                  <a:lnTo>
                    <a:pt x="12" y="45"/>
                  </a:lnTo>
                  <a:lnTo>
                    <a:pt x="12" y="7"/>
                  </a:lnTo>
                  <a:lnTo>
                    <a:pt x="0" y="7"/>
                  </a:lnTo>
                  <a:lnTo>
                    <a:pt x="0" y="0"/>
                  </a:lnTo>
                  <a:lnTo>
                    <a:pt x="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7" name="Freeform 304">
              <a:extLst>
                <a:ext uri="{FF2B5EF4-FFF2-40B4-BE49-F238E27FC236}">
                  <a16:creationId xmlns:a16="http://schemas.microsoft.com/office/drawing/2014/main" id="{71F7A9B4-0D1D-42DE-972D-0A0B5213622E}"/>
                </a:ext>
              </a:extLst>
            </p:cNvPr>
            <p:cNvSpPr>
              <a:spLocks/>
            </p:cNvSpPr>
            <p:nvPr/>
          </p:nvSpPr>
          <p:spPr bwMode="auto">
            <a:xfrm>
              <a:off x="3633" y="4201"/>
              <a:ext cx="17" cy="45"/>
            </a:xfrm>
            <a:custGeom>
              <a:avLst/>
              <a:gdLst>
                <a:gd name="T0" fmla="*/ 17 w 17"/>
                <a:gd name="T1" fmla="*/ 0 h 45"/>
                <a:gd name="T2" fmla="*/ 17 w 17"/>
                <a:gd name="T3" fmla="*/ 45 h 45"/>
                <a:gd name="T4" fmla="*/ 10 w 17"/>
                <a:gd name="T5" fmla="*/ 45 h 45"/>
                <a:gd name="T6" fmla="*/ 10 w 17"/>
                <a:gd name="T7" fmla="*/ 7 h 45"/>
                <a:gd name="T8" fmla="*/ 0 w 17"/>
                <a:gd name="T9" fmla="*/ 7 h 45"/>
                <a:gd name="T10" fmla="*/ 0 w 17"/>
                <a:gd name="T11" fmla="*/ 0 h 45"/>
                <a:gd name="T12" fmla="*/ 17 w 17"/>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17" h="45">
                  <a:moveTo>
                    <a:pt x="17" y="0"/>
                  </a:moveTo>
                  <a:lnTo>
                    <a:pt x="17" y="45"/>
                  </a:lnTo>
                  <a:lnTo>
                    <a:pt x="10" y="45"/>
                  </a:lnTo>
                  <a:lnTo>
                    <a:pt x="10" y="7"/>
                  </a:lnTo>
                  <a:lnTo>
                    <a:pt x="0" y="7"/>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8" name="Freeform 305">
              <a:extLst>
                <a:ext uri="{FF2B5EF4-FFF2-40B4-BE49-F238E27FC236}">
                  <a16:creationId xmlns:a16="http://schemas.microsoft.com/office/drawing/2014/main" id="{A2CB74F8-BB43-4058-AB41-0B5449D4CABE}"/>
                </a:ext>
              </a:extLst>
            </p:cNvPr>
            <p:cNvSpPr>
              <a:spLocks noEditPoints="1"/>
            </p:cNvSpPr>
            <p:nvPr/>
          </p:nvSpPr>
          <p:spPr bwMode="auto">
            <a:xfrm>
              <a:off x="3741" y="4263"/>
              <a:ext cx="33" cy="59"/>
            </a:xfrm>
            <a:custGeom>
              <a:avLst/>
              <a:gdLst>
                <a:gd name="T0" fmla="*/ 4 w 33"/>
                <a:gd name="T1" fmla="*/ 9 h 59"/>
                <a:gd name="T2" fmla="*/ 4 w 33"/>
                <a:gd name="T3" fmla="*/ 52 h 59"/>
                <a:gd name="T4" fmla="*/ 26 w 33"/>
                <a:gd name="T5" fmla="*/ 52 h 59"/>
                <a:gd name="T6" fmla="*/ 26 w 33"/>
                <a:gd name="T7" fmla="*/ 9 h 59"/>
                <a:gd name="T8" fmla="*/ 4 w 33"/>
                <a:gd name="T9" fmla="*/ 9 h 59"/>
                <a:gd name="T10" fmla="*/ 0 w 33"/>
                <a:gd name="T11" fmla="*/ 0 h 59"/>
                <a:gd name="T12" fmla="*/ 33 w 33"/>
                <a:gd name="T13" fmla="*/ 0 h 59"/>
                <a:gd name="T14" fmla="*/ 33 w 33"/>
                <a:gd name="T15" fmla="*/ 59 h 59"/>
                <a:gd name="T16" fmla="*/ 0 w 33"/>
                <a:gd name="T17" fmla="*/ 59 h 59"/>
                <a:gd name="T18" fmla="*/ 0 w 33"/>
                <a:gd name="T19" fmla="*/ 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59">
                  <a:moveTo>
                    <a:pt x="4" y="9"/>
                  </a:moveTo>
                  <a:lnTo>
                    <a:pt x="4" y="52"/>
                  </a:lnTo>
                  <a:lnTo>
                    <a:pt x="26" y="52"/>
                  </a:lnTo>
                  <a:lnTo>
                    <a:pt x="26" y="9"/>
                  </a:lnTo>
                  <a:lnTo>
                    <a:pt x="4" y="9"/>
                  </a:lnTo>
                  <a:close/>
                  <a:moveTo>
                    <a:pt x="0" y="0"/>
                  </a:moveTo>
                  <a:lnTo>
                    <a:pt x="33" y="0"/>
                  </a:lnTo>
                  <a:lnTo>
                    <a:pt x="33" y="59"/>
                  </a:lnTo>
                  <a:lnTo>
                    <a:pt x="0" y="5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69" name="Oval 306">
              <a:extLst>
                <a:ext uri="{FF2B5EF4-FFF2-40B4-BE49-F238E27FC236}">
                  <a16:creationId xmlns:a16="http://schemas.microsoft.com/office/drawing/2014/main" id="{54FD1B48-1E1B-46E8-AC6B-A639242431B1}"/>
                </a:ext>
              </a:extLst>
            </p:cNvPr>
            <p:cNvSpPr>
              <a:spLocks noChangeArrowheads="1"/>
            </p:cNvSpPr>
            <p:nvPr/>
          </p:nvSpPr>
          <p:spPr bwMode="auto">
            <a:xfrm>
              <a:off x="3731" y="3892"/>
              <a:ext cx="67" cy="6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0" name="Freeform 307">
              <a:extLst>
                <a:ext uri="{FF2B5EF4-FFF2-40B4-BE49-F238E27FC236}">
                  <a16:creationId xmlns:a16="http://schemas.microsoft.com/office/drawing/2014/main" id="{0F21001A-6B4C-4022-BDFF-39A861A7AEE3}"/>
                </a:ext>
              </a:extLst>
            </p:cNvPr>
            <p:cNvSpPr>
              <a:spLocks/>
            </p:cNvSpPr>
            <p:nvPr/>
          </p:nvSpPr>
          <p:spPr bwMode="auto">
            <a:xfrm>
              <a:off x="3807" y="4341"/>
              <a:ext cx="17" cy="48"/>
            </a:xfrm>
            <a:custGeom>
              <a:avLst/>
              <a:gdLst>
                <a:gd name="T0" fmla="*/ 17 w 17"/>
                <a:gd name="T1" fmla="*/ 0 h 48"/>
                <a:gd name="T2" fmla="*/ 17 w 17"/>
                <a:gd name="T3" fmla="*/ 48 h 48"/>
                <a:gd name="T4" fmla="*/ 10 w 17"/>
                <a:gd name="T5" fmla="*/ 48 h 48"/>
                <a:gd name="T6" fmla="*/ 10 w 17"/>
                <a:gd name="T7" fmla="*/ 9 h 48"/>
                <a:gd name="T8" fmla="*/ 0 w 17"/>
                <a:gd name="T9" fmla="*/ 9 h 48"/>
                <a:gd name="T10" fmla="*/ 0 w 17"/>
                <a:gd name="T11" fmla="*/ 0 h 48"/>
                <a:gd name="T12" fmla="*/ 17 w 17"/>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17" y="0"/>
                  </a:moveTo>
                  <a:lnTo>
                    <a:pt x="17" y="48"/>
                  </a:lnTo>
                  <a:lnTo>
                    <a:pt x="10" y="48"/>
                  </a:lnTo>
                  <a:lnTo>
                    <a:pt x="10" y="9"/>
                  </a:lnTo>
                  <a:lnTo>
                    <a:pt x="0" y="9"/>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1" name="Freeform 308">
              <a:extLst>
                <a:ext uri="{FF2B5EF4-FFF2-40B4-BE49-F238E27FC236}">
                  <a16:creationId xmlns:a16="http://schemas.microsoft.com/office/drawing/2014/main" id="{7085236F-7142-43A3-9066-7B9D51D5606A}"/>
                </a:ext>
              </a:extLst>
            </p:cNvPr>
            <p:cNvSpPr>
              <a:spLocks noEditPoints="1"/>
            </p:cNvSpPr>
            <p:nvPr/>
          </p:nvSpPr>
          <p:spPr bwMode="auto">
            <a:xfrm>
              <a:off x="3419" y="3799"/>
              <a:ext cx="510" cy="250"/>
            </a:xfrm>
            <a:custGeom>
              <a:avLst/>
              <a:gdLst>
                <a:gd name="T0" fmla="*/ 214 w 214"/>
                <a:gd name="T1" fmla="*/ 31 h 105"/>
                <a:gd name="T2" fmla="*/ 214 w 214"/>
                <a:gd name="T3" fmla="*/ 74 h 105"/>
                <a:gd name="T4" fmla="*/ 183 w 214"/>
                <a:gd name="T5" fmla="*/ 105 h 105"/>
                <a:gd name="T6" fmla="*/ 31 w 214"/>
                <a:gd name="T7" fmla="*/ 105 h 105"/>
                <a:gd name="T8" fmla="*/ 0 w 214"/>
                <a:gd name="T9" fmla="*/ 74 h 105"/>
                <a:gd name="T10" fmla="*/ 0 w 214"/>
                <a:gd name="T11" fmla="*/ 31 h 105"/>
                <a:gd name="T12" fmla="*/ 31 w 214"/>
                <a:gd name="T13" fmla="*/ 0 h 105"/>
                <a:gd name="T14" fmla="*/ 183 w 214"/>
                <a:gd name="T15" fmla="*/ 0 h 105"/>
                <a:gd name="T16" fmla="*/ 214 w 214"/>
                <a:gd name="T17" fmla="*/ 31 h 105"/>
                <a:gd name="T18" fmla="*/ 202 w 214"/>
                <a:gd name="T19" fmla="*/ 77 h 105"/>
                <a:gd name="T20" fmla="*/ 202 w 214"/>
                <a:gd name="T21" fmla="*/ 29 h 105"/>
                <a:gd name="T22" fmla="*/ 12 w 214"/>
                <a:gd name="T23" fmla="*/ 29 h 105"/>
                <a:gd name="T24" fmla="*/ 12 w 214"/>
                <a:gd name="T25" fmla="*/ 77 h 105"/>
                <a:gd name="T26" fmla="*/ 202 w 214"/>
                <a:gd name="T27" fmla="*/ 7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4" h="105">
                  <a:moveTo>
                    <a:pt x="214" y="31"/>
                  </a:moveTo>
                  <a:cubicBezTo>
                    <a:pt x="214" y="74"/>
                    <a:pt x="214" y="74"/>
                    <a:pt x="214" y="74"/>
                  </a:cubicBezTo>
                  <a:cubicBezTo>
                    <a:pt x="214" y="91"/>
                    <a:pt x="200" y="105"/>
                    <a:pt x="183" y="105"/>
                  </a:cubicBezTo>
                  <a:cubicBezTo>
                    <a:pt x="31" y="105"/>
                    <a:pt x="31" y="105"/>
                    <a:pt x="31" y="105"/>
                  </a:cubicBezTo>
                  <a:cubicBezTo>
                    <a:pt x="14" y="105"/>
                    <a:pt x="0" y="91"/>
                    <a:pt x="0" y="74"/>
                  </a:cubicBezTo>
                  <a:cubicBezTo>
                    <a:pt x="0" y="31"/>
                    <a:pt x="0" y="31"/>
                    <a:pt x="0" y="31"/>
                  </a:cubicBezTo>
                  <a:cubicBezTo>
                    <a:pt x="0" y="14"/>
                    <a:pt x="14" y="0"/>
                    <a:pt x="31" y="0"/>
                  </a:cubicBezTo>
                  <a:cubicBezTo>
                    <a:pt x="183" y="0"/>
                    <a:pt x="183" y="0"/>
                    <a:pt x="183" y="0"/>
                  </a:cubicBezTo>
                  <a:cubicBezTo>
                    <a:pt x="200" y="0"/>
                    <a:pt x="214" y="14"/>
                    <a:pt x="214" y="31"/>
                  </a:cubicBezTo>
                  <a:close/>
                  <a:moveTo>
                    <a:pt x="202" y="77"/>
                  </a:moveTo>
                  <a:cubicBezTo>
                    <a:pt x="202" y="29"/>
                    <a:pt x="202" y="29"/>
                    <a:pt x="202" y="29"/>
                  </a:cubicBezTo>
                  <a:cubicBezTo>
                    <a:pt x="12" y="29"/>
                    <a:pt x="12" y="29"/>
                    <a:pt x="12" y="29"/>
                  </a:cubicBezTo>
                  <a:cubicBezTo>
                    <a:pt x="12" y="77"/>
                    <a:pt x="12" y="77"/>
                    <a:pt x="12" y="77"/>
                  </a:cubicBezTo>
                  <a:lnTo>
                    <a:pt x="202" y="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2" name="Freeform 309">
              <a:extLst>
                <a:ext uri="{FF2B5EF4-FFF2-40B4-BE49-F238E27FC236}">
                  <a16:creationId xmlns:a16="http://schemas.microsoft.com/office/drawing/2014/main" id="{529E90C5-6EAD-4375-9E2A-991DE0AE420B}"/>
                </a:ext>
              </a:extLst>
            </p:cNvPr>
            <p:cNvSpPr>
              <a:spLocks noEditPoints="1"/>
            </p:cNvSpPr>
            <p:nvPr/>
          </p:nvSpPr>
          <p:spPr bwMode="auto">
            <a:xfrm>
              <a:off x="3681" y="4191"/>
              <a:ext cx="33" cy="60"/>
            </a:xfrm>
            <a:custGeom>
              <a:avLst/>
              <a:gdLst>
                <a:gd name="T0" fmla="*/ 5 w 33"/>
                <a:gd name="T1" fmla="*/ 53 h 60"/>
                <a:gd name="T2" fmla="*/ 26 w 33"/>
                <a:gd name="T3" fmla="*/ 53 h 60"/>
                <a:gd name="T4" fmla="*/ 26 w 33"/>
                <a:gd name="T5" fmla="*/ 10 h 60"/>
                <a:gd name="T6" fmla="*/ 5 w 33"/>
                <a:gd name="T7" fmla="*/ 10 h 60"/>
                <a:gd name="T8" fmla="*/ 5 w 33"/>
                <a:gd name="T9" fmla="*/ 53 h 60"/>
                <a:gd name="T10" fmla="*/ 0 w 33"/>
                <a:gd name="T11" fmla="*/ 0 h 60"/>
                <a:gd name="T12" fmla="*/ 33 w 33"/>
                <a:gd name="T13" fmla="*/ 0 h 60"/>
                <a:gd name="T14" fmla="*/ 33 w 33"/>
                <a:gd name="T15" fmla="*/ 60 h 60"/>
                <a:gd name="T16" fmla="*/ 0 w 33"/>
                <a:gd name="T17" fmla="*/ 60 h 60"/>
                <a:gd name="T18" fmla="*/ 0 w 33"/>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60">
                  <a:moveTo>
                    <a:pt x="5" y="53"/>
                  </a:moveTo>
                  <a:lnTo>
                    <a:pt x="26" y="53"/>
                  </a:lnTo>
                  <a:lnTo>
                    <a:pt x="26" y="10"/>
                  </a:lnTo>
                  <a:lnTo>
                    <a:pt x="5" y="10"/>
                  </a:lnTo>
                  <a:lnTo>
                    <a:pt x="5" y="53"/>
                  </a:lnTo>
                  <a:close/>
                  <a:moveTo>
                    <a:pt x="0" y="0"/>
                  </a:moveTo>
                  <a:lnTo>
                    <a:pt x="33" y="0"/>
                  </a:lnTo>
                  <a:lnTo>
                    <a:pt x="33" y="60"/>
                  </a:lnTo>
                  <a:lnTo>
                    <a:pt x="0" y="6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3" name="Freeform 310">
              <a:extLst>
                <a:ext uri="{FF2B5EF4-FFF2-40B4-BE49-F238E27FC236}">
                  <a16:creationId xmlns:a16="http://schemas.microsoft.com/office/drawing/2014/main" id="{5E7781D3-4462-4ABC-8325-72C089522D81}"/>
                </a:ext>
              </a:extLst>
            </p:cNvPr>
            <p:cNvSpPr>
              <a:spLocks/>
            </p:cNvSpPr>
            <p:nvPr/>
          </p:nvSpPr>
          <p:spPr bwMode="auto">
            <a:xfrm>
              <a:off x="3938" y="4427"/>
              <a:ext cx="143" cy="133"/>
            </a:xfrm>
            <a:custGeom>
              <a:avLst/>
              <a:gdLst>
                <a:gd name="T0" fmla="*/ 44 w 60"/>
                <a:gd name="T1" fmla="*/ 0 h 56"/>
                <a:gd name="T2" fmla="*/ 60 w 60"/>
                <a:gd name="T3" fmla="*/ 28 h 56"/>
                <a:gd name="T4" fmla="*/ 44 w 60"/>
                <a:gd name="T5" fmla="*/ 56 h 56"/>
                <a:gd name="T6" fmla="*/ 12 w 60"/>
                <a:gd name="T7" fmla="*/ 56 h 56"/>
                <a:gd name="T8" fmla="*/ 0 w 60"/>
                <a:gd name="T9" fmla="*/ 35 h 56"/>
                <a:gd name="T10" fmla="*/ 34 w 60"/>
                <a:gd name="T11" fmla="*/ 35 h 56"/>
                <a:gd name="T12" fmla="*/ 41 w 60"/>
                <a:gd name="T13" fmla="*/ 29 h 56"/>
                <a:gd name="T14" fmla="*/ 34 w 60"/>
                <a:gd name="T15" fmla="*/ 22 h 56"/>
                <a:gd name="T16" fmla="*/ 0 w 60"/>
                <a:gd name="T17" fmla="*/ 22 h 56"/>
                <a:gd name="T18" fmla="*/ 12 w 60"/>
                <a:gd name="T19" fmla="*/ 0 h 56"/>
                <a:gd name="T20" fmla="*/ 30 w 60"/>
                <a:gd name="T21" fmla="*/ 0 h 56"/>
                <a:gd name="T22" fmla="*/ 44 w 60"/>
                <a:gd name="T23"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56">
                  <a:moveTo>
                    <a:pt x="44" y="0"/>
                  </a:moveTo>
                  <a:cubicBezTo>
                    <a:pt x="60" y="28"/>
                    <a:pt x="60" y="28"/>
                    <a:pt x="60" y="28"/>
                  </a:cubicBezTo>
                  <a:cubicBezTo>
                    <a:pt x="44" y="56"/>
                    <a:pt x="44" y="56"/>
                    <a:pt x="44" y="56"/>
                  </a:cubicBezTo>
                  <a:cubicBezTo>
                    <a:pt x="12" y="56"/>
                    <a:pt x="12" y="56"/>
                    <a:pt x="12" y="56"/>
                  </a:cubicBezTo>
                  <a:cubicBezTo>
                    <a:pt x="0" y="35"/>
                    <a:pt x="0" y="35"/>
                    <a:pt x="0" y="35"/>
                  </a:cubicBezTo>
                  <a:cubicBezTo>
                    <a:pt x="34" y="35"/>
                    <a:pt x="34" y="35"/>
                    <a:pt x="34" y="35"/>
                  </a:cubicBezTo>
                  <a:cubicBezTo>
                    <a:pt x="38" y="35"/>
                    <a:pt x="41" y="32"/>
                    <a:pt x="41" y="29"/>
                  </a:cubicBezTo>
                  <a:cubicBezTo>
                    <a:pt x="41" y="25"/>
                    <a:pt x="38" y="22"/>
                    <a:pt x="34" y="22"/>
                  </a:cubicBezTo>
                  <a:cubicBezTo>
                    <a:pt x="0" y="22"/>
                    <a:pt x="0" y="22"/>
                    <a:pt x="0" y="22"/>
                  </a:cubicBezTo>
                  <a:cubicBezTo>
                    <a:pt x="12" y="0"/>
                    <a:pt x="12" y="0"/>
                    <a:pt x="12" y="0"/>
                  </a:cubicBezTo>
                  <a:cubicBezTo>
                    <a:pt x="30" y="0"/>
                    <a:pt x="30" y="0"/>
                    <a:pt x="30" y="0"/>
                  </a:cubicBezTo>
                  <a:lnTo>
                    <a:pt x="4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4" name="Freeform 311">
              <a:extLst>
                <a:ext uri="{FF2B5EF4-FFF2-40B4-BE49-F238E27FC236}">
                  <a16:creationId xmlns:a16="http://schemas.microsoft.com/office/drawing/2014/main" id="{B85588B1-C98C-4ACE-88F9-94D94B9754FE}"/>
                </a:ext>
              </a:extLst>
            </p:cNvPr>
            <p:cNvSpPr>
              <a:spLocks/>
            </p:cNvSpPr>
            <p:nvPr/>
          </p:nvSpPr>
          <p:spPr bwMode="auto">
            <a:xfrm>
              <a:off x="3686" y="4814"/>
              <a:ext cx="200" cy="74"/>
            </a:xfrm>
            <a:custGeom>
              <a:avLst/>
              <a:gdLst>
                <a:gd name="T0" fmla="*/ 84 w 84"/>
                <a:gd name="T1" fmla="*/ 15 h 31"/>
                <a:gd name="T2" fmla="*/ 69 w 84"/>
                <a:gd name="T3" fmla="*/ 31 h 31"/>
                <a:gd name="T4" fmla="*/ 15 w 84"/>
                <a:gd name="T5" fmla="*/ 31 h 31"/>
                <a:gd name="T6" fmla="*/ 0 w 84"/>
                <a:gd name="T7" fmla="*/ 15 h 31"/>
                <a:gd name="T8" fmla="*/ 4 w 84"/>
                <a:gd name="T9" fmla="*/ 4 h 31"/>
                <a:gd name="T10" fmla="*/ 15 w 84"/>
                <a:gd name="T11" fmla="*/ 0 h 31"/>
                <a:gd name="T12" fmla="*/ 69 w 84"/>
                <a:gd name="T13" fmla="*/ 0 h 31"/>
                <a:gd name="T14" fmla="*/ 84 w 84"/>
                <a:gd name="T15" fmla="*/ 15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31">
                  <a:moveTo>
                    <a:pt x="84" y="15"/>
                  </a:moveTo>
                  <a:cubicBezTo>
                    <a:pt x="84" y="24"/>
                    <a:pt x="78" y="31"/>
                    <a:pt x="69" y="31"/>
                  </a:cubicBezTo>
                  <a:cubicBezTo>
                    <a:pt x="15" y="31"/>
                    <a:pt x="15" y="31"/>
                    <a:pt x="15" y="31"/>
                  </a:cubicBezTo>
                  <a:cubicBezTo>
                    <a:pt x="7" y="31"/>
                    <a:pt x="0" y="24"/>
                    <a:pt x="0" y="15"/>
                  </a:cubicBezTo>
                  <a:cubicBezTo>
                    <a:pt x="0" y="11"/>
                    <a:pt x="2" y="7"/>
                    <a:pt x="4" y="4"/>
                  </a:cubicBezTo>
                  <a:cubicBezTo>
                    <a:pt x="7" y="2"/>
                    <a:pt x="11" y="0"/>
                    <a:pt x="15" y="0"/>
                  </a:cubicBezTo>
                  <a:cubicBezTo>
                    <a:pt x="69" y="0"/>
                    <a:pt x="69" y="0"/>
                    <a:pt x="69" y="0"/>
                  </a:cubicBezTo>
                  <a:cubicBezTo>
                    <a:pt x="78" y="0"/>
                    <a:pt x="84" y="7"/>
                    <a:pt x="8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5" name="Freeform 312">
              <a:extLst>
                <a:ext uri="{FF2B5EF4-FFF2-40B4-BE49-F238E27FC236}">
                  <a16:creationId xmlns:a16="http://schemas.microsoft.com/office/drawing/2014/main" id="{CBD55438-D3E3-4E97-9E53-138C42F3A0DC}"/>
                </a:ext>
              </a:extLst>
            </p:cNvPr>
            <p:cNvSpPr>
              <a:spLocks/>
            </p:cNvSpPr>
            <p:nvPr/>
          </p:nvSpPr>
          <p:spPr bwMode="auto">
            <a:xfrm>
              <a:off x="3717" y="4564"/>
              <a:ext cx="138" cy="238"/>
            </a:xfrm>
            <a:custGeom>
              <a:avLst/>
              <a:gdLst>
                <a:gd name="T0" fmla="*/ 0 w 58"/>
                <a:gd name="T1" fmla="*/ 99 h 100"/>
                <a:gd name="T2" fmla="*/ 0 w 58"/>
                <a:gd name="T3" fmla="*/ 25 h 100"/>
                <a:gd name="T4" fmla="*/ 29 w 58"/>
                <a:gd name="T5" fmla="*/ 0 h 100"/>
                <a:gd name="T6" fmla="*/ 58 w 58"/>
                <a:gd name="T7" fmla="*/ 25 h 100"/>
                <a:gd name="T8" fmla="*/ 58 w 58"/>
                <a:gd name="T9" fmla="*/ 99 h 100"/>
                <a:gd name="T10" fmla="*/ 58 w 58"/>
                <a:gd name="T11" fmla="*/ 100 h 100"/>
                <a:gd name="T12" fmla="*/ 0 w 58"/>
                <a:gd name="T13" fmla="*/ 100 h 100"/>
                <a:gd name="T14" fmla="*/ 0 w 58"/>
                <a:gd name="T15" fmla="*/ 99 h 1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100">
                  <a:moveTo>
                    <a:pt x="0" y="99"/>
                  </a:moveTo>
                  <a:cubicBezTo>
                    <a:pt x="0" y="25"/>
                    <a:pt x="0" y="25"/>
                    <a:pt x="0" y="25"/>
                  </a:cubicBezTo>
                  <a:cubicBezTo>
                    <a:pt x="0" y="11"/>
                    <a:pt x="13" y="0"/>
                    <a:pt x="29" y="0"/>
                  </a:cubicBezTo>
                  <a:cubicBezTo>
                    <a:pt x="45" y="0"/>
                    <a:pt x="58" y="11"/>
                    <a:pt x="58" y="25"/>
                  </a:cubicBezTo>
                  <a:cubicBezTo>
                    <a:pt x="58" y="99"/>
                    <a:pt x="58" y="99"/>
                    <a:pt x="58" y="99"/>
                  </a:cubicBezTo>
                  <a:cubicBezTo>
                    <a:pt x="58" y="99"/>
                    <a:pt x="58" y="99"/>
                    <a:pt x="58" y="100"/>
                  </a:cubicBezTo>
                  <a:cubicBezTo>
                    <a:pt x="0" y="100"/>
                    <a:pt x="0" y="100"/>
                    <a:pt x="0" y="100"/>
                  </a:cubicBezTo>
                  <a:cubicBezTo>
                    <a:pt x="0" y="99"/>
                    <a:pt x="0" y="99"/>
                    <a:pt x="0"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6" name="Freeform 313">
              <a:extLst>
                <a:ext uri="{FF2B5EF4-FFF2-40B4-BE49-F238E27FC236}">
                  <a16:creationId xmlns:a16="http://schemas.microsoft.com/office/drawing/2014/main" id="{4B4D307D-178C-4B1A-92EF-0EFF3D851C8B}"/>
                </a:ext>
              </a:extLst>
            </p:cNvPr>
            <p:cNvSpPr>
              <a:spLocks/>
            </p:cNvSpPr>
            <p:nvPr/>
          </p:nvSpPr>
          <p:spPr bwMode="auto">
            <a:xfrm>
              <a:off x="3748" y="4408"/>
              <a:ext cx="16" cy="47"/>
            </a:xfrm>
            <a:custGeom>
              <a:avLst/>
              <a:gdLst>
                <a:gd name="T0" fmla="*/ 16 w 16"/>
                <a:gd name="T1" fmla="*/ 0 h 47"/>
                <a:gd name="T2" fmla="*/ 16 w 16"/>
                <a:gd name="T3" fmla="*/ 47 h 47"/>
                <a:gd name="T4" fmla="*/ 9 w 16"/>
                <a:gd name="T5" fmla="*/ 47 h 47"/>
                <a:gd name="T6" fmla="*/ 9 w 16"/>
                <a:gd name="T7" fmla="*/ 9 h 47"/>
                <a:gd name="T8" fmla="*/ 0 w 16"/>
                <a:gd name="T9" fmla="*/ 9 h 47"/>
                <a:gd name="T10" fmla="*/ 0 w 16"/>
                <a:gd name="T11" fmla="*/ 0 h 47"/>
                <a:gd name="T12" fmla="*/ 16 w 16"/>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16" h="47">
                  <a:moveTo>
                    <a:pt x="16" y="0"/>
                  </a:moveTo>
                  <a:lnTo>
                    <a:pt x="16" y="47"/>
                  </a:lnTo>
                  <a:lnTo>
                    <a:pt x="9" y="47"/>
                  </a:lnTo>
                  <a:lnTo>
                    <a:pt x="9" y="9"/>
                  </a:lnTo>
                  <a:lnTo>
                    <a:pt x="0" y="9"/>
                  </a:lnTo>
                  <a:lnTo>
                    <a:pt x="0" y="0"/>
                  </a:lnTo>
                  <a:lnTo>
                    <a:pt x="1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7" name="Freeform 314">
              <a:extLst>
                <a:ext uri="{FF2B5EF4-FFF2-40B4-BE49-F238E27FC236}">
                  <a16:creationId xmlns:a16="http://schemas.microsoft.com/office/drawing/2014/main" id="{12F74569-AEDF-4FD2-A028-12E544FA7E8C}"/>
                </a:ext>
              </a:extLst>
            </p:cNvPr>
            <p:cNvSpPr>
              <a:spLocks noEditPoints="1"/>
            </p:cNvSpPr>
            <p:nvPr/>
          </p:nvSpPr>
          <p:spPr bwMode="auto">
            <a:xfrm>
              <a:off x="3795" y="4398"/>
              <a:ext cx="34" cy="59"/>
            </a:xfrm>
            <a:custGeom>
              <a:avLst/>
              <a:gdLst>
                <a:gd name="T0" fmla="*/ 8 w 34"/>
                <a:gd name="T1" fmla="*/ 10 h 59"/>
                <a:gd name="T2" fmla="*/ 8 w 34"/>
                <a:gd name="T3" fmla="*/ 52 h 59"/>
                <a:gd name="T4" fmla="*/ 27 w 34"/>
                <a:gd name="T5" fmla="*/ 52 h 59"/>
                <a:gd name="T6" fmla="*/ 27 w 34"/>
                <a:gd name="T7" fmla="*/ 10 h 59"/>
                <a:gd name="T8" fmla="*/ 8 w 34"/>
                <a:gd name="T9" fmla="*/ 10 h 59"/>
                <a:gd name="T10" fmla="*/ 34 w 34"/>
                <a:gd name="T11" fmla="*/ 59 h 59"/>
                <a:gd name="T12" fmla="*/ 0 w 34"/>
                <a:gd name="T13" fmla="*/ 59 h 59"/>
                <a:gd name="T14" fmla="*/ 0 w 34"/>
                <a:gd name="T15" fmla="*/ 0 h 59"/>
                <a:gd name="T16" fmla="*/ 34 w 34"/>
                <a:gd name="T17" fmla="*/ 0 h 59"/>
                <a:gd name="T18" fmla="*/ 34 w 34"/>
                <a:gd name="T19"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59">
                  <a:moveTo>
                    <a:pt x="8" y="10"/>
                  </a:moveTo>
                  <a:lnTo>
                    <a:pt x="8" y="52"/>
                  </a:lnTo>
                  <a:lnTo>
                    <a:pt x="27" y="52"/>
                  </a:lnTo>
                  <a:lnTo>
                    <a:pt x="27" y="10"/>
                  </a:lnTo>
                  <a:lnTo>
                    <a:pt x="8" y="10"/>
                  </a:lnTo>
                  <a:close/>
                  <a:moveTo>
                    <a:pt x="34" y="59"/>
                  </a:moveTo>
                  <a:lnTo>
                    <a:pt x="0" y="59"/>
                  </a:lnTo>
                  <a:lnTo>
                    <a:pt x="0" y="0"/>
                  </a:lnTo>
                  <a:lnTo>
                    <a:pt x="34" y="0"/>
                  </a:lnTo>
                  <a:lnTo>
                    <a:pt x="34"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8" name="Freeform 315">
              <a:extLst>
                <a:ext uri="{FF2B5EF4-FFF2-40B4-BE49-F238E27FC236}">
                  <a16:creationId xmlns:a16="http://schemas.microsoft.com/office/drawing/2014/main" id="{308EABE6-7D58-44E6-B56C-538770D6FC51}"/>
                </a:ext>
              </a:extLst>
            </p:cNvPr>
            <p:cNvSpPr>
              <a:spLocks/>
            </p:cNvSpPr>
            <p:nvPr/>
          </p:nvSpPr>
          <p:spPr bwMode="auto">
            <a:xfrm>
              <a:off x="3581" y="4267"/>
              <a:ext cx="17" cy="48"/>
            </a:xfrm>
            <a:custGeom>
              <a:avLst/>
              <a:gdLst>
                <a:gd name="T0" fmla="*/ 17 w 17"/>
                <a:gd name="T1" fmla="*/ 0 h 48"/>
                <a:gd name="T2" fmla="*/ 17 w 17"/>
                <a:gd name="T3" fmla="*/ 48 h 48"/>
                <a:gd name="T4" fmla="*/ 9 w 17"/>
                <a:gd name="T5" fmla="*/ 48 h 48"/>
                <a:gd name="T6" fmla="*/ 9 w 17"/>
                <a:gd name="T7" fmla="*/ 10 h 48"/>
                <a:gd name="T8" fmla="*/ 0 w 17"/>
                <a:gd name="T9" fmla="*/ 10 h 48"/>
                <a:gd name="T10" fmla="*/ 0 w 17"/>
                <a:gd name="T11" fmla="*/ 0 h 48"/>
                <a:gd name="T12" fmla="*/ 17 w 17"/>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17" y="0"/>
                  </a:moveTo>
                  <a:lnTo>
                    <a:pt x="17" y="48"/>
                  </a:lnTo>
                  <a:lnTo>
                    <a:pt x="9" y="48"/>
                  </a:lnTo>
                  <a:lnTo>
                    <a:pt x="9" y="10"/>
                  </a:lnTo>
                  <a:lnTo>
                    <a:pt x="0" y="10"/>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79" name="Freeform 316">
              <a:extLst>
                <a:ext uri="{FF2B5EF4-FFF2-40B4-BE49-F238E27FC236}">
                  <a16:creationId xmlns:a16="http://schemas.microsoft.com/office/drawing/2014/main" id="{6164D440-72AD-4F3F-9781-1B16C6C4C7F8}"/>
                </a:ext>
              </a:extLst>
            </p:cNvPr>
            <p:cNvSpPr>
              <a:spLocks/>
            </p:cNvSpPr>
            <p:nvPr/>
          </p:nvSpPr>
          <p:spPr bwMode="auto">
            <a:xfrm>
              <a:off x="3293" y="4091"/>
              <a:ext cx="114" cy="324"/>
            </a:xfrm>
            <a:custGeom>
              <a:avLst/>
              <a:gdLst>
                <a:gd name="T0" fmla="*/ 18 w 48"/>
                <a:gd name="T1" fmla="*/ 136 h 136"/>
                <a:gd name="T2" fmla="*/ 0 w 48"/>
                <a:gd name="T3" fmla="*/ 117 h 136"/>
                <a:gd name="T4" fmla="*/ 0 w 48"/>
                <a:gd name="T5" fmla="*/ 18 h 136"/>
                <a:gd name="T6" fmla="*/ 18 w 48"/>
                <a:gd name="T7" fmla="*/ 0 h 136"/>
                <a:gd name="T8" fmla="*/ 36 w 48"/>
                <a:gd name="T9" fmla="*/ 18 h 136"/>
                <a:gd name="T10" fmla="*/ 36 w 48"/>
                <a:gd name="T11" fmla="*/ 19 h 136"/>
                <a:gd name="T12" fmla="*/ 48 w 48"/>
                <a:gd name="T13" fmla="*/ 19 h 136"/>
                <a:gd name="T14" fmla="*/ 48 w 48"/>
                <a:gd name="T15" fmla="*/ 87 h 136"/>
                <a:gd name="T16" fmla="*/ 36 w 48"/>
                <a:gd name="T17" fmla="*/ 87 h 136"/>
                <a:gd name="T18" fmla="*/ 36 w 48"/>
                <a:gd name="T19" fmla="*/ 117 h 136"/>
                <a:gd name="T20" fmla="*/ 18 w 48"/>
                <a:gd name="T21"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36">
                  <a:moveTo>
                    <a:pt x="18" y="136"/>
                  </a:moveTo>
                  <a:cubicBezTo>
                    <a:pt x="8" y="136"/>
                    <a:pt x="0" y="128"/>
                    <a:pt x="0" y="117"/>
                  </a:cubicBezTo>
                  <a:cubicBezTo>
                    <a:pt x="0" y="18"/>
                    <a:pt x="0" y="18"/>
                    <a:pt x="0" y="18"/>
                  </a:cubicBezTo>
                  <a:cubicBezTo>
                    <a:pt x="0" y="8"/>
                    <a:pt x="8" y="0"/>
                    <a:pt x="18" y="0"/>
                  </a:cubicBezTo>
                  <a:cubicBezTo>
                    <a:pt x="28" y="0"/>
                    <a:pt x="36" y="8"/>
                    <a:pt x="36" y="18"/>
                  </a:cubicBezTo>
                  <a:cubicBezTo>
                    <a:pt x="36" y="19"/>
                    <a:pt x="36" y="19"/>
                    <a:pt x="36" y="19"/>
                  </a:cubicBezTo>
                  <a:cubicBezTo>
                    <a:pt x="48" y="19"/>
                    <a:pt x="48" y="19"/>
                    <a:pt x="48" y="19"/>
                  </a:cubicBezTo>
                  <a:cubicBezTo>
                    <a:pt x="48" y="87"/>
                    <a:pt x="48" y="87"/>
                    <a:pt x="48" y="87"/>
                  </a:cubicBezTo>
                  <a:cubicBezTo>
                    <a:pt x="36" y="87"/>
                    <a:pt x="36" y="87"/>
                    <a:pt x="36" y="87"/>
                  </a:cubicBezTo>
                  <a:cubicBezTo>
                    <a:pt x="36" y="117"/>
                    <a:pt x="36" y="117"/>
                    <a:pt x="36" y="117"/>
                  </a:cubicBezTo>
                  <a:cubicBezTo>
                    <a:pt x="36" y="128"/>
                    <a:pt x="28" y="136"/>
                    <a:pt x="18" y="1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0" name="Freeform 317">
              <a:extLst>
                <a:ext uri="{FF2B5EF4-FFF2-40B4-BE49-F238E27FC236}">
                  <a16:creationId xmlns:a16="http://schemas.microsoft.com/office/drawing/2014/main" id="{C3A4E8FD-CEFF-489F-BC74-207538BE2A46}"/>
                </a:ext>
              </a:extLst>
            </p:cNvPr>
            <p:cNvSpPr>
              <a:spLocks/>
            </p:cNvSpPr>
            <p:nvPr/>
          </p:nvSpPr>
          <p:spPr bwMode="auto">
            <a:xfrm>
              <a:off x="3521" y="4408"/>
              <a:ext cx="17" cy="47"/>
            </a:xfrm>
            <a:custGeom>
              <a:avLst/>
              <a:gdLst>
                <a:gd name="T0" fmla="*/ 0 w 17"/>
                <a:gd name="T1" fmla="*/ 9 h 47"/>
                <a:gd name="T2" fmla="*/ 0 w 17"/>
                <a:gd name="T3" fmla="*/ 0 h 47"/>
                <a:gd name="T4" fmla="*/ 17 w 17"/>
                <a:gd name="T5" fmla="*/ 0 h 47"/>
                <a:gd name="T6" fmla="*/ 17 w 17"/>
                <a:gd name="T7" fmla="*/ 47 h 47"/>
                <a:gd name="T8" fmla="*/ 10 w 17"/>
                <a:gd name="T9" fmla="*/ 47 h 47"/>
                <a:gd name="T10" fmla="*/ 10 w 17"/>
                <a:gd name="T11" fmla="*/ 9 h 47"/>
                <a:gd name="T12" fmla="*/ 0 w 17"/>
                <a:gd name="T13" fmla="*/ 9 h 47"/>
              </a:gdLst>
              <a:ahLst/>
              <a:cxnLst>
                <a:cxn ang="0">
                  <a:pos x="T0" y="T1"/>
                </a:cxn>
                <a:cxn ang="0">
                  <a:pos x="T2" y="T3"/>
                </a:cxn>
                <a:cxn ang="0">
                  <a:pos x="T4" y="T5"/>
                </a:cxn>
                <a:cxn ang="0">
                  <a:pos x="T6" y="T7"/>
                </a:cxn>
                <a:cxn ang="0">
                  <a:pos x="T8" y="T9"/>
                </a:cxn>
                <a:cxn ang="0">
                  <a:pos x="T10" y="T11"/>
                </a:cxn>
                <a:cxn ang="0">
                  <a:pos x="T12" y="T13"/>
                </a:cxn>
              </a:cxnLst>
              <a:rect l="0" t="0" r="r" b="b"/>
              <a:pathLst>
                <a:path w="17" h="47">
                  <a:moveTo>
                    <a:pt x="0" y="9"/>
                  </a:moveTo>
                  <a:lnTo>
                    <a:pt x="0" y="0"/>
                  </a:lnTo>
                  <a:lnTo>
                    <a:pt x="17" y="0"/>
                  </a:lnTo>
                  <a:lnTo>
                    <a:pt x="17" y="47"/>
                  </a:lnTo>
                  <a:lnTo>
                    <a:pt x="10" y="47"/>
                  </a:lnTo>
                  <a:lnTo>
                    <a:pt x="10" y="9"/>
                  </a:lnTo>
                  <a:lnTo>
                    <a:pt x="0"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1" name="Freeform 318">
              <a:extLst>
                <a:ext uri="{FF2B5EF4-FFF2-40B4-BE49-F238E27FC236}">
                  <a16:creationId xmlns:a16="http://schemas.microsoft.com/office/drawing/2014/main" id="{492DBDD3-966B-49E6-B783-8135AA1051BB}"/>
                </a:ext>
              </a:extLst>
            </p:cNvPr>
            <p:cNvSpPr>
              <a:spLocks/>
            </p:cNvSpPr>
            <p:nvPr/>
          </p:nvSpPr>
          <p:spPr bwMode="auto">
            <a:xfrm>
              <a:off x="3633" y="4341"/>
              <a:ext cx="17" cy="48"/>
            </a:xfrm>
            <a:custGeom>
              <a:avLst/>
              <a:gdLst>
                <a:gd name="T0" fmla="*/ 17 w 17"/>
                <a:gd name="T1" fmla="*/ 0 h 48"/>
                <a:gd name="T2" fmla="*/ 17 w 17"/>
                <a:gd name="T3" fmla="*/ 48 h 48"/>
                <a:gd name="T4" fmla="*/ 10 w 17"/>
                <a:gd name="T5" fmla="*/ 48 h 48"/>
                <a:gd name="T6" fmla="*/ 10 w 17"/>
                <a:gd name="T7" fmla="*/ 9 h 48"/>
                <a:gd name="T8" fmla="*/ 0 w 17"/>
                <a:gd name="T9" fmla="*/ 9 h 48"/>
                <a:gd name="T10" fmla="*/ 0 w 17"/>
                <a:gd name="T11" fmla="*/ 0 h 48"/>
                <a:gd name="T12" fmla="*/ 17 w 17"/>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7" h="48">
                  <a:moveTo>
                    <a:pt x="17" y="0"/>
                  </a:moveTo>
                  <a:lnTo>
                    <a:pt x="17" y="48"/>
                  </a:lnTo>
                  <a:lnTo>
                    <a:pt x="10" y="48"/>
                  </a:lnTo>
                  <a:lnTo>
                    <a:pt x="10" y="9"/>
                  </a:lnTo>
                  <a:lnTo>
                    <a:pt x="0" y="9"/>
                  </a:lnTo>
                  <a:lnTo>
                    <a:pt x="0" y="0"/>
                  </a:lnTo>
                  <a:lnTo>
                    <a:pt x="1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2" name="Freeform 319">
              <a:extLst>
                <a:ext uri="{FF2B5EF4-FFF2-40B4-BE49-F238E27FC236}">
                  <a16:creationId xmlns:a16="http://schemas.microsoft.com/office/drawing/2014/main" id="{CD9A6600-4FDE-452B-8B84-525C65B9869F}"/>
                </a:ext>
              </a:extLst>
            </p:cNvPr>
            <p:cNvSpPr>
              <a:spLocks noEditPoints="1"/>
            </p:cNvSpPr>
            <p:nvPr/>
          </p:nvSpPr>
          <p:spPr bwMode="auto">
            <a:xfrm>
              <a:off x="3571" y="4191"/>
              <a:ext cx="34" cy="60"/>
            </a:xfrm>
            <a:custGeom>
              <a:avLst/>
              <a:gdLst>
                <a:gd name="T0" fmla="*/ 5 w 34"/>
                <a:gd name="T1" fmla="*/ 10 h 60"/>
                <a:gd name="T2" fmla="*/ 5 w 34"/>
                <a:gd name="T3" fmla="*/ 53 h 60"/>
                <a:gd name="T4" fmla="*/ 27 w 34"/>
                <a:gd name="T5" fmla="*/ 53 h 60"/>
                <a:gd name="T6" fmla="*/ 27 w 34"/>
                <a:gd name="T7" fmla="*/ 10 h 60"/>
                <a:gd name="T8" fmla="*/ 5 w 34"/>
                <a:gd name="T9" fmla="*/ 10 h 60"/>
                <a:gd name="T10" fmla="*/ 0 w 34"/>
                <a:gd name="T11" fmla="*/ 0 h 60"/>
                <a:gd name="T12" fmla="*/ 34 w 34"/>
                <a:gd name="T13" fmla="*/ 0 h 60"/>
                <a:gd name="T14" fmla="*/ 34 w 34"/>
                <a:gd name="T15" fmla="*/ 60 h 60"/>
                <a:gd name="T16" fmla="*/ 0 w 34"/>
                <a:gd name="T17" fmla="*/ 60 h 60"/>
                <a:gd name="T18" fmla="*/ 0 w 34"/>
                <a:gd name="T19"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 h="60">
                  <a:moveTo>
                    <a:pt x="5" y="10"/>
                  </a:moveTo>
                  <a:lnTo>
                    <a:pt x="5" y="53"/>
                  </a:lnTo>
                  <a:lnTo>
                    <a:pt x="27" y="53"/>
                  </a:lnTo>
                  <a:lnTo>
                    <a:pt x="27" y="10"/>
                  </a:lnTo>
                  <a:lnTo>
                    <a:pt x="5" y="10"/>
                  </a:lnTo>
                  <a:close/>
                  <a:moveTo>
                    <a:pt x="0" y="0"/>
                  </a:moveTo>
                  <a:lnTo>
                    <a:pt x="34" y="0"/>
                  </a:lnTo>
                  <a:lnTo>
                    <a:pt x="34" y="60"/>
                  </a:lnTo>
                  <a:lnTo>
                    <a:pt x="0" y="6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3" name="Freeform 320">
              <a:extLst>
                <a:ext uri="{FF2B5EF4-FFF2-40B4-BE49-F238E27FC236}">
                  <a16:creationId xmlns:a16="http://schemas.microsoft.com/office/drawing/2014/main" id="{F992E72D-A4ED-493E-BC79-2EC1D326552C}"/>
                </a:ext>
              </a:extLst>
            </p:cNvPr>
            <p:cNvSpPr>
              <a:spLocks noEditPoints="1"/>
            </p:cNvSpPr>
            <p:nvPr/>
          </p:nvSpPr>
          <p:spPr bwMode="auto">
            <a:xfrm>
              <a:off x="3798" y="4191"/>
              <a:ext cx="33" cy="60"/>
            </a:xfrm>
            <a:custGeom>
              <a:avLst/>
              <a:gdLst>
                <a:gd name="T0" fmla="*/ 5 w 33"/>
                <a:gd name="T1" fmla="*/ 53 h 60"/>
                <a:gd name="T2" fmla="*/ 26 w 33"/>
                <a:gd name="T3" fmla="*/ 53 h 60"/>
                <a:gd name="T4" fmla="*/ 26 w 33"/>
                <a:gd name="T5" fmla="*/ 10 h 60"/>
                <a:gd name="T6" fmla="*/ 5 w 33"/>
                <a:gd name="T7" fmla="*/ 10 h 60"/>
                <a:gd name="T8" fmla="*/ 5 w 33"/>
                <a:gd name="T9" fmla="*/ 53 h 60"/>
                <a:gd name="T10" fmla="*/ 0 w 33"/>
                <a:gd name="T11" fmla="*/ 60 h 60"/>
                <a:gd name="T12" fmla="*/ 0 w 33"/>
                <a:gd name="T13" fmla="*/ 0 h 60"/>
                <a:gd name="T14" fmla="*/ 33 w 33"/>
                <a:gd name="T15" fmla="*/ 0 h 60"/>
                <a:gd name="T16" fmla="*/ 33 w 33"/>
                <a:gd name="T17" fmla="*/ 60 h 60"/>
                <a:gd name="T18" fmla="*/ 0 w 33"/>
                <a:gd name="T1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60">
                  <a:moveTo>
                    <a:pt x="5" y="53"/>
                  </a:moveTo>
                  <a:lnTo>
                    <a:pt x="26" y="53"/>
                  </a:lnTo>
                  <a:lnTo>
                    <a:pt x="26" y="10"/>
                  </a:lnTo>
                  <a:lnTo>
                    <a:pt x="5" y="10"/>
                  </a:lnTo>
                  <a:lnTo>
                    <a:pt x="5" y="53"/>
                  </a:lnTo>
                  <a:close/>
                  <a:moveTo>
                    <a:pt x="0" y="60"/>
                  </a:moveTo>
                  <a:lnTo>
                    <a:pt x="0" y="0"/>
                  </a:lnTo>
                  <a:lnTo>
                    <a:pt x="33" y="0"/>
                  </a:lnTo>
                  <a:lnTo>
                    <a:pt x="33" y="60"/>
                  </a:lnTo>
                  <a:lnTo>
                    <a:pt x="0" y="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4" name="Freeform 321">
              <a:extLst>
                <a:ext uri="{FF2B5EF4-FFF2-40B4-BE49-F238E27FC236}">
                  <a16:creationId xmlns:a16="http://schemas.microsoft.com/office/drawing/2014/main" id="{143B392E-1EB5-4085-A153-604CD31AD9B1}"/>
                </a:ext>
              </a:extLst>
            </p:cNvPr>
            <p:cNvSpPr>
              <a:spLocks/>
            </p:cNvSpPr>
            <p:nvPr/>
          </p:nvSpPr>
          <p:spPr bwMode="auto">
            <a:xfrm>
              <a:off x="3262" y="4427"/>
              <a:ext cx="145" cy="130"/>
            </a:xfrm>
            <a:custGeom>
              <a:avLst/>
              <a:gdLst>
                <a:gd name="T0" fmla="*/ 16 w 61"/>
                <a:gd name="T1" fmla="*/ 55 h 55"/>
                <a:gd name="T2" fmla="*/ 0 w 61"/>
                <a:gd name="T3" fmla="*/ 28 h 55"/>
                <a:gd name="T4" fmla="*/ 16 w 61"/>
                <a:gd name="T5" fmla="*/ 0 h 55"/>
                <a:gd name="T6" fmla="*/ 48 w 61"/>
                <a:gd name="T7" fmla="*/ 0 h 55"/>
                <a:gd name="T8" fmla="*/ 61 w 61"/>
                <a:gd name="T9" fmla="*/ 22 h 55"/>
                <a:gd name="T10" fmla="*/ 26 w 61"/>
                <a:gd name="T11" fmla="*/ 22 h 55"/>
                <a:gd name="T12" fmla="*/ 20 w 61"/>
                <a:gd name="T13" fmla="*/ 28 h 55"/>
                <a:gd name="T14" fmla="*/ 26 w 61"/>
                <a:gd name="T15" fmla="*/ 35 h 55"/>
                <a:gd name="T16" fmla="*/ 60 w 61"/>
                <a:gd name="T17" fmla="*/ 35 h 55"/>
                <a:gd name="T18" fmla="*/ 48 w 61"/>
                <a:gd name="T19" fmla="*/ 55 h 55"/>
                <a:gd name="T20" fmla="*/ 16 w 61"/>
                <a:gd name="T21"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 h="55">
                  <a:moveTo>
                    <a:pt x="16" y="55"/>
                  </a:moveTo>
                  <a:cubicBezTo>
                    <a:pt x="0" y="28"/>
                    <a:pt x="0" y="28"/>
                    <a:pt x="0" y="28"/>
                  </a:cubicBezTo>
                  <a:cubicBezTo>
                    <a:pt x="16" y="0"/>
                    <a:pt x="16" y="0"/>
                    <a:pt x="16" y="0"/>
                  </a:cubicBezTo>
                  <a:cubicBezTo>
                    <a:pt x="48" y="0"/>
                    <a:pt x="48" y="0"/>
                    <a:pt x="48" y="0"/>
                  </a:cubicBezTo>
                  <a:cubicBezTo>
                    <a:pt x="61" y="22"/>
                    <a:pt x="61" y="22"/>
                    <a:pt x="61" y="22"/>
                  </a:cubicBezTo>
                  <a:cubicBezTo>
                    <a:pt x="26" y="22"/>
                    <a:pt x="26" y="22"/>
                    <a:pt x="26" y="22"/>
                  </a:cubicBezTo>
                  <a:cubicBezTo>
                    <a:pt x="23" y="22"/>
                    <a:pt x="20" y="25"/>
                    <a:pt x="20" y="28"/>
                  </a:cubicBezTo>
                  <a:cubicBezTo>
                    <a:pt x="20" y="32"/>
                    <a:pt x="23" y="35"/>
                    <a:pt x="26" y="35"/>
                  </a:cubicBezTo>
                  <a:cubicBezTo>
                    <a:pt x="60" y="35"/>
                    <a:pt x="60" y="35"/>
                    <a:pt x="60" y="35"/>
                  </a:cubicBezTo>
                  <a:cubicBezTo>
                    <a:pt x="48" y="55"/>
                    <a:pt x="48" y="55"/>
                    <a:pt x="48" y="55"/>
                  </a:cubicBezTo>
                  <a:lnTo>
                    <a:pt x="16" y="5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5" name="Freeform 322">
              <a:extLst>
                <a:ext uri="{FF2B5EF4-FFF2-40B4-BE49-F238E27FC236}">
                  <a16:creationId xmlns:a16="http://schemas.microsoft.com/office/drawing/2014/main" id="{D4DC204B-2790-4F58-95D1-AB00E38FD518}"/>
                </a:ext>
              </a:extLst>
            </p:cNvPr>
            <p:cNvSpPr>
              <a:spLocks/>
            </p:cNvSpPr>
            <p:nvPr/>
          </p:nvSpPr>
          <p:spPr bwMode="auto">
            <a:xfrm>
              <a:off x="3462" y="4814"/>
              <a:ext cx="200" cy="74"/>
            </a:xfrm>
            <a:custGeom>
              <a:avLst/>
              <a:gdLst>
                <a:gd name="T0" fmla="*/ 69 w 84"/>
                <a:gd name="T1" fmla="*/ 0 h 31"/>
                <a:gd name="T2" fmla="*/ 84 w 84"/>
                <a:gd name="T3" fmla="*/ 15 h 31"/>
                <a:gd name="T4" fmla="*/ 69 w 84"/>
                <a:gd name="T5" fmla="*/ 31 h 31"/>
                <a:gd name="T6" fmla="*/ 15 w 84"/>
                <a:gd name="T7" fmla="*/ 31 h 31"/>
                <a:gd name="T8" fmla="*/ 0 w 84"/>
                <a:gd name="T9" fmla="*/ 15 h 31"/>
                <a:gd name="T10" fmla="*/ 4 w 84"/>
                <a:gd name="T11" fmla="*/ 4 h 31"/>
                <a:gd name="T12" fmla="*/ 15 w 84"/>
                <a:gd name="T13" fmla="*/ 0 h 31"/>
                <a:gd name="T14" fmla="*/ 69 w 84"/>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31">
                  <a:moveTo>
                    <a:pt x="69" y="0"/>
                  </a:moveTo>
                  <a:cubicBezTo>
                    <a:pt x="77" y="0"/>
                    <a:pt x="84" y="7"/>
                    <a:pt x="84" y="15"/>
                  </a:cubicBezTo>
                  <a:cubicBezTo>
                    <a:pt x="84" y="24"/>
                    <a:pt x="77" y="31"/>
                    <a:pt x="69" y="31"/>
                  </a:cubicBezTo>
                  <a:cubicBezTo>
                    <a:pt x="15" y="31"/>
                    <a:pt x="15" y="31"/>
                    <a:pt x="15" y="31"/>
                  </a:cubicBezTo>
                  <a:cubicBezTo>
                    <a:pt x="6" y="31"/>
                    <a:pt x="0" y="24"/>
                    <a:pt x="0" y="15"/>
                  </a:cubicBezTo>
                  <a:cubicBezTo>
                    <a:pt x="0" y="11"/>
                    <a:pt x="1" y="7"/>
                    <a:pt x="4" y="4"/>
                  </a:cubicBezTo>
                  <a:cubicBezTo>
                    <a:pt x="7" y="2"/>
                    <a:pt x="11" y="0"/>
                    <a:pt x="15" y="0"/>
                  </a:cubicBezTo>
                  <a:lnTo>
                    <a:pt x="6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6" name="Freeform 323">
              <a:extLst>
                <a:ext uri="{FF2B5EF4-FFF2-40B4-BE49-F238E27FC236}">
                  <a16:creationId xmlns:a16="http://schemas.microsoft.com/office/drawing/2014/main" id="{5569DFB4-91FC-4952-A77C-9517BB8A0E00}"/>
                </a:ext>
              </a:extLst>
            </p:cNvPr>
            <p:cNvSpPr>
              <a:spLocks/>
            </p:cNvSpPr>
            <p:nvPr/>
          </p:nvSpPr>
          <p:spPr bwMode="auto">
            <a:xfrm>
              <a:off x="3938" y="4091"/>
              <a:ext cx="115" cy="324"/>
            </a:xfrm>
            <a:custGeom>
              <a:avLst/>
              <a:gdLst>
                <a:gd name="T0" fmla="*/ 48 w 48"/>
                <a:gd name="T1" fmla="*/ 118 h 136"/>
                <a:gd name="T2" fmla="*/ 30 w 48"/>
                <a:gd name="T3" fmla="*/ 136 h 136"/>
                <a:gd name="T4" fmla="*/ 11 w 48"/>
                <a:gd name="T5" fmla="*/ 118 h 136"/>
                <a:gd name="T6" fmla="*/ 11 w 48"/>
                <a:gd name="T7" fmla="*/ 88 h 136"/>
                <a:gd name="T8" fmla="*/ 0 w 48"/>
                <a:gd name="T9" fmla="*/ 88 h 136"/>
                <a:gd name="T10" fmla="*/ 0 w 48"/>
                <a:gd name="T11" fmla="*/ 19 h 136"/>
                <a:gd name="T12" fmla="*/ 11 w 48"/>
                <a:gd name="T13" fmla="*/ 19 h 136"/>
                <a:gd name="T14" fmla="*/ 11 w 48"/>
                <a:gd name="T15" fmla="*/ 19 h 136"/>
                <a:gd name="T16" fmla="*/ 30 w 48"/>
                <a:gd name="T17" fmla="*/ 0 h 136"/>
                <a:gd name="T18" fmla="*/ 48 w 48"/>
                <a:gd name="T19" fmla="*/ 19 h 136"/>
                <a:gd name="T20" fmla="*/ 48 w 48"/>
                <a:gd name="T21" fmla="*/ 118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136">
                  <a:moveTo>
                    <a:pt x="48" y="118"/>
                  </a:moveTo>
                  <a:cubicBezTo>
                    <a:pt x="48" y="128"/>
                    <a:pt x="40" y="136"/>
                    <a:pt x="30" y="136"/>
                  </a:cubicBezTo>
                  <a:cubicBezTo>
                    <a:pt x="19" y="136"/>
                    <a:pt x="11" y="128"/>
                    <a:pt x="11" y="118"/>
                  </a:cubicBezTo>
                  <a:cubicBezTo>
                    <a:pt x="11" y="88"/>
                    <a:pt x="11" y="88"/>
                    <a:pt x="11" y="88"/>
                  </a:cubicBezTo>
                  <a:cubicBezTo>
                    <a:pt x="0" y="88"/>
                    <a:pt x="0" y="88"/>
                    <a:pt x="0" y="88"/>
                  </a:cubicBezTo>
                  <a:cubicBezTo>
                    <a:pt x="0" y="19"/>
                    <a:pt x="0" y="19"/>
                    <a:pt x="0" y="19"/>
                  </a:cubicBezTo>
                  <a:cubicBezTo>
                    <a:pt x="11" y="19"/>
                    <a:pt x="11" y="19"/>
                    <a:pt x="11" y="19"/>
                  </a:cubicBezTo>
                  <a:cubicBezTo>
                    <a:pt x="11" y="19"/>
                    <a:pt x="11" y="19"/>
                    <a:pt x="11" y="19"/>
                  </a:cubicBezTo>
                  <a:cubicBezTo>
                    <a:pt x="11" y="8"/>
                    <a:pt x="19" y="0"/>
                    <a:pt x="30" y="0"/>
                  </a:cubicBezTo>
                  <a:cubicBezTo>
                    <a:pt x="40" y="0"/>
                    <a:pt x="48" y="8"/>
                    <a:pt x="48" y="19"/>
                  </a:cubicBezTo>
                  <a:lnTo>
                    <a:pt x="48" y="1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7" name="Freeform 324">
              <a:extLst>
                <a:ext uri="{FF2B5EF4-FFF2-40B4-BE49-F238E27FC236}">
                  <a16:creationId xmlns:a16="http://schemas.microsoft.com/office/drawing/2014/main" id="{DF815083-D5FD-4DC5-8EED-B02A36A42889}"/>
                </a:ext>
              </a:extLst>
            </p:cNvPr>
            <p:cNvSpPr>
              <a:spLocks noEditPoints="1"/>
            </p:cNvSpPr>
            <p:nvPr/>
          </p:nvSpPr>
          <p:spPr bwMode="auto">
            <a:xfrm>
              <a:off x="3624" y="4263"/>
              <a:ext cx="33" cy="59"/>
            </a:xfrm>
            <a:custGeom>
              <a:avLst/>
              <a:gdLst>
                <a:gd name="T0" fmla="*/ 0 w 33"/>
                <a:gd name="T1" fmla="*/ 0 h 59"/>
                <a:gd name="T2" fmla="*/ 33 w 33"/>
                <a:gd name="T3" fmla="*/ 0 h 59"/>
                <a:gd name="T4" fmla="*/ 33 w 33"/>
                <a:gd name="T5" fmla="*/ 59 h 59"/>
                <a:gd name="T6" fmla="*/ 0 w 33"/>
                <a:gd name="T7" fmla="*/ 59 h 59"/>
                <a:gd name="T8" fmla="*/ 0 w 33"/>
                <a:gd name="T9" fmla="*/ 0 h 59"/>
                <a:gd name="T10" fmla="*/ 26 w 33"/>
                <a:gd name="T11" fmla="*/ 9 h 59"/>
                <a:gd name="T12" fmla="*/ 5 w 33"/>
                <a:gd name="T13" fmla="*/ 9 h 59"/>
                <a:gd name="T14" fmla="*/ 5 w 33"/>
                <a:gd name="T15" fmla="*/ 52 h 59"/>
                <a:gd name="T16" fmla="*/ 26 w 33"/>
                <a:gd name="T17" fmla="*/ 52 h 59"/>
                <a:gd name="T18" fmla="*/ 26 w 33"/>
                <a:gd name="T19"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59">
                  <a:moveTo>
                    <a:pt x="0" y="0"/>
                  </a:moveTo>
                  <a:lnTo>
                    <a:pt x="33" y="0"/>
                  </a:lnTo>
                  <a:lnTo>
                    <a:pt x="33" y="59"/>
                  </a:lnTo>
                  <a:lnTo>
                    <a:pt x="0" y="59"/>
                  </a:lnTo>
                  <a:lnTo>
                    <a:pt x="0" y="0"/>
                  </a:lnTo>
                  <a:close/>
                  <a:moveTo>
                    <a:pt x="26" y="9"/>
                  </a:moveTo>
                  <a:lnTo>
                    <a:pt x="5" y="9"/>
                  </a:lnTo>
                  <a:lnTo>
                    <a:pt x="5" y="52"/>
                  </a:lnTo>
                  <a:lnTo>
                    <a:pt x="26" y="52"/>
                  </a:lnTo>
                  <a:lnTo>
                    <a:pt x="26"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a:solidFill>
                  <a:prstClr val="black"/>
                </a:solidFill>
                <a:latin typeface="Meiryo UI"/>
                <a:ea typeface="Meiryo UI"/>
              </a:endParaRPr>
            </a:p>
          </p:txBody>
        </p:sp>
        <p:sp>
          <p:nvSpPr>
            <p:cNvPr id="88" name="Freeform 325">
              <a:extLst>
                <a:ext uri="{FF2B5EF4-FFF2-40B4-BE49-F238E27FC236}">
                  <a16:creationId xmlns:a16="http://schemas.microsoft.com/office/drawing/2014/main" id="{DC35CF2F-A9B3-438B-A5B9-3BE53A130819}"/>
                </a:ext>
              </a:extLst>
            </p:cNvPr>
            <p:cNvSpPr>
              <a:spLocks/>
            </p:cNvSpPr>
            <p:nvPr/>
          </p:nvSpPr>
          <p:spPr bwMode="auto">
            <a:xfrm>
              <a:off x="3691" y="4341"/>
              <a:ext cx="16" cy="48"/>
            </a:xfrm>
            <a:custGeom>
              <a:avLst/>
              <a:gdLst>
                <a:gd name="T0" fmla="*/ 16 w 16"/>
                <a:gd name="T1" fmla="*/ 0 h 48"/>
                <a:gd name="T2" fmla="*/ 16 w 16"/>
                <a:gd name="T3" fmla="*/ 48 h 48"/>
                <a:gd name="T4" fmla="*/ 9 w 16"/>
                <a:gd name="T5" fmla="*/ 48 h 48"/>
                <a:gd name="T6" fmla="*/ 9 w 16"/>
                <a:gd name="T7" fmla="*/ 9 h 48"/>
                <a:gd name="T8" fmla="*/ 0 w 16"/>
                <a:gd name="T9" fmla="*/ 9 h 48"/>
                <a:gd name="T10" fmla="*/ 0 w 16"/>
                <a:gd name="T11" fmla="*/ 0 h 48"/>
                <a:gd name="T12" fmla="*/ 16 w 16"/>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6" h="48">
                  <a:moveTo>
                    <a:pt x="16" y="0"/>
                  </a:moveTo>
                  <a:lnTo>
                    <a:pt x="16" y="48"/>
                  </a:lnTo>
                  <a:lnTo>
                    <a:pt x="9" y="48"/>
                  </a:lnTo>
                  <a:lnTo>
                    <a:pt x="9" y="9"/>
                  </a:lnTo>
                  <a:lnTo>
                    <a:pt x="0" y="9"/>
                  </a:lnTo>
                  <a:lnTo>
                    <a:pt x="0" y="0"/>
                  </a:lnTo>
                  <a:lnTo>
                    <a:pt x="1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266" tIns="45633" rIns="91266" bIns="45633" numCol="1" anchor="t" anchorCtr="0" compatLnSpc="1">
              <a:prstTxWarp prst="textNoShape">
                <a:avLst/>
              </a:prstTxWarp>
            </a:bodyPr>
            <a:lstStyle/>
            <a:p>
              <a:pPr defTabSz="456788"/>
              <a:endParaRPr lang="ja-JP" altLang="en-US" sz="1398" dirty="0">
                <a:solidFill>
                  <a:prstClr val="black"/>
                </a:solidFill>
                <a:latin typeface="Meiryo UI"/>
                <a:ea typeface="Meiryo UI"/>
              </a:endParaRPr>
            </a:p>
          </p:txBody>
        </p:sp>
      </p:grpSp>
      <p:sp>
        <p:nvSpPr>
          <p:cNvPr id="94" name="正方形/長方形 93">
            <a:extLst>
              <a:ext uri="{FF2B5EF4-FFF2-40B4-BE49-F238E27FC236}">
                <a16:creationId xmlns:a16="http://schemas.microsoft.com/office/drawing/2014/main" id="{E23D5B99-F9CE-473C-8C29-53FE7D4DC2E4}"/>
              </a:ext>
            </a:extLst>
          </p:cNvPr>
          <p:cNvSpPr/>
          <p:nvPr/>
        </p:nvSpPr>
        <p:spPr>
          <a:xfrm>
            <a:off x="3728" y="-1560"/>
            <a:ext cx="9918000" cy="53897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6788">
              <a:spcBef>
                <a:spcPts val="300"/>
              </a:spcBef>
              <a:tabLst>
                <a:tab pos="929245" algn="l"/>
              </a:tabLst>
              <a:defRPr/>
            </a:pPr>
            <a:r>
              <a:rPr kumimoji="1" lang="ja-JP" altLang="en-US" sz="1101" spc="300" dirty="0">
                <a:solidFill>
                  <a:prstClr val="black"/>
                </a:solidFill>
                <a:latin typeface="Meiryo UI" panose="020B0604030504040204" pitchFamily="50" charset="-128"/>
                <a:ea typeface="Meiryo UI" panose="020B0604030504040204" pitchFamily="50" charset="-128"/>
              </a:rPr>
              <a:t> </a:t>
            </a:r>
            <a:r>
              <a:rPr kumimoji="1" lang="ja-JP" altLang="en-US" sz="18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万博後における</a:t>
            </a:r>
            <a:r>
              <a:rPr kumimoji="1" lang="ja-JP" altLang="en-US" sz="1801" b="1" u="heavy" spc="300" dirty="0">
                <a:solidFill>
                  <a:prstClr val="black"/>
                </a:solidFill>
                <a:uFill>
                  <a:solidFill>
                    <a:srgbClr val="2E75B6"/>
                  </a:solidFill>
                </a:uFill>
                <a:latin typeface="Meiryo UI" panose="020B0604030504040204" pitchFamily="50" charset="-128"/>
                <a:ea typeface="Meiryo UI" panose="020B0604030504040204" pitchFamily="50" charset="-128"/>
              </a:rPr>
              <a:t>スーパーシティの新たなフィールド等の展開</a:t>
            </a:r>
          </a:p>
          <a:p>
            <a:pPr defTabSz="456331">
              <a:defRPr/>
            </a:pPr>
            <a:r>
              <a:rPr kumimoji="1" lang="ja-JP" altLang="en-US" sz="1101" spc="300" dirty="0">
                <a:solidFill>
                  <a:prstClr val="black"/>
                </a:solidFill>
                <a:latin typeface="Meiryo UI" panose="020B0604030504040204" pitchFamily="50" charset="-128"/>
                <a:ea typeface="Meiryo UI" panose="020B0604030504040204" pitchFamily="50" charset="-128"/>
              </a:rPr>
              <a:t>　</a:t>
            </a:r>
            <a:r>
              <a:rPr kumimoji="1" lang="ja-JP" altLang="en-US" sz="1601" b="1" spc="300" dirty="0">
                <a:solidFill>
                  <a:prstClr val="black"/>
                </a:solidFill>
                <a:latin typeface="Meiryo UI" panose="020B0604030504040204" pitchFamily="50" charset="-128"/>
                <a:ea typeface="Meiryo UI" panose="020B0604030504040204" pitchFamily="50" charset="-128"/>
              </a:rPr>
              <a:t>②国家戦略特別区域方針変更を受けた検討</a:t>
            </a:r>
            <a:endParaRPr kumimoji="1" lang="en-US" altLang="ja-JP" sz="1601" b="1" dirty="0">
              <a:solidFill>
                <a:srgbClr val="000000"/>
              </a:solidFill>
              <a:latin typeface="Segoe UI"/>
              <a:ea typeface="Meiryo UI"/>
            </a:endParaRPr>
          </a:p>
        </p:txBody>
      </p:sp>
      <p:sp>
        <p:nvSpPr>
          <p:cNvPr id="101" name="テキスト プレースホルダー 3">
            <a:extLst>
              <a:ext uri="{FF2B5EF4-FFF2-40B4-BE49-F238E27FC236}">
                <a16:creationId xmlns:a16="http://schemas.microsoft.com/office/drawing/2014/main" id="{1B4A3A95-D50E-4DE2-AACA-0680C9F801C2}"/>
              </a:ext>
            </a:extLst>
          </p:cNvPr>
          <p:cNvSpPr txBox="1">
            <a:spLocks/>
          </p:cNvSpPr>
          <p:nvPr/>
        </p:nvSpPr>
        <p:spPr>
          <a:xfrm>
            <a:off x="514008" y="1504539"/>
            <a:ext cx="789318" cy="226259"/>
          </a:xfrm>
          <a:prstGeom prst="rect">
            <a:avLst/>
          </a:prstGeom>
          <a:solidFill>
            <a:schemeClr val="accent5">
              <a:lumMod val="20000"/>
              <a:lumOff val="80000"/>
            </a:schemeClr>
          </a:solidFill>
        </p:spPr>
        <p:txBody>
          <a:bodyPr/>
          <a:lstStyle>
            <a:lvl1pPr marL="228166" indent="-228166" algn="l" defTabSz="912661" rtl="0" eaLnBrk="1" latinLnBrk="0" hangingPunct="1">
              <a:lnSpc>
                <a:spcPct val="90000"/>
              </a:lnSpc>
              <a:spcBef>
                <a:spcPts val="999"/>
              </a:spcBef>
              <a:buFont typeface="Arial" panose="020B0604020202020204" pitchFamily="34" charset="0"/>
              <a:buChar char="•"/>
              <a:defRPr kumimoji="1" sz="2795" kern="1200">
                <a:solidFill>
                  <a:schemeClr val="tx1"/>
                </a:solidFill>
                <a:latin typeface="+mn-lt"/>
                <a:ea typeface="+mn-ea"/>
                <a:cs typeface="+mn-cs"/>
              </a:defRPr>
            </a:lvl1pPr>
            <a:lvl2pPr marL="684496" indent="-228166" algn="l" defTabSz="912661" rtl="0" eaLnBrk="1" latinLnBrk="0" hangingPunct="1">
              <a:lnSpc>
                <a:spcPct val="90000"/>
              </a:lnSpc>
              <a:spcBef>
                <a:spcPts val="499"/>
              </a:spcBef>
              <a:buFont typeface="Arial" panose="020B0604020202020204" pitchFamily="34" charset="0"/>
              <a:buChar char="•"/>
              <a:defRPr kumimoji="1" sz="2395" kern="1200">
                <a:solidFill>
                  <a:schemeClr val="tx1"/>
                </a:solidFill>
                <a:latin typeface="+mn-lt"/>
                <a:ea typeface="+mn-ea"/>
                <a:cs typeface="+mn-cs"/>
              </a:defRPr>
            </a:lvl2pPr>
            <a:lvl3pPr marL="1140827" indent="-228166" algn="l" defTabSz="912661" rtl="0" eaLnBrk="1" latinLnBrk="0" hangingPunct="1">
              <a:lnSpc>
                <a:spcPct val="90000"/>
              </a:lnSpc>
              <a:spcBef>
                <a:spcPts val="499"/>
              </a:spcBef>
              <a:buFont typeface="Arial" panose="020B0604020202020204" pitchFamily="34" charset="0"/>
              <a:buChar char="•"/>
              <a:defRPr kumimoji="1" sz="1996" kern="1200">
                <a:solidFill>
                  <a:schemeClr val="tx1"/>
                </a:solidFill>
                <a:latin typeface="+mn-lt"/>
                <a:ea typeface="+mn-ea"/>
                <a:cs typeface="+mn-cs"/>
              </a:defRPr>
            </a:lvl3pPr>
            <a:lvl4pPr marL="159715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4pPr>
            <a:lvl5pPr marL="205348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5pPr>
            <a:lvl6pPr marL="2509819"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6pPr>
            <a:lvl7pPr marL="296615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7pPr>
            <a:lvl8pPr marL="342248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8pPr>
            <a:lvl9pPr marL="3878811"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9pPr>
          </a:lstStyle>
          <a:p>
            <a:pPr marL="0" indent="0" algn="ctr" defTabSz="910925">
              <a:spcBef>
                <a:spcPts val="998"/>
              </a:spcBef>
              <a:buNone/>
              <a:defRPr/>
            </a:pPr>
            <a:r>
              <a:rPr lang="ja-JP" altLang="en-US" sz="1398" b="1" dirty="0">
                <a:solidFill>
                  <a:srgbClr val="000000"/>
                </a:solidFill>
                <a:latin typeface="Segoe UI"/>
                <a:ea typeface="Meiryo UI"/>
              </a:rPr>
              <a:t>概要</a:t>
            </a:r>
          </a:p>
        </p:txBody>
      </p:sp>
      <p:sp>
        <p:nvSpPr>
          <p:cNvPr id="108" name="正方形/長方形 107">
            <a:extLst>
              <a:ext uri="{FF2B5EF4-FFF2-40B4-BE49-F238E27FC236}">
                <a16:creationId xmlns:a16="http://schemas.microsoft.com/office/drawing/2014/main" id="{51803BA6-29EC-4982-AC03-2F53AED38986}"/>
              </a:ext>
            </a:extLst>
          </p:cNvPr>
          <p:cNvSpPr/>
          <p:nvPr/>
        </p:nvSpPr>
        <p:spPr>
          <a:xfrm>
            <a:off x="191675" y="3908893"/>
            <a:ext cx="9701888" cy="463499"/>
          </a:xfrm>
          <a:prstGeom prst="rect">
            <a:avLst/>
          </a:prstGeom>
          <a:noFill/>
          <a:ln w="31750">
            <a:noFill/>
          </a:ln>
        </p:spPr>
        <p:style>
          <a:lnRef idx="2">
            <a:schemeClr val="accent1">
              <a:shade val="50000"/>
            </a:schemeClr>
          </a:lnRef>
          <a:fillRef idx="1">
            <a:schemeClr val="accent1"/>
          </a:fillRef>
          <a:effectRef idx="0">
            <a:schemeClr val="accent1"/>
          </a:effectRef>
          <a:fontRef idx="minor">
            <a:schemeClr val="lt1"/>
          </a:fontRef>
        </p:style>
        <p:txBody>
          <a:bodyPr lIns="71863" tIns="71863" rIns="71863" bIns="71863" rtlCol="0" anchor="t" anchorCtr="0"/>
          <a:lstStyle/>
          <a:p>
            <a:pPr marL="285207" indent="-285207" defTabSz="456788">
              <a:buFont typeface="Wingdings" panose="05000000000000000000" pitchFamily="2" charset="2"/>
              <a:buChar char="l"/>
              <a:defRPr/>
            </a:pPr>
            <a:r>
              <a:rPr lang="ja-JP" altLang="en-US" sz="1597" u="sng" kern="0" dirty="0">
                <a:solidFill>
                  <a:prstClr val="black"/>
                </a:solidFill>
                <a:latin typeface="HGS創英角ｺﾞｼｯｸUB" panose="020B0900000000000000" pitchFamily="50" charset="-128"/>
                <a:ea typeface="HGS創英角ｺﾞｼｯｸUB" panose="020B0900000000000000" pitchFamily="50" charset="-128"/>
              </a:rPr>
              <a:t>検討の結果、以下の方向性を得て、令和８年度から制度運用開始。</a:t>
            </a:r>
            <a:endParaRPr kumimoji="1" lang="en-US" altLang="ja-JP" sz="1597" b="1" u="sng" dirty="0">
              <a:solidFill>
                <a:prstClr val="black"/>
              </a:solidFill>
              <a:latin typeface="HGS創英角ｺﾞｼｯｸUB" panose="020B0900000000000000" pitchFamily="50" charset="-128"/>
              <a:ea typeface="HGS創英角ｺﾞｼｯｸUB" panose="020B0900000000000000" pitchFamily="50" charset="-128"/>
            </a:endParaRPr>
          </a:p>
          <a:p>
            <a:pPr defTabSz="456331">
              <a:spcBef>
                <a:spcPts val="599"/>
              </a:spcBef>
              <a:defRPr/>
            </a:pPr>
            <a:endParaRPr kumimoji="1" lang="en-US" altLang="ja-JP" sz="1794" b="1" dirty="0">
              <a:solidFill>
                <a:prstClr val="black"/>
              </a:solidFill>
              <a:latin typeface="Meiryo UI" panose="020B0604030504040204" pitchFamily="50" charset="-128"/>
              <a:ea typeface="Meiryo UI" panose="020B0604030504040204" pitchFamily="50" charset="-128"/>
            </a:endParaRPr>
          </a:p>
        </p:txBody>
      </p:sp>
      <p:sp>
        <p:nvSpPr>
          <p:cNvPr id="93" name="テキスト ボックス 92">
            <a:extLst>
              <a:ext uri="{FF2B5EF4-FFF2-40B4-BE49-F238E27FC236}">
                <a16:creationId xmlns:a16="http://schemas.microsoft.com/office/drawing/2014/main" id="{34FF5E66-CC8C-47D1-B48A-9D328A5C3422}"/>
              </a:ext>
            </a:extLst>
          </p:cNvPr>
          <p:cNvSpPr txBox="1"/>
          <p:nvPr/>
        </p:nvSpPr>
        <p:spPr>
          <a:xfrm>
            <a:off x="6834384" y="2074476"/>
            <a:ext cx="2612921" cy="645099"/>
          </a:xfrm>
          <a:prstGeom prst="rect">
            <a:avLst/>
          </a:prstGeom>
          <a:noFill/>
        </p:spPr>
        <p:txBody>
          <a:bodyPr wrap="square">
            <a:spAutoFit/>
          </a:bodyPr>
          <a:lstStyle/>
          <a:p>
            <a:pPr defTabSz="456788"/>
            <a:r>
              <a:rPr lang="ja-JP" altLang="en-US" sz="1198" b="1" dirty="0">
                <a:solidFill>
                  <a:prstClr val="black"/>
                </a:solidFill>
                <a:latin typeface="Meiryo UI" panose="020B0604030504040204" pitchFamily="50" charset="-128"/>
                <a:ea typeface="Meiryo UI" panose="020B0604030504040204" pitchFamily="50" charset="-128"/>
              </a:rPr>
              <a:t>なんば</a:t>
            </a:r>
            <a:endParaRPr lang="en-US" altLang="ja-JP" sz="1198" b="1"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・防災に係るワークショップなど、</a:t>
            </a:r>
            <a:endParaRPr lang="en-US" altLang="ja-JP" sz="1198" dirty="0">
              <a:solidFill>
                <a:prstClr val="black"/>
              </a:solidFill>
              <a:latin typeface="Meiryo UI" panose="020B0604030504040204" pitchFamily="50" charset="-128"/>
              <a:ea typeface="Meiryo UI" panose="020B0604030504040204" pitchFamily="50" charset="-128"/>
            </a:endParaRPr>
          </a:p>
          <a:p>
            <a:pPr defTabSz="456788"/>
            <a:r>
              <a:rPr lang="ja-JP" altLang="en-US" sz="1198" dirty="0">
                <a:solidFill>
                  <a:prstClr val="black"/>
                </a:solidFill>
                <a:latin typeface="Meiryo UI" panose="020B0604030504040204" pitchFamily="50" charset="-128"/>
                <a:ea typeface="Meiryo UI" panose="020B0604030504040204" pitchFamily="50" charset="-128"/>
              </a:rPr>
              <a:t>　民の取組が進む</a:t>
            </a:r>
          </a:p>
        </p:txBody>
      </p:sp>
      <p:sp>
        <p:nvSpPr>
          <p:cNvPr id="92" name="四角形: 角を丸くする 91">
            <a:extLst>
              <a:ext uri="{FF2B5EF4-FFF2-40B4-BE49-F238E27FC236}">
                <a16:creationId xmlns:a16="http://schemas.microsoft.com/office/drawing/2014/main" id="{E350ADE6-7F79-469B-BE90-1DD906A67A81}"/>
              </a:ext>
            </a:extLst>
          </p:cNvPr>
          <p:cNvSpPr/>
          <p:nvPr/>
        </p:nvSpPr>
        <p:spPr>
          <a:xfrm>
            <a:off x="6826830" y="2869428"/>
            <a:ext cx="2768091" cy="66922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6788"/>
            <a:r>
              <a:rPr kumimoji="1" lang="ja-JP" altLang="en-US" sz="1098" dirty="0">
                <a:solidFill>
                  <a:prstClr val="black">
                    <a:lumMod val="95000"/>
                    <a:lumOff val="5000"/>
                  </a:prstClr>
                </a:solidFill>
                <a:latin typeface="Meiryo UI"/>
                <a:ea typeface="Meiryo UI"/>
              </a:rPr>
              <a:t>このほかにも、</a:t>
            </a:r>
            <a:r>
              <a:rPr kumimoji="1" lang="ja-JP" altLang="en-US" sz="1098" dirty="0">
                <a:solidFill>
                  <a:prstClr val="black"/>
                </a:solidFill>
                <a:latin typeface="Meiryo UI"/>
                <a:ea typeface="Meiryo UI"/>
              </a:rPr>
              <a:t>内閣府調査事業等も活用し、</a:t>
            </a:r>
            <a:r>
              <a:rPr kumimoji="1" lang="ja-JP" altLang="en-US" sz="1098" dirty="0">
                <a:solidFill>
                  <a:prstClr val="black">
                    <a:lumMod val="95000"/>
                    <a:lumOff val="5000"/>
                  </a:prstClr>
                </a:solidFill>
                <a:latin typeface="Meiryo UI"/>
                <a:ea typeface="Meiryo UI"/>
              </a:rPr>
              <a:t>スマートヘルス</a:t>
            </a:r>
            <a:r>
              <a:rPr kumimoji="1" lang="en-US" altLang="ja-JP" sz="1098" dirty="0">
                <a:solidFill>
                  <a:prstClr val="black">
                    <a:lumMod val="95000"/>
                    <a:lumOff val="5000"/>
                  </a:prstClr>
                </a:solidFill>
                <a:latin typeface="Meiryo UI"/>
                <a:ea typeface="Meiryo UI"/>
              </a:rPr>
              <a:t>PHR</a:t>
            </a:r>
            <a:r>
              <a:rPr kumimoji="1" lang="ja-JP" altLang="en-US" sz="1098" dirty="0">
                <a:solidFill>
                  <a:prstClr val="black">
                    <a:lumMod val="95000"/>
                    <a:lumOff val="5000"/>
                  </a:prstClr>
                </a:solidFill>
                <a:latin typeface="Meiryo UI"/>
                <a:ea typeface="Meiryo UI"/>
              </a:rPr>
              <a:t>のほか、急増する外国人児童生徒に対応するための　規制・制度改革提案や実証等に取組む方針</a:t>
            </a:r>
            <a:endParaRPr kumimoji="1" lang="en-US" altLang="ja-JP" sz="1098" dirty="0">
              <a:solidFill>
                <a:prstClr val="black">
                  <a:lumMod val="95000"/>
                  <a:lumOff val="5000"/>
                </a:prstClr>
              </a:solidFill>
              <a:latin typeface="Meiryo UI"/>
              <a:ea typeface="Meiryo UI"/>
            </a:endParaRPr>
          </a:p>
        </p:txBody>
      </p:sp>
      <p:sp>
        <p:nvSpPr>
          <p:cNvPr id="97" name="Freeform 533">
            <a:extLst>
              <a:ext uri="{FF2B5EF4-FFF2-40B4-BE49-F238E27FC236}">
                <a16:creationId xmlns:a16="http://schemas.microsoft.com/office/drawing/2014/main" id="{1AACABD9-0B21-4A98-BAA2-012576448536}"/>
              </a:ext>
            </a:extLst>
          </p:cNvPr>
          <p:cNvSpPr>
            <a:spLocks/>
          </p:cNvSpPr>
          <p:nvPr/>
        </p:nvSpPr>
        <p:spPr bwMode="auto">
          <a:xfrm>
            <a:off x="5375509" y="2407409"/>
            <a:ext cx="347549" cy="305660"/>
          </a:xfrm>
          <a:custGeom>
            <a:avLst/>
            <a:gdLst/>
            <a:ahLst/>
            <a:cxnLst>
              <a:cxn ang="0">
                <a:pos x="0" y="54"/>
              </a:cxn>
              <a:cxn ang="0">
                <a:pos x="1" y="114"/>
              </a:cxn>
              <a:cxn ang="0">
                <a:pos x="10" y="125"/>
              </a:cxn>
              <a:cxn ang="0">
                <a:pos x="49" y="124"/>
              </a:cxn>
              <a:cxn ang="0">
                <a:pos x="49" y="83"/>
              </a:cxn>
              <a:cxn ang="0">
                <a:pos x="96" y="83"/>
              </a:cxn>
              <a:cxn ang="0">
                <a:pos x="96" y="123"/>
              </a:cxn>
              <a:cxn ang="0">
                <a:pos x="137" y="124"/>
              </a:cxn>
              <a:cxn ang="0">
                <a:pos x="147" y="114"/>
              </a:cxn>
              <a:cxn ang="0">
                <a:pos x="148" y="52"/>
              </a:cxn>
              <a:cxn ang="0">
                <a:pos x="75" y="0"/>
              </a:cxn>
              <a:cxn ang="0">
                <a:pos x="0" y="54"/>
              </a:cxn>
            </a:cxnLst>
            <a:rect l="0" t="0" r="r" b="b"/>
            <a:pathLst>
              <a:path w="148" h="125">
                <a:moveTo>
                  <a:pt x="0" y="54"/>
                </a:moveTo>
                <a:cubicBezTo>
                  <a:pt x="1" y="114"/>
                  <a:pt x="1" y="114"/>
                  <a:pt x="1" y="114"/>
                </a:cubicBezTo>
                <a:cubicBezTo>
                  <a:pt x="1" y="114"/>
                  <a:pt x="1" y="124"/>
                  <a:pt x="10" y="125"/>
                </a:cubicBezTo>
                <a:cubicBezTo>
                  <a:pt x="49" y="124"/>
                  <a:pt x="49" y="124"/>
                  <a:pt x="49" y="124"/>
                </a:cubicBezTo>
                <a:cubicBezTo>
                  <a:pt x="49" y="83"/>
                  <a:pt x="49" y="83"/>
                  <a:pt x="49" y="83"/>
                </a:cubicBezTo>
                <a:cubicBezTo>
                  <a:pt x="96" y="83"/>
                  <a:pt x="96" y="83"/>
                  <a:pt x="96" y="83"/>
                </a:cubicBezTo>
                <a:cubicBezTo>
                  <a:pt x="96" y="123"/>
                  <a:pt x="96" y="123"/>
                  <a:pt x="96" y="123"/>
                </a:cubicBezTo>
                <a:cubicBezTo>
                  <a:pt x="137" y="124"/>
                  <a:pt x="137" y="124"/>
                  <a:pt x="137" y="124"/>
                </a:cubicBezTo>
                <a:cubicBezTo>
                  <a:pt x="137" y="124"/>
                  <a:pt x="145" y="120"/>
                  <a:pt x="147" y="114"/>
                </a:cubicBezTo>
                <a:cubicBezTo>
                  <a:pt x="148" y="52"/>
                  <a:pt x="148" y="52"/>
                  <a:pt x="148" y="52"/>
                </a:cubicBezTo>
                <a:cubicBezTo>
                  <a:pt x="75" y="0"/>
                  <a:pt x="75" y="0"/>
                  <a:pt x="75" y="0"/>
                </a:cubicBezTo>
                <a:lnTo>
                  <a:pt x="0" y="54"/>
                </a:lnTo>
                <a:close/>
              </a:path>
            </a:pathLst>
          </a:custGeom>
          <a:solidFill>
            <a:srgbClr val="00338D"/>
          </a:solidFill>
          <a:ln w="9525">
            <a:noFill/>
            <a:round/>
            <a:headEnd/>
            <a:tailEnd/>
          </a:ln>
        </p:spPr>
        <p:txBody>
          <a:bodyPr vert="horz" wrap="square" lIns="91266" tIns="45633" rIns="91266" bIns="45633" numCol="1" anchor="t" anchorCtr="0" compatLnSpc="1">
            <a:prstTxWarp prst="textNoShape">
              <a:avLst/>
            </a:prstTxWarp>
          </a:bodyPr>
          <a:lstStyle/>
          <a:p>
            <a:pPr defTabSz="456788"/>
            <a:endParaRPr lang="en-GB" sz="1794" dirty="0">
              <a:solidFill>
                <a:srgbClr val="000000"/>
              </a:solidFill>
              <a:latin typeface="Meiryo UI"/>
              <a:ea typeface="Meiryo UI"/>
            </a:endParaRPr>
          </a:p>
        </p:txBody>
      </p:sp>
      <p:sp>
        <p:nvSpPr>
          <p:cNvPr id="102" name="二等辺三角形 101">
            <a:extLst>
              <a:ext uri="{FF2B5EF4-FFF2-40B4-BE49-F238E27FC236}">
                <a16:creationId xmlns:a16="http://schemas.microsoft.com/office/drawing/2014/main" id="{E41413D3-DAD5-4312-8030-94B94D680022}"/>
              </a:ext>
            </a:extLst>
          </p:cNvPr>
          <p:cNvSpPr/>
          <p:nvPr/>
        </p:nvSpPr>
        <p:spPr>
          <a:xfrm rot="10800000">
            <a:off x="4015807" y="3678133"/>
            <a:ext cx="1717197" cy="190181"/>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331">
              <a:defRPr/>
            </a:pPr>
            <a:endParaRPr kumimoji="1" lang="ja-JP" altLang="en-US" sz="2395">
              <a:solidFill>
                <a:prstClr val="white"/>
              </a:solidFill>
              <a:latin typeface="Calibri" panose="020F0502020204030204"/>
              <a:ea typeface="游ゴシック" panose="020B0400000000000000" pitchFamily="50" charset="-128"/>
            </a:endParaRPr>
          </a:p>
        </p:txBody>
      </p:sp>
      <p:grpSp>
        <p:nvGrpSpPr>
          <p:cNvPr id="107" name="グループ化 106">
            <a:extLst>
              <a:ext uri="{FF2B5EF4-FFF2-40B4-BE49-F238E27FC236}">
                <a16:creationId xmlns:a16="http://schemas.microsoft.com/office/drawing/2014/main" id="{ED69B509-119C-498C-B1B2-CA2638188C4D}"/>
              </a:ext>
            </a:extLst>
          </p:cNvPr>
          <p:cNvGrpSpPr/>
          <p:nvPr/>
        </p:nvGrpSpPr>
        <p:grpSpPr>
          <a:xfrm>
            <a:off x="9098195" y="2371999"/>
            <a:ext cx="375246" cy="298362"/>
            <a:chOff x="8995778" y="2323671"/>
            <a:chExt cx="464663" cy="398283"/>
          </a:xfrm>
        </p:grpSpPr>
        <p:sp>
          <p:nvSpPr>
            <p:cNvPr id="109" name="Freeform 74">
              <a:extLst>
                <a:ext uri="{FF2B5EF4-FFF2-40B4-BE49-F238E27FC236}">
                  <a16:creationId xmlns:a16="http://schemas.microsoft.com/office/drawing/2014/main" id="{94FDEDE9-E221-44A2-B781-E688285BFA29}"/>
                </a:ext>
              </a:extLst>
            </p:cNvPr>
            <p:cNvSpPr>
              <a:spLocks noEditPoints="1"/>
            </p:cNvSpPr>
            <p:nvPr/>
          </p:nvSpPr>
          <p:spPr bwMode="auto">
            <a:xfrm>
              <a:off x="9112200" y="2378346"/>
              <a:ext cx="223276" cy="193245"/>
            </a:xfrm>
            <a:custGeom>
              <a:avLst/>
              <a:gdLst/>
              <a:ahLst/>
              <a:cxnLst>
                <a:cxn ang="0">
                  <a:pos x="351" y="278"/>
                </a:cxn>
                <a:cxn ang="0">
                  <a:pos x="201" y="19"/>
                </a:cxn>
                <a:cxn ang="0">
                  <a:pos x="161" y="19"/>
                </a:cxn>
                <a:cxn ang="0">
                  <a:pos x="11" y="278"/>
                </a:cxn>
                <a:cxn ang="0">
                  <a:pos x="31" y="313"/>
                </a:cxn>
                <a:cxn ang="0">
                  <a:pos x="331" y="313"/>
                </a:cxn>
                <a:cxn ang="0">
                  <a:pos x="351" y="278"/>
                </a:cxn>
                <a:cxn ang="0">
                  <a:pos x="167" y="96"/>
                </a:cxn>
                <a:cxn ang="0">
                  <a:pos x="194" y="96"/>
                </a:cxn>
                <a:cxn ang="0">
                  <a:pos x="202" y="104"/>
                </a:cxn>
                <a:cxn ang="0">
                  <a:pos x="197" y="213"/>
                </a:cxn>
                <a:cxn ang="0">
                  <a:pos x="188" y="221"/>
                </a:cxn>
                <a:cxn ang="0">
                  <a:pos x="173" y="221"/>
                </a:cxn>
                <a:cxn ang="0">
                  <a:pos x="165" y="213"/>
                </a:cxn>
                <a:cxn ang="0">
                  <a:pos x="159" y="104"/>
                </a:cxn>
                <a:cxn ang="0">
                  <a:pos x="167" y="96"/>
                </a:cxn>
                <a:cxn ang="0">
                  <a:pos x="181" y="284"/>
                </a:cxn>
                <a:cxn ang="0">
                  <a:pos x="156" y="259"/>
                </a:cxn>
                <a:cxn ang="0">
                  <a:pos x="181" y="234"/>
                </a:cxn>
                <a:cxn ang="0">
                  <a:pos x="205" y="259"/>
                </a:cxn>
                <a:cxn ang="0">
                  <a:pos x="181" y="284"/>
                </a:cxn>
              </a:cxnLst>
              <a:rect l="0" t="0" r="r" b="b"/>
              <a:pathLst>
                <a:path w="362" h="313">
                  <a:moveTo>
                    <a:pt x="351" y="278"/>
                  </a:moveTo>
                  <a:cubicBezTo>
                    <a:pt x="201" y="19"/>
                    <a:pt x="201" y="19"/>
                    <a:pt x="201" y="19"/>
                  </a:cubicBezTo>
                  <a:cubicBezTo>
                    <a:pt x="190" y="0"/>
                    <a:pt x="172" y="0"/>
                    <a:pt x="161" y="19"/>
                  </a:cubicBezTo>
                  <a:cubicBezTo>
                    <a:pt x="11" y="278"/>
                    <a:pt x="11" y="278"/>
                    <a:pt x="11" y="278"/>
                  </a:cubicBezTo>
                  <a:cubicBezTo>
                    <a:pt x="0" y="297"/>
                    <a:pt x="9" y="313"/>
                    <a:pt x="31" y="313"/>
                  </a:cubicBezTo>
                  <a:cubicBezTo>
                    <a:pt x="331" y="313"/>
                    <a:pt x="331" y="313"/>
                    <a:pt x="331" y="313"/>
                  </a:cubicBezTo>
                  <a:cubicBezTo>
                    <a:pt x="353" y="313"/>
                    <a:pt x="362" y="297"/>
                    <a:pt x="351" y="278"/>
                  </a:cubicBezTo>
                  <a:close/>
                  <a:moveTo>
                    <a:pt x="167" y="96"/>
                  </a:moveTo>
                  <a:cubicBezTo>
                    <a:pt x="194" y="96"/>
                    <a:pt x="194" y="96"/>
                    <a:pt x="194" y="96"/>
                  </a:cubicBezTo>
                  <a:cubicBezTo>
                    <a:pt x="199" y="96"/>
                    <a:pt x="202" y="100"/>
                    <a:pt x="202" y="104"/>
                  </a:cubicBezTo>
                  <a:cubicBezTo>
                    <a:pt x="197" y="213"/>
                    <a:pt x="197" y="213"/>
                    <a:pt x="197" y="213"/>
                  </a:cubicBezTo>
                  <a:cubicBezTo>
                    <a:pt x="197" y="217"/>
                    <a:pt x="193" y="221"/>
                    <a:pt x="188" y="221"/>
                  </a:cubicBezTo>
                  <a:cubicBezTo>
                    <a:pt x="173" y="221"/>
                    <a:pt x="173" y="221"/>
                    <a:pt x="173" y="221"/>
                  </a:cubicBezTo>
                  <a:cubicBezTo>
                    <a:pt x="169" y="221"/>
                    <a:pt x="165" y="217"/>
                    <a:pt x="165" y="213"/>
                  </a:cubicBezTo>
                  <a:cubicBezTo>
                    <a:pt x="159" y="104"/>
                    <a:pt x="159" y="104"/>
                    <a:pt x="159" y="104"/>
                  </a:cubicBezTo>
                  <a:cubicBezTo>
                    <a:pt x="159" y="100"/>
                    <a:pt x="162" y="96"/>
                    <a:pt x="167" y="96"/>
                  </a:cubicBezTo>
                  <a:close/>
                  <a:moveTo>
                    <a:pt x="181" y="284"/>
                  </a:moveTo>
                  <a:cubicBezTo>
                    <a:pt x="166" y="284"/>
                    <a:pt x="156" y="274"/>
                    <a:pt x="156" y="259"/>
                  </a:cubicBezTo>
                  <a:cubicBezTo>
                    <a:pt x="156" y="245"/>
                    <a:pt x="166" y="234"/>
                    <a:pt x="181" y="234"/>
                  </a:cubicBezTo>
                  <a:cubicBezTo>
                    <a:pt x="195" y="234"/>
                    <a:pt x="205" y="245"/>
                    <a:pt x="205" y="259"/>
                  </a:cubicBezTo>
                  <a:cubicBezTo>
                    <a:pt x="205" y="274"/>
                    <a:pt x="196" y="284"/>
                    <a:pt x="181" y="284"/>
                  </a:cubicBezTo>
                  <a:close/>
                </a:path>
              </a:pathLst>
            </a:custGeom>
            <a:solidFill>
              <a:srgbClr val="00338D"/>
            </a:solidFill>
            <a:ln w="9525">
              <a:noFill/>
              <a:round/>
              <a:headEnd/>
              <a:tailEnd/>
            </a:ln>
          </p:spPr>
          <p:txBody>
            <a:bodyPr vert="horz" wrap="square" lIns="91266" tIns="45633" rIns="91266" bIns="45633" numCol="1" anchor="t" anchorCtr="0" compatLnSpc="1">
              <a:prstTxWarp prst="textNoShape">
                <a:avLst/>
              </a:prstTxWarp>
            </a:bodyPr>
            <a:lstStyle/>
            <a:p>
              <a:pPr defTabSz="456788"/>
              <a:endParaRPr lang="ja-JP" altLang="en-US" sz="1794" dirty="0">
                <a:solidFill>
                  <a:srgbClr val="000000"/>
                </a:solidFill>
                <a:latin typeface="Meiryo UI"/>
                <a:ea typeface="Meiryo UI"/>
              </a:endParaRPr>
            </a:p>
          </p:txBody>
        </p:sp>
        <p:sp>
          <p:nvSpPr>
            <p:cNvPr id="110" name="Freeform 183">
              <a:extLst>
                <a:ext uri="{FF2B5EF4-FFF2-40B4-BE49-F238E27FC236}">
                  <a16:creationId xmlns:a16="http://schemas.microsoft.com/office/drawing/2014/main" id="{86AB1893-C326-4EFB-A142-9A057B197947}"/>
                </a:ext>
              </a:extLst>
            </p:cNvPr>
            <p:cNvSpPr>
              <a:spLocks noEditPoints="1"/>
            </p:cNvSpPr>
            <p:nvPr/>
          </p:nvSpPr>
          <p:spPr bwMode="auto">
            <a:xfrm>
              <a:off x="8995778" y="2323671"/>
              <a:ext cx="464663" cy="398283"/>
            </a:xfrm>
            <a:custGeom>
              <a:avLst/>
              <a:gdLst/>
              <a:ahLst/>
              <a:cxnLst>
                <a:cxn ang="0">
                  <a:pos x="196" y="143"/>
                </a:cxn>
                <a:cxn ang="0">
                  <a:pos x="196" y="0"/>
                </a:cxn>
                <a:cxn ang="0">
                  <a:pos x="0" y="0"/>
                </a:cxn>
                <a:cxn ang="0">
                  <a:pos x="0" y="143"/>
                </a:cxn>
                <a:cxn ang="0">
                  <a:pos x="74" y="143"/>
                </a:cxn>
                <a:cxn ang="0">
                  <a:pos x="74" y="153"/>
                </a:cxn>
                <a:cxn ang="0">
                  <a:pos x="50" y="153"/>
                </a:cxn>
                <a:cxn ang="0">
                  <a:pos x="50" y="168"/>
                </a:cxn>
                <a:cxn ang="0">
                  <a:pos x="146" y="168"/>
                </a:cxn>
                <a:cxn ang="0">
                  <a:pos x="146" y="153"/>
                </a:cxn>
                <a:cxn ang="0">
                  <a:pos x="121" y="153"/>
                </a:cxn>
                <a:cxn ang="0">
                  <a:pos x="121" y="143"/>
                </a:cxn>
                <a:cxn ang="0">
                  <a:pos x="196" y="143"/>
                </a:cxn>
                <a:cxn ang="0">
                  <a:pos x="196" y="143"/>
                </a:cxn>
                <a:cxn ang="0">
                  <a:pos x="196" y="143"/>
                </a:cxn>
                <a:cxn ang="0">
                  <a:pos x="174" y="133"/>
                </a:cxn>
                <a:cxn ang="0">
                  <a:pos x="163" y="133"/>
                </a:cxn>
                <a:cxn ang="0">
                  <a:pos x="163" y="123"/>
                </a:cxn>
                <a:cxn ang="0">
                  <a:pos x="174" y="123"/>
                </a:cxn>
                <a:cxn ang="0">
                  <a:pos x="174" y="133"/>
                </a:cxn>
                <a:cxn ang="0">
                  <a:pos x="174" y="133"/>
                </a:cxn>
                <a:cxn ang="0">
                  <a:pos x="174" y="133"/>
                </a:cxn>
                <a:cxn ang="0">
                  <a:pos x="17" y="113"/>
                </a:cxn>
                <a:cxn ang="0">
                  <a:pos x="17" y="16"/>
                </a:cxn>
                <a:cxn ang="0">
                  <a:pos x="178" y="16"/>
                </a:cxn>
                <a:cxn ang="0">
                  <a:pos x="178" y="113"/>
                </a:cxn>
                <a:cxn ang="0">
                  <a:pos x="17" y="113"/>
                </a:cxn>
                <a:cxn ang="0">
                  <a:pos x="17" y="113"/>
                </a:cxn>
                <a:cxn ang="0">
                  <a:pos x="17" y="113"/>
                </a:cxn>
              </a:cxnLst>
              <a:rect l="0" t="0" r="r" b="b"/>
              <a:pathLst>
                <a:path w="196" h="168">
                  <a:moveTo>
                    <a:pt x="196" y="143"/>
                  </a:moveTo>
                  <a:lnTo>
                    <a:pt x="196" y="0"/>
                  </a:lnTo>
                  <a:lnTo>
                    <a:pt x="0" y="0"/>
                  </a:lnTo>
                  <a:lnTo>
                    <a:pt x="0" y="143"/>
                  </a:lnTo>
                  <a:lnTo>
                    <a:pt x="74" y="143"/>
                  </a:lnTo>
                  <a:lnTo>
                    <a:pt x="74" y="153"/>
                  </a:lnTo>
                  <a:lnTo>
                    <a:pt x="50" y="153"/>
                  </a:lnTo>
                  <a:lnTo>
                    <a:pt x="50" y="168"/>
                  </a:lnTo>
                  <a:lnTo>
                    <a:pt x="146" y="168"/>
                  </a:lnTo>
                  <a:lnTo>
                    <a:pt x="146" y="153"/>
                  </a:lnTo>
                  <a:lnTo>
                    <a:pt x="121" y="153"/>
                  </a:lnTo>
                  <a:lnTo>
                    <a:pt x="121" y="143"/>
                  </a:lnTo>
                  <a:lnTo>
                    <a:pt x="196" y="143"/>
                  </a:lnTo>
                  <a:lnTo>
                    <a:pt x="196" y="143"/>
                  </a:lnTo>
                  <a:lnTo>
                    <a:pt x="196" y="143"/>
                  </a:lnTo>
                  <a:close/>
                  <a:moveTo>
                    <a:pt x="174" y="133"/>
                  </a:moveTo>
                  <a:lnTo>
                    <a:pt x="163" y="133"/>
                  </a:lnTo>
                  <a:lnTo>
                    <a:pt x="163" y="123"/>
                  </a:lnTo>
                  <a:lnTo>
                    <a:pt x="174" y="123"/>
                  </a:lnTo>
                  <a:lnTo>
                    <a:pt x="174" y="133"/>
                  </a:lnTo>
                  <a:lnTo>
                    <a:pt x="174" y="133"/>
                  </a:lnTo>
                  <a:lnTo>
                    <a:pt x="174" y="133"/>
                  </a:lnTo>
                  <a:close/>
                  <a:moveTo>
                    <a:pt x="17" y="113"/>
                  </a:moveTo>
                  <a:lnTo>
                    <a:pt x="17" y="16"/>
                  </a:lnTo>
                  <a:lnTo>
                    <a:pt x="178" y="16"/>
                  </a:lnTo>
                  <a:lnTo>
                    <a:pt x="178" y="113"/>
                  </a:lnTo>
                  <a:lnTo>
                    <a:pt x="17" y="113"/>
                  </a:lnTo>
                  <a:lnTo>
                    <a:pt x="17" y="113"/>
                  </a:lnTo>
                  <a:lnTo>
                    <a:pt x="17" y="113"/>
                  </a:lnTo>
                  <a:close/>
                </a:path>
              </a:pathLst>
            </a:custGeom>
            <a:solidFill>
              <a:srgbClr val="00338D"/>
            </a:solidFill>
            <a:ln w="9525">
              <a:noFill/>
              <a:round/>
              <a:headEnd/>
              <a:tailEnd/>
            </a:ln>
          </p:spPr>
          <p:txBody>
            <a:bodyPr vert="horz" wrap="square" lIns="91266" tIns="45633" rIns="91266" bIns="45633" numCol="1" anchor="t" anchorCtr="0" compatLnSpc="1">
              <a:prstTxWarp prst="textNoShape">
                <a:avLst/>
              </a:prstTxWarp>
            </a:bodyPr>
            <a:lstStyle/>
            <a:p>
              <a:pPr defTabSz="456788"/>
              <a:endParaRPr lang="ja-JP" altLang="en-US" sz="1794" dirty="0">
                <a:solidFill>
                  <a:prstClr val="black"/>
                </a:solidFill>
                <a:latin typeface="Meiryo UI"/>
                <a:ea typeface="Meiryo UI"/>
              </a:endParaRPr>
            </a:p>
          </p:txBody>
        </p:sp>
      </p:grpSp>
      <p:sp>
        <p:nvSpPr>
          <p:cNvPr id="111" name="Freeform 13">
            <a:extLst>
              <a:ext uri="{FF2B5EF4-FFF2-40B4-BE49-F238E27FC236}">
                <a16:creationId xmlns:a16="http://schemas.microsoft.com/office/drawing/2014/main" id="{865804CB-3F18-47F4-AA3E-88ED674A68E3}"/>
              </a:ext>
            </a:extLst>
          </p:cNvPr>
          <p:cNvSpPr>
            <a:spLocks noEditPoints="1"/>
          </p:cNvSpPr>
          <p:nvPr/>
        </p:nvSpPr>
        <p:spPr bwMode="auto">
          <a:xfrm>
            <a:off x="8808094" y="2407410"/>
            <a:ext cx="217263" cy="265459"/>
          </a:xfrm>
          <a:custGeom>
            <a:avLst/>
            <a:gdLst>
              <a:gd name="T0" fmla="*/ 32 w 51"/>
              <a:gd name="T1" fmla="*/ 16 h 58"/>
              <a:gd name="T2" fmla="*/ 35 w 51"/>
              <a:gd name="T3" fmla="*/ 35 h 58"/>
              <a:gd name="T4" fmla="*/ 43 w 51"/>
              <a:gd name="T5" fmla="*/ 58 h 58"/>
              <a:gd name="T6" fmla="*/ 12 w 51"/>
              <a:gd name="T7" fmla="*/ 58 h 58"/>
              <a:gd name="T8" fmla="*/ 10 w 51"/>
              <a:gd name="T9" fmla="*/ 54 h 58"/>
              <a:gd name="T10" fmla="*/ 22 w 51"/>
              <a:gd name="T11" fmla="*/ 21 h 58"/>
              <a:gd name="T12" fmla="*/ 26 w 51"/>
              <a:gd name="T13" fmla="*/ 10 h 58"/>
              <a:gd name="T14" fmla="*/ 27 w 51"/>
              <a:gd name="T15" fmla="*/ 28 h 58"/>
              <a:gd name="T16" fmla="*/ 24 w 51"/>
              <a:gd name="T17" fmla="*/ 31 h 58"/>
              <a:gd name="T18" fmla="*/ 28 w 51"/>
              <a:gd name="T19" fmla="*/ 31 h 58"/>
              <a:gd name="T20" fmla="*/ 30 w 51"/>
              <a:gd name="T21" fmla="*/ 35 h 58"/>
              <a:gd name="T22" fmla="*/ 31 w 51"/>
              <a:gd name="T23" fmla="*/ 39 h 58"/>
              <a:gd name="T24" fmla="*/ 33 w 51"/>
              <a:gd name="T25" fmla="*/ 45 h 58"/>
              <a:gd name="T26" fmla="*/ 34 w 51"/>
              <a:gd name="T27" fmla="*/ 48 h 58"/>
              <a:gd name="T28" fmla="*/ 36 w 51"/>
              <a:gd name="T29" fmla="*/ 53 h 58"/>
              <a:gd name="T30" fmla="*/ 18 w 51"/>
              <a:gd name="T31" fmla="*/ 53 h 58"/>
              <a:gd name="T32" fmla="*/ 18 w 51"/>
              <a:gd name="T33" fmla="*/ 48 h 58"/>
              <a:gd name="T34" fmla="*/ 18 w 51"/>
              <a:gd name="T35" fmla="*/ 53 h 58"/>
              <a:gd name="T36" fmla="*/ 27 w 51"/>
              <a:gd name="T37" fmla="*/ 38 h 58"/>
              <a:gd name="T38" fmla="*/ 19 w 51"/>
              <a:gd name="T39" fmla="*/ 43 h 58"/>
              <a:gd name="T40" fmla="*/ 41 w 51"/>
              <a:gd name="T41" fmla="*/ 3 h 58"/>
              <a:gd name="T42" fmla="*/ 41 w 51"/>
              <a:gd name="T43" fmla="*/ 30 h 58"/>
              <a:gd name="T44" fmla="*/ 51 w 51"/>
              <a:gd name="T45" fmla="*/ 16 h 58"/>
              <a:gd name="T46" fmla="*/ 6 w 51"/>
              <a:gd name="T47" fmla="*/ 33 h 58"/>
              <a:gd name="T48" fmla="*/ 5 w 51"/>
              <a:gd name="T49" fmla="*/ 16 h 58"/>
              <a:gd name="T50" fmla="*/ 6 w 51"/>
              <a:gd name="T51" fmla="*/ 0 h 58"/>
              <a:gd name="T52" fmla="*/ 6 w 51"/>
              <a:gd name="T53" fmla="*/ 33 h 58"/>
              <a:gd name="T54" fmla="*/ 34 w 51"/>
              <a:gd name="T55" fmla="*/ 9 h 58"/>
              <a:gd name="T56" fmla="*/ 34 w 51"/>
              <a:gd name="T57" fmla="*/ 24 h 58"/>
              <a:gd name="T58" fmla="*/ 42 w 51"/>
              <a:gd name="T59" fmla="*/ 16 h 58"/>
              <a:gd name="T60" fmla="*/ 14 w 51"/>
              <a:gd name="T61" fmla="*/ 27 h 58"/>
              <a:gd name="T62" fmla="*/ 15 w 51"/>
              <a:gd name="T63" fmla="*/ 16 h 58"/>
              <a:gd name="T64" fmla="*/ 14 w 51"/>
              <a:gd name="T65" fmla="*/ 6 h 58"/>
              <a:gd name="T66" fmla="*/ 14 w 51"/>
              <a:gd name="T67" fmla="*/ 2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1" h="58">
                <a:moveTo>
                  <a:pt x="26" y="10"/>
                </a:moveTo>
                <a:cubicBezTo>
                  <a:pt x="29" y="10"/>
                  <a:pt x="32" y="13"/>
                  <a:pt x="32" y="16"/>
                </a:cubicBezTo>
                <a:cubicBezTo>
                  <a:pt x="32" y="18"/>
                  <a:pt x="31" y="20"/>
                  <a:pt x="30" y="21"/>
                </a:cubicBezTo>
                <a:cubicBezTo>
                  <a:pt x="35" y="35"/>
                  <a:pt x="35" y="35"/>
                  <a:pt x="35" y="35"/>
                </a:cubicBezTo>
                <a:cubicBezTo>
                  <a:pt x="42" y="54"/>
                  <a:pt x="42" y="54"/>
                  <a:pt x="42" y="54"/>
                </a:cubicBezTo>
                <a:cubicBezTo>
                  <a:pt x="43" y="58"/>
                  <a:pt x="43" y="58"/>
                  <a:pt x="43" y="58"/>
                </a:cubicBezTo>
                <a:cubicBezTo>
                  <a:pt x="39" y="58"/>
                  <a:pt x="39" y="58"/>
                  <a:pt x="39" y="58"/>
                </a:cubicBezTo>
                <a:cubicBezTo>
                  <a:pt x="16" y="58"/>
                  <a:pt x="35" y="58"/>
                  <a:pt x="12" y="58"/>
                </a:cubicBezTo>
                <a:cubicBezTo>
                  <a:pt x="8" y="58"/>
                  <a:pt x="8" y="58"/>
                  <a:pt x="8" y="58"/>
                </a:cubicBezTo>
                <a:cubicBezTo>
                  <a:pt x="10" y="54"/>
                  <a:pt x="10" y="54"/>
                  <a:pt x="10" y="54"/>
                </a:cubicBezTo>
                <a:cubicBezTo>
                  <a:pt x="16" y="35"/>
                  <a:pt x="16" y="35"/>
                  <a:pt x="16" y="35"/>
                </a:cubicBezTo>
                <a:cubicBezTo>
                  <a:pt x="22" y="21"/>
                  <a:pt x="22" y="21"/>
                  <a:pt x="22" y="21"/>
                </a:cubicBezTo>
                <a:cubicBezTo>
                  <a:pt x="20" y="20"/>
                  <a:pt x="20" y="18"/>
                  <a:pt x="20" y="16"/>
                </a:cubicBezTo>
                <a:cubicBezTo>
                  <a:pt x="20" y="13"/>
                  <a:pt x="22" y="10"/>
                  <a:pt x="26" y="10"/>
                </a:cubicBezTo>
                <a:close/>
                <a:moveTo>
                  <a:pt x="27" y="28"/>
                </a:moveTo>
                <a:cubicBezTo>
                  <a:pt x="27" y="28"/>
                  <a:pt x="27" y="28"/>
                  <a:pt x="27" y="28"/>
                </a:cubicBezTo>
                <a:cubicBezTo>
                  <a:pt x="26" y="25"/>
                  <a:pt x="26" y="25"/>
                  <a:pt x="26" y="25"/>
                </a:cubicBezTo>
                <a:cubicBezTo>
                  <a:pt x="24" y="31"/>
                  <a:pt x="24" y="31"/>
                  <a:pt x="24" y="31"/>
                </a:cubicBezTo>
                <a:cubicBezTo>
                  <a:pt x="27" y="28"/>
                  <a:pt x="27" y="28"/>
                  <a:pt x="27" y="28"/>
                </a:cubicBezTo>
                <a:close/>
                <a:moveTo>
                  <a:pt x="28" y="31"/>
                </a:moveTo>
                <a:cubicBezTo>
                  <a:pt x="23" y="35"/>
                  <a:pt x="23" y="35"/>
                  <a:pt x="23" y="35"/>
                </a:cubicBezTo>
                <a:cubicBezTo>
                  <a:pt x="30" y="35"/>
                  <a:pt x="30" y="35"/>
                  <a:pt x="30" y="35"/>
                </a:cubicBezTo>
                <a:cubicBezTo>
                  <a:pt x="28" y="31"/>
                  <a:pt x="28" y="31"/>
                  <a:pt x="28" y="31"/>
                </a:cubicBezTo>
                <a:close/>
                <a:moveTo>
                  <a:pt x="31" y="39"/>
                </a:moveTo>
                <a:cubicBezTo>
                  <a:pt x="22" y="45"/>
                  <a:pt x="22" y="45"/>
                  <a:pt x="22" y="45"/>
                </a:cubicBezTo>
                <a:cubicBezTo>
                  <a:pt x="33" y="45"/>
                  <a:pt x="33" y="45"/>
                  <a:pt x="33" y="45"/>
                </a:cubicBezTo>
                <a:cubicBezTo>
                  <a:pt x="31" y="39"/>
                  <a:pt x="31" y="39"/>
                  <a:pt x="31" y="39"/>
                </a:cubicBezTo>
                <a:close/>
                <a:moveTo>
                  <a:pt x="34" y="48"/>
                </a:moveTo>
                <a:cubicBezTo>
                  <a:pt x="25" y="53"/>
                  <a:pt x="25" y="53"/>
                  <a:pt x="25" y="53"/>
                </a:cubicBezTo>
                <a:cubicBezTo>
                  <a:pt x="36" y="53"/>
                  <a:pt x="36" y="53"/>
                  <a:pt x="36" y="53"/>
                </a:cubicBezTo>
                <a:cubicBezTo>
                  <a:pt x="34" y="48"/>
                  <a:pt x="34" y="48"/>
                  <a:pt x="34" y="48"/>
                </a:cubicBezTo>
                <a:close/>
                <a:moveTo>
                  <a:pt x="18" y="53"/>
                </a:moveTo>
                <a:cubicBezTo>
                  <a:pt x="29" y="48"/>
                  <a:pt x="29" y="48"/>
                  <a:pt x="29" y="48"/>
                </a:cubicBezTo>
                <a:cubicBezTo>
                  <a:pt x="18" y="48"/>
                  <a:pt x="18" y="48"/>
                  <a:pt x="18" y="48"/>
                </a:cubicBezTo>
                <a:cubicBezTo>
                  <a:pt x="16" y="53"/>
                  <a:pt x="16" y="53"/>
                  <a:pt x="16" y="53"/>
                </a:cubicBezTo>
                <a:cubicBezTo>
                  <a:pt x="18" y="53"/>
                  <a:pt x="18" y="53"/>
                  <a:pt x="18" y="53"/>
                </a:cubicBezTo>
                <a:close/>
                <a:moveTo>
                  <a:pt x="19" y="43"/>
                </a:moveTo>
                <a:cubicBezTo>
                  <a:pt x="27" y="38"/>
                  <a:pt x="27" y="38"/>
                  <a:pt x="27" y="38"/>
                </a:cubicBezTo>
                <a:cubicBezTo>
                  <a:pt x="21" y="38"/>
                  <a:pt x="21" y="38"/>
                  <a:pt x="21" y="38"/>
                </a:cubicBezTo>
                <a:cubicBezTo>
                  <a:pt x="19" y="43"/>
                  <a:pt x="19" y="43"/>
                  <a:pt x="19" y="43"/>
                </a:cubicBezTo>
                <a:close/>
                <a:moveTo>
                  <a:pt x="45" y="0"/>
                </a:moveTo>
                <a:cubicBezTo>
                  <a:pt x="41" y="3"/>
                  <a:pt x="41" y="3"/>
                  <a:pt x="41" y="3"/>
                </a:cubicBezTo>
                <a:cubicBezTo>
                  <a:pt x="44" y="7"/>
                  <a:pt x="46" y="11"/>
                  <a:pt x="46" y="16"/>
                </a:cubicBezTo>
                <a:cubicBezTo>
                  <a:pt x="46" y="22"/>
                  <a:pt x="44" y="26"/>
                  <a:pt x="41" y="30"/>
                </a:cubicBezTo>
                <a:cubicBezTo>
                  <a:pt x="45" y="33"/>
                  <a:pt x="45" y="33"/>
                  <a:pt x="45" y="33"/>
                </a:cubicBezTo>
                <a:cubicBezTo>
                  <a:pt x="49" y="29"/>
                  <a:pt x="51" y="23"/>
                  <a:pt x="51" y="16"/>
                </a:cubicBezTo>
                <a:cubicBezTo>
                  <a:pt x="51" y="10"/>
                  <a:pt x="49" y="4"/>
                  <a:pt x="45" y="0"/>
                </a:cubicBezTo>
                <a:close/>
                <a:moveTo>
                  <a:pt x="6" y="33"/>
                </a:moveTo>
                <a:cubicBezTo>
                  <a:pt x="10" y="30"/>
                  <a:pt x="10" y="30"/>
                  <a:pt x="10" y="30"/>
                </a:cubicBezTo>
                <a:cubicBezTo>
                  <a:pt x="7" y="26"/>
                  <a:pt x="5" y="22"/>
                  <a:pt x="5" y="16"/>
                </a:cubicBezTo>
                <a:cubicBezTo>
                  <a:pt x="5" y="11"/>
                  <a:pt x="7" y="7"/>
                  <a:pt x="10" y="3"/>
                </a:cubicBezTo>
                <a:cubicBezTo>
                  <a:pt x="6" y="0"/>
                  <a:pt x="6" y="0"/>
                  <a:pt x="6" y="0"/>
                </a:cubicBezTo>
                <a:cubicBezTo>
                  <a:pt x="2" y="4"/>
                  <a:pt x="0" y="10"/>
                  <a:pt x="0" y="16"/>
                </a:cubicBezTo>
                <a:cubicBezTo>
                  <a:pt x="0" y="23"/>
                  <a:pt x="2" y="29"/>
                  <a:pt x="6" y="33"/>
                </a:cubicBezTo>
                <a:close/>
                <a:moveTo>
                  <a:pt x="38" y="6"/>
                </a:moveTo>
                <a:cubicBezTo>
                  <a:pt x="34" y="9"/>
                  <a:pt x="34" y="9"/>
                  <a:pt x="34" y="9"/>
                </a:cubicBezTo>
                <a:cubicBezTo>
                  <a:pt x="35" y="11"/>
                  <a:pt x="36" y="14"/>
                  <a:pt x="36" y="16"/>
                </a:cubicBezTo>
                <a:cubicBezTo>
                  <a:pt x="36" y="19"/>
                  <a:pt x="35" y="22"/>
                  <a:pt x="34" y="24"/>
                </a:cubicBezTo>
                <a:cubicBezTo>
                  <a:pt x="37" y="27"/>
                  <a:pt x="37" y="27"/>
                  <a:pt x="37" y="27"/>
                </a:cubicBezTo>
                <a:cubicBezTo>
                  <a:pt x="40" y="24"/>
                  <a:pt x="42" y="21"/>
                  <a:pt x="42" y="16"/>
                </a:cubicBezTo>
                <a:cubicBezTo>
                  <a:pt x="42" y="12"/>
                  <a:pt x="40" y="9"/>
                  <a:pt x="38" y="6"/>
                </a:cubicBezTo>
                <a:close/>
                <a:moveTo>
                  <a:pt x="14" y="27"/>
                </a:moveTo>
                <a:cubicBezTo>
                  <a:pt x="18" y="24"/>
                  <a:pt x="18" y="24"/>
                  <a:pt x="18" y="24"/>
                </a:cubicBezTo>
                <a:cubicBezTo>
                  <a:pt x="16" y="22"/>
                  <a:pt x="15" y="19"/>
                  <a:pt x="15" y="16"/>
                </a:cubicBezTo>
                <a:cubicBezTo>
                  <a:pt x="15" y="14"/>
                  <a:pt x="16" y="11"/>
                  <a:pt x="18" y="9"/>
                </a:cubicBezTo>
                <a:cubicBezTo>
                  <a:pt x="14" y="6"/>
                  <a:pt x="14" y="6"/>
                  <a:pt x="14" y="6"/>
                </a:cubicBezTo>
                <a:cubicBezTo>
                  <a:pt x="11" y="9"/>
                  <a:pt x="10" y="12"/>
                  <a:pt x="10" y="16"/>
                </a:cubicBezTo>
                <a:cubicBezTo>
                  <a:pt x="10" y="21"/>
                  <a:pt x="11" y="24"/>
                  <a:pt x="14" y="27"/>
                </a:cubicBezTo>
                <a:close/>
              </a:path>
            </a:pathLst>
          </a:custGeom>
          <a:solidFill>
            <a:srgbClr val="00338D"/>
          </a:solidFill>
          <a:ln>
            <a:noFill/>
          </a:ln>
        </p:spPr>
        <p:txBody>
          <a:bodyPr vert="horz" wrap="square" lIns="91266" tIns="45633" rIns="91266" bIns="45633" numCol="1" anchor="t" anchorCtr="0" compatLnSpc="1">
            <a:prstTxWarp prst="textNoShape">
              <a:avLst/>
            </a:prstTxWarp>
          </a:bodyPr>
          <a:lstStyle/>
          <a:p>
            <a:pPr defTabSz="456788"/>
            <a:endParaRPr lang="en-US" sz="1794">
              <a:solidFill>
                <a:srgbClr val="A79E70"/>
              </a:solidFill>
              <a:latin typeface="Meiryo UI"/>
              <a:ea typeface="Meiryo UI"/>
            </a:endParaRPr>
          </a:p>
        </p:txBody>
      </p:sp>
      <p:sp>
        <p:nvSpPr>
          <p:cNvPr id="89" name="二等辺三角形 88">
            <a:extLst>
              <a:ext uri="{FF2B5EF4-FFF2-40B4-BE49-F238E27FC236}">
                <a16:creationId xmlns:a16="http://schemas.microsoft.com/office/drawing/2014/main" id="{DDB60B54-A8D2-44EC-B26A-094E966B9FF3}"/>
              </a:ext>
            </a:extLst>
          </p:cNvPr>
          <p:cNvSpPr/>
          <p:nvPr/>
        </p:nvSpPr>
        <p:spPr>
          <a:xfrm rot="10800000">
            <a:off x="1692323" y="5588754"/>
            <a:ext cx="1721581" cy="190666"/>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474">
              <a:defRPr/>
            </a:pPr>
            <a:endParaRPr kumimoji="1" lang="ja-JP" altLang="en-US" sz="2401">
              <a:solidFill>
                <a:prstClr val="white"/>
              </a:solidFill>
              <a:latin typeface="Calibri" panose="020F0502020204030204"/>
              <a:ea typeface="游ゴシック" panose="020B0400000000000000" pitchFamily="50" charset="-128"/>
            </a:endParaRPr>
          </a:p>
        </p:txBody>
      </p:sp>
      <p:sp>
        <p:nvSpPr>
          <p:cNvPr id="90" name="テキスト ボックス 89">
            <a:extLst>
              <a:ext uri="{FF2B5EF4-FFF2-40B4-BE49-F238E27FC236}">
                <a16:creationId xmlns:a16="http://schemas.microsoft.com/office/drawing/2014/main" id="{BCD8B95E-D81D-4F1B-AAD5-D00034E331E6}"/>
              </a:ext>
            </a:extLst>
          </p:cNvPr>
          <p:cNvSpPr txBox="1"/>
          <p:nvPr/>
        </p:nvSpPr>
        <p:spPr>
          <a:xfrm>
            <a:off x="582401" y="5903076"/>
            <a:ext cx="3913327" cy="708340"/>
          </a:xfrm>
          <a:prstGeom prst="rect">
            <a:avLst/>
          </a:prstGeom>
          <a:noFill/>
        </p:spPr>
        <p:txBody>
          <a:bodyPr wrap="square">
            <a:spAutoFit/>
          </a:bodyPr>
          <a:lstStyle/>
          <a:p>
            <a:pPr defTabSz="457474">
              <a:defRPr/>
            </a:pPr>
            <a:r>
              <a:rPr kumimoji="1" lang="ja-JP" altLang="en-US" sz="2001" b="1" u="sng" dirty="0">
                <a:solidFill>
                  <a:prstClr val="black"/>
                </a:solidFill>
                <a:latin typeface="Meiryo UI" panose="020B0604030504040204" pitchFamily="50" charset="-128"/>
                <a:ea typeface="Meiryo UI" panose="020B0604030504040204" pitchFamily="50" charset="-128"/>
              </a:rPr>
              <a:t>大阪スーパーシティ認証登録制度</a:t>
            </a:r>
            <a:endParaRPr kumimoji="1" lang="en-US" altLang="ja-JP" sz="2001" b="1" u="sng" dirty="0">
              <a:solidFill>
                <a:prstClr val="black"/>
              </a:solidFill>
              <a:latin typeface="Meiryo UI" panose="020B0604030504040204" pitchFamily="50" charset="-128"/>
              <a:ea typeface="Meiryo UI" panose="020B0604030504040204" pitchFamily="50" charset="-128"/>
            </a:endParaRPr>
          </a:p>
          <a:p>
            <a:pPr defTabSz="457474">
              <a:defRPr/>
            </a:pPr>
            <a:r>
              <a:rPr kumimoji="1" lang="ja-JP" altLang="en-US" sz="2001" b="1" dirty="0">
                <a:solidFill>
                  <a:prstClr val="black"/>
                </a:solidFill>
                <a:latin typeface="Meiryo UI" panose="020B0604030504040204" pitchFamily="50" charset="-128"/>
                <a:ea typeface="Meiryo UI" panose="020B0604030504040204" pitchFamily="50" charset="-128"/>
              </a:rPr>
              <a:t>　　　　　　　　</a:t>
            </a:r>
            <a:endParaRPr kumimoji="1" lang="en-US" altLang="ja-JP" sz="2001" dirty="0">
              <a:solidFill>
                <a:prstClr val="black"/>
              </a:solidFill>
              <a:latin typeface="Meiryo UI" panose="020B0604030504040204" pitchFamily="50" charset="-128"/>
              <a:ea typeface="Meiryo UI" panose="020B0604030504040204" pitchFamily="50" charset="-128"/>
            </a:endParaRPr>
          </a:p>
        </p:txBody>
      </p:sp>
      <p:sp>
        <p:nvSpPr>
          <p:cNvPr id="91" name="テキスト ボックス 90">
            <a:extLst>
              <a:ext uri="{FF2B5EF4-FFF2-40B4-BE49-F238E27FC236}">
                <a16:creationId xmlns:a16="http://schemas.microsoft.com/office/drawing/2014/main" id="{A773437C-D630-409A-BEA2-ECA68A730D45}"/>
              </a:ext>
            </a:extLst>
          </p:cNvPr>
          <p:cNvSpPr txBox="1"/>
          <p:nvPr/>
        </p:nvSpPr>
        <p:spPr>
          <a:xfrm>
            <a:off x="5224848" y="5795285"/>
            <a:ext cx="4170035" cy="923922"/>
          </a:xfrm>
          <a:prstGeom prst="rect">
            <a:avLst/>
          </a:prstGeom>
          <a:noFill/>
        </p:spPr>
        <p:txBody>
          <a:bodyPr wrap="square">
            <a:spAutoFit/>
          </a:bodyPr>
          <a:lstStyle/>
          <a:p>
            <a:pPr defTabSz="457474">
              <a:defRPr/>
            </a:pPr>
            <a:r>
              <a:rPr kumimoji="1" lang="ja-JP" altLang="en-US" sz="1798" b="1" dirty="0">
                <a:solidFill>
                  <a:srgbClr val="FF0000"/>
                </a:solidFill>
                <a:latin typeface="Meiryo UI" panose="020B0604030504040204" pitchFamily="50" charset="-128"/>
                <a:ea typeface="Meiryo UI" panose="020B0604030504040204" pitchFamily="50" charset="-128"/>
              </a:rPr>
              <a:t>　</a:t>
            </a:r>
            <a:r>
              <a:rPr kumimoji="1" lang="ja-JP" altLang="en-US" sz="1798" b="1" u="sng" dirty="0">
                <a:solidFill>
                  <a:prstClr val="black"/>
                </a:solidFill>
                <a:latin typeface="Meiryo UI" panose="020B0604030504040204" pitchFamily="50" charset="-128"/>
                <a:ea typeface="Meiryo UI" panose="020B0604030504040204" pitchFamily="50" charset="-128"/>
              </a:rPr>
              <a:t>公的サポート（規制改革提案サポート、</a:t>
            </a:r>
            <a:endParaRPr kumimoji="1" lang="en-US" altLang="ja-JP" sz="1798" b="1" u="sng" dirty="0">
              <a:solidFill>
                <a:prstClr val="black"/>
              </a:solidFill>
              <a:latin typeface="Meiryo UI" panose="020B0604030504040204" pitchFamily="50" charset="-128"/>
              <a:ea typeface="Meiryo UI" panose="020B0604030504040204" pitchFamily="50" charset="-128"/>
            </a:endParaRPr>
          </a:p>
          <a:p>
            <a:pPr defTabSz="457474">
              <a:defRPr/>
            </a:pPr>
            <a:r>
              <a:rPr kumimoji="1" lang="ja-JP" altLang="en-US" sz="1798" b="1" dirty="0">
                <a:solidFill>
                  <a:prstClr val="black"/>
                </a:solidFill>
                <a:latin typeface="Meiryo UI" panose="020B0604030504040204" pitchFamily="50" charset="-128"/>
                <a:ea typeface="Meiryo UI" panose="020B0604030504040204" pitchFamily="50" charset="-128"/>
              </a:rPr>
              <a:t>　</a:t>
            </a:r>
            <a:r>
              <a:rPr kumimoji="1" lang="ja-JP" altLang="en-US" sz="1798" b="1" u="sng" dirty="0">
                <a:solidFill>
                  <a:prstClr val="black"/>
                </a:solidFill>
                <a:latin typeface="Meiryo UI" panose="020B0604030504040204" pitchFamily="50" charset="-128"/>
                <a:ea typeface="Meiryo UI" panose="020B0604030504040204" pitchFamily="50" charset="-128"/>
              </a:rPr>
              <a:t>ブランディングサポート、実装サポート）</a:t>
            </a:r>
            <a:endParaRPr kumimoji="1" lang="en-US" altLang="ja-JP" sz="1798" b="1" u="sng" dirty="0">
              <a:solidFill>
                <a:prstClr val="black"/>
              </a:solidFill>
              <a:latin typeface="Meiryo UI" panose="020B0604030504040204" pitchFamily="50" charset="-128"/>
              <a:ea typeface="Meiryo UI" panose="020B0604030504040204" pitchFamily="50" charset="-128"/>
            </a:endParaRPr>
          </a:p>
          <a:p>
            <a:pPr defTabSz="457474">
              <a:defRPr/>
            </a:pPr>
            <a:r>
              <a:rPr kumimoji="1" lang="ja-JP" altLang="en-US" sz="1798" b="1" dirty="0">
                <a:solidFill>
                  <a:prstClr val="black"/>
                </a:solidFill>
                <a:latin typeface="Meiryo UI" panose="020B0604030504040204" pitchFamily="50" charset="-128"/>
                <a:ea typeface="Meiryo UI" panose="020B0604030504040204" pitchFamily="50" charset="-128"/>
              </a:rPr>
              <a:t>　　　　　　　　　　　</a:t>
            </a:r>
            <a:endParaRPr kumimoji="1" lang="en-US" altLang="ja-JP" sz="1798" dirty="0">
              <a:solidFill>
                <a:prstClr val="black"/>
              </a:solidFill>
              <a:latin typeface="Meiryo UI" panose="020B0604030504040204" pitchFamily="50" charset="-128"/>
              <a:ea typeface="Meiryo UI" panose="020B0604030504040204" pitchFamily="50" charset="-128"/>
            </a:endParaRPr>
          </a:p>
        </p:txBody>
      </p:sp>
      <p:sp>
        <p:nvSpPr>
          <p:cNvPr id="95" name="スライド番号プレースホルダー 1">
            <a:extLst>
              <a:ext uri="{FF2B5EF4-FFF2-40B4-BE49-F238E27FC236}">
                <a16:creationId xmlns:a16="http://schemas.microsoft.com/office/drawing/2014/main" id="{D7E4AC1E-1B9F-4D0A-8B21-3622AC02B686}"/>
              </a:ext>
            </a:extLst>
          </p:cNvPr>
          <p:cNvSpPr txBox="1">
            <a:spLocks/>
          </p:cNvSpPr>
          <p:nvPr/>
        </p:nvSpPr>
        <p:spPr>
          <a:xfrm>
            <a:off x="9394884" y="6187835"/>
            <a:ext cx="408155" cy="300230"/>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fld id="{F5ED83BE-D324-43B5-A05C-EE6A5C9460D4}" type="slidenum">
              <a:rPr lang="en-US" altLang="ja-JP" sz="1101">
                <a:solidFill>
                  <a:srgbClr val="000000"/>
                </a:solidFill>
                <a:latin typeface="Segoe UI"/>
                <a:ea typeface="Meiryo UI"/>
              </a:rPr>
              <a:pPr algn="r" defTabSz="457474">
                <a:defRPr/>
              </a:pPr>
              <a:t>5</a:t>
            </a:fld>
            <a:endParaRPr lang="en-US" altLang="ja-JP" sz="1101" dirty="0">
              <a:solidFill>
                <a:srgbClr val="000000"/>
              </a:solidFill>
              <a:latin typeface="Segoe UI"/>
              <a:ea typeface="Meiryo UI"/>
            </a:endParaRPr>
          </a:p>
        </p:txBody>
      </p:sp>
      <p:sp>
        <p:nvSpPr>
          <p:cNvPr id="99" name="二等辺三角形 98">
            <a:extLst>
              <a:ext uri="{FF2B5EF4-FFF2-40B4-BE49-F238E27FC236}">
                <a16:creationId xmlns:a16="http://schemas.microsoft.com/office/drawing/2014/main" id="{5B17BE62-C08A-4BFD-8789-92673A0B7F27}"/>
              </a:ext>
            </a:extLst>
          </p:cNvPr>
          <p:cNvSpPr/>
          <p:nvPr/>
        </p:nvSpPr>
        <p:spPr>
          <a:xfrm rot="10800000">
            <a:off x="6444626" y="5569628"/>
            <a:ext cx="1721581" cy="190666"/>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474">
              <a:defRPr/>
            </a:pPr>
            <a:endParaRPr kumimoji="1" lang="ja-JP" altLang="en-US" sz="2401">
              <a:solidFill>
                <a:prstClr val="white"/>
              </a:solidFill>
              <a:latin typeface="Calibri" panose="020F0502020204030204"/>
              <a:ea typeface="游ゴシック" panose="020B0400000000000000" pitchFamily="50" charset="-128"/>
            </a:endParaRPr>
          </a:p>
        </p:txBody>
      </p:sp>
      <p:pic>
        <p:nvPicPr>
          <p:cNvPr id="2" name="図 1">
            <a:extLst>
              <a:ext uri="{FF2B5EF4-FFF2-40B4-BE49-F238E27FC236}">
                <a16:creationId xmlns:a16="http://schemas.microsoft.com/office/drawing/2014/main" id="{3D68E29A-6FE7-F63C-613E-F8EC0567D15D}"/>
              </a:ext>
            </a:extLst>
          </p:cNvPr>
          <p:cNvPicPr>
            <a:picLocks noChangeAspect="1"/>
          </p:cNvPicPr>
          <p:nvPr/>
        </p:nvPicPr>
        <p:blipFill>
          <a:blip r:embed="rId2"/>
          <a:stretch>
            <a:fillRect/>
          </a:stretch>
        </p:blipFill>
        <p:spPr>
          <a:xfrm>
            <a:off x="5800811" y="2266616"/>
            <a:ext cx="408467" cy="457240"/>
          </a:xfrm>
          <a:prstGeom prst="rect">
            <a:avLst/>
          </a:prstGeom>
        </p:spPr>
      </p:pic>
    </p:spTree>
    <p:extLst>
      <p:ext uri="{BB962C8B-B14F-4D97-AF65-F5344CB8AC3E}">
        <p14:creationId xmlns:p14="http://schemas.microsoft.com/office/powerpoint/2010/main" val="1679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テキスト ボックス 63">
            <a:extLst>
              <a:ext uri="{FF2B5EF4-FFF2-40B4-BE49-F238E27FC236}">
                <a16:creationId xmlns:a16="http://schemas.microsoft.com/office/drawing/2014/main" id="{6F183ACD-CF20-4AA0-BC9F-354D9E8A7A1C}"/>
              </a:ext>
            </a:extLst>
          </p:cNvPr>
          <p:cNvSpPr txBox="1"/>
          <p:nvPr/>
        </p:nvSpPr>
        <p:spPr>
          <a:xfrm>
            <a:off x="194770" y="1248519"/>
            <a:ext cx="4989494" cy="276471"/>
          </a:xfrm>
          <a:prstGeom prst="rect">
            <a:avLst/>
          </a:prstGeom>
          <a:noFill/>
        </p:spPr>
        <p:txBody>
          <a:bodyPr wrap="square">
            <a:spAutoFit/>
          </a:bodyPr>
          <a:lstStyle/>
          <a:p>
            <a:pPr marL="285207" indent="-285207" defTabSz="456788">
              <a:buFont typeface="Wingdings" panose="05000000000000000000" pitchFamily="2" charset="2"/>
              <a:buChar char="l"/>
              <a:defRPr/>
            </a:pPr>
            <a:r>
              <a:rPr kumimoji="1" lang="ja-JP" altLang="en-US" sz="1198" dirty="0">
                <a:solidFill>
                  <a:prstClr val="black"/>
                </a:solidFill>
                <a:latin typeface="Meiryo UI" panose="020B0604030504040204" pitchFamily="50" charset="-128"/>
                <a:ea typeface="Meiryo UI" panose="020B0604030504040204" pitchFamily="50" charset="-128"/>
              </a:rPr>
              <a:t>新たにスーパーシティの取組を行おうとする</a:t>
            </a:r>
            <a:r>
              <a:rPr kumimoji="1" lang="ja-JP" altLang="en-US" sz="1198" dirty="0">
                <a:solidFill>
                  <a:prstClr val="black">
                    <a:lumMod val="95000"/>
                    <a:lumOff val="5000"/>
                  </a:prstClr>
                </a:solidFill>
                <a:latin typeface="Meiryo UI" panose="020B0604030504040204" pitchFamily="50" charset="-128"/>
                <a:ea typeface="Meiryo UI" panose="020B0604030504040204" pitchFamily="50" charset="-128"/>
              </a:rPr>
              <a:t>フィールドを認証</a:t>
            </a:r>
            <a:r>
              <a:rPr kumimoji="1" lang="ja-JP" altLang="en-US" sz="1198" dirty="0">
                <a:solidFill>
                  <a:prstClr val="black"/>
                </a:solidFill>
                <a:latin typeface="Meiryo UI" panose="020B0604030504040204" pitchFamily="50" charset="-128"/>
                <a:ea typeface="Meiryo UI" panose="020B0604030504040204" pitchFamily="50" charset="-128"/>
              </a:rPr>
              <a:t>。　　　</a:t>
            </a:r>
            <a:endParaRPr kumimoji="1" lang="en-US" altLang="ja-JP" sz="1198" dirty="0">
              <a:solidFill>
                <a:prstClr val="black"/>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CD40C5BF-8C23-4226-AF06-DE50FC0ADB18}"/>
              </a:ext>
            </a:extLst>
          </p:cNvPr>
          <p:cNvSpPr/>
          <p:nvPr/>
        </p:nvSpPr>
        <p:spPr>
          <a:xfrm>
            <a:off x="194770" y="2010457"/>
            <a:ext cx="4601716" cy="1322888"/>
          </a:xfrm>
          <a:prstGeom prst="rect">
            <a:avLst/>
          </a:prstGeom>
          <a:noFill/>
          <a:ln w="41275">
            <a:solidFill>
              <a:srgbClr val="00338D"/>
            </a:solidFill>
          </a:ln>
        </p:spPr>
        <p:style>
          <a:lnRef idx="2">
            <a:schemeClr val="accent1">
              <a:shade val="50000"/>
            </a:schemeClr>
          </a:lnRef>
          <a:fillRef idx="1">
            <a:schemeClr val="accent1"/>
          </a:fillRef>
          <a:effectRef idx="0">
            <a:schemeClr val="accent1"/>
          </a:effectRef>
          <a:fontRef idx="minor">
            <a:schemeClr val="lt1"/>
          </a:fontRef>
        </p:style>
        <p:txBody>
          <a:bodyPr lIns="53898" tIns="53898" rIns="53898" bIns="53898" rtlCol="0" anchor="ctr"/>
          <a:lstStyle/>
          <a:p>
            <a:pPr defTabSz="456788"/>
            <a:endParaRPr kumimoji="1" lang="ja-JP" altLang="en-US" sz="1398" kern="0" dirty="0">
              <a:solidFill>
                <a:prstClr val="black"/>
              </a:solidFill>
              <a:latin typeface="Meiryo UI"/>
              <a:ea typeface="Meiryo UI"/>
            </a:endParaRPr>
          </a:p>
        </p:txBody>
      </p:sp>
      <p:sp>
        <p:nvSpPr>
          <p:cNvPr id="25" name="正方形/長方形 24">
            <a:extLst>
              <a:ext uri="{FF2B5EF4-FFF2-40B4-BE49-F238E27FC236}">
                <a16:creationId xmlns:a16="http://schemas.microsoft.com/office/drawing/2014/main" id="{506EF8F6-AE40-42C5-B600-266C32E7E184}"/>
              </a:ext>
            </a:extLst>
          </p:cNvPr>
          <p:cNvSpPr/>
          <p:nvPr/>
        </p:nvSpPr>
        <p:spPr>
          <a:xfrm>
            <a:off x="171826" y="1799360"/>
            <a:ext cx="2001104" cy="287828"/>
          </a:xfrm>
          <a:prstGeom prst="rect">
            <a:avLst/>
          </a:prstGeom>
          <a:solidFill>
            <a:srgbClr val="00338D"/>
          </a:solidFill>
          <a:ln w="12700" cap="flat" cmpd="sng" algn="ctr">
            <a:noFill/>
            <a:prstDash val="solid"/>
            <a:miter lim="800000"/>
          </a:ln>
          <a:effectLst/>
        </p:spPr>
        <p:txBody>
          <a:bodyPr wrap="none" rtlCol="0" anchor="ctr"/>
          <a:lstStyle/>
          <a:p>
            <a:pPr algn="ctr" defTabSz="456788"/>
            <a:r>
              <a:rPr lang="ja-JP" altLang="en-US" sz="1198" b="1" dirty="0">
                <a:solidFill>
                  <a:prstClr val="white"/>
                </a:solidFill>
                <a:latin typeface="Meiryo UI" panose="020B0604030504040204" pitchFamily="50" charset="-128"/>
                <a:ea typeface="Meiryo UI" panose="020B0604030504040204" pitchFamily="50" charset="-128"/>
              </a:rPr>
              <a:t>主な認証要件</a:t>
            </a:r>
          </a:p>
        </p:txBody>
      </p:sp>
      <p:sp>
        <p:nvSpPr>
          <p:cNvPr id="30" name="テキスト ボックス 29">
            <a:extLst>
              <a:ext uri="{FF2B5EF4-FFF2-40B4-BE49-F238E27FC236}">
                <a16:creationId xmlns:a16="http://schemas.microsoft.com/office/drawing/2014/main" id="{7B2C5D92-1585-4466-9482-CF8560B33E9C}"/>
              </a:ext>
            </a:extLst>
          </p:cNvPr>
          <p:cNvSpPr txBox="1"/>
          <p:nvPr/>
        </p:nvSpPr>
        <p:spPr>
          <a:xfrm>
            <a:off x="229408" y="2247171"/>
            <a:ext cx="4536526" cy="940513"/>
          </a:xfrm>
          <a:prstGeom prst="rect">
            <a:avLst/>
          </a:prstGeom>
          <a:noFill/>
        </p:spPr>
        <p:txBody>
          <a:bodyPr wrap="square">
            <a:spAutoFit/>
          </a:bodyPr>
          <a:lstStyle/>
          <a:p>
            <a:pPr marL="171124" indent="-171124" defTabSz="456788">
              <a:lnSpc>
                <a:spcPts val="1796"/>
              </a:lnSpc>
              <a:spcBef>
                <a:spcPts val="100"/>
              </a:spcBef>
              <a:spcAft>
                <a:spcPts val="100"/>
              </a:spcAft>
              <a:buFont typeface="Wingdings" panose="05000000000000000000" pitchFamily="2" charset="2"/>
              <a:buChar char="l"/>
            </a:pPr>
            <a:r>
              <a:rPr kumimoji="1" lang="ja-JP" altLang="en-US" sz="1398" dirty="0">
                <a:solidFill>
                  <a:prstClr val="black">
                    <a:lumMod val="95000"/>
                    <a:lumOff val="5000"/>
                  </a:prstClr>
                </a:solidFill>
                <a:latin typeface="Meiryo UI" panose="020B0604030504040204" pitchFamily="50" charset="-128"/>
                <a:ea typeface="Meiryo UI" panose="020B0604030504040204" pitchFamily="50" charset="-128"/>
              </a:rPr>
              <a:t>企業等の実証に必要な場所の確保及び提供が可能</a:t>
            </a:r>
            <a:endParaRPr kumimoji="1" lang="en-US" altLang="ja-JP" sz="1398" dirty="0">
              <a:solidFill>
                <a:prstClr val="black">
                  <a:lumMod val="95000"/>
                  <a:lumOff val="5000"/>
                </a:prstClr>
              </a:solidFill>
              <a:latin typeface="Meiryo UI" panose="020B0604030504040204" pitchFamily="50" charset="-128"/>
              <a:ea typeface="Meiryo UI" panose="020B0604030504040204" pitchFamily="50" charset="-128"/>
            </a:endParaRPr>
          </a:p>
          <a:p>
            <a:pPr marL="171124" indent="-171124" defTabSz="456788">
              <a:lnSpc>
                <a:spcPts val="1796"/>
              </a:lnSpc>
              <a:spcBef>
                <a:spcPts val="599"/>
              </a:spcBef>
              <a:spcAft>
                <a:spcPts val="100"/>
              </a:spcAft>
              <a:buFont typeface="Wingdings" panose="05000000000000000000" pitchFamily="2" charset="2"/>
              <a:buChar char="l"/>
            </a:pPr>
            <a:r>
              <a:rPr kumimoji="1" lang="ja-JP" altLang="en-US" sz="1398">
                <a:solidFill>
                  <a:prstClr val="black">
                    <a:lumMod val="95000"/>
                    <a:lumOff val="5000"/>
                  </a:prstClr>
                </a:solidFill>
                <a:latin typeface="Meiryo UI" panose="020B0604030504040204" pitchFamily="50" charset="-128"/>
                <a:ea typeface="Meiryo UI" panose="020B0604030504040204" pitchFamily="50" charset="-128"/>
              </a:rPr>
              <a:t>関係</a:t>
            </a:r>
            <a:r>
              <a:rPr kumimoji="1" lang="ja-JP" altLang="en-US" sz="1398" dirty="0">
                <a:solidFill>
                  <a:prstClr val="black">
                    <a:lumMod val="95000"/>
                    <a:lumOff val="5000"/>
                  </a:prstClr>
                </a:solidFill>
                <a:latin typeface="Meiryo UI" panose="020B0604030504040204" pitchFamily="50" charset="-128"/>
                <a:ea typeface="Meiryo UI" panose="020B0604030504040204" pitchFamily="50" charset="-128"/>
              </a:rPr>
              <a:t>機関が申請者として参画　　　</a:t>
            </a:r>
            <a:endParaRPr kumimoji="1" lang="en-US" altLang="ja-JP" sz="1398" dirty="0">
              <a:solidFill>
                <a:prstClr val="black">
                  <a:lumMod val="95000"/>
                  <a:lumOff val="5000"/>
                </a:prstClr>
              </a:solidFill>
              <a:latin typeface="Meiryo UI" panose="020B0604030504040204" pitchFamily="50" charset="-128"/>
              <a:ea typeface="Meiryo UI" panose="020B0604030504040204" pitchFamily="50" charset="-128"/>
            </a:endParaRPr>
          </a:p>
          <a:p>
            <a:pPr algn="r" defTabSz="456788">
              <a:lnSpc>
                <a:spcPts val="1796"/>
              </a:lnSpc>
              <a:spcBef>
                <a:spcPts val="599"/>
              </a:spcBef>
              <a:spcAft>
                <a:spcPts val="100"/>
              </a:spcAft>
            </a:pPr>
            <a:r>
              <a:rPr kumimoji="1" lang="ja-JP" altLang="en-US" sz="1398" dirty="0">
                <a:solidFill>
                  <a:prstClr val="black">
                    <a:lumMod val="95000"/>
                    <a:lumOff val="5000"/>
                  </a:prstClr>
                </a:solidFill>
                <a:latin typeface="Meiryo UI" panose="020B0604030504040204" pitchFamily="50" charset="-128"/>
                <a:ea typeface="Meiryo UI" panose="020B0604030504040204" pitchFamily="50" charset="-128"/>
              </a:rPr>
              <a:t>など</a:t>
            </a:r>
          </a:p>
        </p:txBody>
      </p:sp>
      <p:sp>
        <p:nvSpPr>
          <p:cNvPr id="38" name="正方形/長方形 37">
            <a:extLst>
              <a:ext uri="{FF2B5EF4-FFF2-40B4-BE49-F238E27FC236}">
                <a16:creationId xmlns:a16="http://schemas.microsoft.com/office/drawing/2014/main" id="{331F8AF6-0DCD-41DA-A4A8-34FD6435742F}"/>
              </a:ext>
            </a:extLst>
          </p:cNvPr>
          <p:cNvSpPr/>
          <p:nvPr/>
        </p:nvSpPr>
        <p:spPr>
          <a:xfrm>
            <a:off x="5045390" y="1980502"/>
            <a:ext cx="4727143" cy="1344203"/>
          </a:xfrm>
          <a:prstGeom prst="rect">
            <a:avLst/>
          </a:prstGeom>
          <a:noFill/>
          <a:ln w="41275">
            <a:solidFill>
              <a:srgbClr val="00338D"/>
            </a:solidFill>
          </a:ln>
        </p:spPr>
        <p:style>
          <a:lnRef idx="2">
            <a:schemeClr val="accent1">
              <a:shade val="50000"/>
            </a:schemeClr>
          </a:lnRef>
          <a:fillRef idx="1">
            <a:schemeClr val="accent1"/>
          </a:fillRef>
          <a:effectRef idx="0">
            <a:schemeClr val="accent1"/>
          </a:effectRef>
          <a:fontRef idx="minor">
            <a:schemeClr val="lt1"/>
          </a:fontRef>
        </p:style>
        <p:txBody>
          <a:bodyPr lIns="53898" tIns="53898" rIns="53898" bIns="53898" rtlCol="0" anchor="ctr"/>
          <a:lstStyle/>
          <a:p>
            <a:pPr defTabSz="456788"/>
            <a:endParaRPr kumimoji="1" lang="ja-JP" altLang="en-US" sz="1198" kern="0" dirty="0">
              <a:solidFill>
                <a:prstClr val="black"/>
              </a:solidFill>
              <a:latin typeface="Meiryo UI"/>
              <a:ea typeface="Meiryo UI"/>
            </a:endParaRPr>
          </a:p>
        </p:txBody>
      </p:sp>
      <p:sp>
        <p:nvSpPr>
          <p:cNvPr id="39" name="正方形/長方形 38">
            <a:extLst>
              <a:ext uri="{FF2B5EF4-FFF2-40B4-BE49-F238E27FC236}">
                <a16:creationId xmlns:a16="http://schemas.microsoft.com/office/drawing/2014/main" id="{768F973E-5C9E-4D84-9A90-113245E78D30}"/>
              </a:ext>
            </a:extLst>
          </p:cNvPr>
          <p:cNvSpPr/>
          <p:nvPr/>
        </p:nvSpPr>
        <p:spPr>
          <a:xfrm>
            <a:off x="5047109" y="1863195"/>
            <a:ext cx="1483919" cy="254357"/>
          </a:xfrm>
          <a:prstGeom prst="rect">
            <a:avLst/>
          </a:prstGeom>
          <a:solidFill>
            <a:srgbClr val="00338D"/>
          </a:solidFill>
          <a:ln w="12700" cap="flat" cmpd="sng" algn="ctr">
            <a:noFill/>
            <a:prstDash val="solid"/>
            <a:miter lim="800000"/>
          </a:ln>
          <a:effectLst/>
        </p:spPr>
        <p:txBody>
          <a:bodyPr wrap="none" rtlCol="0" anchor="ctr"/>
          <a:lstStyle/>
          <a:p>
            <a:pPr algn="ctr" defTabSz="456788"/>
            <a:r>
              <a:rPr lang="ja-JP" altLang="en-US" sz="1198" b="1" dirty="0">
                <a:solidFill>
                  <a:prstClr val="white"/>
                </a:solidFill>
                <a:latin typeface="Meiryo UI" panose="020B0604030504040204" pitchFamily="50" charset="-128"/>
                <a:ea typeface="Meiryo UI" panose="020B0604030504040204" pitchFamily="50" charset="-128"/>
              </a:rPr>
              <a:t>主な登録要件</a:t>
            </a:r>
          </a:p>
        </p:txBody>
      </p:sp>
      <p:sp>
        <p:nvSpPr>
          <p:cNvPr id="53" name="テキスト ボックス 52">
            <a:extLst>
              <a:ext uri="{FF2B5EF4-FFF2-40B4-BE49-F238E27FC236}">
                <a16:creationId xmlns:a16="http://schemas.microsoft.com/office/drawing/2014/main" id="{9F5F15DB-B507-489C-AA73-1C43C54A48FE}"/>
              </a:ext>
            </a:extLst>
          </p:cNvPr>
          <p:cNvSpPr txBox="1"/>
          <p:nvPr/>
        </p:nvSpPr>
        <p:spPr>
          <a:xfrm>
            <a:off x="171825" y="885609"/>
            <a:ext cx="4451616" cy="337909"/>
          </a:xfrm>
          <a:prstGeom prst="rect">
            <a:avLst/>
          </a:prstGeom>
          <a:solidFill>
            <a:schemeClr val="accent2">
              <a:lumMod val="20000"/>
              <a:lumOff val="80000"/>
            </a:schemeClr>
          </a:solidFill>
        </p:spPr>
        <p:txBody>
          <a:bodyPr wrap="square">
            <a:spAutoFit/>
          </a:bodyPr>
          <a:lstStyle/>
          <a:p>
            <a:pPr defTabSz="456788"/>
            <a:r>
              <a:rPr kumimoji="1" lang="ja-JP" altLang="en-US" sz="1597" b="1" dirty="0">
                <a:solidFill>
                  <a:prstClr val="black"/>
                </a:solidFill>
                <a:latin typeface="Meiryo UI" panose="020B0604030504040204" pitchFamily="50" charset="-128"/>
                <a:ea typeface="Meiryo UI" panose="020B0604030504040204" pitchFamily="50" charset="-128"/>
              </a:rPr>
              <a:t>▶大阪スーパーシティフィールド認証制度</a:t>
            </a:r>
            <a:endParaRPr kumimoji="1" lang="en-US" altLang="ja-JP" sz="1597" dirty="0">
              <a:solidFill>
                <a:prstClr val="black"/>
              </a:solidFill>
              <a:latin typeface="Meiryo UI" panose="020B0604030504040204" pitchFamily="50" charset="-128"/>
              <a:ea typeface="Meiryo UI" panose="020B0604030504040204" pitchFamily="50" charset="-128"/>
            </a:endParaRPr>
          </a:p>
        </p:txBody>
      </p:sp>
      <p:sp>
        <p:nvSpPr>
          <p:cNvPr id="57" name="テキスト ボックス 56">
            <a:extLst>
              <a:ext uri="{FF2B5EF4-FFF2-40B4-BE49-F238E27FC236}">
                <a16:creationId xmlns:a16="http://schemas.microsoft.com/office/drawing/2014/main" id="{C1681F73-E3B8-4BC0-A4CD-D27C81DDA68C}"/>
              </a:ext>
            </a:extLst>
          </p:cNvPr>
          <p:cNvSpPr txBox="1"/>
          <p:nvPr/>
        </p:nvSpPr>
        <p:spPr>
          <a:xfrm>
            <a:off x="1861211" y="6341985"/>
            <a:ext cx="7911321" cy="338771"/>
          </a:xfrm>
          <a:prstGeom prst="rect">
            <a:avLst/>
          </a:prstGeom>
          <a:noFill/>
        </p:spPr>
        <p:txBody>
          <a:bodyPr wrap="square">
            <a:spAutoFit/>
          </a:bodyPr>
          <a:lstStyle/>
          <a:p>
            <a:pPr defTabSz="456788">
              <a:tabLst>
                <a:tab pos="2950304" algn="l"/>
              </a:tabLst>
            </a:pPr>
            <a:r>
              <a:rPr kumimoji="1" lang="ja-JP" altLang="en-US" sz="1601" b="1" kern="0" dirty="0">
                <a:solidFill>
                  <a:prstClr val="black">
                    <a:lumMod val="75000"/>
                    <a:lumOff val="25000"/>
                  </a:prstClr>
                </a:solidFill>
                <a:latin typeface="Meiryo UI"/>
                <a:ea typeface="Meiryo UI"/>
              </a:rPr>
              <a:t>●　認証フィールド・登録企業等は、</a:t>
            </a:r>
            <a:r>
              <a:rPr kumimoji="1" lang="ja-JP" altLang="en-US" sz="1601" b="1" kern="0" dirty="0">
                <a:solidFill>
                  <a:prstClr val="black"/>
                </a:solidFill>
                <a:latin typeface="Meiryo UI"/>
                <a:ea typeface="Meiryo UI"/>
              </a:rPr>
              <a:t>公的サポートを受ける</a:t>
            </a:r>
            <a:r>
              <a:rPr kumimoji="1" lang="ja-JP" altLang="en-US" sz="1601" b="1" kern="0" dirty="0">
                <a:solidFill>
                  <a:prstClr val="black">
                    <a:lumMod val="75000"/>
                    <a:lumOff val="25000"/>
                  </a:prstClr>
                </a:solidFill>
                <a:latin typeface="Meiryo UI"/>
                <a:ea typeface="Meiryo UI"/>
              </a:rPr>
              <a:t>ことが可能</a:t>
            </a:r>
            <a:endParaRPr kumimoji="1" lang="en-US" altLang="ja-JP" sz="1601" b="1" kern="0" dirty="0">
              <a:solidFill>
                <a:prstClr val="black">
                  <a:lumMod val="75000"/>
                  <a:lumOff val="25000"/>
                </a:prstClr>
              </a:solidFill>
              <a:latin typeface="Meiryo UI"/>
              <a:ea typeface="Meiryo UI"/>
            </a:endParaRPr>
          </a:p>
        </p:txBody>
      </p:sp>
      <p:sp>
        <p:nvSpPr>
          <p:cNvPr id="62" name="テキスト ボックス 61">
            <a:extLst>
              <a:ext uri="{FF2B5EF4-FFF2-40B4-BE49-F238E27FC236}">
                <a16:creationId xmlns:a16="http://schemas.microsoft.com/office/drawing/2014/main" id="{F5FB37F0-0B88-4256-B253-8EF705BF60B4}"/>
              </a:ext>
            </a:extLst>
          </p:cNvPr>
          <p:cNvSpPr txBox="1"/>
          <p:nvPr/>
        </p:nvSpPr>
        <p:spPr>
          <a:xfrm>
            <a:off x="4948543" y="912260"/>
            <a:ext cx="4680496" cy="337909"/>
          </a:xfrm>
          <a:prstGeom prst="rect">
            <a:avLst/>
          </a:prstGeom>
          <a:solidFill>
            <a:schemeClr val="accent2">
              <a:lumMod val="20000"/>
              <a:lumOff val="80000"/>
            </a:schemeClr>
          </a:solidFill>
        </p:spPr>
        <p:txBody>
          <a:bodyPr wrap="square">
            <a:spAutoFit/>
          </a:bodyPr>
          <a:lstStyle/>
          <a:p>
            <a:pPr defTabSz="456788"/>
            <a:r>
              <a:rPr kumimoji="1" lang="ja-JP" altLang="en-US" sz="1597" b="1" dirty="0">
                <a:solidFill>
                  <a:prstClr val="black"/>
                </a:solidFill>
                <a:latin typeface="Meiryo UI" panose="020B0604030504040204" pitchFamily="50" charset="-128"/>
                <a:ea typeface="Meiryo UI" panose="020B0604030504040204" pitchFamily="50" charset="-128"/>
              </a:rPr>
              <a:t>▶大阪スーパーシティ企業等登録制度</a:t>
            </a:r>
            <a:endParaRPr kumimoji="1" lang="en-US" altLang="ja-JP" sz="1597" dirty="0">
              <a:solidFill>
                <a:prstClr val="black"/>
              </a:solidFill>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56FCBCED-ACF0-4C7D-8E16-CB19D133D596}"/>
              </a:ext>
            </a:extLst>
          </p:cNvPr>
          <p:cNvSpPr txBox="1"/>
          <p:nvPr/>
        </p:nvSpPr>
        <p:spPr>
          <a:xfrm>
            <a:off x="5082445" y="1288482"/>
            <a:ext cx="4613620" cy="276471"/>
          </a:xfrm>
          <a:prstGeom prst="rect">
            <a:avLst/>
          </a:prstGeom>
          <a:noFill/>
        </p:spPr>
        <p:txBody>
          <a:bodyPr wrap="square">
            <a:spAutoFit/>
          </a:bodyPr>
          <a:lstStyle/>
          <a:p>
            <a:pPr defTabSz="456788">
              <a:defRPr/>
            </a:pPr>
            <a:r>
              <a:rPr kumimoji="1" lang="ja-JP" altLang="en-US" sz="1198" b="1" dirty="0">
                <a:solidFill>
                  <a:prstClr val="black"/>
                </a:solidFill>
                <a:latin typeface="Meiryo UI" panose="020B0604030504040204" pitchFamily="50" charset="-128"/>
                <a:ea typeface="Meiryo UI" panose="020B0604030504040204" pitchFamily="50" charset="-128"/>
              </a:rPr>
              <a:t>●　</a:t>
            </a:r>
            <a:r>
              <a:rPr kumimoji="1" lang="ja-JP" altLang="en-US" sz="1198" dirty="0">
                <a:solidFill>
                  <a:prstClr val="black"/>
                </a:solidFill>
                <a:latin typeface="Meiryo UI" panose="020B0604030504040204" pitchFamily="50" charset="-128"/>
                <a:ea typeface="Meiryo UI" panose="020B0604030504040204" pitchFamily="50" charset="-128"/>
              </a:rPr>
              <a:t>新たにスーパーシティの取組を行おうと</a:t>
            </a:r>
            <a:r>
              <a:rPr kumimoji="1" lang="ja-JP" altLang="en-US" sz="1198" dirty="0">
                <a:solidFill>
                  <a:prstClr val="black">
                    <a:lumMod val="95000"/>
                    <a:lumOff val="5000"/>
                  </a:prstClr>
                </a:solidFill>
                <a:latin typeface="Meiryo UI" panose="020B0604030504040204" pitchFamily="50" charset="-128"/>
                <a:ea typeface="Meiryo UI" panose="020B0604030504040204" pitchFamily="50" charset="-128"/>
              </a:rPr>
              <a:t>する企業等を登録</a:t>
            </a:r>
            <a:r>
              <a:rPr kumimoji="1" lang="ja-JP" altLang="en-US" sz="1198" dirty="0">
                <a:solidFill>
                  <a:prstClr val="black"/>
                </a:solidFill>
                <a:latin typeface="Meiryo UI" panose="020B0604030504040204" pitchFamily="50" charset="-128"/>
                <a:ea typeface="Meiryo UI" panose="020B0604030504040204" pitchFamily="50" charset="-128"/>
              </a:rPr>
              <a:t>。</a:t>
            </a:r>
            <a:endParaRPr kumimoji="1" lang="en-US" altLang="ja-JP" sz="1198" dirty="0">
              <a:solidFill>
                <a:prstClr val="black"/>
              </a:solidFill>
              <a:latin typeface="Meiryo UI" panose="020B0604030504040204" pitchFamily="50" charset="-128"/>
              <a:ea typeface="Meiryo UI" panose="020B0604030504040204" pitchFamily="50" charset="-128"/>
            </a:endParaRPr>
          </a:p>
        </p:txBody>
      </p:sp>
      <p:sp>
        <p:nvSpPr>
          <p:cNvPr id="71" name="二等辺三角形 70">
            <a:extLst>
              <a:ext uri="{FF2B5EF4-FFF2-40B4-BE49-F238E27FC236}">
                <a16:creationId xmlns:a16="http://schemas.microsoft.com/office/drawing/2014/main" id="{0D03E2EC-9430-4DD7-AA3E-448D56FE8D02}"/>
              </a:ext>
            </a:extLst>
          </p:cNvPr>
          <p:cNvSpPr/>
          <p:nvPr/>
        </p:nvSpPr>
        <p:spPr>
          <a:xfrm rot="10800000">
            <a:off x="2092163" y="1603786"/>
            <a:ext cx="806929" cy="130858"/>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331">
              <a:defRPr/>
            </a:pPr>
            <a:endParaRPr kumimoji="1" lang="ja-JP" altLang="en-US" sz="2795">
              <a:solidFill>
                <a:prstClr val="white"/>
              </a:solidFill>
              <a:latin typeface="Calibri" panose="020F0502020204030204"/>
              <a:ea typeface="游ゴシック" panose="020B0400000000000000" pitchFamily="50" charset="-128"/>
            </a:endParaRPr>
          </a:p>
        </p:txBody>
      </p:sp>
      <p:cxnSp>
        <p:nvCxnSpPr>
          <p:cNvPr id="7" name="直線コネクタ 6">
            <a:extLst>
              <a:ext uri="{FF2B5EF4-FFF2-40B4-BE49-F238E27FC236}">
                <a16:creationId xmlns:a16="http://schemas.microsoft.com/office/drawing/2014/main" id="{3DB1092A-D477-4A31-9627-1D41A7A99A06}"/>
              </a:ext>
            </a:extLst>
          </p:cNvPr>
          <p:cNvCxnSpPr>
            <a:cxnSpLocks/>
          </p:cNvCxnSpPr>
          <p:nvPr/>
        </p:nvCxnSpPr>
        <p:spPr>
          <a:xfrm>
            <a:off x="4924189" y="951400"/>
            <a:ext cx="0" cy="2381945"/>
          </a:xfrm>
          <a:prstGeom prst="line">
            <a:avLst/>
          </a:prstGeom>
          <a:ln w="19050">
            <a:solidFill>
              <a:schemeClr val="accent5">
                <a:lumMod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二等辺三角形 77">
            <a:extLst>
              <a:ext uri="{FF2B5EF4-FFF2-40B4-BE49-F238E27FC236}">
                <a16:creationId xmlns:a16="http://schemas.microsoft.com/office/drawing/2014/main" id="{8A4A8F67-504C-49FC-83FE-8E15046D8A95}"/>
              </a:ext>
            </a:extLst>
          </p:cNvPr>
          <p:cNvSpPr/>
          <p:nvPr/>
        </p:nvSpPr>
        <p:spPr>
          <a:xfrm rot="10800000">
            <a:off x="7011255" y="1648645"/>
            <a:ext cx="806929" cy="130858"/>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331">
              <a:defRPr/>
            </a:pPr>
            <a:endParaRPr kumimoji="1" lang="ja-JP" altLang="en-US" sz="2795">
              <a:solidFill>
                <a:prstClr val="white"/>
              </a:solidFill>
              <a:latin typeface="Calibri" panose="020F0502020204030204"/>
              <a:ea typeface="游ゴシック" panose="020B0400000000000000" pitchFamily="50" charset="-128"/>
            </a:endParaRPr>
          </a:p>
        </p:txBody>
      </p:sp>
      <p:sp>
        <p:nvSpPr>
          <p:cNvPr id="55" name="テキスト ボックス 54">
            <a:extLst>
              <a:ext uri="{FF2B5EF4-FFF2-40B4-BE49-F238E27FC236}">
                <a16:creationId xmlns:a16="http://schemas.microsoft.com/office/drawing/2014/main" id="{2F9FD14F-0A71-4FAE-B9C8-2B875922D737}"/>
              </a:ext>
            </a:extLst>
          </p:cNvPr>
          <p:cNvSpPr txBox="1"/>
          <p:nvPr/>
        </p:nvSpPr>
        <p:spPr>
          <a:xfrm>
            <a:off x="5164679" y="2221126"/>
            <a:ext cx="4766133" cy="916449"/>
          </a:xfrm>
          <a:prstGeom prst="rect">
            <a:avLst/>
          </a:prstGeom>
          <a:noFill/>
        </p:spPr>
        <p:txBody>
          <a:bodyPr wrap="square">
            <a:spAutoFit/>
          </a:bodyPr>
          <a:lstStyle/>
          <a:p>
            <a:pPr marL="171124" indent="-171124" defTabSz="456788">
              <a:spcBef>
                <a:spcPts val="100"/>
              </a:spcBef>
              <a:spcAft>
                <a:spcPts val="100"/>
              </a:spcAft>
              <a:buFont typeface="Wingdings" panose="05000000000000000000" pitchFamily="2" charset="2"/>
              <a:buChar char="l"/>
            </a:pPr>
            <a:r>
              <a:rPr kumimoji="1" lang="ja-JP" altLang="en-US" sz="1398" dirty="0">
                <a:solidFill>
                  <a:prstClr val="black"/>
                </a:solidFill>
                <a:latin typeface="Meiryo UI" panose="020B0604030504040204" pitchFamily="50" charset="-128"/>
                <a:ea typeface="Meiryo UI" panose="020B0604030504040204" pitchFamily="50" charset="-128"/>
              </a:rPr>
              <a:t>一定水準を満たす規制改革提案を行っていること</a:t>
            </a:r>
            <a:endParaRPr kumimoji="1" lang="en-US" altLang="ja-JP" sz="1398" dirty="0">
              <a:solidFill>
                <a:prstClr val="black"/>
              </a:solidFill>
              <a:latin typeface="Meiryo UI" panose="020B0604030504040204" pitchFamily="50" charset="-128"/>
              <a:ea typeface="Meiryo UI" panose="020B0604030504040204" pitchFamily="50" charset="-128"/>
            </a:endParaRPr>
          </a:p>
          <a:p>
            <a:pPr marL="171124" indent="-171124" defTabSz="456788">
              <a:spcBef>
                <a:spcPts val="599"/>
              </a:spcBef>
              <a:spcAft>
                <a:spcPts val="100"/>
              </a:spcAft>
              <a:buFont typeface="Wingdings" panose="05000000000000000000" pitchFamily="2" charset="2"/>
              <a:buChar char="l"/>
            </a:pPr>
            <a:r>
              <a:rPr kumimoji="1" lang="ja-JP" altLang="en-US" sz="1398" dirty="0">
                <a:solidFill>
                  <a:prstClr val="black"/>
                </a:solidFill>
                <a:latin typeface="Meiryo UI" panose="020B0604030504040204" pitchFamily="50" charset="-128"/>
                <a:ea typeface="Meiryo UI" panose="020B0604030504040204" pitchFamily="50" charset="-128"/>
              </a:rPr>
              <a:t>実装に向けて取組む事業に必要な体制等を有していること　</a:t>
            </a:r>
            <a:r>
              <a:rPr kumimoji="1" lang="en-US" altLang="ja-JP" sz="1398" dirty="0">
                <a:solidFill>
                  <a:prstClr val="black"/>
                </a:solidFill>
                <a:latin typeface="Meiryo UI" panose="020B0604030504040204" pitchFamily="50" charset="-128"/>
                <a:ea typeface="Meiryo UI" panose="020B0604030504040204" pitchFamily="50" charset="-128"/>
              </a:rPr>
              <a:t>                  </a:t>
            </a:r>
          </a:p>
          <a:p>
            <a:pPr defTabSz="456788">
              <a:spcBef>
                <a:spcPts val="599"/>
              </a:spcBef>
              <a:spcAft>
                <a:spcPts val="100"/>
              </a:spcAft>
            </a:pPr>
            <a:r>
              <a:rPr kumimoji="1" lang="en-US" altLang="ja-JP" sz="1398" dirty="0">
                <a:solidFill>
                  <a:prstClr val="black"/>
                </a:solidFill>
                <a:latin typeface="Meiryo UI" panose="020B0604030504040204" pitchFamily="50" charset="-128"/>
                <a:ea typeface="Meiryo UI" panose="020B0604030504040204" pitchFamily="50" charset="-128"/>
              </a:rPr>
              <a:t>                                                                    </a:t>
            </a:r>
            <a:r>
              <a:rPr kumimoji="1" lang="ja-JP" altLang="en-US" sz="1398" dirty="0">
                <a:solidFill>
                  <a:prstClr val="black"/>
                </a:solidFill>
                <a:latin typeface="Meiryo UI" panose="020B0604030504040204" pitchFamily="50" charset="-128"/>
                <a:ea typeface="Meiryo UI" panose="020B0604030504040204" pitchFamily="50" charset="-128"/>
              </a:rPr>
              <a:t>など</a:t>
            </a:r>
            <a:endParaRPr kumimoji="1" lang="en-US" altLang="ja-JP" sz="1398" dirty="0">
              <a:solidFill>
                <a:prstClr val="black"/>
              </a:solidFill>
              <a:latin typeface="Meiryo UI" panose="020B0604030504040204" pitchFamily="50" charset="-128"/>
              <a:ea typeface="Meiryo UI" panose="020B0604030504040204" pitchFamily="50" charset="-128"/>
            </a:endParaRPr>
          </a:p>
        </p:txBody>
      </p:sp>
      <p:sp>
        <p:nvSpPr>
          <p:cNvPr id="46" name="スライド番号プレースホルダー 1">
            <a:extLst>
              <a:ext uri="{FF2B5EF4-FFF2-40B4-BE49-F238E27FC236}">
                <a16:creationId xmlns:a16="http://schemas.microsoft.com/office/drawing/2014/main" id="{C81ECBC9-6730-4055-9648-68F13909A689}"/>
              </a:ext>
            </a:extLst>
          </p:cNvPr>
          <p:cNvSpPr txBox="1">
            <a:spLocks/>
          </p:cNvSpPr>
          <p:nvPr/>
        </p:nvSpPr>
        <p:spPr>
          <a:xfrm>
            <a:off x="9489443" y="6551997"/>
            <a:ext cx="407115" cy="299466"/>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fld id="{F5ED83BE-D324-43B5-A05C-EE6A5C9460D4}" type="slidenum">
              <a:rPr lang="en-US" altLang="ja-JP" sz="1098">
                <a:solidFill>
                  <a:srgbClr val="000000"/>
                </a:solidFill>
                <a:latin typeface="Segoe UI"/>
                <a:ea typeface="Meiryo UI"/>
              </a:rPr>
              <a:pPr algn="r" defTabSz="457474">
                <a:defRPr/>
              </a:pPr>
              <a:t>6</a:t>
            </a:fld>
            <a:endParaRPr lang="en-US" altLang="ja-JP" sz="1098" dirty="0">
              <a:solidFill>
                <a:srgbClr val="000000"/>
              </a:solidFill>
              <a:latin typeface="Segoe UI"/>
              <a:ea typeface="Meiryo UI"/>
            </a:endParaRPr>
          </a:p>
        </p:txBody>
      </p:sp>
      <p:sp>
        <p:nvSpPr>
          <p:cNvPr id="51" name="正方形/長方形 50">
            <a:extLst>
              <a:ext uri="{FF2B5EF4-FFF2-40B4-BE49-F238E27FC236}">
                <a16:creationId xmlns:a16="http://schemas.microsoft.com/office/drawing/2014/main" id="{482F5134-F04D-472D-BFBB-BE0B03162A3D}"/>
              </a:ext>
            </a:extLst>
          </p:cNvPr>
          <p:cNvSpPr/>
          <p:nvPr/>
        </p:nvSpPr>
        <p:spPr>
          <a:xfrm>
            <a:off x="0" y="2362"/>
            <a:ext cx="9918000" cy="53897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6788">
              <a:spcBef>
                <a:spcPts val="300"/>
              </a:spcBef>
              <a:tabLst>
                <a:tab pos="929245" algn="l"/>
              </a:tabLst>
              <a:defRPr/>
            </a:pPr>
            <a:r>
              <a:rPr kumimoji="1" lang="ja-JP" altLang="en-US" sz="1101" spc="300" dirty="0">
                <a:solidFill>
                  <a:prstClr val="black"/>
                </a:solidFill>
                <a:latin typeface="Meiryo UI" panose="020B0604030504040204" pitchFamily="50" charset="-128"/>
                <a:ea typeface="Meiryo UI" panose="020B0604030504040204" pitchFamily="50" charset="-128"/>
              </a:rPr>
              <a:t> </a:t>
            </a:r>
            <a:r>
              <a:rPr kumimoji="1" lang="ja-JP" altLang="en-US" sz="18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万博後における</a:t>
            </a:r>
            <a:r>
              <a:rPr kumimoji="1" lang="ja-JP" altLang="en-US" sz="1801" b="1" u="heavy" spc="300" dirty="0">
                <a:solidFill>
                  <a:prstClr val="black"/>
                </a:solidFill>
                <a:uFill>
                  <a:solidFill>
                    <a:srgbClr val="2E75B6"/>
                  </a:solidFill>
                </a:uFill>
                <a:latin typeface="Meiryo UI" panose="020B0604030504040204" pitchFamily="50" charset="-128"/>
                <a:ea typeface="Meiryo UI" panose="020B0604030504040204" pitchFamily="50" charset="-128"/>
              </a:rPr>
              <a:t>スーパーシティの新たなフィールド等の展開</a:t>
            </a:r>
          </a:p>
          <a:p>
            <a:pPr defTabSz="456331">
              <a:defRPr/>
            </a:pPr>
            <a:r>
              <a:rPr kumimoji="1" lang="ja-JP" altLang="en-US" sz="1101" spc="300" dirty="0">
                <a:solidFill>
                  <a:prstClr val="black"/>
                </a:solidFill>
                <a:latin typeface="Meiryo UI" panose="020B0604030504040204" pitchFamily="50" charset="-128"/>
                <a:ea typeface="Meiryo UI" panose="020B0604030504040204" pitchFamily="50" charset="-128"/>
              </a:rPr>
              <a:t>　</a:t>
            </a:r>
            <a:r>
              <a:rPr kumimoji="1" lang="ja-JP" altLang="en-US" sz="1601" b="1" spc="300" dirty="0">
                <a:solidFill>
                  <a:prstClr val="black"/>
                </a:solidFill>
                <a:latin typeface="Meiryo UI" panose="020B0604030504040204" pitchFamily="50" charset="-128"/>
                <a:ea typeface="Meiryo UI" panose="020B0604030504040204" pitchFamily="50" charset="-128"/>
              </a:rPr>
              <a:t>③</a:t>
            </a:r>
            <a:r>
              <a:rPr kumimoji="1" lang="ja-JP" altLang="en-US" sz="1601" b="1" dirty="0">
                <a:solidFill>
                  <a:prstClr val="black"/>
                </a:solidFill>
                <a:latin typeface="Meiryo UI" panose="020B0604030504040204" pitchFamily="50" charset="-128"/>
                <a:ea typeface="Meiryo UI" panose="020B0604030504040204" pitchFamily="50" charset="-128"/>
              </a:rPr>
              <a:t>大阪スーパーシティ認証登録制度</a:t>
            </a:r>
            <a:endParaRPr kumimoji="1" lang="en-US" altLang="ja-JP" sz="1601" b="1" dirty="0">
              <a:solidFill>
                <a:srgbClr val="000000"/>
              </a:solidFill>
              <a:latin typeface="Segoe UI"/>
              <a:ea typeface="Meiryo UI"/>
            </a:endParaRPr>
          </a:p>
        </p:txBody>
      </p:sp>
      <p:pic>
        <p:nvPicPr>
          <p:cNvPr id="56" name="図 55">
            <a:extLst>
              <a:ext uri="{FF2B5EF4-FFF2-40B4-BE49-F238E27FC236}">
                <a16:creationId xmlns:a16="http://schemas.microsoft.com/office/drawing/2014/main" id="{9230EE9B-E77B-4688-A92F-28FA190FB0A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80626" y="3972427"/>
            <a:ext cx="8414894" cy="1969442"/>
          </a:xfrm>
          <a:prstGeom prst="rect">
            <a:avLst/>
          </a:prstGeom>
        </p:spPr>
      </p:pic>
      <p:sp>
        <p:nvSpPr>
          <p:cNvPr id="22" name="テキスト プレースホルダー 3">
            <a:extLst>
              <a:ext uri="{FF2B5EF4-FFF2-40B4-BE49-F238E27FC236}">
                <a16:creationId xmlns:a16="http://schemas.microsoft.com/office/drawing/2014/main" id="{FCEF576A-2FF9-4CD3-951E-E14BAE555675}"/>
              </a:ext>
            </a:extLst>
          </p:cNvPr>
          <p:cNvSpPr txBox="1">
            <a:spLocks/>
          </p:cNvSpPr>
          <p:nvPr/>
        </p:nvSpPr>
        <p:spPr>
          <a:xfrm>
            <a:off x="3583371" y="3594823"/>
            <a:ext cx="2609405" cy="321786"/>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anchor="ctr"/>
          <a:lstStyle>
            <a:lvl1pPr marL="228166" indent="-228166" algn="l" defTabSz="912661" rtl="0" eaLnBrk="1" latinLnBrk="0" hangingPunct="1">
              <a:lnSpc>
                <a:spcPct val="90000"/>
              </a:lnSpc>
              <a:spcBef>
                <a:spcPts val="999"/>
              </a:spcBef>
              <a:buFont typeface="Arial" panose="020B0604020202020204" pitchFamily="34" charset="0"/>
              <a:buChar char="•"/>
              <a:defRPr kumimoji="1" sz="2795" kern="1200">
                <a:solidFill>
                  <a:schemeClr val="tx1"/>
                </a:solidFill>
                <a:latin typeface="+mn-lt"/>
                <a:ea typeface="+mn-ea"/>
                <a:cs typeface="+mn-cs"/>
              </a:defRPr>
            </a:lvl1pPr>
            <a:lvl2pPr marL="684496" indent="-228166" algn="l" defTabSz="912661" rtl="0" eaLnBrk="1" latinLnBrk="0" hangingPunct="1">
              <a:lnSpc>
                <a:spcPct val="90000"/>
              </a:lnSpc>
              <a:spcBef>
                <a:spcPts val="499"/>
              </a:spcBef>
              <a:buFont typeface="Arial" panose="020B0604020202020204" pitchFamily="34" charset="0"/>
              <a:buChar char="•"/>
              <a:defRPr kumimoji="1" sz="2395" kern="1200">
                <a:solidFill>
                  <a:schemeClr val="tx1"/>
                </a:solidFill>
                <a:latin typeface="+mn-lt"/>
                <a:ea typeface="+mn-ea"/>
                <a:cs typeface="+mn-cs"/>
              </a:defRPr>
            </a:lvl2pPr>
            <a:lvl3pPr marL="1140827" indent="-228166" algn="l" defTabSz="912661" rtl="0" eaLnBrk="1" latinLnBrk="0" hangingPunct="1">
              <a:lnSpc>
                <a:spcPct val="90000"/>
              </a:lnSpc>
              <a:spcBef>
                <a:spcPts val="499"/>
              </a:spcBef>
              <a:buFont typeface="Arial" panose="020B0604020202020204" pitchFamily="34" charset="0"/>
              <a:buChar char="•"/>
              <a:defRPr kumimoji="1" sz="1996" kern="1200">
                <a:solidFill>
                  <a:schemeClr val="tx1"/>
                </a:solidFill>
                <a:latin typeface="+mn-lt"/>
                <a:ea typeface="+mn-ea"/>
                <a:cs typeface="+mn-cs"/>
              </a:defRPr>
            </a:lvl3pPr>
            <a:lvl4pPr marL="159715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4pPr>
            <a:lvl5pPr marL="205348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5pPr>
            <a:lvl6pPr marL="2509819"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6pPr>
            <a:lvl7pPr marL="296615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7pPr>
            <a:lvl8pPr marL="342248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8pPr>
            <a:lvl9pPr marL="3878811"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9pPr>
          </a:lstStyle>
          <a:p>
            <a:pPr marL="0" indent="0" defTabSz="457474">
              <a:lnSpc>
                <a:spcPct val="100000"/>
              </a:lnSpc>
              <a:spcBef>
                <a:spcPts val="0"/>
              </a:spcBef>
              <a:buNone/>
              <a:defRPr/>
            </a:pPr>
            <a:r>
              <a:rPr lang="en-US" altLang="ja-JP" sz="1801" b="1">
                <a:solidFill>
                  <a:srgbClr val="000000"/>
                </a:solidFill>
                <a:latin typeface="Meiryo UI"/>
                <a:ea typeface="Meiryo UI"/>
              </a:rPr>
              <a:t>【</a:t>
            </a:r>
            <a:r>
              <a:rPr lang="ja-JP" altLang="en-US" sz="1801" b="1">
                <a:solidFill>
                  <a:srgbClr val="000000"/>
                </a:solidFill>
                <a:latin typeface="Meiryo UI"/>
                <a:ea typeface="Meiryo UI"/>
              </a:rPr>
              <a:t>新たな展開のイメージ</a:t>
            </a:r>
            <a:r>
              <a:rPr lang="en-US" altLang="ja-JP" sz="1801" b="1">
                <a:solidFill>
                  <a:srgbClr val="000000"/>
                </a:solidFill>
                <a:latin typeface="Meiryo UI"/>
                <a:ea typeface="Meiryo UI"/>
              </a:rPr>
              <a:t>】</a:t>
            </a:r>
            <a:r>
              <a:rPr lang="ja-JP" altLang="en-US" sz="1801" b="1">
                <a:solidFill>
                  <a:srgbClr val="000000"/>
                </a:solidFill>
                <a:latin typeface="Meiryo UI"/>
                <a:ea typeface="Meiryo UI"/>
              </a:rPr>
              <a:t>　</a:t>
            </a:r>
            <a:r>
              <a:rPr lang="ja-JP" altLang="en-US" sz="1801">
                <a:solidFill>
                  <a:srgbClr val="000000"/>
                </a:solidFill>
                <a:latin typeface="Meiryo UI"/>
                <a:ea typeface="Meiryo UI"/>
              </a:rPr>
              <a:t>　　　　　　　　　　　　　　　　　　　　　　　　　　</a:t>
            </a:r>
            <a:endParaRPr kumimoji="0" lang="ja-JP" altLang="en-US" sz="1801" dirty="0">
              <a:solidFill>
                <a:srgbClr val="000000"/>
              </a:solidFill>
              <a:latin typeface="Segoe UI"/>
              <a:ea typeface="Meiryo UI"/>
            </a:endParaRPr>
          </a:p>
        </p:txBody>
      </p:sp>
      <p:sp>
        <p:nvSpPr>
          <p:cNvPr id="23" name="二等辺三角形 22">
            <a:extLst>
              <a:ext uri="{FF2B5EF4-FFF2-40B4-BE49-F238E27FC236}">
                <a16:creationId xmlns:a16="http://schemas.microsoft.com/office/drawing/2014/main" id="{B92C0644-A546-4A56-B0C2-511013B31F47}"/>
              </a:ext>
            </a:extLst>
          </p:cNvPr>
          <p:cNvSpPr/>
          <p:nvPr/>
        </p:nvSpPr>
        <p:spPr>
          <a:xfrm rot="10800000">
            <a:off x="3905144" y="6048067"/>
            <a:ext cx="1721581" cy="190666"/>
          </a:xfrm>
          <a:prstGeom prst="triangle">
            <a:avLst>
              <a:gd name="adj" fmla="val 4932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474">
              <a:defRPr/>
            </a:pPr>
            <a:endParaRPr kumimoji="1" lang="ja-JP" altLang="en-US" sz="2401">
              <a:solidFill>
                <a:prstClr val="white"/>
              </a:solidFill>
              <a:latin typeface="Calibri" panose="020F0502020204030204"/>
              <a:ea typeface="游ゴシック" panose="020B0400000000000000" pitchFamily="50" charset="-128"/>
            </a:endParaRPr>
          </a:p>
        </p:txBody>
      </p:sp>
    </p:spTree>
    <p:extLst>
      <p:ext uri="{BB962C8B-B14F-4D97-AF65-F5344CB8AC3E}">
        <p14:creationId xmlns:p14="http://schemas.microsoft.com/office/powerpoint/2010/main" val="162236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F2323EE-56B5-4E37-A80E-150FF02626F9}"/>
              </a:ext>
            </a:extLst>
          </p:cNvPr>
          <p:cNvSpPr txBox="1"/>
          <p:nvPr/>
        </p:nvSpPr>
        <p:spPr>
          <a:xfrm>
            <a:off x="1834140" y="1183125"/>
            <a:ext cx="7142616" cy="686708"/>
          </a:xfrm>
          <a:prstGeom prst="rect">
            <a:avLst/>
          </a:prstGeom>
          <a:solidFill>
            <a:schemeClr val="bg1"/>
          </a:solidFill>
          <a:ln>
            <a:solidFill>
              <a:schemeClr val="accent5">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71863" tIns="71863" rIns="71863" bIns="71863" rtlCol="0" anchor="ctr"/>
          <a:lstStyle>
            <a:defPPr>
              <a:defRPr lang="en-US"/>
            </a:defPPr>
            <a:lvl1pPr algn="ctr" defTabSz="914400">
              <a:defRPr kumimoji="1" sz="1200">
                <a:solidFill>
                  <a:sysClr val="windowText" lastClr="00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defTabSz="914949"/>
            <a:r>
              <a:rPr lang="ja-JP" altLang="en-US" sz="1398" dirty="0">
                <a:solidFill>
                  <a:prstClr val="black"/>
                </a:solidFill>
                <a:latin typeface="Meiryo UI" panose="020B0604030504040204" pitchFamily="50" charset="-128"/>
                <a:ea typeface="Meiryo UI" panose="020B0604030504040204" pitchFamily="50" charset="-128"/>
              </a:rPr>
              <a:t>・有識者からなるサポートチームを編成</a:t>
            </a:r>
            <a:endParaRPr lang="en-US" altLang="ja-JP" sz="1398" dirty="0">
              <a:solidFill>
                <a:prstClr val="black"/>
              </a:solidFill>
              <a:latin typeface="Meiryo UI" panose="020B0604030504040204" pitchFamily="50" charset="-128"/>
              <a:ea typeface="Meiryo UI" panose="020B0604030504040204" pitchFamily="50" charset="-128"/>
            </a:endParaRPr>
          </a:p>
          <a:p>
            <a:pPr algn="l" defTabSz="914949"/>
            <a:r>
              <a:rPr lang="ja-JP" altLang="en-US" sz="1398" dirty="0">
                <a:solidFill>
                  <a:prstClr val="black"/>
                </a:solidFill>
                <a:latin typeface="Meiryo UI" panose="020B0604030504040204" pitchFamily="50" charset="-128"/>
                <a:ea typeface="Meiryo UI" panose="020B0604030504040204" pitchFamily="50" charset="-128"/>
              </a:rPr>
              <a:t>・個別案件ごとに規制改革の実現に向けて助言</a:t>
            </a:r>
          </a:p>
        </p:txBody>
      </p:sp>
      <p:sp>
        <p:nvSpPr>
          <p:cNvPr id="8" name="テキスト ボックス 7">
            <a:extLst>
              <a:ext uri="{FF2B5EF4-FFF2-40B4-BE49-F238E27FC236}">
                <a16:creationId xmlns:a16="http://schemas.microsoft.com/office/drawing/2014/main" id="{DCF8288B-A87D-4313-975D-ED3468144F88}"/>
              </a:ext>
            </a:extLst>
          </p:cNvPr>
          <p:cNvSpPr txBox="1"/>
          <p:nvPr/>
        </p:nvSpPr>
        <p:spPr>
          <a:xfrm>
            <a:off x="1846892" y="2807954"/>
            <a:ext cx="7142616" cy="686708"/>
          </a:xfrm>
          <a:prstGeom prst="rect">
            <a:avLst/>
          </a:prstGeom>
          <a:solidFill>
            <a:schemeClr val="bg1"/>
          </a:solidFill>
          <a:ln>
            <a:solidFill>
              <a:schemeClr val="accent5">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71863" tIns="71863" rIns="71863" bIns="71863" rtlCol="0" anchor="ctr"/>
          <a:lstStyle>
            <a:defPPr>
              <a:defRPr lang="en-US"/>
            </a:defPPr>
            <a:lvl1pPr defTabSz="914400">
              <a:defRPr kumimoji="1" sz="1400">
                <a:solidFill>
                  <a:schemeClr val="tx1"/>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914949"/>
            <a:r>
              <a:rPr lang="ja-JP" altLang="en-US" sz="1398" dirty="0">
                <a:solidFill>
                  <a:prstClr val="black"/>
                </a:solidFill>
              </a:rPr>
              <a:t>・府域展開などの実装に係る伴走支援</a:t>
            </a:r>
            <a:br>
              <a:rPr lang="en-US" altLang="ja-JP" sz="1398" dirty="0">
                <a:solidFill>
                  <a:prstClr val="black"/>
                </a:solidFill>
              </a:rPr>
            </a:br>
            <a:r>
              <a:rPr lang="ja-JP" altLang="en-US" sz="1398" dirty="0">
                <a:solidFill>
                  <a:prstClr val="black"/>
                </a:solidFill>
              </a:rPr>
              <a:t>・規制改革提案・実証を踏まえ、実現可能性が相当程度に高いものが対象</a:t>
            </a:r>
            <a:endParaRPr lang="en-US" altLang="ja-JP" sz="1398" dirty="0">
              <a:solidFill>
                <a:prstClr val="black"/>
              </a:solidFill>
            </a:endParaRPr>
          </a:p>
        </p:txBody>
      </p:sp>
      <p:sp>
        <p:nvSpPr>
          <p:cNvPr id="12" name="Rectangle 229">
            <a:extLst>
              <a:ext uri="{FF2B5EF4-FFF2-40B4-BE49-F238E27FC236}">
                <a16:creationId xmlns:a16="http://schemas.microsoft.com/office/drawing/2014/main" id="{2B0EB71F-520D-4AF5-B763-60A9E7A95DF6}"/>
              </a:ext>
            </a:extLst>
          </p:cNvPr>
          <p:cNvSpPr>
            <a:spLocks noChangeArrowheads="1"/>
          </p:cNvSpPr>
          <p:nvPr/>
        </p:nvSpPr>
        <p:spPr bwMode="gray">
          <a:xfrm>
            <a:off x="269150" y="1183125"/>
            <a:ext cx="1437254" cy="686708"/>
          </a:xfrm>
          <a:prstGeom prst="rect">
            <a:avLst/>
          </a:prstGeom>
          <a:solidFill>
            <a:srgbClr val="00338D"/>
          </a:solidFill>
          <a:ln w="19050">
            <a:noFill/>
          </a:ln>
        </p:spPr>
        <p:txBody>
          <a:bodyPr wrap="square" rtlCol="0" anchor="ctr">
            <a:noAutofit/>
          </a:bodyPr>
          <a:lstStyle/>
          <a:p>
            <a:pPr algn="ctr" defTabSz="456788"/>
            <a:r>
              <a:rPr kumimoji="1" lang="ja-JP" altLang="en-US" sz="1597" b="1" dirty="0">
                <a:solidFill>
                  <a:prstClr val="white"/>
                </a:solidFill>
                <a:latin typeface="Meiryo UI" panose="020B0604030504040204" pitchFamily="50" charset="-128"/>
                <a:ea typeface="Meiryo UI" panose="020B0604030504040204" pitchFamily="50" charset="-128"/>
              </a:rPr>
              <a:t>規制改革提案</a:t>
            </a:r>
            <a:endParaRPr kumimoji="1" lang="en-US" altLang="ja-JP" sz="1597" b="1" dirty="0">
              <a:solidFill>
                <a:prstClr val="white"/>
              </a:solidFill>
              <a:latin typeface="Meiryo UI" panose="020B0604030504040204" pitchFamily="50" charset="-128"/>
              <a:ea typeface="Meiryo UI" panose="020B0604030504040204" pitchFamily="50" charset="-128"/>
            </a:endParaRPr>
          </a:p>
          <a:p>
            <a:pPr algn="ctr" defTabSz="456788"/>
            <a:r>
              <a:rPr kumimoji="1" lang="ja-JP" altLang="en-US" sz="1597" b="1" dirty="0">
                <a:solidFill>
                  <a:prstClr val="white"/>
                </a:solidFill>
                <a:latin typeface="Meiryo UI" panose="020B0604030504040204" pitchFamily="50" charset="-128"/>
                <a:ea typeface="Meiryo UI" panose="020B0604030504040204" pitchFamily="50" charset="-128"/>
              </a:rPr>
              <a:t>サポート</a:t>
            </a:r>
          </a:p>
        </p:txBody>
      </p:sp>
      <p:sp>
        <p:nvSpPr>
          <p:cNvPr id="13" name="Rectangle 229">
            <a:extLst>
              <a:ext uri="{FF2B5EF4-FFF2-40B4-BE49-F238E27FC236}">
                <a16:creationId xmlns:a16="http://schemas.microsoft.com/office/drawing/2014/main" id="{827A0D2B-BC90-4ACD-B250-D835CE1EA197}"/>
              </a:ext>
            </a:extLst>
          </p:cNvPr>
          <p:cNvSpPr>
            <a:spLocks noChangeArrowheads="1"/>
          </p:cNvSpPr>
          <p:nvPr/>
        </p:nvSpPr>
        <p:spPr bwMode="gray">
          <a:xfrm>
            <a:off x="294091" y="2807954"/>
            <a:ext cx="1437254" cy="686708"/>
          </a:xfrm>
          <a:prstGeom prst="rect">
            <a:avLst/>
          </a:prstGeom>
          <a:solidFill>
            <a:srgbClr val="00338D"/>
          </a:solidFill>
          <a:ln w="19050">
            <a:noFill/>
          </a:ln>
        </p:spPr>
        <p:txBody>
          <a:bodyPr wrap="square" rtlCol="0" anchor="ctr">
            <a:noAutofit/>
          </a:bodyPr>
          <a:lstStyle/>
          <a:p>
            <a:pPr algn="ctr" defTabSz="456788"/>
            <a:r>
              <a:rPr kumimoji="1" lang="ja-JP" altLang="en-US" sz="1597" b="1" dirty="0">
                <a:solidFill>
                  <a:prstClr val="white"/>
                </a:solidFill>
                <a:latin typeface="Meiryo UI" panose="020B0604030504040204" pitchFamily="50" charset="-128"/>
                <a:ea typeface="Meiryo UI" panose="020B0604030504040204" pitchFamily="50" charset="-128"/>
              </a:rPr>
              <a:t>実装サポート</a:t>
            </a:r>
            <a:endParaRPr kumimoji="1" lang="en-US" altLang="ja-JP" sz="1597" b="1" dirty="0">
              <a:solidFill>
                <a:prstClr val="white"/>
              </a:solidFill>
              <a:latin typeface="Meiryo UI" panose="020B0604030504040204" pitchFamily="50" charset="-128"/>
              <a:ea typeface="Meiryo UI" panose="020B0604030504040204" pitchFamily="50" charset="-128"/>
            </a:endParaRPr>
          </a:p>
          <a:p>
            <a:pPr algn="ctr" defTabSz="456788"/>
            <a:r>
              <a:rPr kumimoji="1" lang="ja-JP" altLang="en-US" sz="1198" b="1" dirty="0">
                <a:solidFill>
                  <a:prstClr val="white"/>
                </a:solidFill>
                <a:latin typeface="Meiryo UI" panose="020B0604030504040204" pitchFamily="50" charset="-128"/>
                <a:ea typeface="Meiryo UI" panose="020B0604030504040204" pitchFamily="50" charset="-128"/>
              </a:rPr>
              <a:t>（府のみが実施）</a:t>
            </a:r>
            <a:endParaRPr kumimoji="1" lang="en-US" altLang="ja-JP" sz="1198" b="1" dirty="0">
              <a:solidFill>
                <a:prstClr val="white"/>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D00EDE82-DABC-405B-9E2D-6AD93DB64A28}"/>
              </a:ext>
            </a:extLst>
          </p:cNvPr>
          <p:cNvSpPr txBox="1"/>
          <p:nvPr/>
        </p:nvSpPr>
        <p:spPr>
          <a:xfrm>
            <a:off x="1834139" y="2002223"/>
            <a:ext cx="7142616" cy="686708"/>
          </a:xfrm>
          <a:prstGeom prst="rect">
            <a:avLst/>
          </a:prstGeom>
          <a:solidFill>
            <a:schemeClr val="bg1"/>
          </a:solidFill>
          <a:ln>
            <a:solidFill>
              <a:schemeClr val="accent5">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71863" tIns="71863" rIns="71863" bIns="71863" rtlCol="0" anchor="ctr"/>
          <a:lstStyle>
            <a:defPPr>
              <a:defRPr lang="en-US"/>
            </a:defPPr>
            <a:lvl1pPr algn="ctr" defTabSz="914400">
              <a:defRPr kumimoji="1" sz="1200">
                <a:solidFill>
                  <a:sysClr val="windowText" lastClr="00000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defTabSz="914949">
              <a:spcBef>
                <a:spcPts val="599"/>
              </a:spcBef>
            </a:pPr>
            <a:r>
              <a:rPr lang="ja-JP" altLang="en-US" sz="1398" dirty="0">
                <a:solidFill>
                  <a:prstClr val="black"/>
                </a:solidFill>
                <a:latin typeface="Meiryo UI" panose="020B0604030504040204" pitchFamily="50" charset="-128"/>
                <a:ea typeface="Meiryo UI" panose="020B0604030504040204" pitchFamily="50" charset="-128"/>
              </a:rPr>
              <a:t>・登録企業等による取組の</a:t>
            </a:r>
            <a:r>
              <a:rPr lang="en-US" altLang="ja-JP" sz="1398" dirty="0">
                <a:solidFill>
                  <a:prstClr val="black"/>
                </a:solidFill>
                <a:latin typeface="Meiryo UI" panose="020B0604030504040204" pitchFamily="50" charset="-128"/>
                <a:ea typeface="Meiryo UI" panose="020B0604030504040204" pitchFamily="50" charset="-128"/>
              </a:rPr>
              <a:t>PR</a:t>
            </a:r>
            <a:r>
              <a:rPr lang="ja-JP" altLang="en-US" sz="1398" dirty="0">
                <a:solidFill>
                  <a:prstClr val="black"/>
                </a:solidFill>
                <a:latin typeface="Meiryo UI" panose="020B0604030504040204" pitchFamily="50" charset="-128"/>
                <a:ea typeface="Meiryo UI" panose="020B0604030504040204" pitchFamily="50" charset="-128"/>
              </a:rPr>
              <a:t>を通じた大阪スーパーシティのブランディング</a:t>
            </a:r>
            <a:br>
              <a:rPr lang="en-US" altLang="ja-JP" sz="1398" dirty="0">
                <a:solidFill>
                  <a:prstClr val="black"/>
                </a:solidFill>
                <a:latin typeface="Meiryo UI" panose="020B0604030504040204" pitchFamily="50" charset="-128"/>
                <a:ea typeface="Meiryo UI" panose="020B0604030504040204" pitchFamily="50" charset="-128"/>
              </a:rPr>
            </a:br>
            <a:r>
              <a:rPr lang="ja-JP" altLang="en-US" sz="1398" dirty="0">
                <a:solidFill>
                  <a:prstClr val="black"/>
                </a:solidFill>
                <a:latin typeface="Meiryo UI" panose="020B0604030504040204" pitchFamily="50" charset="-128"/>
                <a:ea typeface="Meiryo UI" panose="020B0604030504040204" pitchFamily="50" charset="-128"/>
              </a:rPr>
              <a:t>・首都圏での国際展示会（</a:t>
            </a:r>
            <a:r>
              <a:rPr lang="en-US" altLang="ja-JP" sz="1398" dirty="0">
                <a:solidFill>
                  <a:prstClr val="black"/>
                </a:solidFill>
                <a:latin typeface="Meiryo UI" panose="020B0604030504040204" pitchFamily="50" charset="-128"/>
                <a:ea typeface="Meiryo UI" panose="020B0604030504040204" pitchFamily="50" charset="-128"/>
              </a:rPr>
              <a:t>CEATEC</a:t>
            </a:r>
            <a:r>
              <a:rPr lang="ja-JP" altLang="en-US" sz="1398" dirty="0">
                <a:solidFill>
                  <a:prstClr val="black"/>
                </a:solidFill>
                <a:latin typeface="Meiryo UI" panose="020B0604030504040204" pitchFamily="50" charset="-128"/>
                <a:ea typeface="Meiryo UI" panose="020B0604030504040204" pitchFamily="50" charset="-128"/>
              </a:rPr>
              <a:t>）での</a:t>
            </a:r>
            <a:r>
              <a:rPr lang="en-US" altLang="ja-JP" sz="1398" dirty="0">
                <a:solidFill>
                  <a:prstClr val="black"/>
                </a:solidFill>
                <a:latin typeface="Meiryo UI" panose="020B0604030504040204" pitchFamily="50" charset="-128"/>
                <a:ea typeface="Meiryo UI" panose="020B0604030504040204" pitchFamily="50" charset="-128"/>
              </a:rPr>
              <a:t>PR</a:t>
            </a:r>
            <a:r>
              <a:rPr lang="ja-JP" altLang="en-US" sz="1398" dirty="0">
                <a:solidFill>
                  <a:prstClr val="black"/>
                </a:solidFill>
                <a:latin typeface="Meiryo UI" panose="020B0604030504040204" pitchFamily="50" charset="-128"/>
                <a:ea typeface="Meiryo UI" panose="020B0604030504040204" pitchFamily="50" charset="-128"/>
              </a:rPr>
              <a:t>機会を確保</a:t>
            </a:r>
            <a:endParaRPr lang="en-US" altLang="ja-JP" sz="1398" dirty="0">
              <a:solidFill>
                <a:prstClr val="black"/>
              </a:solidFill>
              <a:latin typeface="Meiryo UI" panose="020B0604030504040204" pitchFamily="50" charset="-128"/>
              <a:ea typeface="Meiryo UI" panose="020B0604030504040204" pitchFamily="50" charset="-128"/>
            </a:endParaRPr>
          </a:p>
        </p:txBody>
      </p:sp>
      <p:sp>
        <p:nvSpPr>
          <p:cNvPr id="17" name="Rectangle 229">
            <a:extLst>
              <a:ext uri="{FF2B5EF4-FFF2-40B4-BE49-F238E27FC236}">
                <a16:creationId xmlns:a16="http://schemas.microsoft.com/office/drawing/2014/main" id="{DE037BAE-5885-4C69-8D1D-3CB1DABB0893}"/>
              </a:ext>
            </a:extLst>
          </p:cNvPr>
          <p:cNvSpPr>
            <a:spLocks noChangeArrowheads="1"/>
          </p:cNvSpPr>
          <p:nvPr/>
        </p:nvSpPr>
        <p:spPr bwMode="gray">
          <a:xfrm>
            <a:off x="281339" y="2002223"/>
            <a:ext cx="1437254" cy="686708"/>
          </a:xfrm>
          <a:prstGeom prst="rect">
            <a:avLst/>
          </a:prstGeom>
          <a:solidFill>
            <a:srgbClr val="00338D"/>
          </a:solidFill>
          <a:ln w="19050">
            <a:noFill/>
          </a:ln>
        </p:spPr>
        <p:txBody>
          <a:bodyPr wrap="square" rtlCol="0" anchor="ctr">
            <a:noAutofit/>
          </a:bodyPr>
          <a:lstStyle/>
          <a:p>
            <a:pPr algn="ctr" defTabSz="456788"/>
            <a:r>
              <a:rPr kumimoji="1" lang="ja-JP" altLang="en-US" sz="1597" b="1" dirty="0">
                <a:solidFill>
                  <a:prstClr val="white"/>
                </a:solidFill>
                <a:latin typeface="Meiryo UI" panose="020B0604030504040204" pitchFamily="50" charset="-128"/>
                <a:ea typeface="Meiryo UI" panose="020B0604030504040204" pitchFamily="50" charset="-128"/>
              </a:rPr>
              <a:t>ブランディング</a:t>
            </a:r>
            <a:endParaRPr kumimoji="1" lang="en-US" altLang="ja-JP" sz="1597" b="1" dirty="0">
              <a:solidFill>
                <a:prstClr val="white"/>
              </a:solidFill>
              <a:latin typeface="Meiryo UI" panose="020B0604030504040204" pitchFamily="50" charset="-128"/>
              <a:ea typeface="Meiryo UI" panose="020B0604030504040204" pitchFamily="50" charset="-128"/>
            </a:endParaRPr>
          </a:p>
          <a:p>
            <a:pPr algn="ctr" defTabSz="456788"/>
            <a:r>
              <a:rPr kumimoji="1" lang="ja-JP" altLang="en-US" sz="1597" b="1" dirty="0">
                <a:solidFill>
                  <a:prstClr val="white"/>
                </a:solidFill>
                <a:latin typeface="Meiryo UI" panose="020B0604030504040204" pitchFamily="50" charset="-128"/>
                <a:ea typeface="Meiryo UI" panose="020B0604030504040204" pitchFamily="50" charset="-128"/>
              </a:rPr>
              <a:t>サポート</a:t>
            </a:r>
          </a:p>
        </p:txBody>
      </p:sp>
      <p:sp>
        <p:nvSpPr>
          <p:cNvPr id="27" name="四角形: メモ 26">
            <a:extLst>
              <a:ext uri="{FF2B5EF4-FFF2-40B4-BE49-F238E27FC236}">
                <a16:creationId xmlns:a16="http://schemas.microsoft.com/office/drawing/2014/main" id="{4AA67F8E-A5A0-4A12-8955-2BCBA30083A6}"/>
              </a:ext>
            </a:extLst>
          </p:cNvPr>
          <p:cNvSpPr/>
          <p:nvPr/>
        </p:nvSpPr>
        <p:spPr>
          <a:xfrm>
            <a:off x="244874" y="552959"/>
            <a:ext cx="9521812" cy="484171"/>
          </a:xfrm>
          <a:prstGeom prst="foldedCorner">
            <a:avLst>
              <a:gd name="adj" fmla="val 2593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1863" tIns="287451" rIns="71863" bIns="71863" rtlCol="0" anchor="ctr"/>
          <a:lstStyle/>
          <a:p>
            <a:pPr defTabSz="456788"/>
            <a:r>
              <a:rPr kumimoji="1" lang="ja-JP" altLang="en-US" sz="1597" b="1" dirty="0">
                <a:solidFill>
                  <a:prstClr val="black"/>
                </a:solidFill>
                <a:latin typeface="Meiryo UI" panose="020B0604030504040204" pitchFamily="50" charset="-128"/>
                <a:ea typeface="Meiryo UI" panose="020B0604030504040204" pitchFamily="50" charset="-128"/>
              </a:rPr>
              <a:t>認証フィールド・登録企業等に対して、必要なサポートを大阪府・大阪市の連携により実施。</a:t>
            </a:r>
            <a:endParaRPr kumimoji="1" lang="en-US" altLang="ja-JP" sz="1597" b="1" dirty="0">
              <a:solidFill>
                <a:prstClr val="black"/>
              </a:solidFill>
              <a:latin typeface="Meiryo UI" panose="020B0604030504040204" pitchFamily="50" charset="-128"/>
              <a:ea typeface="Meiryo UI" panose="020B0604030504040204" pitchFamily="50" charset="-128"/>
            </a:endParaRPr>
          </a:p>
        </p:txBody>
      </p:sp>
      <p:sp>
        <p:nvSpPr>
          <p:cNvPr id="106" name="矢印: 山形 105">
            <a:extLst>
              <a:ext uri="{FF2B5EF4-FFF2-40B4-BE49-F238E27FC236}">
                <a16:creationId xmlns:a16="http://schemas.microsoft.com/office/drawing/2014/main" id="{1119B148-929F-4CB1-8AFF-BC720F2352A3}"/>
              </a:ext>
            </a:extLst>
          </p:cNvPr>
          <p:cNvSpPr/>
          <p:nvPr/>
        </p:nvSpPr>
        <p:spPr>
          <a:xfrm>
            <a:off x="1745350" y="4661642"/>
            <a:ext cx="7999696" cy="686708"/>
          </a:xfrm>
          <a:prstGeom prst="chevron">
            <a:avLst>
              <a:gd name="adj" fmla="val 28068"/>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788"/>
            <a:endParaRPr kumimoji="1" lang="ja-JP" altLang="en-US" sz="1398">
              <a:solidFill>
                <a:prstClr val="black"/>
              </a:solidFill>
              <a:latin typeface="Meiryo UI"/>
              <a:ea typeface="Meiryo UI"/>
            </a:endParaRPr>
          </a:p>
        </p:txBody>
      </p:sp>
      <p:sp>
        <p:nvSpPr>
          <p:cNvPr id="107" name="四角形: 角を丸くする 106">
            <a:extLst>
              <a:ext uri="{FF2B5EF4-FFF2-40B4-BE49-F238E27FC236}">
                <a16:creationId xmlns:a16="http://schemas.microsoft.com/office/drawing/2014/main" id="{0B622400-87EC-4BC2-80C9-4DF9130539DA}"/>
              </a:ext>
            </a:extLst>
          </p:cNvPr>
          <p:cNvSpPr/>
          <p:nvPr/>
        </p:nvSpPr>
        <p:spPr>
          <a:xfrm>
            <a:off x="8862367" y="4617086"/>
            <a:ext cx="682223" cy="875707"/>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横展開</a:t>
            </a:r>
          </a:p>
        </p:txBody>
      </p:sp>
      <p:sp>
        <p:nvSpPr>
          <p:cNvPr id="108" name="四角形: 角を丸くする 107">
            <a:extLst>
              <a:ext uri="{FF2B5EF4-FFF2-40B4-BE49-F238E27FC236}">
                <a16:creationId xmlns:a16="http://schemas.microsoft.com/office/drawing/2014/main" id="{277A31A8-2139-4166-9C55-DCD6E07675E8}"/>
              </a:ext>
            </a:extLst>
          </p:cNvPr>
          <p:cNvSpPr/>
          <p:nvPr/>
        </p:nvSpPr>
        <p:spPr>
          <a:xfrm>
            <a:off x="7995346" y="4617086"/>
            <a:ext cx="576606" cy="85878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実装</a:t>
            </a:r>
          </a:p>
        </p:txBody>
      </p:sp>
      <p:sp>
        <p:nvSpPr>
          <p:cNvPr id="109" name="四角形: 角を丸くする 108">
            <a:extLst>
              <a:ext uri="{FF2B5EF4-FFF2-40B4-BE49-F238E27FC236}">
                <a16:creationId xmlns:a16="http://schemas.microsoft.com/office/drawing/2014/main" id="{A52CC555-DF95-43AE-8D11-CE34B9F6FD4A}"/>
              </a:ext>
            </a:extLst>
          </p:cNvPr>
          <p:cNvSpPr/>
          <p:nvPr/>
        </p:nvSpPr>
        <p:spPr>
          <a:xfrm>
            <a:off x="3704287" y="4567644"/>
            <a:ext cx="636947" cy="87470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規制改革提案</a:t>
            </a:r>
          </a:p>
        </p:txBody>
      </p:sp>
      <p:sp>
        <p:nvSpPr>
          <p:cNvPr id="110" name="四角形: 角を丸くする 109">
            <a:extLst>
              <a:ext uri="{FF2B5EF4-FFF2-40B4-BE49-F238E27FC236}">
                <a16:creationId xmlns:a16="http://schemas.microsoft.com/office/drawing/2014/main" id="{46F231FD-39AC-4A7D-AAE0-F142E926CCCA}"/>
              </a:ext>
            </a:extLst>
          </p:cNvPr>
          <p:cNvSpPr/>
          <p:nvPr/>
        </p:nvSpPr>
        <p:spPr>
          <a:xfrm>
            <a:off x="5895442" y="4592713"/>
            <a:ext cx="636946" cy="89263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実証</a:t>
            </a:r>
          </a:p>
        </p:txBody>
      </p:sp>
      <p:cxnSp>
        <p:nvCxnSpPr>
          <p:cNvPr id="111" name="直線矢印コネクタ 110">
            <a:extLst>
              <a:ext uri="{FF2B5EF4-FFF2-40B4-BE49-F238E27FC236}">
                <a16:creationId xmlns:a16="http://schemas.microsoft.com/office/drawing/2014/main" id="{B07AEE63-202B-4808-A4F3-9FBCF18E48B9}"/>
              </a:ext>
            </a:extLst>
          </p:cNvPr>
          <p:cNvCxnSpPr>
            <a:cxnSpLocks/>
          </p:cNvCxnSpPr>
          <p:nvPr/>
        </p:nvCxnSpPr>
        <p:spPr>
          <a:xfrm flipV="1">
            <a:off x="4980389" y="5977534"/>
            <a:ext cx="2870248" cy="32076"/>
          </a:xfrm>
          <a:prstGeom prst="straightConnector1">
            <a:avLst/>
          </a:prstGeom>
          <a:ln w="444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2" name="四角形: 角を丸くする 111">
            <a:extLst>
              <a:ext uri="{FF2B5EF4-FFF2-40B4-BE49-F238E27FC236}">
                <a16:creationId xmlns:a16="http://schemas.microsoft.com/office/drawing/2014/main" id="{77589B2B-791A-4DC2-8566-34C08F737A45}"/>
              </a:ext>
            </a:extLst>
          </p:cNvPr>
          <p:cNvSpPr/>
          <p:nvPr/>
        </p:nvSpPr>
        <p:spPr>
          <a:xfrm>
            <a:off x="6833542" y="4600160"/>
            <a:ext cx="949237" cy="89263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規制改革 </a:t>
            </a:r>
            <a:endParaRPr kumimoji="1" lang="en-US" altLang="ja-JP" sz="1398" b="1" dirty="0">
              <a:solidFill>
                <a:prstClr val="white"/>
              </a:solidFill>
              <a:latin typeface="Meiryo UI" panose="020B0604030504040204" pitchFamily="50" charset="-128"/>
              <a:ea typeface="Meiryo UI" panose="020B0604030504040204" pitchFamily="50" charset="-128"/>
            </a:endParaRPr>
          </a:p>
          <a:p>
            <a:pPr algn="ctr" defTabSz="456788"/>
            <a:r>
              <a:rPr kumimoji="1" lang="ja-JP" altLang="en-US" sz="1398" b="1" dirty="0">
                <a:solidFill>
                  <a:prstClr val="white"/>
                </a:solidFill>
                <a:latin typeface="Meiryo UI" panose="020B0604030504040204" pitchFamily="50" charset="-128"/>
                <a:ea typeface="Meiryo UI" panose="020B0604030504040204" pitchFamily="50" charset="-128"/>
              </a:rPr>
              <a:t>実現</a:t>
            </a:r>
          </a:p>
        </p:txBody>
      </p:sp>
      <p:sp>
        <p:nvSpPr>
          <p:cNvPr id="113" name="テキスト ボックス 112">
            <a:extLst>
              <a:ext uri="{FF2B5EF4-FFF2-40B4-BE49-F238E27FC236}">
                <a16:creationId xmlns:a16="http://schemas.microsoft.com/office/drawing/2014/main" id="{E2264DF3-6199-4273-BEA6-60D477E45B7D}"/>
              </a:ext>
            </a:extLst>
          </p:cNvPr>
          <p:cNvSpPr txBox="1"/>
          <p:nvPr/>
        </p:nvSpPr>
        <p:spPr>
          <a:xfrm>
            <a:off x="5641984" y="5932227"/>
            <a:ext cx="1487229" cy="154757"/>
          </a:xfrm>
          <a:prstGeom prst="rect">
            <a:avLst/>
          </a:prstGeom>
          <a:solidFill>
            <a:schemeClr val="bg1"/>
          </a:solidFill>
        </p:spPr>
        <p:txBody>
          <a:bodyPr wrap="square" lIns="71863" tIns="35931" rIns="71863" bIns="35931" rtlCol="0" anchor="ctr" anchorCtr="0">
            <a:noAutofit/>
          </a:bodyPr>
          <a:lstStyle/>
          <a:p>
            <a:pPr algn="ctr" defTabSz="456788"/>
            <a:r>
              <a:rPr kumimoji="1" lang="ja-JP" altLang="en-US" sz="1098" b="1" dirty="0">
                <a:solidFill>
                  <a:prstClr val="black"/>
                </a:solidFill>
                <a:latin typeface="Meiryo UI" panose="020B0604030504040204" pitchFamily="50" charset="-128"/>
                <a:ea typeface="Meiryo UI" panose="020B0604030504040204" pitchFamily="50" charset="-128"/>
              </a:rPr>
              <a:t>規制改革提案サポート</a:t>
            </a:r>
          </a:p>
        </p:txBody>
      </p:sp>
      <p:cxnSp>
        <p:nvCxnSpPr>
          <p:cNvPr id="114" name="直線矢印コネクタ 113">
            <a:extLst>
              <a:ext uri="{FF2B5EF4-FFF2-40B4-BE49-F238E27FC236}">
                <a16:creationId xmlns:a16="http://schemas.microsoft.com/office/drawing/2014/main" id="{D16A855A-A4C3-4023-B97E-3CC75DA1E704}"/>
              </a:ext>
            </a:extLst>
          </p:cNvPr>
          <p:cNvCxnSpPr>
            <a:cxnSpLocks/>
          </p:cNvCxnSpPr>
          <p:nvPr/>
        </p:nvCxnSpPr>
        <p:spPr>
          <a:xfrm>
            <a:off x="5895442" y="6282485"/>
            <a:ext cx="2250481" cy="0"/>
          </a:xfrm>
          <a:prstGeom prst="straightConnector1">
            <a:avLst/>
          </a:prstGeom>
          <a:ln w="444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5" name="テキスト ボックス 114">
            <a:extLst>
              <a:ext uri="{FF2B5EF4-FFF2-40B4-BE49-F238E27FC236}">
                <a16:creationId xmlns:a16="http://schemas.microsoft.com/office/drawing/2014/main" id="{2EED6C8A-CD92-4D7B-8FB3-560D20175C3F}"/>
              </a:ext>
            </a:extLst>
          </p:cNvPr>
          <p:cNvSpPr txBox="1"/>
          <p:nvPr/>
        </p:nvSpPr>
        <p:spPr>
          <a:xfrm>
            <a:off x="6385599" y="6231166"/>
            <a:ext cx="1388887" cy="111834"/>
          </a:xfrm>
          <a:prstGeom prst="rect">
            <a:avLst/>
          </a:prstGeom>
          <a:solidFill>
            <a:schemeClr val="bg1"/>
          </a:solidFill>
        </p:spPr>
        <p:txBody>
          <a:bodyPr wrap="square" lIns="71863" tIns="35931" rIns="71863" bIns="35931" rtlCol="0" anchor="ctr" anchorCtr="0">
            <a:noAutofit/>
          </a:bodyPr>
          <a:lstStyle/>
          <a:p>
            <a:pPr algn="ctr" defTabSz="456788"/>
            <a:r>
              <a:rPr kumimoji="1" lang="ja-JP" altLang="en-US" sz="1098" b="1" dirty="0">
                <a:solidFill>
                  <a:prstClr val="black"/>
                </a:solidFill>
                <a:latin typeface="Meiryo UI" panose="020B0604030504040204" pitchFamily="50" charset="-128"/>
                <a:ea typeface="Meiryo UI" panose="020B0604030504040204" pitchFamily="50" charset="-128"/>
              </a:rPr>
              <a:t>ブランディングサポート</a:t>
            </a:r>
          </a:p>
        </p:txBody>
      </p:sp>
      <p:cxnSp>
        <p:nvCxnSpPr>
          <p:cNvPr id="116" name="直線矢印コネクタ 115">
            <a:extLst>
              <a:ext uri="{FF2B5EF4-FFF2-40B4-BE49-F238E27FC236}">
                <a16:creationId xmlns:a16="http://schemas.microsoft.com/office/drawing/2014/main" id="{46709BBB-600D-4C87-9BFC-C21759188FEF}"/>
              </a:ext>
            </a:extLst>
          </p:cNvPr>
          <p:cNvCxnSpPr>
            <a:cxnSpLocks/>
          </p:cNvCxnSpPr>
          <p:nvPr/>
        </p:nvCxnSpPr>
        <p:spPr>
          <a:xfrm>
            <a:off x="6532389" y="6557738"/>
            <a:ext cx="2671091" cy="13294"/>
          </a:xfrm>
          <a:prstGeom prst="straightConnector1">
            <a:avLst/>
          </a:prstGeom>
          <a:ln w="4445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7" name="テキスト ボックス 116">
            <a:extLst>
              <a:ext uri="{FF2B5EF4-FFF2-40B4-BE49-F238E27FC236}">
                <a16:creationId xmlns:a16="http://schemas.microsoft.com/office/drawing/2014/main" id="{65DB67CF-2ACF-4235-89A5-8874C6301F15}"/>
              </a:ext>
            </a:extLst>
          </p:cNvPr>
          <p:cNvSpPr txBox="1"/>
          <p:nvPr/>
        </p:nvSpPr>
        <p:spPr>
          <a:xfrm>
            <a:off x="7441005" y="6499613"/>
            <a:ext cx="967232" cy="142837"/>
          </a:xfrm>
          <a:prstGeom prst="rect">
            <a:avLst/>
          </a:prstGeom>
          <a:solidFill>
            <a:schemeClr val="bg1"/>
          </a:solidFill>
        </p:spPr>
        <p:txBody>
          <a:bodyPr wrap="square" lIns="71863" tIns="35931" rIns="71863" bIns="35931" rtlCol="0" anchor="ctr" anchorCtr="0">
            <a:noAutofit/>
          </a:bodyPr>
          <a:lstStyle/>
          <a:p>
            <a:pPr algn="ctr" defTabSz="456788"/>
            <a:r>
              <a:rPr kumimoji="1" lang="ja-JP" altLang="en-US" sz="1098" b="1" dirty="0">
                <a:solidFill>
                  <a:prstClr val="black"/>
                </a:solidFill>
                <a:latin typeface="Meiryo UI" panose="020B0604030504040204" pitchFamily="50" charset="-128"/>
                <a:ea typeface="Meiryo UI" panose="020B0604030504040204" pitchFamily="50" charset="-128"/>
              </a:rPr>
              <a:t>実装サポート</a:t>
            </a:r>
          </a:p>
        </p:txBody>
      </p:sp>
      <p:sp>
        <p:nvSpPr>
          <p:cNvPr id="118" name="テキスト ボックス 117">
            <a:extLst>
              <a:ext uri="{FF2B5EF4-FFF2-40B4-BE49-F238E27FC236}">
                <a16:creationId xmlns:a16="http://schemas.microsoft.com/office/drawing/2014/main" id="{9F4C3D89-4E1E-4E44-A963-BD1663BE0583}"/>
              </a:ext>
            </a:extLst>
          </p:cNvPr>
          <p:cNvSpPr txBox="1"/>
          <p:nvPr/>
        </p:nvSpPr>
        <p:spPr>
          <a:xfrm flipH="1">
            <a:off x="4501705" y="5046838"/>
            <a:ext cx="968405" cy="463547"/>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defPPr>
              <a:defRPr lang="en-US"/>
            </a:defPPr>
            <a:lvl1pPr algn="ctr">
              <a:defRPr kumimoji="1" b="1">
                <a:solidFill>
                  <a:schemeClr val="lt1"/>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6788"/>
            <a:r>
              <a:rPr lang="ja-JP" altLang="en-US" sz="1398" dirty="0">
                <a:solidFill>
                  <a:prstClr val="white"/>
                </a:solidFill>
              </a:rPr>
              <a:t>企業等</a:t>
            </a:r>
            <a:endParaRPr lang="en-US" altLang="ja-JP" sz="1398" dirty="0">
              <a:solidFill>
                <a:prstClr val="white"/>
              </a:solidFill>
            </a:endParaRPr>
          </a:p>
          <a:p>
            <a:pPr defTabSz="456788"/>
            <a:r>
              <a:rPr lang="ja-JP" altLang="en-US" sz="1398" dirty="0">
                <a:solidFill>
                  <a:prstClr val="white"/>
                </a:solidFill>
              </a:rPr>
              <a:t>登録</a:t>
            </a:r>
          </a:p>
        </p:txBody>
      </p:sp>
      <p:sp>
        <p:nvSpPr>
          <p:cNvPr id="119" name="テキスト ボックス 118">
            <a:extLst>
              <a:ext uri="{FF2B5EF4-FFF2-40B4-BE49-F238E27FC236}">
                <a16:creationId xmlns:a16="http://schemas.microsoft.com/office/drawing/2014/main" id="{96E511D9-6474-45E8-80D5-25CB3761165F}"/>
              </a:ext>
            </a:extLst>
          </p:cNvPr>
          <p:cNvSpPr txBox="1"/>
          <p:nvPr/>
        </p:nvSpPr>
        <p:spPr>
          <a:xfrm>
            <a:off x="4501706" y="4550073"/>
            <a:ext cx="968405" cy="449121"/>
          </a:xfrm>
          <a:prstGeom prst="round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defPPr>
              <a:defRPr lang="en-US"/>
            </a:defPPr>
            <a:lvl1pPr algn="ctr">
              <a:defRPr kumimoji="1" b="1">
                <a:solidFill>
                  <a:schemeClr val="lt1"/>
                </a:solidFill>
                <a:latin typeface="Meiryo UI" panose="020B0604030504040204" pitchFamily="50" charset="-128"/>
                <a:ea typeface="Meiryo UI" panose="020B0604030504040204" pitchFamily="50"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defTabSz="456788"/>
            <a:r>
              <a:rPr lang="ja-JP" altLang="en-US" sz="1398" dirty="0">
                <a:solidFill>
                  <a:prstClr val="white"/>
                </a:solidFill>
              </a:rPr>
              <a:t>フィールド 認証</a:t>
            </a:r>
            <a:endParaRPr lang="en-US" altLang="ja-JP" sz="1398" dirty="0">
              <a:solidFill>
                <a:prstClr val="white"/>
              </a:solidFill>
            </a:endParaRPr>
          </a:p>
        </p:txBody>
      </p:sp>
      <p:sp>
        <p:nvSpPr>
          <p:cNvPr id="120" name="矢印: 右 119">
            <a:extLst>
              <a:ext uri="{FF2B5EF4-FFF2-40B4-BE49-F238E27FC236}">
                <a16:creationId xmlns:a16="http://schemas.microsoft.com/office/drawing/2014/main" id="{08F25E80-9B0A-446F-B6E1-08A189028DED}"/>
              </a:ext>
            </a:extLst>
          </p:cNvPr>
          <p:cNvSpPr/>
          <p:nvPr/>
        </p:nvSpPr>
        <p:spPr>
          <a:xfrm>
            <a:off x="8571952" y="4854395"/>
            <a:ext cx="290416" cy="399531"/>
          </a:xfrm>
          <a:prstGeom prs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788"/>
            <a:endParaRPr kumimoji="1" lang="ja-JP" altLang="en-US" sz="1398">
              <a:solidFill>
                <a:prstClr val="white"/>
              </a:solidFill>
              <a:latin typeface="Meiryo UI"/>
              <a:ea typeface="Meiryo UI"/>
            </a:endParaRPr>
          </a:p>
        </p:txBody>
      </p:sp>
      <p:sp>
        <p:nvSpPr>
          <p:cNvPr id="121" name="テキスト ボックス 120">
            <a:extLst>
              <a:ext uri="{FF2B5EF4-FFF2-40B4-BE49-F238E27FC236}">
                <a16:creationId xmlns:a16="http://schemas.microsoft.com/office/drawing/2014/main" id="{55F6602B-E772-410A-A532-6E679A299985}"/>
              </a:ext>
            </a:extLst>
          </p:cNvPr>
          <p:cNvSpPr txBox="1"/>
          <p:nvPr/>
        </p:nvSpPr>
        <p:spPr>
          <a:xfrm>
            <a:off x="1974854" y="4278418"/>
            <a:ext cx="3495255" cy="208300"/>
          </a:xfrm>
          <a:prstGeom prst="rect">
            <a:avLst/>
          </a:prstGeom>
          <a:solidFill>
            <a:schemeClr val="tx2">
              <a:lumMod val="20000"/>
              <a:lumOff val="80000"/>
            </a:schemeClr>
          </a:solidFill>
        </p:spPr>
        <p:txBody>
          <a:bodyPr wrap="square" lIns="71863" tIns="35931" rIns="71863" bIns="35931" rtlCol="0" anchor="ctr" anchorCtr="0">
            <a:noAutofit/>
          </a:bodyPr>
          <a:lstStyle/>
          <a:p>
            <a:pPr algn="ctr" defTabSz="456788"/>
            <a:r>
              <a:rPr kumimoji="1" lang="ja-JP" altLang="en-US" sz="1098" b="1" dirty="0">
                <a:solidFill>
                  <a:prstClr val="black"/>
                </a:solidFill>
                <a:latin typeface="Meiryo UI" panose="020B0604030504040204" pitchFamily="50" charset="-128"/>
                <a:ea typeface="Meiryo UI" panose="020B0604030504040204" pitchFamily="50" charset="-128"/>
              </a:rPr>
              <a:t>大阪スーパーシティ認証登録制度</a:t>
            </a:r>
            <a:endParaRPr kumimoji="1" lang="en-US" altLang="ja-JP" sz="1098" b="1" dirty="0">
              <a:solidFill>
                <a:prstClr val="black"/>
              </a:solidFill>
              <a:latin typeface="Meiryo UI" panose="020B0604030504040204" pitchFamily="50" charset="-128"/>
              <a:ea typeface="Meiryo UI" panose="020B0604030504040204" pitchFamily="50" charset="-128"/>
            </a:endParaRPr>
          </a:p>
        </p:txBody>
      </p:sp>
      <p:sp>
        <p:nvSpPr>
          <p:cNvPr id="122" name="四角形: 角を丸くする 121">
            <a:extLst>
              <a:ext uri="{FF2B5EF4-FFF2-40B4-BE49-F238E27FC236}">
                <a16:creationId xmlns:a16="http://schemas.microsoft.com/office/drawing/2014/main" id="{C9D4954E-3078-47AC-B87D-C588ACFA1EE1}"/>
              </a:ext>
            </a:extLst>
          </p:cNvPr>
          <p:cNvSpPr/>
          <p:nvPr/>
        </p:nvSpPr>
        <p:spPr>
          <a:xfrm>
            <a:off x="3162621" y="5079087"/>
            <a:ext cx="402844" cy="448922"/>
          </a:xfrm>
          <a:prstGeom prst="roundRect">
            <a:avLst/>
          </a:prstGeom>
          <a:solidFill>
            <a:srgbClr val="FF8C8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999" b="1" dirty="0">
                <a:solidFill>
                  <a:prstClr val="white"/>
                </a:solidFill>
                <a:latin typeface="Meiryo UI" panose="020B0604030504040204" pitchFamily="50" charset="-128"/>
                <a:ea typeface="Meiryo UI" panose="020B0604030504040204" pitchFamily="50" charset="-128"/>
              </a:rPr>
              <a:t>登録申請</a:t>
            </a:r>
            <a:endParaRPr kumimoji="1" lang="en-US" altLang="ja-JP" sz="999" b="1" dirty="0">
              <a:solidFill>
                <a:prstClr val="white"/>
              </a:solidFill>
              <a:latin typeface="Meiryo UI" panose="020B0604030504040204" pitchFamily="50" charset="-128"/>
              <a:ea typeface="Meiryo UI" panose="020B0604030504040204" pitchFamily="50" charset="-128"/>
            </a:endParaRPr>
          </a:p>
        </p:txBody>
      </p:sp>
      <p:sp>
        <p:nvSpPr>
          <p:cNvPr id="123" name="四角形: 角を丸くする 122">
            <a:extLst>
              <a:ext uri="{FF2B5EF4-FFF2-40B4-BE49-F238E27FC236}">
                <a16:creationId xmlns:a16="http://schemas.microsoft.com/office/drawing/2014/main" id="{C1DEB07E-2BA8-4DF1-B50A-0C384212F5BA}"/>
              </a:ext>
            </a:extLst>
          </p:cNvPr>
          <p:cNvSpPr/>
          <p:nvPr/>
        </p:nvSpPr>
        <p:spPr>
          <a:xfrm>
            <a:off x="1974856" y="5102684"/>
            <a:ext cx="1048959" cy="414553"/>
          </a:xfrm>
          <a:prstGeom prst="roundRect">
            <a:avLst/>
          </a:prstGeom>
          <a:solidFill>
            <a:srgbClr val="FF8C8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999" b="1" dirty="0">
                <a:solidFill>
                  <a:prstClr val="white"/>
                </a:solidFill>
                <a:latin typeface="Meiryo UI" panose="020B0604030504040204" pitchFamily="50" charset="-128"/>
                <a:ea typeface="Meiryo UI" panose="020B0604030504040204" pitchFamily="50" charset="-128"/>
              </a:rPr>
              <a:t>特区提案検討</a:t>
            </a:r>
          </a:p>
        </p:txBody>
      </p:sp>
      <p:sp>
        <p:nvSpPr>
          <p:cNvPr id="124" name="四角形: 角を丸くする 123">
            <a:extLst>
              <a:ext uri="{FF2B5EF4-FFF2-40B4-BE49-F238E27FC236}">
                <a16:creationId xmlns:a16="http://schemas.microsoft.com/office/drawing/2014/main" id="{8A9B68DC-C6FF-49D0-B6EF-DA86ED533D2C}"/>
              </a:ext>
            </a:extLst>
          </p:cNvPr>
          <p:cNvSpPr/>
          <p:nvPr/>
        </p:nvSpPr>
        <p:spPr>
          <a:xfrm>
            <a:off x="1974856" y="4573179"/>
            <a:ext cx="1048959" cy="467025"/>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999" b="1" dirty="0">
                <a:solidFill>
                  <a:prstClr val="white"/>
                </a:solidFill>
                <a:latin typeface="Meiryo UI" panose="020B0604030504040204" pitchFamily="50" charset="-128"/>
                <a:ea typeface="Meiryo UI" panose="020B0604030504040204" pitchFamily="50" charset="-128"/>
              </a:rPr>
              <a:t>実証場所等調整</a:t>
            </a:r>
            <a:endParaRPr kumimoji="1" lang="en-US" altLang="ja-JP" sz="999" b="1" dirty="0">
              <a:solidFill>
                <a:prstClr val="white"/>
              </a:solidFill>
              <a:latin typeface="Meiryo UI" panose="020B0604030504040204" pitchFamily="50" charset="-128"/>
              <a:ea typeface="Meiryo UI" panose="020B0604030504040204" pitchFamily="50" charset="-128"/>
            </a:endParaRPr>
          </a:p>
          <a:p>
            <a:pPr algn="ctr" defTabSz="456788"/>
            <a:r>
              <a:rPr kumimoji="1" lang="ja-JP" altLang="en-US" sz="999" b="1" dirty="0">
                <a:solidFill>
                  <a:prstClr val="white"/>
                </a:solidFill>
                <a:latin typeface="Meiryo UI" panose="020B0604030504040204" pitchFamily="50" charset="-128"/>
                <a:ea typeface="Meiryo UI" panose="020B0604030504040204" pitchFamily="50" charset="-128"/>
              </a:rPr>
              <a:t>体制検討</a:t>
            </a:r>
            <a:endParaRPr kumimoji="1" lang="en-US" altLang="ja-JP" sz="999" b="1" dirty="0">
              <a:solidFill>
                <a:prstClr val="white"/>
              </a:solidFill>
              <a:latin typeface="Meiryo UI" panose="020B0604030504040204" pitchFamily="50" charset="-128"/>
              <a:ea typeface="Meiryo UI" panose="020B0604030504040204" pitchFamily="50" charset="-128"/>
            </a:endParaRPr>
          </a:p>
        </p:txBody>
      </p:sp>
      <p:sp>
        <p:nvSpPr>
          <p:cNvPr id="125" name="四角形: 角を丸くする 124">
            <a:extLst>
              <a:ext uri="{FF2B5EF4-FFF2-40B4-BE49-F238E27FC236}">
                <a16:creationId xmlns:a16="http://schemas.microsoft.com/office/drawing/2014/main" id="{38243C57-F0AF-426D-BC64-68F8F052578D}"/>
              </a:ext>
            </a:extLst>
          </p:cNvPr>
          <p:cNvSpPr/>
          <p:nvPr/>
        </p:nvSpPr>
        <p:spPr>
          <a:xfrm>
            <a:off x="3162620" y="4573181"/>
            <a:ext cx="402844" cy="449121"/>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35931" tIns="71863" rIns="35931" bIns="71863" rtlCol="0" anchor="ctr"/>
          <a:lstStyle/>
          <a:p>
            <a:pPr algn="ctr" defTabSz="456788"/>
            <a:r>
              <a:rPr kumimoji="1" lang="ja-JP" altLang="en-US" sz="999" b="1" dirty="0">
                <a:solidFill>
                  <a:prstClr val="white"/>
                </a:solidFill>
                <a:latin typeface="Meiryo UI" panose="020B0604030504040204" pitchFamily="50" charset="-128"/>
                <a:ea typeface="Meiryo UI" panose="020B0604030504040204" pitchFamily="50" charset="-128"/>
              </a:rPr>
              <a:t>認証申請</a:t>
            </a:r>
            <a:endParaRPr kumimoji="1" lang="en-US" altLang="ja-JP" sz="999" b="1" dirty="0">
              <a:solidFill>
                <a:prstClr val="white"/>
              </a:solidFill>
              <a:latin typeface="Meiryo UI" panose="020B0604030504040204" pitchFamily="50" charset="-128"/>
              <a:ea typeface="Meiryo UI" panose="020B0604030504040204" pitchFamily="50" charset="-128"/>
            </a:endParaRPr>
          </a:p>
        </p:txBody>
      </p:sp>
      <p:sp>
        <p:nvSpPr>
          <p:cNvPr id="127" name="テキスト プレースホルダー 3">
            <a:extLst>
              <a:ext uri="{FF2B5EF4-FFF2-40B4-BE49-F238E27FC236}">
                <a16:creationId xmlns:a16="http://schemas.microsoft.com/office/drawing/2014/main" id="{3A858199-9EFE-4462-9F00-D6B386AD43DC}"/>
              </a:ext>
            </a:extLst>
          </p:cNvPr>
          <p:cNvSpPr txBox="1">
            <a:spLocks/>
          </p:cNvSpPr>
          <p:nvPr/>
        </p:nvSpPr>
        <p:spPr>
          <a:xfrm>
            <a:off x="2" y="3783804"/>
            <a:ext cx="4798653" cy="321786"/>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anchor="ctr"/>
          <a:lstStyle>
            <a:lvl1pPr marL="228166" indent="-228166" algn="l" defTabSz="912661" rtl="0" eaLnBrk="1" latinLnBrk="0" hangingPunct="1">
              <a:lnSpc>
                <a:spcPct val="90000"/>
              </a:lnSpc>
              <a:spcBef>
                <a:spcPts val="999"/>
              </a:spcBef>
              <a:buFont typeface="Arial" panose="020B0604020202020204" pitchFamily="34" charset="0"/>
              <a:buChar char="•"/>
              <a:defRPr kumimoji="1" sz="2795" kern="1200">
                <a:solidFill>
                  <a:schemeClr val="tx1"/>
                </a:solidFill>
                <a:latin typeface="+mn-lt"/>
                <a:ea typeface="+mn-ea"/>
                <a:cs typeface="+mn-cs"/>
              </a:defRPr>
            </a:lvl1pPr>
            <a:lvl2pPr marL="684496" indent="-228166" algn="l" defTabSz="912661" rtl="0" eaLnBrk="1" latinLnBrk="0" hangingPunct="1">
              <a:lnSpc>
                <a:spcPct val="90000"/>
              </a:lnSpc>
              <a:spcBef>
                <a:spcPts val="499"/>
              </a:spcBef>
              <a:buFont typeface="Arial" panose="020B0604020202020204" pitchFamily="34" charset="0"/>
              <a:buChar char="•"/>
              <a:defRPr kumimoji="1" sz="2395" kern="1200">
                <a:solidFill>
                  <a:schemeClr val="tx1"/>
                </a:solidFill>
                <a:latin typeface="+mn-lt"/>
                <a:ea typeface="+mn-ea"/>
                <a:cs typeface="+mn-cs"/>
              </a:defRPr>
            </a:lvl2pPr>
            <a:lvl3pPr marL="1140827" indent="-228166" algn="l" defTabSz="912661" rtl="0" eaLnBrk="1" latinLnBrk="0" hangingPunct="1">
              <a:lnSpc>
                <a:spcPct val="90000"/>
              </a:lnSpc>
              <a:spcBef>
                <a:spcPts val="499"/>
              </a:spcBef>
              <a:buFont typeface="Arial" panose="020B0604020202020204" pitchFamily="34" charset="0"/>
              <a:buChar char="•"/>
              <a:defRPr kumimoji="1" sz="1996" kern="1200">
                <a:solidFill>
                  <a:schemeClr val="tx1"/>
                </a:solidFill>
                <a:latin typeface="+mn-lt"/>
                <a:ea typeface="+mn-ea"/>
                <a:cs typeface="+mn-cs"/>
              </a:defRPr>
            </a:lvl3pPr>
            <a:lvl4pPr marL="159715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4pPr>
            <a:lvl5pPr marL="2053488"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5pPr>
            <a:lvl6pPr marL="2509819"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6pPr>
            <a:lvl7pPr marL="296615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7pPr>
            <a:lvl8pPr marL="3422480"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8pPr>
            <a:lvl9pPr marL="3878811" indent="-228166" algn="l" defTabSz="912661" rtl="0" eaLnBrk="1" latinLnBrk="0" hangingPunct="1">
              <a:lnSpc>
                <a:spcPct val="90000"/>
              </a:lnSpc>
              <a:spcBef>
                <a:spcPts val="499"/>
              </a:spcBef>
              <a:buFont typeface="Arial" panose="020B0604020202020204" pitchFamily="34" charset="0"/>
              <a:buChar char="•"/>
              <a:defRPr kumimoji="1" sz="1796" kern="1200">
                <a:solidFill>
                  <a:schemeClr val="tx1"/>
                </a:solidFill>
                <a:latin typeface="+mn-lt"/>
                <a:ea typeface="+mn-ea"/>
                <a:cs typeface="+mn-cs"/>
              </a:defRPr>
            </a:lvl9pPr>
          </a:lstStyle>
          <a:p>
            <a:pPr marL="0" indent="0" algn="ctr" defTabSz="910925">
              <a:spcBef>
                <a:spcPts val="998"/>
              </a:spcBef>
              <a:buNone/>
              <a:defRPr/>
            </a:pPr>
            <a:r>
              <a:rPr lang="ja-JP" altLang="en-US" sz="1796" b="1" dirty="0">
                <a:solidFill>
                  <a:prstClr val="black"/>
                </a:solidFill>
                <a:latin typeface="Segoe UI"/>
                <a:ea typeface="Meiryo UI"/>
              </a:rPr>
              <a:t>大阪スーパーシティ</a:t>
            </a:r>
            <a:r>
              <a:rPr lang="ja-JP" altLang="en-US" sz="1796" b="1" dirty="0">
                <a:solidFill>
                  <a:srgbClr val="000000"/>
                </a:solidFill>
                <a:latin typeface="Segoe UI"/>
                <a:ea typeface="Meiryo UI"/>
              </a:rPr>
              <a:t>認証登録制度等の全体像</a:t>
            </a:r>
            <a:endParaRPr lang="en-US" altLang="ja-JP" sz="1796" b="1" dirty="0">
              <a:solidFill>
                <a:srgbClr val="000000"/>
              </a:solidFill>
              <a:latin typeface="Segoe UI"/>
              <a:ea typeface="Meiryo UI"/>
            </a:endParaRPr>
          </a:p>
        </p:txBody>
      </p:sp>
      <p:sp>
        <p:nvSpPr>
          <p:cNvPr id="128" name="四角形: 角を丸くする 127">
            <a:extLst>
              <a:ext uri="{FF2B5EF4-FFF2-40B4-BE49-F238E27FC236}">
                <a16:creationId xmlns:a16="http://schemas.microsoft.com/office/drawing/2014/main" id="{BC5AAF39-4096-432A-A863-42EF51F7FD41}"/>
              </a:ext>
            </a:extLst>
          </p:cNvPr>
          <p:cNvSpPr/>
          <p:nvPr/>
        </p:nvSpPr>
        <p:spPr>
          <a:xfrm>
            <a:off x="13278" y="4554062"/>
            <a:ext cx="1519505" cy="969934"/>
          </a:xfrm>
          <a:prstGeom prst="roundRect">
            <a:avLst/>
          </a:prstGeom>
          <a:solidFill>
            <a:schemeClr val="tx1">
              <a:lumMod val="85000"/>
              <a:lumOff val="1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defTabSz="456788"/>
            <a:r>
              <a:rPr kumimoji="1" lang="ja-JP" altLang="en-US" sz="1198" b="1" dirty="0">
                <a:solidFill>
                  <a:prstClr val="white"/>
                </a:solidFill>
                <a:latin typeface="HGS創英角ｺﾞｼｯｸUB" panose="020B0900000000000000" pitchFamily="50" charset="-128"/>
                <a:ea typeface="HGS創英角ｺﾞｼｯｸUB" panose="020B0900000000000000" pitchFamily="50" charset="-128"/>
              </a:rPr>
              <a:t>フィールドや企業等のアクション</a:t>
            </a:r>
          </a:p>
        </p:txBody>
      </p:sp>
      <p:sp>
        <p:nvSpPr>
          <p:cNvPr id="129" name="四角形: 角を丸くする 128">
            <a:extLst>
              <a:ext uri="{FF2B5EF4-FFF2-40B4-BE49-F238E27FC236}">
                <a16:creationId xmlns:a16="http://schemas.microsoft.com/office/drawing/2014/main" id="{96E9A17D-7B45-4D18-988A-EB5AC58A3791}"/>
              </a:ext>
            </a:extLst>
          </p:cNvPr>
          <p:cNvSpPr/>
          <p:nvPr/>
        </p:nvSpPr>
        <p:spPr>
          <a:xfrm>
            <a:off x="6893" y="5741865"/>
            <a:ext cx="1519505" cy="969934"/>
          </a:xfrm>
          <a:prstGeom prst="roundRect">
            <a:avLst/>
          </a:prstGeom>
          <a:solidFill>
            <a:schemeClr val="tx1">
              <a:lumMod val="85000"/>
              <a:lumOff val="1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defTabSz="456788"/>
            <a:r>
              <a:rPr kumimoji="1" lang="ja-JP" altLang="en-US" sz="1198" b="1" dirty="0">
                <a:solidFill>
                  <a:prstClr val="white"/>
                </a:solidFill>
                <a:latin typeface="HGS創英角ｺﾞｼｯｸUB" panose="020B0900000000000000" pitchFamily="50" charset="-128"/>
                <a:ea typeface="HGS創英角ｺﾞｼｯｸUB" panose="020B0900000000000000" pitchFamily="50" charset="-128"/>
              </a:rPr>
              <a:t>公的サポート</a:t>
            </a:r>
          </a:p>
        </p:txBody>
      </p:sp>
      <p:sp>
        <p:nvSpPr>
          <p:cNvPr id="130" name="二等辺三角形 129">
            <a:extLst>
              <a:ext uri="{FF2B5EF4-FFF2-40B4-BE49-F238E27FC236}">
                <a16:creationId xmlns:a16="http://schemas.microsoft.com/office/drawing/2014/main" id="{BCA71183-0B98-4860-B6BA-784E04144A96}"/>
              </a:ext>
            </a:extLst>
          </p:cNvPr>
          <p:cNvSpPr/>
          <p:nvPr/>
        </p:nvSpPr>
        <p:spPr>
          <a:xfrm rot="5400000">
            <a:off x="1258474" y="4965071"/>
            <a:ext cx="806929" cy="130858"/>
          </a:xfrm>
          <a:prstGeom prst="triangle">
            <a:avLst>
              <a:gd name="adj" fmla="val 493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331">
              <a:defRPr/>
            </a:pPr>
            <a:endParaRPr kumimoji="1" lang="ja-JP" altLang="en-US" sz="2795">
              <a:solidFill>
                <a:prstClr val="white"/>
              </a:solidFill>
              <a:latin typeface="Calibri" panose="020F0502020204030204"/>
              <a:ea typeface="游ゴシック" panose="020B0400000000000000" pitchFamily="50" charset="-128"/>
            </a:endParaRPr>
          </a:p>
        </p:txBody>
      </p:sp>
      <p:sp>
        <p:nvSpPr>
          <p:cNvPr id="131" name="二等辺三角形 130">
            <a:extLst>
              <a:ext uri="{FF2B5EF4-FFF2-40B4-BE49-F238E27FC236}">
                <a16:creationId xmlns:a16="http://schemas.microsoft.com/office/drawing/2014/main" id="{0C9E3571-F911-4CF2-AEB8-BAF239594CAA}"/>
              </a:ext>
            </a:extLst>
          </p:cNvPr>
          <p:cNvSpPr/>
          <p:nvPr/>
        </p:nvSpPr>
        <p:spPr>
          <a:xfrm rot="5400000">
            <a:off x="1258508" y="6146101"/>
            <a:ext cx="806929" cy="130858"/>
          </a:xfrm>
          <a:prstGeom prst="triangle">
            <a:avLst>
              <a:gd name="adj" fmla="val 493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6331">
              <a:defRPr/>
            </a:pPr>
            <a:endParaRPr kumimoji="1" lang="ja-JP" altLang="en-US" sz="2795">
              <a:solidFill>
                <a:prstClr val="white"/>
              </a:solidFill>
              <a:latin typeface="Calibri" panose="020F0502020204030204"/>
              <a:ea typeface="游ゴシック" panose="020B0400000000000000" pitchFamily="50" charset="-128"/>
            </a:endParaRPr>
          </a:p>
        </p:txBody>
      </p:sp>
      <p:sp>
        <p:nvSpPr>
          <p:cNvPr id="132" name="テキスト ボックス 131">
            <a:extLst>
              <a:ext uri="{FF2B5EF4-FFF2-40B4-BE49-F238E27FC236}">
                <a16:creationId xmlns:a16="http://schemas.microsoft.com/office/drawing/2014/main" id="{C7B19067-4BC9-43D5-8AA1-05EA8F859E5D}"/>
              </a:ext>
            </a:extLst>
          </p:cNvPr>
          <p:cNvSpPr txBox="1"/>
          <p:nvPr/>
        </p:nvSpPr>
        <p:spPr>
          <a:xfrm>
            <a:off x="1916661" y="6047506"/>
            <a:ext cx="2881993" cy="522223"/>
          </a:xfrm>
          <a:prstGeom prst="rect">
            <a:avLst/>
          </a:prstGeom>
          <a:noFill/>
        </p:spPr>
        <p:txBody>
          <a:bodyPr wrap="square">
            <a:spAutoFit/>
          </a:bodyPr>
          <a:lstStyle/>
          <a:p>
            <a:pPr defTabSz="456788">
              <a:tabLst>
                <a:tab pos="2950304" algn="l"/>
              </a:tabLst>
            </a:pPr>
            <a:r>
              <a:rPr kumimoji="1" lang="ja-JP" altLang="en-US" sz="1398" b="1" u="sng" kern="0" dirty="0">
                <a:solidFill>
                  <a:prstClr val="black">
                    <a:lumMod val="75000"/>
                    <a:lumOff val="25000"/>
                  </a:prstClr>
                </a:solidFill>
                <a:latin typeface="Meiryo UI"/>
                <a:ea typeface="Meiryo UI"/>
              </a:rPr>
              <a:t>➡　</a:t>
            </a:r>
            <a:r>
              <a:rPr kumimoji="1" lang="ja-JP" altLang="en-US" sz="1398" u="sng" kern="0" dirty="0">
                <a:solidFill>
                  <a:prstClr val="black">
                    <a:lumMod val="75000"/>
                    <a:lumOff val="25000"/>
                  </a:prstClr>
                </a:solidFill>
                <a:latin typeface="Meiryo UI"/>
                <a:ea typeface="Meiryo UI"/>
              </a:rPr>
              <a:t>認証フィールド・登録企業等は、　</a:t>
            </a:r>
            <a:endParaRPr kumimoji="1" lang="en-US" altLang="ja-JP" sz="1398" u="sng" kern="0" dirty="0">
              <a:solidFill>
                <a:prstClr val="black">
                  <a:lumMod val="75000"/>
                  <a:lumOff val="25000"/>
                </a:prstClr>
              </a:solidFill>
              <a:latin typeface="Meiryo UI"/>
              <a:ea typeface="Meiryo UI"/>
            </a:endParaRPr>
          </a:p>
          <a:p>
            <a:pPr defTabSz="456788">
              <a:tabLst>
                <a:tab pos="2950304" algn="l"/>
              </a:tabLst>
            </a:pPr>
            <a:r>
              <a:rPr kumimoji="1" lang="ja-JP" altLang="en-US" sz="1398" kern="0" dirty="0">
                <a:solidFill>
                  <a:prstClr val="black">
                    <a:lumMod val="75000"/>
                    <a:lumOff val="25000"/>
                  </a:prstClr>
                </a:solidFill>
                <a:latin typeface="Meiryo UI"/>
                <a:ea typeface="Meiryo UI"/>
              </a:rPr>
              <a:t>　　</a:t>
            </a:r>
            <a:r>
              <a:rPr kumimoji="1" lang="ja-JP" altLang="en-US" sz="1398" u="sng" kern="0" dirty="0">
                <a:solidFill>
                  <a:prstClr val="black"/>
                </a:solidFill>
                <a:latin typeface="Meiryo UI"/>
                <a:ea typeface="Meiryo UI"/>
              </a:rPr>
              <a:t>公的サポートを受ける</a:t>
            </a:r>
            <a:r>
              <a:rPr kumimoji="1" lang="ja-JP" altLang="en-US" sz="1398" u="sng" kern="0" dirty="0">
                <a:solidFill>
                  <a:prstClr val="black">
                    <a:lumMod val="75000"/>
                    <a:lumOff val="25000"/>
                  </a:prstClr>
                </a:solidFill>
                <a:latin typeface="Meiryo UI"/>
                <a:ea typeface="Meiryo UI"/>
              </a:rPr>
              <a:t>ことが可能。</a:t>
            </a:r>
            <a:endParaRPr kumimoji="1" lang="en-US" altLang="ja-JP" sz="1398" u="sng" kern="0" dirty="0">
              <a:solidFill>
                <a:prstClr val="black">
                  <a:lumMod val="75000"/>
                  <a:lumOff val="25000"/>
                </a:prstClr>
              </a:solidFill>
              <a:latin typeface="Meiryo UI"/>
              <a:ea typeface="Meiryo UI"/>
            </a:endParaRPr>
          </a:p>
        </p:txBody>
      </p:sp>
      <p:sp>
        <p:nvSpPr>
          <p:cNvPr id="39" name="スライド番号プレースホルダー 1">
            <a:extLst>
              <a:ext uri="{FF2B5EF4-FFF2-40B4-BE49-F238E27FC236}">
                <a16:creationId xmlns:a16="http://schemas.microsoft.com/office/drawing/2014/main" id="{C520E463-1F03-41BF-999C-9104EE4CE0BC}"/>
              </a:ext>
            </a:extLst>
          </p:cNvPr>
          <p:cNvSpPr txBox="1">
            <a:spLocks/>
          </p:cNvSpPr>
          <p:nvPr/>
        </p:nvSpPr>
        <p:spPr>
          <a:xfrm>
            <a:off x="9480000" y="6551997"/>
            <a:ext cx="407115" cy="299466"/>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defTabSz="457474">
              <a:defRPr/>
            </a:pPr>
            <a:fld id="{F5ED83BE-D324-43B5-A05C-EE6A5C9460D4}" type="slidenum">
              <a:rPr lang="en-US" altLang="ja-JP" sz="1098">
                <a:solidFill>
                  <a:srgbClr val="000000"/>
                </a:solidFill>
                <a:latin typeface="Segoe UI"/>
                <a:ea typeface="Meiryo UI"/>
              </a:rPr>
              <a:pPr algn="r" defTabSz="457474">
                <a:defRPr/>
              </a:pPr>
              <a:t>7</a:t>
            </a:fld>
            <a:endParaRPr lang="en-US" altLang="ja-JP" sz="1098" dirty="0">
              <a:solidFill>
                <a:srgbClr val="000000"/>
              </a:solidFill>
              <a:latin typeface="Segoe UI"/>
              <a:ea typeface="Meiryo UI"/>
            </a:endParaRPr>
          </a:p>
        </p:txBody>
      </p:sp>
      <p:sp>
        <p:nvSpPr>
          <p:cNvPr id="38" name="正方形/長方形 37">
            <a:extLst>
              <a:ext uri="{FF2B5EF4-FFF2-40B4-BE49-F238E27FC236}">
                <a16:creationId xmlns:a16="http://schemas.microsoft.com/office/drawing/2014/main" id="{7984ACE8-02AB-4D82-9AD2-E199BF1C81B4}"/>
              </a:ext>
            </a:extLst>
          </p:cNvPr>
          <p:cNvSpPr/>
          <p:nvPr/>
        </p:nvSpPr>
        <p:spPr>
          <a:xfrm>
            <a:off x="1932" y="1651"/>
            <a:ext cx="9918000" cy="53897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8900" defTabSz="456788">
              <a:spcBef>
                <a:spcPts val="300"/>
              </a:spcBef>
              <a:tabLst>
                <a:tab pos="929245" algn="l"/>
              </a:tabLst>
              <a:defRPr/>
            </a:pPr>
            <a:r>
              <a:rPr kumimoji="1" lang="ja-JP" altLang="en-US" sz="1801" b="1" u="heavy" spc="300" dirty="0">
                <a:solidFill>
                  <a:srgbClr val="000000"/>
                </a:solidFill>
                <a:uFill>
                  <a:solidFill>
                    <a:srgbClr val="2E75B6"/>
                  </a:solidFill>
                </a:uFill>
                <a:latin typeface="Meiryo UI" panose="020B0604030504040204" pitchFamily="50" charset="-128"/>
                <a:ea typeface="Meiryo UI" panose="020B0604030504040204" pitchFamily="50" charset="-128"/>
              </a:rPr>
              <a:t>万博後における</a:t>
            </a:r>
            <a:r>
              <a:rPr kumimoji="1" lang="ja-JP" altLang="en-US" sz="1801" b="1" u="heavy" spc="300" dirty="0">
                <a:solidFill>
                  <a:prstClr val="black"/>
                </a:solidFill>
                <a:uFill>
                  <a:solidFill>
                    <a:srgbClr val="2E75B6"/>
                  </a:solidFill>
                </a:uFill>
                <a:latin typeface="Meiryo UI" panose="020B0604030504040204" pitchFamily="50" charset="-128"/>
                <a:ea typeface="Meiryo UI" panose="020B0604030504040204" pitchFamily="50" charset="-128"/>
              </a:rPr>
              <a:t>スーパーシティの新たなフィールド等の展開</a:t>
            </a:r>
          </a:p>
          <a:p>
            <a:pPr defTabSz="456331">
              <a:defRPr/>
            </a:pPr>
            <a:r>
              <a:rPr kumimoji="1" lang="ja-JP" altLang="en-US" sz="1101" spc="300" dirty="0">
                <a:solidFill>
                  <a:prstClr val="black"/>
                </a:solidFill>
                <a:latin typeface="Meiryo UI" panose="020B0604030504040204" pitchFamily="50" charset="-128"/>
                <a:ea typeface="Meiryo UI" panose="020B0604030504040204" pitchFamily="50" charset="-128"/>
              </a:rPr>
              <a:t>　</a:t>
            </a:r>
            <a:r>
              <a:rPr kumimoji="1" lang="ja-JP" altLang="en-US" sz="1601" b="1" spc="300" dirty="0">
                <a:solidFill>
                  <a:prstClr val="black"/>
                </a:solidFill>
                <a:latin typeface="Meiryo UI" panose="020B0604030504040204" pitchFamily="50" charset="-128"/>
                <a:ea typeface="Meiryo UI" panose="020B0604030504040204" pitchFamily="50" charset="-128"/>
              </a:rPr>
              <a:t>④認証フィールド・登録企業等への公的サポート</a:t>
            </a:r>
            <a:endParaRPr kumimoji="1" lang="en-US" altLang="ja-JP" sz="1601" b="1" dirty="0">
              <a:solidFill>
                <a:srgbClr val="000000"/>
              </a:solidFill>
              <a:latin typeface="Segoe UI"/>
              <a:ea typeface="Meiryo UI"/>
            </a:endParaRPr>
          </a:p>
        </p:txBody>
      </p:sp>
      <p:sp>
        <p:nvSpPr>
          <p:cNvPr id="2" name="テキスト ボックス 1">
            <a:extLst>
              <a:ext uri="{FF2B5EF4-FFF2-40B4-BE49-F238E27FC236}">
                <a16:creationId xmlns:a16="http://schemas.microsoft.com/office/drawing/2014/main" id="{5C26DCD1-4F4D-4D0C-FE0B-07F4EC0A222D}"/>
              </a:ext>
            </a:extLst>
          </p:cNvPr>
          <p:cNvSpPr txBox="1"/>
          <p:nvPr/>
        </p:nvSpPr>
        <p:spPr>
          <a:xfrm>
            <a:off x="1769447" y="5556323"/>
            <a:ext cx="2201604" cy="461665"/>
          </a:xfrm>
          <a:prstGeom prst="rect">
            <a:avLst/>
          </a:prstGeom>
          <a:noFill/>
          <a:ln w="9525" cap="flat" cmpd="sng" algn="ctr">
            <a:noFill/>
            <a:prstDash val="solid"/>
            <a:miter lim="800000"/>
          </a:ln>
          <a:effectLst/>
        </p:spPr>
        <p:txBody>
          <a:bodyPr wrap="square" rtlCol="0">
            <a:spAutoFit/>
          </a:bodyPr>
          <a:lstStyle/>
          <a:p>
            <a:pPr marL="0" marR="0" lvl="0" indent="0" defTabSz="456514" eaLnBrk="1" fontAlgn="auto" latinLnBrk="0" hangingPunct="1">
              <a:lnSpc>
                <a:spcPct val="1000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prstClr val="black"/>
                </a:solidFill>
                <a:effectLst/>
                <a:uLnTx/>
                <a:uFillTx/>
                <a:latin typeface="Meiryo UI"/>
                <a:ea typeface="Meiryo UI"/>
                <a:cs typeface="+mn-cs"/>
              </a:rPr>
              <a:t>※</a:t>
            </a:r>
            <a:r>
              <a:rPr kumimoji="1" lang="ja-JP" altLang="en-US" sz="1200" b="0" i="0" u="none" strike="noStrike" kern="0" cap="none" spc="0" normalizeH="0" baseline="0" noProof="0" dirty="0">
                <a:ln>
                  <a:noFill/>
                </a:ln>
                <a:solidFill>
                  <a:prstClr val="black"/>
                </a:solidFill>
                <a:effectLst/>
                <a:uLnTx/>
                <a:uFillTx/>
                <a:latin typeface="Meiryo UI"/>
                <a:ea typeface="Meiryo UI"/>
                <a:cs typeface="+mn-cs"/>
              </a:rPr>
              <a:t>認証・登録申請にあたり、</a:t>
            </a:r>
            <a:endParaRPr kumimoji="1" lang="en-US" altLang="ja-JP" sz="1200" b="0" i="0" u="none" strike="noStrike" kern="0" cap="none" spc="0" normalizeH="0" baseline="0" noProof="0" dirty="0">
              <a:ln>
                <a:noFill/>
              </a:ln>
              <a:solidFill>
                <a:prstClr val="black"/>
              </a:solidFill>
              <a:effectLst/>
              <a:uLnTx/>
              <a:uFillTx/>
              <a:latin typeface="Meiryo UI"/>
              <a:ea typeface="Meiryo UI"/>
              <a:cs typeface="+mn-cs"/>
            </a:endParaRPr>
          </a:p>
          <a:p>
            <a:pPr marL="0" marR="0" lvl="0" indent="0" defTabSz="456514"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Meiryo UI"/>
                <a:ea typeface="Meiryo UI"/>
                <a:cs typeface="+mn-cs"/>
              </a:rPr>
              <a:t>　府市と事前協議</a:t>
            </a:r>
          </a:p>
        </p:txBody>
      </p:sp>
      <p:cxnSp>
        <p:nvCxnSpPr>
          <p:cNvPr id="3" name="直線矢印コネクタ 2">
            <a:extLst>
              <a:ext uri="{FF2B5EF4-FFF2-40B4-BE49-F238E27FC236}">
                <a16:creationId xmlns:a16="http://schemas.microsoft.com/office/drawing/2014/main" id="{27558203-917D-AB37-7A6A-7022E7FC3EE2}"/>
              </a:ext>
            </a:extLst>
          </p:cNvPr>
          <p:cNvCxnSpPr>
            <a:cxnSpLocks/>
          </p:cNvCxnSpPr>
          <p:nvPr/>
        </p:nvCxnSpPr>
        <p:spPr>
          <a:xfrm>
            <a:off x="1880972" y="5565363"/>
            <a:ext cx="1187766" cy="0"/>
          </a:xfrm>
          <a:prstGeom prst="straightConnector1">
            <a:avLst/>
          </a:prstGeom>
          <a:noFill/>
          <a:ln w="19050" cap="flat" cmpd="sng" algn="ctr">
            <a:solidFill>
              <a:srgbClr val="FF0000"/>
            </a:solidFill>
            <a:prstDash val="solid"/>
            <a:miter lim="800000"/>
            <a:headEnd type="triangle"/>
            <a:tailEnd type="triangle"/>
          </a:ln>
          <a:effectLst/>
        </p:spPr>
      </p:cxnSp>
      <p:sp>
        <p:nvSpPr>
          <p:cNvPr id="4" name="テキスト ボックス 3">
            <a:extLst>
              <a:ext uri="{FF2B5EF4-FFF2-40B4-BE49-F238E27FC236}">
                <a16:creationId xmlns:a16="http://schemas.microsoft.com/office/drawing/2014/main" id="{AFDED13C-9463-0FD1-D454-CA598921EDD8}"/>
              </a:ext>
            </a:extLst>
          </p:cNvPr>
          <p:cNvSpPr txBox="1"/>
          <p:nvPr/>
        </p:nvSpPr>
        <p:spPr>
          <a:xfrm>
            <a:off x="4387889" y="5486140"/>
            <a:ext cx="1487230" cy="369332"/>
          </a:xfrm>
          <a:prstGeom prst="rect">
            <a:avLst/>
          </a:prstGeom>
          <a:noFill/>
          <a:ln w="9525" cap="flat" cmpd="sng" algn="ctr">
            <a:noFill/>
            <a:prstDash val="solid"/>
            <a:miter lim="800000"/>
          </a:ln>
          <a:effectLst/>
        </p:spPr>
        <p:txBody>
          <a:bodyPr wrap="square" rtlCol="0">
            <a:spAutoFit/>
          </a:bodyPr>
          <a:lstStyle/>
          <a:p>
            <a:pPr marL="0" marR="0" lvl="0" indent="0" defTabSz="456514"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Meiryo UI"/>
                <a:ea typeface="Meiryo UI"/>
                <a:cs typeface="+mn-cs"/>
              </a:rPr>
              <a:t>※</a:t>
            </a:r>
            <a:r>
              <a:rPr kumimoji="1" lang="ja-JP" altLang="en-US" sz="900" kern="0" dirty="0">
                <a:solidFill>
                  <a:prstClr val="black"/>
                </a:solidFill>
                <a:latin typeface="Meiryo UI"/>
                <a:ea typeface="Meiryo UI"/>
              </a:rPr>
              <a:t>事業年度ごとに、</a:t>
            </a:r>
            <a:endParaRPr kumimoji="1" lang="en-US" altLang="ja-JP" sz="900" kern="0" dirty="0">
              <a:solidFill>
                <a:prstClr val="black"/>
              </a:solidFill>
              <a:latin typeface="Meiryo UI"/>
              <a:ea typeface="Meiryo UI"/>
            </a:endParaRPr>
          </a:p>
          <a:p>
            <a:pPr marL="0" marR="0" lvl="0" indent="0" defTabSz="456514"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a:ea typeface="Meiryo UI"/>
                <a:cs typeface="+mn-cs"/>
              </a:rPr>
              <a:t>　</a:t>
            </a:r>
            <a:r>
              <a:rPr kumimoji="1" lang="ja-JP" altLang="en-US" sz="900" kern="0" dirty="0">
                <a:solidFill>
                  <a:prstClr val="black"/>
                </a:solidFill>
                <a:latin typeface="Meiryo UI"/>
                <a:ea typeface="Meiryo UI"/>
              </a:rPr>
              <a:t> 事業実績報告書を提出</a:t>
            </a:r>
            <a:endParaRPr kumimoji="1" lang="ja-JP" altLang="en-US" sz="900" b="0" i="0" u="none" strike="noStrike" kern="0" cap="none" spc="0" normalizeH="0" baseline="0" noProof="0" dirty="0">
              <a:ln>
                <a:noFill/>
              </a:ln>
              <a:solidFill>
                <a:prstClr val="black"/>
              </a:solidFill>
              <a:effectLst/>
              <a:uLnTx/>
              <a:uFillTx/>
              <a:latin typeface="Meiryo UI"/>
              <a:ea typeface="Meiryo UI"/>
              <a:cs typeface="+mn-cs"/>
            </a:endParaRPr>
          </a:p>
        </p:txBody>
      </p:sp>
    </p:spTree>
    <p:extLst>
      <p:ext uri="{BB962C8B-B14F-4D97-AF65-F5344CB8AC3E}">
        <p14:creationId xmlns:p14="http://schemas.microsoft.com/office/powerpoint/2010/main" val="1365175373"/>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lumMod val="60000"/>
            <a:lumOff val="40000"/>
          </a:schemeClr>
        </a:solidFill>
      </a:spPr>
      <a:bodyPr rtlCol="0" anchor="ctr"/>
      <a:lstStyle>
        <a:defPPr algn="ctr">
          <a:defRPr kumimoji="1" sz="1200" dirty="0" smtClean="0">
            <a:solidFill>
              <a:schemeClr val="tx1"/>
            </a:solidFill>
          </a:defRPr>
        </a:defPPr>
      </a:lstStyle>
      <a:style>
        <a:lnRef idx="2">
          <a:schemeClr val="accent6">
            <a:shade val="50000"/>
          </a:schemeClr>
        </a:lnRef>
        <a:fillRef idx="1">
          <a:schemeClr val="accent6"/>
        </a:fillRef>
        <a:effectRef idx="0">
          <a:schemeClr val="accent6"/>
        </a:effectRef>
        <a:fontRef idx="minor">
          <a:schemeClr val="lt1"/>
        </a:fontRef>
      </a:style>
    </a:spDef>
    <a:txDef>
      <a:spPr>
        <a:noFill/>
        <a:ln w="9525" cap="flat" cmpd="sng" algn="ctr">
          <a:noFill/>
          <a:prstDash val="solid"/>
          <a:miter lim="800000"/>
        </a:ln>
        <a:effectLst/>
      </a:spPr>
      <a:bodyPr wrap="square">
        <a:sp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Default Theme" id="{F4EA64EF-3092-473C-994A-576D3A4BF737}" vid="{6B0B758C-595F-4ABD-A941-E9F0C7E622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1762</Words>
  <Application>Microsoft Office PowerPoint</Application>
  <PresentationFormat>A4 210 x 297 mm</PresentationFormat>
  <Paragraphs>147</Paragraphs>
  <Slides>7</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BIZ UDPゴシック</vt:lpstr>
      <vt:lpstr>HGS創英角ｺﾞｼｯｸUB</vt:lpstr>
      <vt:lpstr>Meiryo UI</vt:lpstr>
      <vt:lpstr>游ゴシック</vt:lpstr>
      <vt:lpstr>Arial</vt:lpstr>
      <vt:lpstr>Calibri</vt:lpstr>
      <vt:lpstr>Segoe UI</vt:lpstr>
      <vt:lpstr>Wingdings</vt:lpstr>
      <vt:lpstr>Default Theme</vt:lpstr>
      <vt:lpstr>大阪スーパーシティ全体計画</vt:lpstr>
      <vt:lpstr>目次</vt:lpstr>
      <vt:lpstr>万博後におけるスーパーシティの新たなフィールド等の展開</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modified xsi:type="dcterms:W3CDTF">2026-07-07T10:16:13Z</dcterms:modified>
</cp:coreProperties>
</file>