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3"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根来　拓也" initials="根来　拓也" lastIdx="11" clrIdx="0">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4434" autoAdjust="0"/>
  </p:normalViewPr>
  <p:slideViewPr>
    <p:cSldViewPr>
      <p:cViewPr varScale="1">
        <p:scale>
          <a:sx n="97" d="100"/>
          <a:sy n="97" d="100"/>
        </p:scale>
        <p:origin x="104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569665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5</a:t>
            </a:fld>
            <a:endParaRPr kumimoji="1" lang="ja-JP" altLang="en-US"/>
          </a:p>
        </p:txBody>
      </p:sp>
    </p:spTree>
    <p:extLst>
      <p:ext uri="{BB962C8B-B14F-4D97-AF65-F5344CB8AC3E}">
        <p14:creationId xmlns:p14="http://schemas.microsoft.com/office/powerpoint/2010/main" val="1402360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2026/5/8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2026/5/8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令和８年度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893008415"/>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indent="-171450">
                        <a:buFont typeface="Arial" panose="020B0604020202020204" pitchFamily="34" charset="0"/>
                        <a:buChar cha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保健事業実施にあたっての財源の充て方や考え方に基づき、令和８年度保健事業について、独自事業分は申請事業を全て採択し、効果的取組は採択なしとした。</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Arial" panose="020B0604020202020204" pitchFamily="34" charset="0"/>
                        <a:buChar cha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保健事業（独自事業分）の内容を取り纏め、全市町村間で共有するにあたり、調書様式を一部改訂。</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険者努力支援制度の評価点下位の市町村への介入支援に関し、千早赤阪村及び阪南市を支援対象に決定し、府が実施する国保ヘルスアップ支援事業「市町村保健事業への介入支援事業」において介入支援を実施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a:solidFill>
                            <a:schemeClr val="tx1"/>
                          </a:solidFill>
                          <a:latin typeface="UD デジタル 教科書体 NP-B" panose="02020700000000000000" pitchFamily="18" charset="-128"/>
                          <a:ea typeface="UD デジタル 教科書体 NP-B" panose="02020700000000000000" pitchFamily="18" charset="-128"/>
                          <a:cs typeface="+mn-cs"/>
                        </a:rPr>
                        <a:t>保健</a:t>
                      </a: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事業の事業評価や、令和８年度事業（独自事業分）の取り纏めの共有について、検討を行う。</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令和９年度保健事業の募集及び事業決定を行う。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保険者努力支援制度の評価点下位の市町村に対し、介入支援を実施する。</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マイナ保険証への移行により、マイナポータルでも医療費が確認できることを踏まえたうえで、医療費通知のサービス機能が損なわれないことを前提として、他の保険者における通知回数等も参考に、通知回数を２回とし、見直す時期は令和９年度からとした。</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資料５－１</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17677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令和８年度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703511323"/>
              </p:ext>
            </p:extLst>
          </p:nvPr>
        </p:nvGraphicFramePr>
        <p:xfrm>
          <a:off x="396714" y="439170"/>
          <a:ext cx="8344835" cy="614516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576000">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保険者間調整の実情把握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保険者間調整の円滑化に資する取組（他の保険者（特に被用者保険）に対する制度の理解・協力の求めや、好事例の横展開など）</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ア）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イ）広報等を活用した被保険者への周知（資格の取得喪失手続きの時期を逸しないことや、自身の資格を確認せずに保険給付を受けることの未然防止、被保険者の適用に係る周知用リーフレットの窓口配架など）</a:t>
                      </a:r>
                      <a:endParaRPr kumimoji="1" lang="en-US" altLang="ja-JP" sz="7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令和８年度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496995026"/>
              </p:ext>
            </p:extLst>
          </p:nvPr>
        </p:nvGraphicFramePr>
        <p:xfrm>
          <a:off x="324707" y="474320"/>
          <a:ext cx="8531999" cy="5348121"/>
        </p:xfrm>
        <a:graphic>
          <a:graphicData uri="http://schemas.openxmlformats.org/drawingml/2006/table">
            <a:tbl>
              <a:tblPr firstRow="1" bandRow="1">
                <a:tableStyleId>{5940675A-B579-460E-94D1-54222C63F5DA}</a:tableStyleId>
              </a:tblPr>
              <a:tblGrid>
                <a:gridCol w="670486">
                  <a:extLst>
                    <a:ext uri="{9D8B030D-6E8A-4147-A177-3AD203B41FA5}">
                      <a16:colId xmlns:a16="http://schemas.microsoft.com/office/drawing/2014/main" val="20000"/>
                    </a:ext>
                  </a:extLst>
                </a:gridCol>
                <a:gridCol w="670486">
                  <a:extLst>
                    <a:ext uri="{9D8B030D-6E8A-4147-A177-3AD203B41FA5}">
                      <a16:colId xmlns:a16="http://schemas.microsoft.com/office/drawing/2014/main" val="3837712147"/>
                    </a:ext>
                  </a:extLst>
                </a:gridCol>
                <a:gridCol w="541982">
                  <a:extLst>
                    <a:ext uri="{9D8B030D-6E8A-4147-A177-3AD203B41FA5}">
                      <a16:colId xmlns:a16="http://schemas.microsoft.com/office/drawing/2014/main" val="20001"/>
                    </a:ext>
                  </a:extLst>
                </a:gridCol>
                <a:gridCol w="2350897">
                  <a:extLst>
                    <a:ext uri="{9D8B030D-6E8A-4147-A177-3AD203B41FA5}">
                      <a16:colId xmlns:a16="http://schemas.microsoft.com/office/drawing/2014/main" val="20002"/>
                    </a:ext>
                  </a:extLst>
                </a:gridCol>
                <a:gridCol w="2149074">
                  <a:extLst>
                    <a:ext uri="{9D8B030D-6E8A-4147-A177-3AD203B41FA5}">
                      <a16:colId xmlns:a16="http://schemas.microsoft.com/office/drawing/2014/main" val="585633033"/>
                    </a:ext>
                  </a:extLst>
                </a:gridCol>
                <a:gridCol w="2149074">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801585">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ctr">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市町村における第三者行為求償事務の取組に関する進捗管理</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第三者行為の早期の把握、損害保険関係団体との覚書に基づく連携</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求償能力の向上、事務手続きの効率化に資する取組の実施</a:t>
                      </a:r>
                      <a:r>
                        <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（府国保連合会が開催する研修会への管理職の継続的な参加、第三者行為求償事務に関する技術的助言を行うアドバイザーや弁護士の活用）</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被保険者への制度周知</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ついては、事務規約の策定にあたり、府議会及び各市町村議会の議決を要するなどの課題があること、一方、現状の国保連への事務委託において大きな課題等は生じていないことなどを踏まえ、引き続き、国の動向や他の都道府県の情報を共有していくこととし、新たな動きがあれば協議。</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ー</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86207933"/>
              </p:ext>
            </p:extLst>
          </p:nvPr>
        </p:nvGraphicFramePr>
        <p:xfrm>
          <a:off x="457200" y="508663"/>
          <a:ext cx="8435278" cy="4541474"/>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4">
                  <a:txBody>
                    <a:bodyPr/>
                    <a:lstStyle/>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収納率向上に向けた収納対策について、令和６年度に作成した「収納率が低い要因分析シート」を活用</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した分析状況及び各市町村における取組み</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状況等を共有。滞納整理の取組みについて、意見交換を実施。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在留外国人への国保制度の周知について、各市町村が作成している多言語翻訳されたパンフレット、リーフレットの共有を実施。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収納事務の資質の向上を促進するための</a:t>
                      </a: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QA</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集の作成を進める。</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令和８年度の広報共同実施について、広報項目及び実施スケジュールを決定。</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令和９年度の広報共同実施について、広報項目及び実施スケジュールについて、検討を行う。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令和８年度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416562347"/>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令和９年度以降のあり方について、各市町村における給付実績や他制度の状況等の実態調査及び市町村の意向調査（継続及び廃止）の結果を踏まえ、検討を行い、当面の間は、現行制度を継続することした。</a:t>
                      </a:r>
                      <a:r>
                        <a:rPr lang="ja-JP" altLang="en-US" sz="800" dirty="0">
                          <a:solidFill>
                            <a:schemeClr val="tx1"/>
                          </a:solidFill>
                        </a:rPr>
                        <a:t> </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令和８年度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4077072"/>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「検討すべき主な事項」・ 「検討状況」欄に記載している「－」について、既に整理済み及び方向性等が決定、また国の動向を注視するものとして表記しているが、今後、必要に応じて検討するものとする。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6374</TotalTime>
  <Words>2353</Words>
  <Application>Microsoft Office PowerPoint</Application>
  <PresentationFormat>画面に合わせる (4:3)</PresentationFormat>
  <Paragraphs>222</Paragraphs>
  <Slides>5</Slides>
  <Notes>4</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UD デジタル 教科書体 N-B</vt:lpstr>
      <vt:lpstr>UD デジタル 教科書体 NP-B</vt:lpstr>
      <vt:lpstr>游ゴシック</vt:lpstr>
      <vt:lpstr>Arial</vt:lpstr>
      <vt:lpstr>Calibri</vt:lpstr>
      <vt:lpstr>Wingdings</vt:lpstr>
      <vt:lpstr>Office ​​テーマ</vt:lpstr>
      <vt:lpstr>令和８年度　事業運営検討Ｗ・Ｇの検討事項</vt:lpstr>
      <vt:lpstr>令和８年度　事業運営検討Ｗ・Ｇの検討事項</vt:lpstr>
      <vt:lpstr>令和８年度　事業運営検討Ｗ・Ｇの検討事項</vt:lpstr>
      <vt:lpstr>令和８年度　事業運営検討Ｗ・Ｇの検討事項</vt:lpstr>
      <vt:lpstr>令和８年度　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　事業運営検討Ｗ・Ｇの検討事項（中間報告）</dc:title>
  <dc:creator>HOSTNAME</dc:creator>
  <cp:lastModifiedBy>桐山　栞里</cp:lastModifiedBy>
  <cp:revision>603</cp:revision>
  <cp:lastPrinted>2026-02-18T08:08:18Z</cp:lastPrinted>
  <dcterms:created xsi:type="dcterms:W3CDTF">2016-01-05T01:34:32Z</dcterms:created>
  <dcterms:modified xsi:type="dcterms:W3CDTF">2026-05-08T04:11:04Z</dcterms:modified>
</cp:coreProperties>
</file>