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82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02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10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01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04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1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54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8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0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C5A42-B600-42E7-BFBE-989BDC690449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53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948264" y="332654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事業計画書（様式</a:t>
            </a:r>
            <a:r>
              <a:rPr lang="zh-TW" altLang="en-US" sz="1200" dirty="0" smtClean="0"/>
              <a:t>第</a:t>
            </a:r>
            <a:r>
              <a:rPr lang="en-US" altLang="zh-TW" sz="1200" dirty="0" smtClean="0"/>
              <a:t>2</a:t>
            </a:r>
            <a:r>
              <a:rPr lang="zh-TW" altLang="en-US" sz="1200" dirty="0" smtClean="0"/>
              <a:t>号</a:t>
            </a:r>
            <a:r>
              <a:rPr lang="en-US" altLang="ja-JP" sz="1200" dirty="0"/>
              <a:t>3</a:t>
            </a:r>
            <a:r>
              <a:rPr lang="zh-TW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3" name="正方形/長方形 2"/>
          <p:cNvSpPr/>
          <p:nvPr/>
        </p:nvSpPr>
        <p:spPr>
          <a:xfrm>
            <a:off x="395536" y="764704"/>
            <a:ext cx="8424936" cy="5760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95536" y="782650"/>
            <a:ext cx="8424936" cy="28803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36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altLang="en-US" sz="1200" b="1" dirty="0">
                <a:solidFill>
                  <a:schemeClr val="bg1"/>
                </a:solidFill>
              </a:rPr>
              <a:t>提案内容のセールスポイント</a:t>
            </a:r>
            <a:r>
              <a:rPr lang="ja-JP" sz="1200" b="1" kern="100" dirty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sz="1200" b="1" kern="100" dirty="0" smtClean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(</a:t>
            </a:r>
            <a:r>
              <a:rPr lang="ja-JP" altLang="en-US" sz="1200" b="1" kern="100" dirty="0" smtClean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〇〇公園</a:t>
            </a:r>
            <a:r>
              <a:rPr lang="en-US" sz="1200" b="1" kern="100" dirty="0" smtClean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)</a:t>
            </a:r>
            <a:r>
              <a:rPr lang="en-US" sz="1400" b="1" kern="100" dirty="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100" kern="100" dirty="0">
              <a:solidFill>
                <a:schemeClr val="bg1"/>
              </a:solidFill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611560" y="126876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0717" y="130489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〇〇の取り組み</a:t>
            </a:r>
            <a:r>
              <a:rPr kumimoji="1" lang="en-US" altLang="ja-JP" sz="1200" dirty="0" smtClean="0"/>
              <a:t>】</a:t>
            </a:r>
          </a:p>
          <a:p>
            <a:r>
              <a:rPr lang="ja-JP" altLang="en-US" sz="1200" dirty="0" smtClean="0"/>
              <a:t>１）概要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２）内容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ja-JP" altLang="en-US" sz="1200" dirty="0"/>
          </a:p>
        </p:txBody>
      </p:sp>
      <p:sp>
        <p:nvSpPr>
          <p:cNvPr id="9" name="角丸四角形 8"/>
          <p:cNvSpPr/>
          <p:nvPr/>
        </p:nvSpPr>
        <p:spPr>
          <a:xfrm>
            <a:off x="2621721" y="140187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18464" y="170863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・イメージ写真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・模式図　　　　等</a:t>
            </a:r>
            <a:endParaRPr kumimoji="1" lang="ja-JP" altLang="en-US" sz="1200" dirty="0"/>
          </a:p>
        </p:txBody>
      </p:sp>
      <p:sp>
        <p:nvSpPr>
          <p:cNvPr id="12" name="角丸四角形 11"/>
          <p:cNvSpPr/>
          <p:nvPr/>
        </p:nvSpPr>
        <p:spPr>
          <a:xfrm>
            <a:off x="4708668" y="126876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27825" y="130489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〇〇の取り組み</a:t>
            </a:r>
            <a:r>
              <a:rPr kumimoji="1" lang="en-US" altLang="ja-JP" sz="1200" dirty="0" smtClean="0"/>
              <a:t>】</a:t>
            </a:r>
          </a:p>
          <a:p>
            <a:r>
              <a:rPr lang="ja-JP" altLang="en-US" sz="1200" dirty="0" smtClean="0"/>
              <a:t>１）概要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２）内容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ja-JP" altLang="en-US" sz="1200" dirty="0"/>
          </a:p>
        </p:txBody>
      </p:sp>
      <p:sp>
        <p:nvSpPr>
          <p:cNvPr id="14" name="角丸四角形 13"/>
          <p:cNvSpPr/>
          <p:nvPr/>
        </p:nvSpPr>
        <p:spPr>
          <a:xfrm>
            <a:off x="6718829" y="140187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915572" y="170863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・イメージ写真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・模式図　　　　等</a:t>
            </a:r>
            <a:endParaRPr kumimoji="1" lang="ja-JP" altLang="en-US" sz="1200" dirty="0"/>
          </a:p>
        </p:txBody>
      </p:sp>
      <p:sp>
        <p:nvSpPr>
          <p:cNvPr id="17" name="角丸四角形 16"/>
          <p:cNvSpPr/>
          <p:nvPr/>
        </p:nvSpPr>
        <p:spPr>
          <a:xfrm>
            <a:off x="593969" y="381401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3126" y="385014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〇〇の取り組み</a:t>
            </a:r>
            <a:r>
              <a:rPr kumimoji="1" lang="en-US" altLang="ja-JP" sz="1200" dirty="0" smtClean="0"/>
              <a:t>】</a:t>
            </a:r>
          </a:p>
          <a:p>
            <a:r>
              <a:rPr lang="ja-JP" altLang="en-US" sz="1200" dirty="0" smtClean="0"/>
              <a:t>１）概要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２）内容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ja-JP" altLang="en-US" sz="1200" dirty="0"/>
          </a:p>
        </p:txBody>
      </p:sp>
      <p:sp>
        <p:nvSpPr>
          <p:cNvPr id="19" name="角丸四角形 18"/>
          <p:cNvSpPr/>
          <p:nvPr/>
        </p:nvSpPr>
        <p:spPr>
          <a:xfrm>
            <a:off x="2604130" y="394712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00873" y="425388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・イメージ写真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・模式図　　　　等</a:t>
            </a:r>
            <a:endParaRPr kumimoji="1" lang="ja-JP" altLang="en-US" sz="1200" dirty="0"/>
          </a:p>
        </p:txBody>
      </p:sp>
      <p:sp>
        <p:nvSpPr>
          <p:cNvPr id="22" name="角丸四角形 21"/>
          <p:cNvSpPr/>
          <p:nvPr/>
        </p:nvSpPr>
        <p:spPr>
          <a:xfrm>
            <a:off x="4702605" y="381401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21762" y="385014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〇〇の取り組み</a:t>
            </a:r>
            <a:r>
              <a:rPr kumimoji="1" lang="en-US" altLang="ja-JP" sz="1200" dirty="0" smtClean="0"/>
              <a:t>】</a:t>
            </a:r>
          </a:p>
          <a:p>
            <a:r>
              <a:rPr lang="ja-JP" altLang="en-US" sz="1200" dirty="0" smtClean="0"/>
              <a:t>１）概要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２）内容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〇・・・・・・・・・・・・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〇・・・・・・・・・・・・</a:t>
            </a:r>
            <a:endParaRPr kumimoji="1" lang="ja-JP" altLang="en-US" sz="1200" dirty="0"/>
          </a:p>
        </p:txBody>
      </p:sp>
      <p:sp>
        <p:nvSpPr>
          <p:cNvPr id="24" name="角丸四角形 23"/>
          <p:cNvSpPr/>
          <p:nvPr/>
        </p:nvSpPr>
        <p:spPr>
          <a:xfrm>
            <a:off x="6712766" y="394712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909509" y="425388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・イメージ写真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・模式図　　　　等</a:t>
            </a:r>
            <a:endParaRPr kumimoji="1" lang="ja-JP" altLang="en-US" sz="12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50836" y="404664"/>
            <a:ext cx="70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（例）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14072" y="6525344"/>
            <a:ext cx="3365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文字の大きさは</a:t>
            </a:r>
            <a:r>
              <a:rPr kumimoji="1" lang="en-US" altLang="ja-JP" sz="1200" dirty="0" smtClean="0"/>
              <a:t>10</a:t>
            </a:r>
            <a:r>
              <a:rPr kumimoji="1" lang="ja-JP" altLang="en-US" sz="1200" dirty="0" smtClean="0"/>
              <a:t>ポイント以上としてくだい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808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355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ゴシック</vt:lpstr>
      <vt:lpstr>ＭＳ 明朝</vt:lpstr>
      <vt:lpstr>新細明體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提案内容のセールスポイント</dc:title>
  <dc:creator>JimmonT</dc:creator>
  <cp:lastModifiedBy>髙田　秀彬</cp:lastModifiedBy>
  <cp:revision>7</cp:revision>
  <cp:lastPrinted>2017-02-01T13:22:53Z</cp:lastPrinted>
  <dcterms:created xsi:type="dcterms:W3CDTF">2017-02-01T10:25:15Z</dcterms:created>
  <dcterms:modified xsi:type="dcterms:W3CDTF">2021-03-03T05:27:02Z</dcterms:modified>
</cp:coreProperties>
</file>