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sldIdLst>
    <p:sldId id="261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314DD-C39F-47BB-88D1-C370073416D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327D3-1231-41C6-B4AC-6012F7268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4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EE0-BF5F-4F5C-8945-F82E17FE1418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78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C782-2357-4463-95A3-4E67F405817D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8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F00-72EA-495F-B4E1-4AD9B6B5183E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39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DF58-649E-4905-81CC-9CED77C153C0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80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DA45-76B2-4C2B-9FE8-B578D44CC521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9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B5AE-2C98-426A-8392-5B1639537E03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83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E12-9AB5-4543-92B1-AC07EDD42EF9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93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F93D-2715-441C-9FF9-D04E71AA9FC9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22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9215-B2C6-4F21-B036-E7CA2A85FFE4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75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3BB6-ADB1-4C57-B0DA-6D6E9276DBD8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26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2FC6-9E5A-4CC5-927E-A9DA654C2283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0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D55E-90B3-41DA-A2A7-5D1AD078764C}" type="datetime1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CC57-F923-4791-9FBD-2FF260058B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56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B4EDC7-4E64-4B5F-8DFE-765852354EA0}"/>
              </a:ext>
            </a:extLst>
          </p:cNvPr>
          <p:cNvSpPr txBox="1"/>
          <p:nvPr/>
        </p:nvSpPr>
        <p:spPr>
          <a:xfrm>
            <a:off x="353868" y="1974849"/>
            <a:ext cx="8436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期介護保険事業（支援）計画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の策定について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A4CDA-6E70-4439-AEF2-6DB0F46C3EB2}"/>
              </a:ext>
            </a:extLst>
          </p:cNvPr>
          <p:cNvSpPr txBox="1"/>
          <p:nvPr/>
        </p:nvSpPr>
        <p:spPr>
          <a:xfrm>
            <a:off x="1512000" y="5501673"/>
            <a:ext cx="612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 福祉部 高齢介護室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4D8699-7E12-F82C-5C51-024255B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11F0CC57-F923-4791-9FBD-2FF260058BF0}" type="slidenum">
              <a:rPr kumimoji="1" lang="ja-JP" altLang="en-US" smtClean="0"/>
              <a:t>1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3219E81-10B9-4623-8CF4-2F3E9B20F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44039"/>
              </p:ext>
            </p:extLst>
          </p:nvPr>
        </p:nvGraphicFramePr>
        <p:xfrm>
          <a:off x="6356312" y="137839"/>
          <a:ext cx="2656765" cy="63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708">
                  <a:extLst>
                    <a:ext uri="{9D8B030D-6E8A-4147-A177-3AD203B41FA5}">
                      <a16:colId xmlns:a16="http://schemas.microsoft.com/office/drawing/2014/main" val="2221212884"/>
                    </a:ext>
                  </a:extLst>
                </a:gridCol>
                <a:gridCol w="496057">
                  <a:extLst>
                    <a:ext uri="{9D8B030D-6E8A-4147-A177-3AD203B41FA5}">
                      <a16:colId xmlns:a16="http://schemas.microsoft.com/office/drawing/2014/main" val="3596998702"/>
                    </a:ext>
                  </a:extLst>
                </a:gridCol>
              </a:tblGrid>
              <a:tr h="266048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zh-TW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zh-TW" altLang="en-US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endParaRPr kumimoji="1" lang="en-US" altLang="zh-TW" sz="9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zh-TW" altLang="en-US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大阪府高齢者保健福祉計画推進審議会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報告資料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70460"/>
                  </a:ext>
                </a:extLst>
              </a:tr>
              <a:tr h="266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令和８年３月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36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AC0584-781F-4881-BD3A-533FEADB5899}"/>
              </a:ext>
            </a:extLst>
          </p:cNvPr>
          <p:cNvSpPr txBox="1"/>
          <p:nvPr/>
        </p:nvSpPr>
        <p:spPr>
          <a:xfrm>
            <a:off x="5013151" y="6456650"/>
            <a:ext cx="3528000" cy="2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n-ea"/>
              </a:rPr>
              <a:t>出典：社会保障審議会介護保険部会（第</a:t>
            </a:r>
            <a:r>
              <a:rPr lang="en-US" altLang="ja-JP" sz="1100" dirty="0">
                <a:latin typeface="+mn-ea"/>
              </a:rPr>
              <a:t>134</a:t>
            </a:r>
            <a:r>
              <a:rPr lang="ja-JP" altLang="en-US" sz="1100" dirty="0">
                <a:latin typeface="+mn-ea"/>
              </a:rPr>
              <a:t>回）資料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79D573-5B6B-4DE8-8E2E-DE203CD08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459527"/>
            <a:ext cx="8460000" cy="598992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A61DD57-6827-C71D-8D7D-AD685DEC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0087"/>
            <a:ext cx="2057400" cy="365125"/>
          </a:xfrm>
        </p:spPr>
        <p:txBody>
          <a:bodyPr/>
          <a:lstStyle/>
          <a:p>
            <a:fld id="{11F0CC57-F923-4791-9FBD-2FF260058BF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465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33B700-8ADB-4C58-B607-559540FCF655}"/>
              </a:ext>
            </a:extLst>
          </p:cNvPr>
          <p:cNvSpPr txBox="1"/>
          <p:nvPr/>
        </p:nvSpPr>
        <p:spPr>
          <a:xfrm>
            <a:off x="5013151" y="6456650"/>
            <a:ext cx="3528000" cy="2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n-ea"/>
              </a:rPr>
              <a:t>出典：社会保障審議会介護保険部会（第</a:t>
            </a:r>
            <a:r>
              <a:rPr lang="en-US" altLang="ja-JP" sz="1100" dirty="0">
                <a:latin typeface="+mn-ea"/>
              </a:rPr>
              <a:t>134</a:t>
            </a:r>
            <a:r>
              <a:rPr lang="ja-JP" altLang="en-US" sz="1100" dirty="0">
                <a:latin typeface="+mn-ea"/>
              </a:rPr>
              <a:t>回）資料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10C0F4-37DB-41AF-A072-F309BA8C9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518969"/>
            <a:ext cx="8460000" cy="5820062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E427BCC-99D1-58E0-97EB-99A6C794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0087"/>
            <a:ext cx="2057400" cy="365125"/>
          </a:xfrm>
        </p:spPr>
        <p:txBody>
          <a:bodyPr/>
          <a:lstStyle/>
          <a:p>
            <a:fld id="{11F0CC57-F923-4791-9FBD-2FF260058BF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54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6E8108-8530-4AFD-8554-AFEF41170D83}"/>
              </a:ext>
            </a:extLst>
          </p:cNvPr>
          <p:cNvSpPr txBox="1"/>
          <p:nvPr/>
        </p:nvSpPr>
        <p:spPr>
          <a:xfrm>
            <a:off x="5013151" y="6456650"/>
            <a:ext cx="3528000" cy="2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n-ea"/>
              </a:rPr>
              <a:t>出典：社会保障審議会介護保険部会（第</a:t>
            </a:r>
            <a:r>
              <a:rPr lang="en-US" altLang="ja-JP" sz="1100" dirty="0">
                <a:latin typeface="+mn-ea"/>
              </a:rPr>
              <a:t>134</a:t>
            </a:r>
            <a:r>
              <a:rPr lang="ja-JP" altLang="en-US" sz="1100" dirty="0">
                <a:latin typeface="+mn-ea"/>
              </a:rPr>
              <a:t>回）資料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748566-70BA-4E10-92F8-7DB9457EC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2636"/>
            <a:ext cx="8460000" cy="607272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91701-C917-F724-ED8F-4BF0404E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11F0CC57-F923-4791-9FBD-2FF260058BF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120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F9330C-4175-4C2F-A96B-CD07C121E4B4}"/>
              </a:ext>
            </a:extLst>
          </p:cNvPr>
          <p:cNvSpPr txBox="1"/>
          <p:nvPr/>
        </p:nvSpPr>
        <p:spPr>
          <a:xfrm>
            <a:off x="5013151" y="6456650"/>
            <a:ext cx="3528000" cy="2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n-ea"/>
              </a:rPr>
              <a:t>出典：社会保障審議会介護保険部会（第</a:t>
            </a:r>
            <a:r>
              <a:rPr lang="en-US" altLang="ja-JP" sz="1100" dirty="0">
                <a:latin typeface="+mn-ea"/>
              </a:rPr>
              <a:t>134</a:t>
            </a:r>
            <a:r>
              <a:rPr lang="ja-JP" altLang="en-US" sz="1100" dirty="0">
                <a:latin typeface="+mn-ea"/>
              </a:rPr>
              <a:t>回）資料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BF746E-A39F-4CA8-9196-933568714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609000"/>
            <a:ext cx="8460000" cy="564000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98A487-E084-EB4F-F5E9-24267005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0087"/>
            <a:ext cx="2057400" cy="365125"/>
          </a:xfrm>
        </p:spPr>
        <p:txBody>
          <a:bodyPr/>
          <a:lstStyle/>
          <a:p>
            <a:fld id="{11F0CC57-F923-4791-9FBD-2FF260058BF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02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</Words>
  <Application>Microsoft Office PowerPoint</Application>
  <PresentationFormat>画面に合わせる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2026-03-31T10:03:23Z</dcterms:created>
  <dcterms:modified xsi:type="dcterms:W3CDTF">2026-03-31T10:03:28Z</dcterms:modified>
</cp:coreProperties>
</file>