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0A80B-D682-45A0-858C-AECFECED0AC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6D5D4-40E4-4BF1-BAD6-F5E35507B0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95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66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42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52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83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59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24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09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11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06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14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B7C6D-A63D-4068-9C3A-1A3D67FF62F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93B04-2331-4D15-B4F5-5958DE30B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17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1BB7422-150E-48E9-B830-E2BD222BA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6" y="736972"/>
            <a:ext cx="8978219" cy="5916239"/>
          </a:xfrm>
          <a:prstGeom prst="rect">
            <a:avLst/>
          </a:prstGeom>
        </p:spPr>
      </p:pic>
      <p:sp>
        <p:nvSpPr>
          <p:cNvPr id="7" name="テキスト ボックス 67">
            <a:extLst>
              <a:ext uri="{FF2B5EF4-FFF2-40B4-BE49-F238E27FC236}">
                <a16:creationId xmlns:a16="http://schemas.microsoft.com/office/drawing/2014/main" id="{FA69D0E0-27BC-4112-8B4B-4EB4A3F85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42" y="295470"/>
            <a:ext cx="8951286" cy="40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02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地域医療介護総合確保基金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5DF9B14-7FDA-4669-A664-A5DBD19FF6F2}"/>
              </a:ext>
            </a:extLst>
          </p:cNvPr>
          <p:cNvSpPr/>
          <p:nvPr/>
        </p:nvSpPr>
        <p:spPr>
          <a:xfrm>
            <a:off x="-36512" y="6562530"/>
            <a:ext cx="3541163" cy="2727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latin typeface="MS Reference Sans Serif" panose="020B0604030504040204" pitchFamily="34" charset="0"/>
                <a:ea typeface="+mj-ea"/>
              </a:rPr>
              <a:t>出典：厚生労働省</a:t>
            </a:r>
            <a:r>
              <a:rPr lang="en-US" altLang="ja-JP" sz="1050" dirty="0">
                <a:latin typeface="MS Reference Sans Serif" panose="020B0604030504040204" pitchFamily="34" charset="0"/>
                <a:ea typeface="+mj-ea"/>
              </a:rPr>
              <a:t>HP </a:t>
            </a:r>
            <a:r>
              <a:rPr lang="ja-JP" altLang="en-US" sz="1050" dirty="0">
                <a:latin typeface="MS Reference Sans Serif" panose="020B0604030504040204" pitchFamily="34" charset="0"/>
                <a:ea typeface="+mj-ea"/>
              </a:rPr>
              <a:t>「</a:t>
            </a:r>
            <a:r>
              <a:rPr lang="ja-JP" altLang="en-US" sz="1050" i="0" dirty="0">
                <a:solidFill>
                  <a:srgbClr val="2E3136"/>
                </a:solidFill>
                <a:effectLst/>
                <a:latin typeface="MS Reference Sans Serif" panose="020B0604030504040204" pitchFamily="34" charset="0"/>
                <a:ea typeface="+mj-ea"/>
              </a:rPr>
              <a:t>医療と介護の一体的な改革」</a:t>
            </a:r>
            <a:r>
              <a:rPr lang="ja-JP" altLang="en-US" sz="1050" dirty="0">
                <a:latin typeface="MS Reference Sans Serif" panose="020B0604030504040204" pitchFamily="34" charset="0"/>
                <a:ea typeface="+mj-ea"/>
              </a:rPr>
              <a:t> より</a:t>
            </a:r>
            <a:endParaRPr kumimoji="1" lang="ja-JP" altLang="en-US" sz="1050" dirty="0">
              <a:latin typeface="MS Reference Sans Serif" panose="020B0604030504040204" pitchFamily="34" charset="0"/>
              <a:ea typeface="+mj-ea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5B4AC64-F017-4159-8FAD-85357C9CC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229067"/>
              </p:ext>
            </p:extLst>
          </p:nvPr>
        </p:nvGraphicFramePr>
        <p:xfrm>
          <a:off x="6375362" y="80689"/>
          <a:ext cx="2656765" cy="631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708">
                  <a:extLst>
                    <a:ext uri="{9D8B030D-6E8A-4147-A177-3AD203B41FA5}">
                      <a16:colId xmlns:a16="http://schemas.microsoft.com/office/drawing/2014/main" val="2221212884"/>
                    </a:ext>
                  </a:extLst>
                </a:gridCol>
                <a:gridCol w="496057">
                  <a:extLst>
                    <a:ext uri="{9D8B030D-6E8A-4147-A177-3AD203B41FA5}">
                      <a16:colId xmlns:a16="http://schemas.microsoft.com/office/drawing/2014/main" val="3596998702"/>
                    </a:ext>
                  </a:extLst>
                </a:gridCol>
              </a:tblGrid>
              <a:tr h="266048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zh-TW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zh-TW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  <a:endParaRPr kumimoji="1" lang="en-US" altLang="zh-TW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zh-TW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大阪府高齢者保健福祉計画推進審議会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報告資料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670460"/>
                  </a:ext>
                </a:extLst>
              </a:tr>
              <a:tr h="266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令和８年３月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16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689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MS Reference Sans Serif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2026-03-31T09:55:54Z</dcterms:created>
  <dcterms:modified xsi:type="dcterms:W3CDTF">2026-03-31T09:56:01Z</dcterms:modified>
</cp:coreProperties>
</file>