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9" r:id="rId6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62" autoAdjust="0"/>
    <p:restoredTop sz="94434" autoAdjust="0"/>
  </p:normalViewPr>
  <p:slideViewPr>
    <p:cSldViewPr>
      <p:cViewPr varScale="1">
        <p:scale>
          <a:sx n="109" d="100"/>
          <a:sy n="109" d="100"/>
        </p:scale>
        <p:origin x="2016" y="108"/>
      </p:cViewPr>
      <p:guideLst>
        <p:guide orient="horz" pos="2160"/>
        <p:guide pos="14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3A367-33D8-45C4-A92A-091E8EF5EB8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F2905-D8C4-4719-8101-FC175302D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12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F2905-D8C4-4719-8101-FC175302DB3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11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55F7-2C4E-4BF4-A8DB-8F2B14013ECF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0FBE-0CC8-4C56-8C77-D2BB7B076980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21A6-61DF-4253-829C-1F1D7EA4D9BB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C637-4931-45A7-B326-67E1F368239B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5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AA82-DBF4-49CF-943F-C5E0B45CA786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91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A5974-126D-403E-9118-B3F83D7521E2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27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F44C-9FDC-47A0-B9AF-3FEC61FC5378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47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3E3F-F9F0-413E-8D51-BB92A3DE01A0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89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421C-0E28-4BFA-A30E-4891675FBD74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845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E9F12-2C85-4132-B6FB-405EA836FCB0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208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3032-6ABB-4DD6-BF9C-FE2E01F62368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1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8374-BB05-4E2B-A582-0E348B803DBA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4B4CF-92AA-4FC3-9B0E-598DBA6F5F16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72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98A8-0BB8-40AB-B1DC-F62416FBCE47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898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0B5-2C1B-43DA-97EE-5AAE590F3C46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6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2802-0A77-4C00-A334-E9A9037A7B46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9A64-15C9-4DFB-BC26-FEACEDAEDD8C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D655-0379-4432-ADA9-FF41623C0485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61BEC-EF5A-48B1-A4A3-885CCFDBC6CF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6A01-BC0C-4E08-9B70-59A17C11E82B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DE65-F24B-45E1-AEF6-7E1203AC147A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5C50-F10B-4AFA-946B-4BF5A80D69E9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0CA-5F33-4877-B486-56DDC551B0EB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06692-E4E4-415F-93F5-CDE908666DE4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3F036-93E5-4D7A-B8EA-4281A3B01FC2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2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額縁 6">
            <a:extLst>
              <a:ext uri="{FF2B5EF4-FFF2-40B4-BE49-F238E27FC236}">
                <a16:creationId xmlns:a16="http://schemas.microsoft.com/office/drawing/2014/main" id="{BA9E1FD9-E169-4389-81B7-BF3392FFC677}"/>
              </a:ext>
            </a:extLst>
          </p:cNvPr>
          <p:cNvSpPr/>
          <p:nvPr/>
        </p:nvSpPr>
        <p:spPr>
          <a:xfrm>
            <a:off x="-1309" y="-1008"/>
            <a:ext cx="9907309" cy="504000"/>
          </a:xfrm>
          <a:prstGeom prst="rect">
            <a:avLst/>
          </a:prstGeom>
          <a:blipFill>
            <a:blip r:embed="rId3">
              <a:alphaModFix amt="50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74117" tIns="37059" rIns="74117" bIns="37059" rtlCol="0" anchor="ctr"/>
          <a:lstStyle/>
          <a:p>
            <a:pPr algn="ctr"/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第５期大阪府地域福祉支援計画中間見直しのスケジュールについて（案）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655863"/>
              </p:ext>
            </p:extLst>
          </p:nvPr>
        </p:nvGraphicFramePr>
        <p:xfrm>
          <a:off x="428498" y="1707977"/>
          <a:ext cx="8896454" cy="4932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621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7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年度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時期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審議会等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　容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Ｒ７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３月２日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分科会（第１回）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第５期大阪府地域福祉支援計画（Ｒ６年度進捗状況）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第５期大阪府地域福祉支援計画中間見直し（構成素案）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＊地域福祉の担い手の確保とＳＮＳの活用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 row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Ｒ８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kumimoji="1" lang="ja-JP" altLang="en-US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10570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８月ごろ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分科会（第１回）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ゲストスピーカーによる講演（仮）</a:t>
                      </a:r>
                      <a:endParaRPr kumimoji="1" lang="en-US" altLang="ja-JP" sz="12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842024"/>
                  </a:ext>
                </a:extLst>
              </a:tr>
              <a:tr h="720000">
                <a:tc vMerge="1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９月ごろ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分科会（第２回）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第５期大阪府地域福祉支援計画（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７年度進捗状況）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第５期大阪府地域福祉支援計画中間見直し（骨子案）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目標・指標の設定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月ごろ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分科会（第３回）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 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第５期地域福祉支援計画中間見直し（素案）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１～２月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パブリックコメント（１か月程度）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２～３月</a:t>
                      </a: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審議会（第１回）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（各分科会の状況を踏まえたうえで、開催の有無を検討）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 各分科会報告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</a:t>
                      </a:r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第５期大阪府地域福祉支援計画中間見直し（案）</a:t>
                      </a:r>
                      <a:endParaRPr kumimoji="1" lang="en-US" altLang="ja-JP" sz="1200" b="0" baseline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9060" marR="99060"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2289175" y="6165304"/>
            <a:ext cx="6660000" cy="351039"/>
          </a:xfrm>
          <a:prstGeom prst="rect">
            <a:avLst/>
          </a:prstGeom>
          <a:solidFill>
            <a:srgbClr val="00B0F0"/>
          </a:solidFill>
          <a:ln w="952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sz="1200" b="1" spc="108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第５期大阪府地域福祉支援計画中間見直し　策定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285654" y="2875870"/>
            <a:ext cx="6660000" cy="540000"/>
          </a:xfrm>
          <a:prstGeom prst="rect">
            <a:avLst/>
          </a:prstGeom>
          <a:solidFill>
            <a:srgbClr val="00B0F0"/>
          </a:solidFill>
          <a:ln w="952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altLang="ja-JP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市町村、庁内等の関係者と意見交換等を随時開催</a:t>
            </a:r>
            <a:endParaRPr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骨子案等について分科会委員と相談しつつ、まとめあげたものを</a:t>
            </a:r>
            <a:r>
              <a:rPr lang="en-US" altLang="ja-JP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R8</a:t>
            </a:r>
            <a:r>
              <a:rPr lang="ja-JP" altLang="en-US" sz="12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年度第２回分科会で審議</a:t>
            </a:r>
            <a:endParaRPr lang="en-US" altLang="ja-JP" sz="1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54C169-F2F0-42E2-9391-AD855F5B760D}"/>
              </a:ext>
            </a:extLst>
          </p:cNvPr>
          <p:cNvSpPr txBox="1"/>
          <p:nvPr/>
        </p:nvSpPr>
        <p:spPr>
          <a:xfrm>
            <a:off x="7829799" y="4077072"/>
            <a:ext cx="1115855" cy="46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市町村との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意見交換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A2E9F6-8288-4E90-A72C-7A92C44CBBC8}"/>
              </a:ext>
            </a:extLst>
          </p:cNvPr>
          <p:cNvSpPr txBox="1"/>
          <p:nvPr/>
        </p:nvSpPr>
        <p:spPr>
          <a:xfrm>
            <a:off x="542523" y="908720"/>
            <a:ext cx="8658949" cy="60016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計画期間は、令和</a:t>
            </a: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6(2024)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年度から令和</a:t>
            </a: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2029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）年度までの</a:t>
            </a: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 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年間とします。</a:t>
            </a:r>
          </a:p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なお、府域における地域福祉を取り巻く状況変化や国の動向等を踏まえ、</a:t>
            </a:r>
            <a:r>
              <a:rPr kumimoji="1" lang="ja-JP" altLang="en-US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中間年である令和</a:t>
            </a:r>
            <a:r>
              <a:rPr kumimoji="1" lang="en-US" altLang="ja-JP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8</a:t>
            </a:r>
            <a:r>
              <a:rPr kumimoji="1" lang="ja-JP" altLang="en-US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</a:t>
            </a:r>
            <a:r>
              <a:rPr kumimoji="1" lang="en-US" altLang="ja-JP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2026</a:t>
            </a:r>
            <a:r>
              <a:rPr kumimoji="1" lang="ja-JP" altLang="en-US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）年度に本計画の点検・⾒直しを実施します。</a:t>
            </a:r>
            <a:endParaRPr kumimoji="1" lang="en-US" altLang="ja-JP" sz="1100" b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5F59E0-E307-479D-930D-05B798E09E94}"/>
              </a:ext>
            </a:extLst>
          </p:cNvPr>
          <p:cNvSpPr txBox="1"/>
          <p:nvPr/>
        </p:nvSpPr>
        <p:spPr>
          <a:xfrm>
            <a:off x="6753200" y="1340768"/>
            <a:ext cx="266750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第５期大阪府地域福祉支援計画（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ページ）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EAA65B-4375-4001-9D2F-2FEC07803AC3}"/>
              </a:ext>
            </a:extLst>
          </p:cNvPr>
          <p:cNvSpPr/>
          <p:nvPr/>
        </p:nvSpPr>
        <p:spPr>
          <a:xfrm>
            <a:off x="8553400" y="99865"/>
            <a:ext cx="1000522" cy="3047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00" spc="-43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B14360E-8F21-4087-A1CB-65F8DE2E390C}"/>
              </a:ext>
            </a:extLst>
          </p:cNvPr>
          <p:cNvSpPr/>
          <p:nvPr/>
        </p:nvSpPr>
        <p:spPr>
          <a:xfrm>
            <a:off x="448254" y="721648"/>
            <a:ext cx="8876698" cy="850909"/>
          </a:xfrm>
          <a:prstGeom prst="rect">
            <a:avLst/>
          </a:prstGeom>
          <a:noFill/>
          <a:ln>
            <a:solidFill>
              <a:schemeClr val="accent5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0A61224-2BBD-44E7-8E56-796C04932655}"/>
              </a:ext>
            </a:extLst>
          </p:cNvPr>
          <p:cNvSpPr/>
          <p:nvPr/>
        </p:nvSpPr>
        <p:spPr>
          <a:xfrm>
            <a:off x="314904" y="531312"/>
            <a:ext cx="1764000" cy="3850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 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計画の期間</a:t>
            </a:r>
          </a:p>
        </p:txBody>
      </p:sp>
    </p:spTree>
    <p:extLst>
      <p:ext uri="{BB962C8B-B14F-4D97-AF65-F5344CB8AC3E}">
        <p14:creationId xmlns:p14="http://schemas.microsoft.com/office/powerpoint/2010/main" val="1097325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EBC2D049345B40AA3CA575F68965C5" ma:contentTypeVersion="0" ma:contentTypeDescription="新しいドキュメントを作成します。" ma:contentTypeScope="" ma:versionID="e1c6aa8d702ce1a3606b2208a13923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2EC7FD-97DD-4F4E-A395-19C7CFD1E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1E779C-CBF1-4F7B-9400-E78BBFC46A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A8D145-4CA4-42E1-AF5B-8BA6CBA545A2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3504</TotalTime>
  <Words>318</Words>
  <Application>Microsoft Office PowerPoint</Application>
  <PresentationFormat>A4 210 x 297 mm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Meiryo UI</vt:lpstr>
      <vt:lpstr>メイリオ</vt:lpstr>
      <vt:lpstr>Arial</vt:lpstr>
      <vt:lpstr>Calibri</vt:lpstr>
      <vt:lpstr>Office テーマ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玉田　明</dc:creator>
  <cp:lastModifiedBy>植松　康恵</cp:lastModifiedBy>
  <cp:revision>314</cp:revision>
  <cp:lastPrinted>2023-03-16T11:47:49Z</cp:lastPrinted>
  <dcterms:created xsi:type="dcterms:W3CDTF">2013-07-01T07:38:56Z</dcterms:created>
  <dcterms:modified xsi:type="dcterms:W3CDTF">2026-02-26T11:53:01Z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0x01010014EBC2D049345B40AA3CA575F68965C5</vt:lpwstr>
  </property>
</Properties>
</file>