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75B6"/>
    <a:srgbClr val="9DC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59" autoAdjust="0"/>
    <p:restoredTop sz="94660"/>
  </p:normalViewPr>
  <p:slideViewPr>
    <p:cSldViewPr snapToGrid="0">
      <p:cViewPr varScale="1">
        <p:scale>
          <a:sx n="53" d="100"/>
          <a:sy n="53" d="100"/>
        </p:scale>
        <p:origin x="15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59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38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150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760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262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7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720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38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118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39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93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3ACF3-3644-4B03-8835-7B30E3E6EDEF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C0F36-3C46-41F7-AAFA-E711EECF0A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67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正方形/長方形 96"/>
          <p:cNvSpPr/>
          <p:nvPr/>
        </p:nvSpPr>
        <p:spPr>
          <a:xfrm>
            <a:off x="4340648" y="5143425"/>
            <a:ext cx="7594677" cy="1869684"/>
          </a:xfrm>
          <a:prstGeom prst="rect">
            <a:avLst/>
          </a:prstGeom>
          <a:ln w="254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/>
          <p:cNvSpPr/>
          <p:nvPr/>
        </p:nvSpPr>
        <p:spPr>
          <a:xfrm>
            <a:off x="4336534" y="2450573"/>
            <a:ext cx="7598792" cy="2435187"/>
          </a:xfrm>
          <a:prstGeom prst="rect">
            <a:avLst/>
          </a:prstGeom>
          <a:ln w="254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443683"/>
            <a:ext cx="12801599" cy="446570"/>
          </a:xfrm>
        </p:spPr>
        <p:txBody>
          <a:bodyPr anchor="t">
            <a:noAutofit/>
          </a:bodyPr>
          <a:lstStyle/>
          <a:p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新型コロナウイルスによる社会変容（未定稿）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2486624" y="5143425"/>
            <a:ext cx="1624085" cy="18696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 anchor="ctr" anchorCtr="1">
            <a:normAutofit/>
          </a:bodyPr>
          <a:lstStyle/>
          <a:p>
            <a:pPr algn="ctr"/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社会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構造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の変化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2507860" y="2423547"/>
            <a:ext cx="1624085" cy="24622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意識の変化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5265692" y="2708240"/>
            <a:ext cx="528320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457200"/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○「集団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」から「自立化」、「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画一的」から「多様化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」」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への意識の変化</a:t>
            </a:r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457200"/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○「豊かさ」や「幸福感」の価値観が変容</a:t>
            </a:r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457200"/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○危機事象に対しては「共助」「公共性」の方向へ</a:t>
            </a:r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457200"/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○労働に関する意識の変化</a:t>
            </a:r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457200"/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○多様な働き方、効率的な働き方の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浸透</a:t>
            </a:r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457200"/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○非接触型サービスの価値向上（</a:t>
            </a:r>
            <a:r>
              <a:rPr kumimoji="1"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VR</a:t>
            </a:r>
            <a:r>
              <a:rPr kumimoji="1" lang="ja-JP" altLang="en-US" sz="13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の活用など）</a:t>
            </a:r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457200"/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○健康に関する意識の高まり</a:t>
            </a:r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457200"/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○個人情報保護に関する意識の変化</a:t>
            </a:r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457200"/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</a:t>
            </a:r>
            <a:r>
              <a:rPr kumimoji="1" lang="ja-JP" altLang="en-US" sz="13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ｓ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の浸透・意識の高まり</a:t>
            </a:r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457200"/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○環境保護意識の高まり</a:t>
            </a:r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5265692" y="5531963"/>
            <a:ext cx="597941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457200"/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○「都市集中型社会」から「地域分散型社会」への変化</a:t>
            </a:r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457200"/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○グローバル化からローカル化への変化</a:t>
            </a:r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457200"/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○海外と比較したデジタルトランスフォーメーション（</a:t>
            </a:r>
            <a:r>
              <a:rPr kumimoji="1"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）の遅れの顕在化</a:t>
            </a:r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457200"/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○テレワークの進展によるオフィス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需要の減少</a:t>
            </a:r>
          </a:p>
          <a:p>
            <a:pPr marL="180000" indent="-457200"/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○デジタル化に伴う影響の見極め（若者、高齢者など）</a:t>
            </a:r>
            <a:endParaRPr kumimoji="1" lang="ja-JP" altLang="en-US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02650" y="2338249"/>
            <a:ext cx="546497" cy="4674859"/>
          </a:xfrm>
          <a:prstGeom prst="roundRect">
            <a:avLst>
              <a:gd name="adj" fmla="val 2740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dirty="0" smtClean="0"/>
              <a:t>新型コロナウイルスの感染拡大</a:t>
            </a:r>
            <a:endParaRPr kumimoji="1" lang="ja-JP" altLang="en-US" dirty="0"/>
          </a:p>
        </p:txBody>
      </p:sp>
      <p:sp>
        <p:nvSpPr>
          <p:cNvPr id="202" name="二等辺三角形 201"/>
          <p:cNvSpPr/>
          <p:nvPr/>
        </p:nvSpPr>
        <p:spPr>
          <a:xfrm rot="5400000">
            <a:off x="-292861" y="4513392"/>
            <a:ext cx="3450707" cy="28118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930370" y="2427744"/>
            <a:ext cx="450636" cy="45853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vert="wordArtVertRtl"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新しい生活様式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5744228" y="1684639"/>
            <a:ext cx="4326135" cy="3506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コロナにより変化した主な現象</a:t>
            </a:r>
            <a:endParaRPr lang="ja-JP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451684" y="2610853"/>
            <a:ext cx="814008" cy="3177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（例）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396166" y="5373073"/>
            <a:ext cx="814008" cy="3177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（例）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1784710" y="42345"/>
            <a:ext cx="962025" cy="4572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資 料 </a:t>
            </a:r>
            <a:r>
              <a:rPr lang="ja-JP" altLang="en-US" sz="1400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５</a:t>
            </a:r>
            <a:endParaRPr 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88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1954</TotalTime>
  <Words>210</Words>
  <PresentationFormat>A3 297x420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Meiryo UI</vt:lpstr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新型コロナウイルスによる社会変容（未定稿）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2020-06-25T04:42:24Z</cp:lastPrinted>
  <dcterms:created xsi:type="dcterms:W3CDTF">2020-05-26T08:16:06Z</dcterms:created>
  <dcterms:modified xsi:type="dcterms:W3CDTF">2020-06-25T11:54:27Z</dcterms:modified>
</cp:coreProperties>
</file>