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quickStyle1.xml" ContentType="application/vnd.openxmlformats-officedocument.drawingml.diagramStyle+xml"/>
  <Override PartName="/ppt/theme/theme1.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0" d="100"/>
          <a:sy n="100" d="100"/>
        </p:scale>
        <p:origin x="883"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800291-1CDF-4684-BCD2-F78720909FC4}" type="doc">
      <dgm:prSet loTypeId="urn:microsoft.com/office/officeart/2005/8/layout/chevron1" loCatId="process" qsTypeId="urn:microsoft.com/office/officeart/2005/8/quickstyle/simple5" qsCatId="simple" csTypeId="urn:microsoft.com/office/officeart/2005/8/colors/accent1_3" csCatId="accent1" phldr="1"/>
      <dgm:spPr/>
    </dgm:pt>
    <dgm:pt modelId="{E2E7E8E8-E47D-4625-BAA0-2C595B79D853}">
      <dgm:prSet phldrT="[テキスト]" custT="1"/>
      <dgm:spPr/>
      <dgm:t>
        <a:bodyPr/>
        <a:lstStyle/>
        <a:p>
          <a:r>
            <a:rPr kumimoji="1" lang="ja-JP" altLang="en-US" sz="3600" dirty="0"/>
            <a:t>②</a:t>
          </a:r>
        </a:p>
      </dgm:t>
    </dgm:pt>
    <dgm:pt modelId="{992B5944-7EF6-4D93-81AD-D9C7E8C37586}" type="parTrans" cxnId="{9CA356DC-0591-4B41-B0EF-BE10AD301C60}">
      <dgm:prSet/>
      <dgm:spPr/>
      <dgm:t>
        <a:bodyPr/>
        <a:lstStyle/>
        <a:p>
          <a:endParaRPr kumimoji="1" lang="ja-JP" altLang="en-US"/>
        </a:p>
      </dgm:t>
    </dgm:pt>
    <dgm:pt modelId="{55F6F929-9C46-4E96-BBD1-5BF1A29276CA}" type="sibTrans" cxnId="{9CA356DC-0591-4B41-B0EF-BE10AD301C60}">
      <dgm:prSet/>
      <dgm:spPr/>
      <dgm:t>
        <a:bodyPr/>
        <a:lstStyle/>
        <a:p>
          <a:endParaRPr kumimoji="1" lang="ja-JP" altLang="en-US"/>
        </a:p>
      </dgm:t>
    </dgm:pt>
    <dgm:pt modelId="{F175A044-114B-49B5-BF0B-C9712E1BB786}">
      <dgm:prSet phldrT="[テキスト]" custT="1"/>
      <dgm:spPr/>
      <dgm:t>
        <a:bodyPr/>
        <a:lstStyle/>
        <a:p>
          <a:r>
            <a:rPr kumimoji="1" lang="ja-JP" altLang="en-US" sz="3600" dirty="0"/>
            <a:t>③</a:t>
          </a:r>
        </a:p>
      </dgm:t>
    </dgm:pt>
    <dgm:pt modelId="{3BDA754A-1AE0-449B-BCFC-2E1E5C5F676C}" type="parTrans" cxnId="{1CF5CF2A-BD52-4BCF-90F2-7A277AD319A2}">
      <dgm:prSet/>
      <dgm:spPr/>
      <dgm:t>
        <a:bodyPr/>
        <a:lstStyle/>
        <a:p>
          <a:endParaRPr kumimoji="1" lang="ja-JP" altLang="en-US"/>
        </a:p>
      </dgm:t>
    </dgm:pt>
    <dgm:pt modelId="{B977F3CB-2249-4970-9BD7-79D460C0F6E9}" type="sibTrans" cxnId="{1CF5CF2A-BD52-4BCF-90F2-7A277AD319A2}">
      <dgm:prSet/>
      <dgm:spPr/>
      <dgm:t>
        <a:bodyPr/>
        <a:lstStyle/>
        <a:p>
          <a:endParaRPr kumimoji="1" lang="ja-JP" altLang="en-US"/>
        </a:p>
      </dgm:t>
    </dgm:pt>
    <dgm:pt modelId="{B3AAD850-3D35-41B0-B039-4DCCD001E587}">
      <dgm:prSet phldrT="[テキスト]" custT="1"/>
      <dgm:spPr/>
      <dgm:t>
        <a:bodyPr/>
        <a:lstStyle/>
        <a:p>
          <a:pPr algn="ctr"/>
          <a:r>
            <a:rPr kumimoji="1" lang="ja-JP" altLang="en-US" sz="3600" dirty="0"/>
            <a:t>④</a:t>
          </a:r>
        </a:p>
      </dgm:t>
    </dgm:pt>
    <dgm:pt modelId="{76F451C5-6223-4B5F-B2B3-662A2CF56431}" type="parTrans" cxnId="{F302BFF3-1A4F-4DF9-B79B-6F90A8ACE5B6}">
      <dgm:prSet/>
      <dgm:spPr/>
      <dgm:t>
        <a:bodyPr/>
        <a:lstStyle/>
        <a:p>
          <a:endParaRPr kumimoji="1" lang="ja-JP" altLang="en-US"/>
        </a:p>
      </dgm:t>
    </dgm:pt>
    <dgm:pt modelId="{8C51EEA3-185E-46CC-98A7-CA43D28D8D21}" type="sibTrans" cxnId="{F302BFF3-1A4F-4DF9-B79B-6F90A8ACE5B6}">
      <dgm:prSet/>
      <dgm:spPr/>
      <dgm:t>
        <a:bodyPr/>
        <a:lstStyle/>
        <a:p>
          <a:endParaRPr kumimoji="1" lang="ja-JP" altLang="en-US"/>
        </a:p>
      </dgm:t>
    </dgm:pt>
    <dgm:pt modelId="{E309C236-53B0-45DC-85E3-9B402FFD6C58}">
      <dgm:prSet phldrT="[テキスト]" custT="1"/>
      <dgm:spPr/>
      <dgm:t>
        <a:bodyPr/>
        <a:lstStyle/>
        <a:p>
          <a:r>
            <a:rPr kumimoji="1" lang="ja-JP" altLang="en-US" sz="3600" dirty="0"/>
            <a:t>①</a:t>
          </a:r>
          <a:endParaRPr kumimoji="1" lang="en-US" altLang="ja-JP" sz="3600" dirty="0"/>
        </a:p>
      </dgm:t>
    </dgm:pt>
    <dgm:pt modelId="{9CA24087-928E-4B7F-92DF-461F79E92EE8}" type="sibTrans" cxnId="{862B9441-723D-49FE-9307-7040A0367C24}">
      <dgm:prSet/>
      <dgm:spPr/>
      <dgm:t>
        <a:bodyPr/>
        <a:lstStyle/>
        <a:p>
          <a:endParaRPr kumimoji="1" lang="ja-JP" altLang="en-US"/>
        </a:p>
      </dgm:t>
    </dgm:pt>
    <dgm:pt modelId="{8AD5AAC9-801F-423D-B409-93B50B77813B}" type="parTrans" cxnId="{862B9441-723D-49FE-9307-7040A0367C24}">
      <dgm:prSet/>
      <dgm:spPr/>
      <dgm:t>
        <a:bodyPr/>
        <a:lstStyle/>
        <a:p>
          <a:endParaRPr kumimoji="1" lang="ja-JP" altLang="en-US"/>
        </a:p>
      </dgm:t>
    </dgm:pt>
    <dgm:pt modelId="{E5A3CEE1-52CE-4F69-A157-74BBC004BA2D}" type="pres">
      <dgm:prSet presAssocID="{36800291-1CDF-4684-BCD2-F78720909FC4}" presName="Name0" presStyleCnt="0">
        <dgm:presLayoutVars>
          <dgm:dir/>
          <dgm:animLvl val="lvl"/>
          <dgm:resizeHandles val="exact"/>
        </dgm:presLayoutVars>
      </dgm:prSet>
      <dgm:spPr/>
    </dgm:pt>
    <dgm:pt modelId="{40577C7C-3049-4B91-A4C4-1776B32DC55C}" type="pres">
      <dgm:prSet presAssocID="{E309C236-53B0-45DC-85E3-9B402FFD6C58}" presName="parTxOnly" presStyleLbl="node1" presStyleIdx="0" presStyleCnt="4" custScaleX="265664" custScaleY="136118" custLinFactX="13447" custLinFactNeighborX="100000">
        <dgm:presLayoutVars>
          <dgm:chMax val="0"/>
          <dgm:chPref val="0"/>
          <dgm:bulletEnabled val="1"/>
        </dgm:presLayoutVars>
      </dgm:prSet>
      <dgm:spPr/>
    </dgm:pt>
    <dgm:pt modelId="{A092B327-F544-4F53-AED3-EA5A782447F5}" type="pres">
      <dgm:prSet presAssocID="{9CA24087-928E-4B7F-92DF-461F79E92EE8}" presName="parTxOnlySpace" presStyleCnt="0"/>
      <dgm:spPr/>
    </dgm:pt>
    <dgm:pt modelId="{3884E326-7624-4677-A90A-1A9328DAC0B8}" type="pres">
      <dgm:prSet presAssocID="{E2E7E8E8-E47D-4625-BAA0-2C595B79D853}" presName="parTxOnly" presStyleLbl="node1" presStyleIdx="1" presStyleCnt="4" custScaleX="123886" custScaleY="132751" custLinFactX="6402" custLinFactNeighborX="100000">
        <dgm:presLayoutVars>
          <dgm:chMax val="0"/>
          <dgm:chPref val="0"/>
          <dgm:bulletEnabled val="1"/>
        </dgm:presLayoutVars>
      </dgm:prSet>
      <dgm:spPr/>
    </dgm:pt>
    <dgm:pt modelId="{096B4A14-755A-43EA-B58A-819E631B7522}" type="pres">
      <dgm:prSet presAssocID="{55F6F929-9C46-4E96-BBD1-5BF1A29276CA}" presName="parTxOnlySpace" presStyleCnt="0"/>
      <dgm:spPr/>
    </dgm:pt>
    <dgm:pt modelId="{110064D1-ABD6-4C26-8B71-6E356BC10C86}" type="pres">
      <dgm:prSet presAssocID="{F175A044-114B-49B5-BF0B-C9712E1BB786}" presName="parTxOnly" presStyleLbl="node1" presStyleIdx="2" presStyleCnt="4" custScaleY="132000" custLinFactNeighborX="97066" custLinFactNeighborY="956">
        <dgm:presLayoutVars>
          <dgm:chMax val="0"/>
          <dgm:chPref val="0"/>
          <dgm:bulletEnabled val="1"/>
        </dgm:presLayoutVars>
      </dgm:prSet>
      <dgm:spPr/>
    </dgm:pt>
    <dgm:pt modelId="{93DED6D7-988F-41FB-93EA-52D5A0D270DD}" type="pres">
      <dgm:prSet presAssocID="{B977F3CB-2249-4970-9BD7-79D460C0F6E9}" presName="parTxOnlySpace" presStyleCnt="0"/>
      <dgm:spPr/>
    </dgm:pt>
    <dgm:pt modelId="{E56E9BDB-737D-4288-9B59-C9D8CC656B4A}" type="pres">
      <dgm:prSet presAssocID="{B3AAD850-3D35-41B0-B039-4DCCD001E587}" presName="parTxOnly" presStyleLbl="node1" presStyleIdx="3" presStyleCnt="4" custScaleX="78098" custScaleY="136844">
        <dgm:presLayoutVars>
          <dgm:chMax val="0"/>
          <dgm:chPref val="0"/>
          <dgm:bulletEnabled val="1"/>
        </dgm:presLayoutVars>
      </dgm:prSet>
      <dgm:spPr/>
    </dgm:pt>
  </dgm:ptLst>
  <dgm:cxnLst>
    <dgm:cxn modelId="{1CF5CF2A-BD52-4BCF-90F2-7A277AD319A2}" srcId="{36800291-1CDF-4684-BCD2-F78720909FC4}" destId="{F175A044-114B-49B5-BF0B-C9712E1BB786}" srcOrd="2" destOrd="0" parTransId="{3BDA754A-1AE0-449B-BCFC-2E1E5C5F676C}" sibTransId="{B977F3CB-2249-4970-9BD7-79D460C0F6E9}"/>
    <dgm:cxn modelId="{97D4AD3F-255C-4923-9E77-8C559DB4F425}" type="presOf" srcId="{F175A044-114B-49B5-BF0B-C9712E1BB786}" destId="{110064D1-ABD6-4C26-8B71-6E356BC10C86}" srcOrd="0" destOrd="0" presId="urn:microsoft.com/office/officeart/2005/8/layout/chevron1"/>
    <dgm:cxn modelId="{862B9441-723D-49FE-9307-7040A0367C24}" srcId="{36800291-1CDF-4684-BCD2-F78720909FC4}" destId="{E309C236-53B0-45DC-85E3-9B402FFD6C58}" srcOrd="0" destOrd="0" parTransId="{8AD5AAC9-801F-423D-B409-93B50B77813B}" sibTransId="{9CA24087-928E-4B7F-92DF-461F79E92EE8}"/>
    <dgm:cxn modelId="{D53BCA54-230A-4003-A46A-A40C10DEA1F3}" type="presOf" srcId="{36800291-1CDF-4684-BCD2-F78720909FC4}" destId="{E5A3CEE1-52CE-4F69-A157-74BBC004BA2D}" srcOrd="0" destOrd="0" presId="urn:microsoft.com/office/officeart/2005/8/layout/chevron1"/>
    <dgm:cxn modelId="{EE47DA85-DDC3-4EB3-819F-37482381BCF7}" type="presOf" srcId="{E2E7E8E8-E47D-4625-BAA0-2C595B79D853}" destId="{3884E326-7624-4677-A90A-1A9328DAC0B8}" srcOrd="0" destOrd="0" presId="urn:microsoft.com/office/officeart/2005/8/layout/chevron1"/>
    <dgm:cxn modelId="{103FB491-8997-474C-B267-E8FC79DAEAB7}" type="presOf" srcId="{B3AAD850-3D35-41B0-B039-4DCCD001E587}" destId="{E56E9BDB-737D-4288-9B59-C9D8CC656B4A}" srcOrd="0" destOrd="0" presId="urn:microsoft.com/office/officeart/2005/8/layout/chevron1"/>
    <dgm:cxn modelId="{9CA356DC-0591-4B41-B0EF-BE10AD301C60}" srcId="{36800291-1CDF-4684-BCD2-F78720909FC4}" destId="{E2E7E8E8-E47D-4625-BAA0-2C595B79D853}" srcOrd="1" destOrd="0" parTransId="{992B5944-7EF6-4D93-81AD-D9C7E8C37586}" sibTransId="{55F6F929-9C46-4E96-BBD1-5BF1A29276CA}"/>
    <dgm:cxn modelId="{B57394E5-6BAC-4731-8B19-B73F5FC29C33}" type="presOf" srcId="{E309C236-53B0-45DC-85E3-9B402FFD6C58}" destId="{40577C7C-3049-4B91-A4C4-1776B32DC55C}" srcOrd="0" destOrd="0" presId="urn:microsoft.com/office/officeart/2005/8/layout/chevron1"/>
    <dgm:cxn modelId="{F302BFF3-1A4F-4DF9-B79B-6F90A8ACE5B6}" srcId="{36800291-1CDF-4684-BCD2-F78720909FC4}" destId="{B3AAD850-3D35-41B0-B039-4DCCD001E587}" srcOrd="3" destOrd="0" parTransId="{76F451C5-6223-4B5F-B2B3-662A2CF56431}" sibTransId="{8C51EEA3-185E-46CC-98A7-CA43D28D8D21}"/>
    <dgm:cxn modelId="{FE036100-5EEC-44C1-972D-D2C91D32F552}" type="presParOf" srcId="{E5A3CEE1-52CE-4F69-A157-74BBC004BA2D}" destId="{40577C7C-3049-4B91-A4C4-1776B32DC55C}" srcOrd="0" destOrd="0" presId="urn:microsoft.com/office/officeart/2005/8/layout/chevron1"/>
    <dgm:cxn modelId="{469CBCA2-7BEA-4B3A-9EA6-E70587F0B212}" type="presParOf" srcId="{E5A3CEE1-52CE-4F69-A157-74BBC004BA2D}" destId="{A092B327-F544-4F53-AED3-EA5A782447F5}" srcOrd="1" destOrd="0" presId="urn:microsoft.com/office/officeart/2005/8/layout/chevron1"/>
    <dgm:cxn modelId="{ED9DEC40-2CFC-4AC3-9542-280EDFC486A8}" type="presParOf" srcId="{E5A3CEE1-52CE-4F69-A157-74BBC004BA2D}" destId="{3884E326-7624-4677-A90A-1A9328DAC0B8}" srcOrd="2" destOrd="0" presId="urn:microsoft.com/office/officeart/2005/8/layout/chevron1"/>
    <dgm:cxn modelId="{11020B1A-122D-4FED-AAC8-32682B3670FB}" type="presParOf" srcId="{E5A3CEE1-52CE-4F69-A157-74BBC004BA2D}" destId="{096B4A14-755A-43EA-B58A-819E631B7522}" srcOrd="3" destOrd="0" presId="urn:microsoft.com/office/officeart/2005/8/layout/chevron1"/>
    <dgm:cxn modelId="{8E5CB2F7-5A96-43A4-AC75-97D55999DE99}" type="presParOf" srcId="{E5A3CEE1-52CE-4F69-A157-74BBC004BA2D}" destId="{110064D1-ABD6-4C26-8B71-6E356BC10C86}" srcOrd="4" destOrd="0" presId="urn:microsoft.com/office/officeart/2005/8/layout/chevron1"/>
    <dgm:cxn modelId="{C04401C0-D076-4373-94DC-233864625F55}" type="presParOf" srcId="{E5A3CEE1-52CE-4F69-A157-74BBC004BA2D}" destId="{93DED6D7-988F-41FB-93EA-52D5A0D270DD}" srcOrd="5" destOrd="0" presId="urn:microsoft.com/office/officeart/2005/8/layout/chevron1"/>
    <dgm:cxn modelId="{141B0AD2-3A03-489C-AB7D-BC85B7B3BAB3}" type="presParOf" srcId="{E5A3CEE1-52CE-4F69-A157-74BBC004BA2D}" destId="{E56E9BDB-737D-4288-9B59-C9D8CC656B4A}"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577C7C-3049-4B91-A4C4-1776B32DC55C}">
      <dsp:nvSpPr>
        <dsp:cNvPr id="0" name=""/>
        <dsp:cNvSpPr/>
      </dsp:nvSpPr>
      <dsp:spPr>
        <a:xfrm>
          <a:off x="413300" y="473513"/>
          <a:ext cx="4624559" cy="947792"/>
        </a:xfrm>
        <a:prstGeom prst="chevron">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t>①</a:t>
          </a:r>
          <a:endParaRPr kumimoji="1" lang="en-US" altLang="ja-JP" sz="3600" kern="1200" dirty="0"/>
        </a:p>
      </dsp:txBody>
      <dsp:txXfrm>
        <a:off x="887196" y="473513"/>
        <a:ext cx="3676767" cy="947792"/>
      </dsp:txXfrm>
    </dsp:sp>
    <dsp:sp modelId="{3884E326-7624-4677-A90A-1A9328DAC0B8}">
      <dsp:nvSpPr>
        <dsp:cNvPr id="0" name=""/>
        <dsp:cNvSpPr/>
      </dsp:nvSpPr>
      <dsp:spPr>
        <a:xfrm>
          <a:off x="4741147" y="485235"/>
          <a:ext cx="2156551" cy="924347"/>
        </a:xfrm>
        <a:prstGeom prst="chevron">
          <a:avLst/>
        </a:prstGeom>
        <a:gradFill rotWithShape="0">
          <a:gsLst>
            <a:gs pos="0">
              <a:schemeClr val="accent1">
                <a:shade val="80000"/>
                <a:hueOff val="116428"/>
                <a:satOff val="-2085"/>
                <a:lumOff val="8862"/>
                <a:alphaOff val="0"/>
                <a:satMod val="103000"/>
                <a:lumMod val="102000"/>
                <a:tint val="94000"/>
              </a:schemeClr>
            </a:gs>
            <a:gs pos="50000">
              <a:schemeClr val="accent1">
                <a:shade val="80000"/>
                <a:hueOff val="116428"/>
                <a:satOff val="-2085"/>
                <a:lumOff val="8862"/>
                <a:alphaOff val="0"/>
                <a:satMod val="110000"/>
                <a:lumMod val="100000"/>
                <a:shade val="100000"/>
              </a:schemeClr>
            </a:gs>
            <a:gs pos="100000">
              <a:schemeClr val="accent1">
                <a:shade val="80000"/>
                <a:hueOff val="116428"/>
                <a:satOff val="-2085"/>
                <a:lumOff val="886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t>②</a:t>
          </a:r>
        </a:p>
      </dsp:txBody>
      <dsp:txXfrm>
        <a:off x="5203321" y="485235"/>
        <a:ext cx="1232204" cy="924347"/>
      </dsp:txXfrm>
    </dsp:sp>
    <dsp:sp modelId="{110064D1-ABD6-4C26-8B71-6E356BC10C86}">
      <dsp:nvSpPr>
        <dsp:cNvPr id="0" name=""/>
        <dsp:cNvSpPr/>
      </dsp:nvSpPr>
      <dsp:spPr>
        <a:xfrm>
          <a:off x="6607073" y="494506"/>
          <a:ext cx="1740754" cy="919118"/>
        </a:xfrm>
        <a:prstGeom prst="chevron">
          <a:avLst/>
        </a:prstGeom>
        <a:gradFill rotWithShape="0">
          <a:gsLst>
            <a:gs pos="0">
              <a:schemeClr val="accent1">
                <a:shade val="80000"/>
                <a:hueOff val="232855"/>
                <a:satOff val="-4171"/>
                <a:lumOff val="17723"/>
                <a:alphaOff val="0"/>
                <a:satMod val="103000"/>
                <a:lumMod val="102000"/>
                <a:tint val="94000"/>
              </a:schemeClr>
            </a:gs>
            <a:gs pos="50000">
              <a:schemeClr val="accent1">
                <a:shade val="80000"/>
                <a:hueOff val="232855"/>
                <a:satOff val="-4171"/>
                <a:lumOff val="17723"/>
                <a:alphaOff val="0"/>
                <a:satMod val="110000"/>
                <a:lumMod val="100000"/>
                <a:shade val="100000"/>
              </a:schemeClr>
            </a:gs>
            <a:gs pos="100000">
              <a:schemeClr val="accent1">
                <a:shade val="80000"/>
                <a:hueOff val="232855"/>
                <a:satOff val="-4171"/>
                <a:lumOff val="1772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t>③</a:t>
          </a:r>
        </a:p>
      </dsp:txBody>
      <dsp:txXfrm>
        <a:off x="7066632" y="494506"/>
        <a:ext cx="821636" cy="919118"/>
      </dsp:txXfrm>
    </dsp:sp>
    <dsp:sp modelId="{E56E9BDB-737D-4288-9B59-C9D8CC656B4A}">
      <dsp:nvSpPr>
        <dsp:cNvPr id="0" name=""/>
        <dsp:cNvSpPr/>
      </dsp:nvSpPr>
      <dsp:spPr>
        <a:xfrm>
          <a:off x="8004784" y="470985"/>
          <a:ext cx="1359494" cy="952847"/>
        </a:xfrm>
        <a:prstGeom prst="chevron">
          <a:avLst/>
        </a:prstGeom>
        <a:gradFill rotWithShape="0">
          <a:gsLst>
            <a:gs pos="0">
              <a:schemeClr val="accent1">
                <a:shade val="80000"/>
                <a:hueOff val="349283"/>
                <a:satOff val="-6256"/>
                <a:lumOff val="26585"/>
                <a:alphaOff val="0"/>
                <a:satMod val="103000"/>
                <a:lumMod val="102000"/>
                <a:tint val="94000"/>
              </a:schemeClr>
            </a:gs>
            <a:gs pos="50000">
              <a:schemeClr val="accent1">
                <a:shade val="80000"/>
                <a:hueOff val="349283"/>
                <a:satOff val="-6256"/>
                <a:lumOff val="26585"/>
                <a:alphaOff val="0"/>
                <a:satMod val="110000"/>
                <a:lumMod val="100000"/>
                <a:shade val="100000"/>
              </a:schemeClr>
            </a:gs>
            <a:gs pos="100000">
              <a:schemeClr val="accent1">
                <a:shade val="80000"/>
                <a:hueOff val="349283"/>
                <a:satOff val="-6256"/>
                <a:lumOff val="2658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t>④</a:t>
          </a:r>
        </a:p>
      </dsp:txBody>
      <dsp:txXfrm>
        <a:off x="8481208" y="470985"/>
        <a:ext cx="406647" cy="95284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83777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1154219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3409239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1435117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179683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3704134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257635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1293058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134989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3229618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2CD586-B02B-45DD-A76C-51DA09CF1D0D}" type="datetimeFigureOut">
              <a:rPr kumimoji="1" lang="ja-JP" altLang="en-US" smtClean="0"/>
              <a:t>2025/2/27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379871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CD586-B02B-45DD-A76C-51DA09CF1D0D}" type="datetimeFigureOut">
              <a:rPr kumimoji="1" lang="ja-JP" altLang="en-US" smtClean="0"/>
              <a:t>2025/2/27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D6A24-B5CC-4FD2-88A0-0109D6A82CF4}" type="slidenum">
              <a:rPr kumimoji="1" lang="ja-JP" altLang="en-US" smtClean="0"/>
              <a:t>‹#›</a:t>
            </a:fld>
            <a:endParaRPr kumimoji="1" lang="ja-JP" altLang="en-US"/>
          </a:p>
        </p:txBody>
      </p:sp>
    </p:spTree>
    <p:extLst>
      <p:ext uri="{BB962C8B-B14F-4D97-AF65-F5344CB8AC3E}">
        <p14:creationId xmlns:p14="http://schemas.microsoft.com/office/powerpoint/2010/main" val="14754800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469258EE-562D-4880-9593-584C7B269450}"/>
              </a:ext>
            </a:extLst>
          </p:cNvPr>
          <p:cNvSpPr>
            <a:spLocks noGrp="1"/>
          </p:cNvSpPr>
          <p:nvPr>
            <p:ph type="subTitle" idx="1"/>
          </p:nvPr>
        </p:nvSpPr>
        <p:spPr>
          <a:xfrm>
            <a:off x="1143000" y="148303"/>
            <a:ext cx="6858000" cy="474662"/>
          </a:xfrm>
        </p:spPr>
        <p:txBody>
          <a:bodyPr>
            <a:normAutofit fontScale="85000" lnSpcReduction="10000"/>
          </a:bodyPr>
          <a:lstStyle/>
          <a:p>
            <a:r>
              <a:rPr kumimoji="1" lang="ja-JP" altLang="en-US" dirty="0">
                <a:latin typeface="ＭＳ Ｐゴシック" panose="020B0600070205080204" pitchFamily="50" charset="-128"/>
                <a:ea typeface="ＭＳ Ｐゴシック" panose="020B0600070205080204" pitchFamily="50" charset="-128"/>
              </a:rPr>
              <a:t>（事業者向け）大型イベント企画に必要な調整チェックリスト</a:t>
            </a:r>
          </a:p>
        </p:txBody>
      </p:sp>
      <p:sp>
        <p:nvSpPr>
          <p:cNvPr id="4" name="角丸四角形 6">
            <a:extLst>
              <a:ext uri="{FF2B5EF4-FFF2-40B4-BE49-F238E27FC236}">
                <a16:creationId xmlns:a16="http://schemas.microsoft.com/office/drawing/2014/main" id="{CA737857-B885-41CA-B8BE-2BCF19AD8DF1}"/>
              </a:ext>
            </a:extLst>
          </p:cNvPr>
          <p:cNvSpPr/>
          <p:nvPr/>
        </p:nvSpPr>
        <p:spPr>
          <a:xfrm>
            <a:off x="8001000" y="97601"/>
            <a:ext cx="982980" cy="28803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資料</a:t>
            </a:r>
            <a:r>
              <a:rPr lang="en-US" altLang="ja-JP" sz="1400" dirty="0">
                <a:solidFill>
                  <a:schemeClr val="tx1"/>
                </a:solidFill>
              </a:rPr>
              <a:t>21-4</a:t>
            </a:r>
            <a:endParaRPr kumimoji="1" lang="ja-JP" altLang="en-US" sz="1400" dirty="0">
              <a:solidFill>
                <a:schemeClr val="tx1"/>
              </a:solidFill>
            </a:endParaRPr>
          </a:p>
        </p:txBody>
      </p:sp>
      <p:sp>
        <p:nvSpPr>
          <p:cNvPr id="6" name="角丸四角形 3">
            <a:extLst>
              <a:ext uri="{FF2B5EF4-FFF2-40B4-BE49-F238E27FC236}">
                <a16:creationId xmlns:a16="http://schemas.microsoft.com/office/drawing/2014/main" id="{FD11E3CA-5984-442D-BEDF-547680B3A265}"/>
              </a:ext>
            </a:extLst>
          </p:cNvPr>
          <p:cNvSpPr/>
          <p:nvPr/>
        </p:nvSpPr>
        <p:spPr>
          <a:xfrm>
            <a:off x="194509" y="791890"/>
            <a:ext cx="8541960" cy="1191816"/>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800" dirty="0">
              <a:solidFill>
                <a:schemeClr val="tx1"/>
              </a:solidFill>
            </a:endParaRPr>
          </a:p>
          <a:p>
            <a:endParaRPr kumimoji="1" lang="en-US" altLang="ja-JP" sz="800" dirty="0">
              <a:solidFill>
                <a:schemeClr val="tx1"/>
              </a:solidFill>
            </a:endParaRPr>
          </a:p>
          <a:p>
            <a:endParaRPr kumimoji="1" lang="en-US" altLang="ja-JP" sz="800" dirty="0">
              <a:solidFill>
                <a:schemeClr val="tx1"/>
              </a:solidFill>
            </a:endParaRPr>
          </a:p>
          <a:p>
            <a:endParaRPr kumimoji="1" lang="en-US" altLang="ja-JP" sz="800" dirty="0">
              <a:solidFill>
                <a:schemeClr val="tx1"/>
              </a:solidFill>
            </a:endParaRPr>
          </a:p>
          <a:p>
            <a:endParaRPr kumimoji="1" lang="en-US" altLang="ja-JP" sz="800" dirty="0">
              <a:solidFill>
                <a:schemeClr val="tx1"/>
              </a:solidFill>
            </a:endParaRPr>
          </a:p>
          <a:p>
            <a:endParaRPr kumimoji="1" lang="en-US" altLang="ja-JP" sz="800" dirty="0">
              <a:solidFill>
                <a:schemeClr val="tx1"/>
              </a:solidFill>
            </a:endParaRPr>
          </a:p>
          <a:p>
            <a:endParaRPr kumimoji="1" lang="en-US" altLang="ja-JP" sz="800" dirty="0">
              <a:solidFill>
                <a:schemeClr val="tx1"/>
              </a:solidFill>
            </a:endParaRPr>
          </a:p>
          <a:p>
            <a:endParaRPr kumimoji="1" lang="ja-JP" altLang="en-US" sz="800" dirty="0">
              <a:solidFill>
                <a:schemeClr val="tx1"/>
              </a:solidFill>
            </a:endParaRPr>
          </a:p>
        </p:txBody>
      </p:sp>
      <p:sp>
        <p:nvSpPr>
          <p:cNvPr id="7" name="角丸四角形 4">
            <a:extLst>
              <a:ext uri="{FF2B5EF4-FFF2-40B4-BE49-F238E27FC236}">
                <a16:creationId xmlns:a16="http://schemas.microsoft.com/office/drawing/2014/main" id="{F82DCBAF-038E-4B8B-BA5A-C089916FA281}"/>
              </a:ext>
            </a:extLst>
          </p:cNvPr>
          <p:cNvSpPr/>
          <p:nvPr/>
        </p:nvSpPr>
        <p:spPr>
          <a:xfrm>
            <a:off x="350520" y="596082"/>
            <a:ext cx="2649162" cy="264749"/>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050" dirty="0">
                <a:solidFill>
                  <a:schemeClr val="tx1"/>
                </a:solidFill>
              </a:rPr>
              <a:t>１．大型イベントとは？</a:t>
            </a:r>
          </a:p>
        </p:txBody>
      </p:sp>
      <p:sp>
        <p:nvSpPr>
          <p:cNvPr id="8" name="角丸四角形 4">
            <a:extLst>
              <a:ext uri="{FF2B5EF4-FFF2-40B4-BE49-F238E27FC236}">
                <a16:creationId xmlns:a16="http://schemas.microsoft.com/office/drawing/2014/main" id="{37563705-F588-417F-AC40-4897FC1C96C8}"/>
              </a:ext>
            </a:extLst>
          </p:cNvPr>
          <p:cNvSpPr/>
          <p:nvPr/>
        </p:nvSpPr>
        <p:spPr>
          <a:xfrm>
            <a:off x="350520" y="2089612"/>
            <a:ext cx="2649162" cy="256786"/>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２．調整スケジュールとチェックリスト</a:t>
            </a:r>
          </a:p>
        </p:txBody>
      </p:sp>
      <p:sp>
        <p:nvSpPr>
          <p:cNvPr id="32" name="正方形/長方形 31">
            <a:extLst>
              <a:ext uri="{FF2B5EF4-FFF2-40B4-BE49-F238E27FC236}">
                <a16:creationId xmlns:a16="http://schemas.microsoft.com/office/drawing/2014/main" id="{346CBE1C-30AA-450E-A60A-262B664D8E58}"/>
              </a:ext>
            </a:extLst>
          </p:cNvPr>
          <p:cNvSpPr/>
          <p:nvPr/>
        </p:nvSpPr>
        <p:spPr>
          <a:xfrm>
            <a:off x="139792" y="3710946"/>
            <a:ext cx="2191872" cy="2998750"/>
          </a:xfrm>
          <a:prstGeom prst="rect">
            <a:avLst/>
          </a:prstGeom>
          <a:no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78CAEDA9-1353-4782-AAD5-17B16830DD89}"/>
              </a:ext>
            </a:extLst>
          </p:cNvPr>
          <p:cNvSpPr/>
          <p:nvPr/>
        </p:nvSpPr>
        <p:spPr>
          <a:xfrm>
            <a:off x="2385150" y="3710946"/>
            <a:ext cx="2148780" cy="2998750"/>
          </a:xfrm>
          <a:prstGeom prst="rect">
            <a:avLst/>
          </a:prstGeom>
          <a:no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6E3F34EA-6B5F-4994-9BD1-9DFFB7A32DCB}"/>
              </a:ext>
            </a:extLst>
          </p:cNvPr>
          <p:cNvSpPr/>
          <p:nvPr/>
        </p:nvSpPr>
        <p:spPr>
          <a:xfrm>
            <a:off x="4598743" y="3710946"/>
            <a:ext cx="2148780" cy="2998750"/>
          </a:xfrm>
          <a:prstGeom prst="rect">
            <a:avLst/>
          </a:prstGeom>
          <a:no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906B2A4E-2A4D-4C31-9D78-B552D16464F8}"/>
              </a:ext>
            </a:extLst>
          </p:cNvPr>
          <p:cNvSpPr/>
          <p:nvPr/>
        </p:nvSpPr>
        <p:spPr>
          <a:xfrm>
            <a:off x="6812337" y="3712483"/>
            <a:ext cx="2148780" cy="2998750"/>
          </a:xfrm>
          <a:prstGeom prst="rect">
            <a:avLst/>
          </a:prstGeom>
          <a:no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 name="図表 1">
            <a:extLst>
              <a:ext uri="{FF2B5EF4-FFF2-40B4-BE49-F238E27FC236}">
                <a16:creationId xmlns:a16="http://schemas.microsoft.com/office/drawing/2014/main" id="{E221C779-4BCF-4674-BC95-41B5F0A0C990}"/>
              </a:ext>
            </a:extLst>
          </p:cNvPr>
          <p:cNvGraphicFramePr/>
          <p:nvPr>
            <p:extLst>
              <p:ext uri="{D42A27DB-BD31-4B8C-83A1-F6EECF244321}">
                <p14:modId xmlns:p14="http://schemas.microsoft.com/office/powerpoint/2010/main" val="1900384759"/>
              </p:ext>
            </p:extLst>
          </p:nvPr>
        </p:nvGraphicFramePr>
        <p:xfrm>
          <a:off x="-324952" y="2207874"/>
          <a:ext cx="9369425" cy="18948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3" name="テキスト ボックス 42">
            <a:extLst>
              <a:ext uri="{FF2B5EF4-FFF2-40B4-BE49-F238E27FC236}">
                <a16:creationId xmlns:a16="http://schemas.microsoft.com/office/drawing/2014/main" id="{0BF05445-24AF-4757-BCA4-0949FF012B2E}"/>
              </a:ext>
            </a:extLst>
          </p:cNvPr>
          <p:cNvSpPr txBox="1"/>
          <p:nvPr/>
        </p:nvSpPr>
        <p:spPr>
          <a:xfrm>
            <a:off x="312589" y="868812"/>
            <a:ext cx="8305800" cy="1299587"/>
          </a:xfrm>
          <a:prstGeom prst="rect">
            <a:avLst/>
          </a:prstGeom>
          <a:noFill/>
        </p:spPr>
        <p:txBody>
          <a:bodyPr wrap="square" rtlCol="0">
            <a:spAutoFit/>
          </a:bodyPr>
          <a:lstStyle/>
          <a:p>
            <a:pPr>
              <a:lnSpc>
                <a:spcPts val="2000"/>
              </a:lnSpc>
            </a:pPr>
            <a:r>
              <a:rPr kumimoji="1" lang="ja-JP" altLang="en-US" sz="1050" b="1" dirty="0"/>
              <a:t>花火イベントや著名アーティストによる音楽イベントなど公園の通常利用の範疇を超える大勢の来園者の出入りがあり、イベント終了と同時に一斉にイベント参加者が会場から移動することが想定されるイベントを指す。</a:t>
            </a:r>
            <a:endParaRPr kumimoji="1" lang="en-US" altLang="ja-JP" sz="1050" b="1" dirty="0"/>
          </a:p>
          <a:p>
            <a:pPr>
              <a:lnSpc>
                <a:spcPts val="2000"/>
              </a:lnSpc>
            </a:pPr>
            <a:r>
              <a:rPr kumimoji="1" lang="en-US" altLang="ja-JP" sz="1000" dirty="0"/>
              <a:t>※</a:t>
            </a:r>
            <a:r>
              <a:rPr kumimoji="1" lang="ja-JP" altLang="en-US" sz="1000" u="sng" dirty="0"/>
              <a:t>花火大会は交通規制が必要になるケースが多く、新規での相談の場合は警察への交通規制の申請に１年ほどの期間を要する場合がある。</a:t>
            </a:r>
            <a:endParaRPr kumimoji="1" lang="en-US" altLang="ja-JP" sz="1000" u="sng" dirty="0"/>
          </a:p>
          <a:p>
            <a:pPr>
              <a:lnSpc>
                <a:spcPct val="150000"/>
              </a:lnSpc>
            </a:pPr>
            <a:r>
              <a:rPr kumimoji="1" lang="ja-JP" altLang="en-US" sz="1000" u="sng" dirty="0"/>
              <a:t>　そのため、大型イベントに際しての関係機関への相談・協議は早期より行い、イベント開催における安全性の担保を必ず取ること。</a:t>
            </a:r>
            <a:endParaRPr kumimoji="1" lang="en-US" altLang="ja-JP" sz="1000" u="sng" dirty="0"/>
          </a:p>
          <a:p>
            <a:pPr>
              <a:lnSpc>
                <a:spcPct val="150000"/>
              </a:lnSpc>
            </a:pPr>
            <a:endParaRPr kumimoji="1" lang="ja-JP" altLang="en-US" sz="1000" dirty="0"/>
          </a:p>
        </p:txBody>
      </p:sp>
      <p:sp>
        <p:nvSpPr>
          <p:cNvPr id="13" name="テキスト ボックス 12">
            <a:extLst>
              <a:ext uri="{FF2B5EF4-FFF2-40B4-BE49-F238E27FC236}">
                <a16:creationId xmlns:a16="http://schemas.microsoft.com/office/drawing/2014/main" id="{7CAC9113-8495-438F-B195-1AD70B2A089A}"/>
              </a:ext>
            </a:extLst>
          </p:cNvPr>
          <p:cNvSpPr txBox="1"/>
          <p:nvPr/>
        </p:nvSpPr>
        <p:spPr>
          <a:xfrm>
            <a:off x="63674" y="4183248"/>
            <a:ext cx="2358584" cy="2539157"/>
          </a:xfrm>
          <a:prstGeom prst="rect">
            <a:avLst/>
          </a:prstGeom>
          <a:noFill/>
        </p:spPr>
        <p:txBody>
          <a:bodyPr wrap="square" rtlCol="0">
            <a:spAutoFit/>
          </a:bodyPr>
          <a:lstStyle/>
          <a:p>
            <a:r>
              <a:rPr kumimoji="1" lang="ja-JP" altLang="en-US" sz="1100" dirty="0"/>
              <a:t>□</a:t>
            </a:r>
            <a:r>
              <a:rPr kumimoji="1" lang="ja-JP" altLang="en-US" sz="900" b="1" dirty="0"/>
              <a:t>公園指定管理者・</a:t>
            </a:r>
            <a:r>
              <a:rPr kumimoji="1" lang="ja-JP" altLang="en-US" sz="900" b="1" dirty="0">
                <a:highlight>
                  <a:srgbClr val="FFFF00"/>
                </a:highlight>
              </a:rPr>
              <a:t>土木事務所へ</a:t>
            </a:r>
            <a:endParaRPr kumimoji="1" lang="en-US" altLang="ja-JP" sz="900" b="1" dirty="0">
              <a:highlight>
                <a:srgbClr val="FFFF00"/>
              </a:highlight>
            </a:endParaRPr>
          </a:p>
          <a:p>
            <a:r>
              <a:rPr kumimoji="1" lang="ja-JP" altLang="en-US" sz="900" b="1" dirty="0">
                <a:highlight>
                  <a:srgbClr val="FFFF00"/>
                </a:highlight>
              </a:rPr>
              <a:t>　企画の持込み</a:t>
            </a:r>
            <a:r>
              <a:rPr kumimoji="1" lang="ja-JP" altLang="en-US" sz="900" b="1" dirty="0"/>
              <a:t>・説明</a:t>
            </a:r>
            <a:endParaRPr kumimoji="1" lang="en-US" altLang="ja-JP" sz="900" b="1" dirty="0"/>
          </a:p>
          <a:p>
            <a:r>
              <a:rPr kumimoji="1" lang="ja-JP" altLang="en-US" sz="900" dirty="0"/>
              <a:t>　・イベント内容</a:t>
            </a:r>
            <a:endParaRPr kumimoji="1" lang="en-US" altLang="ja-JP" sz="900" dirty="0"/>
          </a:p>
          <a:p>
            <a:r>
              <a:rPr kumimoji="1" lang="ja-JP" altLang="en-US" sz="900" dirty="0"/>
              <a:t>　・収支計画</a:t>
            </a:r>
            <a:endParaRPr kumimoji="1" lang="en-US" altLang="ja-JP" sz="900" dirty="0"/>
          </a:p>
          <a:p>
            <a:r>
              <a:rPr kumimoji="1" lang="ja-JP" altLang="en-US" sz="900" dirty="0"/>
              <a:t>　・調整予定の関係機関　　　</a:t>
            </a:r>
            <a:endParaRPr kumimoji="1" lang="en-US" altLang="ja-JP" sz="900" dirty="0"/>
          </a:p>
          <a:p>
            <a:endParaRPr kumimoji="1" lang="en-US" altLang="ja-JP" sz="900" dirty="0"/>
          </a:p>
          <a:p>
            <a:r>
              <a:rPr kumimoji="1" lang="ja-JP" altLang="en-US" sz="1100" dirty="0"/>
              <a:t>□</a:t>
            </a:r>
            <a:r>
              <a:rPr kumimoji="1" lang="ja-JP" altLang="en-US" sz="900" b="1" dirty="0"/>
              <a:t>公園施設の仮予約</a:t>
            </a:r>
            <a:endParaRPr kumimoji="1" lang="en-US" altLang="ja-JP" sz="900" b="1" dirty="0"/>
          </a:p>
          <a:p>
            <a:endParaRPr kumimoji="1" lang="en-US" altLang="ja-JP" sz="900" dirty="0"/>
          </a:p>
          <a:p>
            <a:r>
              <a:rPr kumimoji="1" lang="ja-JP" altLang="en-US" sz="1100" dirty="0"/>
              <a:t>□</a:t>
            </a:r>
            <a:r>
              <a:rPr kumimoji="1" lang="ja-JP" altLang="en-US" sz="900" b="1" dirty="0"/>
              <a:t>警察や消防等に協議</a:t>
            </a:r>
            <a:endParaRPr kumimoji="1" lang="en-US" altLang="ja-JP" sz="900" b="1" dirty="0"/>
          </a:p>
          <a:p>
            <a:r>
              <a:rPr kumimoji="1" lang="ja-JP" altLang="en-US" sz="900" dirty="0"/>
              <a:t>　・警察警備が必要か相談</a:t>
            </a:r>
            <a:endParaRPr kumimoji="1" lang="en-US" altLang="ja-JP" sz="900" dirty="0"/>
          </a:p>
          <a:p>
            <a:r>
              <a:rPr kumimoji="1" lang="ja-JP" altLang="en-US" sz="900" dirty="0"/>
              <a:t>　・交通規制が必要か相談</a:t>
            </a:r>
            <a:endParaRPr kumimoji="1" lang="en-US" altLang="ja-JP" sz="900" dirty="0"/>
          </a:p>
          <a:p>
            <a:r>
              <a:rPr kumimoji="1" lang="ja-JP" altLang="en-US" sz="900" dirty="0"/>
              <a:t>　</a:t>
            </a:r>
            <a:r>
              <a:rPr kumimoji="1" lang="ja-JP" altLang="en-US" sz="900" dirty="0">
                <a:highlight>
                  <a:srgbClr val="FFFF00"/>
                </a:highlight>
              </a:rPr>
              <a:t>・その他調整が必要な機関を確認</a:t>
            </a:r>
            <a:endParaRPr kumimoji="1" lang="en-US" altLang="ja-JP" sz="900" dirty="0">
              <a:highlight>
                <a:srgbClr val="FFFF00"/>
              </a:highlight>
            </a:endParaRPr>
          </a:p>
          <a:p>
            <a:r>
              <a:rPr kumimoji="1" lang="ja-JP" altLang="en-US" sz="900" dirty="0"/>
              <a:t>　　</a:t>
            </a:r>
            <a:r>
              <a:rPr kumimoji="1" lang="en-US" altLang="ja-JP" sz="900" dirty="0">
                <a:highlight>
                  <a:srgbClr val="FFFF00"/>
                </a:highlight>
              </a:rPr>
              <a:t>※EX</a:t>
            </a:r>
            <a:r>
              <a:rPr kumimoji="1" lang="ja-JP" altLang="en-US" sz="900" dirty="0">
                <a:highlight>
                  <a:srgbClr val="FFFF00"/>
                </a:highlight>
              </a:rPr>
              <a:t>）道路管理者（国道・高速道路）</a:t>
            </a:r>
            <a:endParaRPr kumimoji="1" lang="en-US" altLang="ja-JP" sz="900" dirty="0">
              <a:highlight>
                <a:srgbClr val="FFFF00"/>
              </a:highlight>
            </a:endParaRPr>
          </a:p>
          <a:p>
            <a:endParaRPr kumimoji="1" lang="en-US" altLang="ja-JP" sz="900" dirty="0"/>
          </a:p>
          <a:p>
            <a:r>
              <a:rPr kumimoji="1" lang="en-US" altLang="ja-JP" sz="900" b="1" dirty="0"/>
              <a:t>※</a:t>
            </a:r>
            <a:r>
              <a:rPr kumimoji="1" lang="ja-JP" altLang="en-US" sz="900" b="1" dirty="0">
                <a:solidFill>
                  <a:srgbClr val="FF0000"/>
                </a:solidFill>
              </a:rPr>
              <a:t>交通規制の申請には１年ほどの期間を</a:t>
            </a:r>
            <a:endParaRPr kumimoji="1" lang="en-US" altLang="ja-JP" sz="900" b="1" dirty="0">
              <a:solidFill>
                <a:srgbClr val="FF0000"/>
              </a:solidFill>
            </a:endParaRPr>
          </a:p>
          <a:p>
            <a:r>
              <a:rPr kumimoji="1" lang="ja-JP" altLang="en-US" sz="900" b="1" dirty="0">
                <a:solidFill>
                  <a:srgbClr val="FF0000"/>
                </a:solidFill>
              </a:rPr>
              <a:t>　要する場合もあるため、早期に相談を</a:t>
            </a:r>
            <a:endParaRPr kumimoji="1" lang="en-US" altLang="ja-JP" sz="900" b="1" dirty="0">
              <a:solidFill>
                <a:srgbClr val="FF0000"/>
              </a:solidFill>
            </a:endParaRPr>
          </a:p>
          <a:p>
            <a:r>
              <a:rPr kumimoji="1" lang="ja-JP" altLang="en-US" sz="900" b="1" dirty="0">
                <a:solidFill>
                  <a:srgbClr val="FF0000"/>
                </a:solidFill>
              </a:rPr>
              <a:t>　行う</a:t>
            </a:r>
            <a:r>
              <a:rPr kumimoji="1" lang="ja-JP" altLang="en-US" sz="900" b="1" dirty="0">
                <a:solidFill>
                  <a:srgbClr val="FF0000"/>
                </a:solidFill>
                <a:highlight>
                  <a:srgbClr val="FFFF00"/>
                </a:highlight>
              </a:rPr>
              <a:t>必要があります</a:t>
            </a:r>
            <a:r>
              <a:rPr kumimoji="1" lang="ja-JP" altLang="en-US" sz="900" b="1" dirty="0">
                <a:solidFill>
                  <a:srgbClr val="FF0000"/>
                </a:solidFill>
              </a:rPr>
              <a:t>。</a:t>
            </a:r>
            <a:endParaRPr kumimoji="1" lang="en-US" altLang="ja-JP" sz="900" b="1" dirty="0">
              <a:solidFill>
                <a:srgbClr val="FF0000"/>
              </a:solidFill>
            </a:endParaRPr>
          </a:p>
        </p:txBody>
      </p:sp>
      <p:sp>
        <p:nvSpPr>
          <p:cNvPr id="57" name="テキスト ボックス 56">
            <a:extLst>
              <a:ext uri="{FF2B5EF4-FFF2-40B4-BE49-F238E27FC236}">
                <a16:creationId xmlns:a16="http://schemas.microsoft.com/office/drawing/2014/main" id="{4498515A-92AC-4890-A466-7809BCBACB3D}"/>
              </a:ext>
            </a:extLst>
          </p:cNvPr>
          <p:cNvSpPr txBox="1"/>
          <p:nvPr/>
        </p:nvSpPr>
        <p:spPr>
          <a:xfrm>
            <a:off x="2331664" y="4075346"/>
            <a:ext cx="2411770" cy="3123932"/>
          </a:xfrm>
          <a:prstGeom prst="rect">
            <a:avLst/>
          </a:prstGeom>
          <a:noFill/>
        </p:spPr>
        <p:txBody>
          <a:bodyPr wrap="square" rtlCol="0">
            <a:spAutoFit/>
          </a:bodyPr>
          <a:lstStyle/>
          <a:p>
            <a:endParaRPr kumimoji="1" lang="en-US" altLang="ja-JP" sz="900" dirty="0"/>
          </a:p>
          <a:p>
            <a:r>
              <a:rPr kumimoji="1" lang="ja-JP" altLang="en-US" sz="1100" dirty="0"/>
              <a:t>□</a:t>
            </a:r>
            <a:r>
              <a:rPr kumimoji="1" lang="ja-JP" altLang="en-US" sz="900" b="1" dirty="0"/>
              <a:t>公園指定管理者と安全性・車両</a:t>
            </a:r>
            <a:r>
              <a:rPr kumimoji="1" lang="ja-JP" altLang="en-US" sz="900" b="1" dirty="0">
                <a:highlight>
                  <a:srgbClr val="FFFF00"/>
                </a:highlight>
              </a:rPr>
              <a:t>進</a:t>
            </a:r>
            <a:r>
              <a:rPr kumimoji="1" lang="ja-JP" altLang="en-US" sz="900" b="1" dirty="0"/>
              <a:t>入・</a:t>
            </a:r>
            <a:endParaRPr kumimoji="1" lang="en-US" altLang="ja-JP" sz="900" b="1" dirty="0"/>
          </a:p>
          <a:p>
            <a:r>
              <a:rPr kumimoji="1" lang="ja-JP" altLang="en-US" sz="900" b="1" dirty="0"/>
              <a:t>　ゴミの廃棄等について調整を進める</a:t>
            </a:r>
            <a:endParaRPr kumimoji="1" lang="en-US" altLang="ja-JP" sz="900" b="1" dirty="0"/>
          </a:p>
          <a:p>
            <a:endParaRPr kumimoji="1" lang="en-US" altLang="ja-JP" sz="900" dirty="0"/>
          </a:p>
          <a:p>
            <a:r>
              <a:rPr kumimoji="1" lang="ja-JP" altLang="en-US" sz="1100" dirty="0"/>
              <a:t>□</a:t>
            </a:r>
            <a:r>
              <a:rPr kumimoji="1" lang="ja-JP" altLang="en-US" sz="900" b="1" dirty="0"/>
              <a:t>警察・消防等への必要な手続き</a:t>
            </a:r>
            <a:endParaRPr kumimoji="1" lang="en-US" altLang="ja-JP" sz="900" b="1" dirty="0"/>
          </a:p>
          <a:p>
            <a:r>
              <a:rPr kumimoji="1" lang="ja-JP" altLang="en-US" sz="900" b="1" dirty="0"/>
              <a:t>　</a:t>
            </a:r>
            <a:r>
              <a:rPr kumimoji="1" lang="ja-JP" altLang="en-US" sz="900" dirty="0"/>
              <a:t>・警備計画について相談</a:t>
            </a:r>
            <a:endParaRPr kumimoji="1" lang="en-US" altLang="ja-JP" sz="900" dirty="0"/>
          </a:p>
          <a:p>
            <a:r>
              <a:rPr kumimoji="1" lang="ja-JP" altLang="en-US" sz="900" dirty="0"/>
              <a:t>　・交通規制について</a:t>
            </a:r>
            <a:endParaRPr kumimoji="1" lang="en-US" altLang="ja-JP" sz="900" dirty="0"/>
          </a:p>
          <a:p>
            <a:endParaRPr kumimoji="1" lang="en-US" altLang="ja-JP" sz="900" dirty="0"/>
          </a:p>
          <a:p>
            <a:r>
              <a:rPr kumimoji="1" lang="ja-JP" altLang="en-US" sz="1100" dirty="0"/>
              <a:t>□</a:t>
            </a:r>
            <a:r>
              <a:rPr kumimoji="1" lang="ja-JP" altLang="en-US" sz="900" b="1" dirty="0"/>
              <a:t>府へ開会式での来賓の依頼</a:t>
            </a:r>
            <a:endParaRPr kumimoji="1" lang="en-US" altLang="ja-JP" sz="900" b="1" dirty="0"/>
          </a:p>
          <a:p>
            <a:r>
              <a:rPr kumimoji="1" lang="ja-JP" altLang="en-US" sz="900" dirty="0"/>
              <a:t>　（必要に応じて）　　　</a:t>
            </a:r>
            <a:endParaRPr kumimoji="1" lang="en-US" altLang="ja-JP" sz="900" dirty="0"/>
          </a:p>
          <a:p>
            <a:endParaRPr kumimoji="1" lang="en-US" altLang="ja-JP" sz="900" dirty="0"/>
          </a:p>
          <a:p>
            <a:endParaRPr kumimoji="1" lang="en-US" altLang="ja-JP" sz="900" dirty="0"/>
          </a:p>
          <a:p>
            <a:endParaRPr kumimoji="1" lang="en-US" altLang="ja-JP" sz="900" dirty="0"/>
          </a:p>
          <a:p>
            <a:endParaRPr kumimoji="1" lang="en-US" altLang="ja-JP" sz="900" dirty="0"/>
          </a:p>
          <a:p>
            <a:endParaRPr kumimoji="1" lang="en-US" altLang="ja-JP" sz="900" dirty="0">
              <a:highlight>
                <a:srgbClr val="FFFF00"/>
              </a:highlight>
            </a:endParaRPr>
          </a:p>
          <a:p>
            <a:r>
              <a:rPr kumimoji="1" lang="en-US" altLang="ja-JP" sz="900" dirty="0">
                <a:highlight>
                  <a:srgbClr val="FFFF00"/>
                </a:highlight>
              </a:rPr>
              <a:t>※</a:t>
            </a:r>
            <a:r>
              <a:rPr kumimoji="1" lang="ja-JP" altLang="en-US" sz="900" b="1" dirty="0">
                <a:solidFill>
                  <a:srgbClr val="FF0000"/>
                </a:solidFill>
                <a:highlight>
                  <a:srgbClr val="FFFF00"/>
                </a:highlight>
              </a:rPr>
              <a:t>警察・消防等から指示のあった手続き</a:t>
            </a:r>
            <a:endParaRPr kumimoji="1" lang="en-US" altLang="ja-JP" sz="900" b="1" dirty="0">
              <a:solidFill>
                <a:srgbClr val="FF0000"/>
              </a:solidFill>
              <a:highlight>
                <a:srgbClr val="FFFF00"/>
              </a:highlight>
            </a:endParaRPr>
          </a:p>
          <a:p>
            <a:r>
              <a:rPr kumimoji="1" lang="ja-JP" altLang="en-US" sz="900" b="1" dirty="0">
                <a:solidFill>
                  <a:srgbClr val="FF0000"/>
                </a:solidFill>
                <a:highlight>
                  <a:srgbClr val="FFFF00"/>
                </a:highlight>
              </a:rPr>
              <a:t>　・調整事項は迅速に処理するように</a:t>
            </a:r>
            <a:endParaRPr kumimoji="1" lang="en-US" altLang="ja-JP" sz="900" b="1" dirty="0">
              <a:solidFill>
                <a:srgbClr val="FF0000"/>
              </a:solidFill>
              <a:highlight>
                <a:srgbClr val="FFFF00"/>
              </a:highlight>
            </a:endParaRPr>
          </a:p>
          <a:p>
            <a:r>
              <a:rPr kumimoji="1" lang="ja-JP" altLang="en-US" sz="900" b="1" dirty="0">
                <a:solidFill>
                  <a:srgbClr val="FF0000"/>
                </a:solidFill>
                <a:highlight>
                  <a:srgbClr val="FFFF00"/>
                </a:highlight>
              </a:rPr>
              <a:t>　してください。</a:t>
            </a:r>
            <a:endParaRPr kumimoji="1" lang="en-US" altLang="ja-JP" sz="900" b="1" dirty="0">
              <a:solidFill>
                <a:srgbClr val="FF0000"/>
              </a:solidFill>
              <a:highlight>
                <a:srgbClr val="FFFF00"/>
              </a:highlight>
            </a:endParaRPr>
          </a:p>
          <a:p>
            <a:endParaRPr kumimoji="1" lang="en-US" altLang="ja-JP" sz="900" dirty="0"/>
          </a:p>
          <a:p>
            <a:endParaRPr kumimoji="1" lang="en-US" altLang="ja-JP" sz="900" dirty="0"/>
          </a:p>
          <a:p>
            <a:endParaRPr kumimoji="1" lang="en-US" altLang="ja-JP" sz="1100" dirty="0"/>
          </a:p>
        </p:txBody>
      </p:sp>
      <p:sp>
        <p:nvSpPr>
          <p:cNvPr id="58" name="テキスト ボックス 57">
            <a:extLst>
              <a:ext uri="{FF2B5EF4-FFF2-40B4-BE49-F238E27FC236}">
                <a16:creationId xmlns:a16="http://schemas.microsoft.com/office/drawing/2014/main" id="{BB80F0B5-B86F-4CE8-9057-86A53482FB47}"/>
              </a:ext>
            </a:extLst>
          </p:cNvPr>
          <p:cNvSpPr txBox="1"/>
          <p:nvPr/>
        </p:nvSpPr>
        <p:spPr>
          <a:xfrm>
            <a:off x="4528908" y="4254666"/>
            <a:ext cx="2314630" cy="2839239"/>
          </a:xfrm>
          <a:prstGeom prst="rect">
            <a:avLst/>
          </a:prstGeom>
          <a:noFill/>
        </p:spPr>
        <p:txBody>
          <a:bodyPr wrap="square" rtlCol="0">
            <a:spAutoFit/>
          </a:bodyPr>
          <a:lstStyle/>
          <a:p>
            <a:r>
              <a:rPr kumimoji="1" lang="ja-JP" altLang="en-US" sz="1050" dirty="0"/>
              <a:t>□</a:t>
            </a:r>
            <a:r>
              <a:rPr kumimoji="1" lang="ja-JP" altLang="en-US" sz="900" b="1" dirty="0"/>
              <a:t>公園施設予約確定</a:t>
            </a:r>
            <a:endParaRPr kumimoji="1" lang="en-US" altLang="ja-JP" sz="900" b="1" dirty="0"/>
          </a:p>
          <a:p>
            <a:endParaRPr kumimoji="1" lang="en-US" altLang="ja-JP" sz="900" dirty="0"/>
          </a:p>
          <a:p>
            <a:r>
              <a:rPr kumimoji="1" lang="ja-JP" altLang="en-US" sz="1050" dirty="0"/>
              <a:t>□</a:t>
            </a:r>
            <a:r>
              <a:rPr kumimoji="1" lang="ja-JP" altLang="en-US" sz="900" b="1" dirty="0"/>
              <a:t>公園指定管理者へ施設使用許可申請</a:t>
            </a:r>
            <a:endParaRPr kumimoji="1" lang="en-US" altLang="ja-JP" sz="900" b="1" dirty="0"/>
          </a:p>
          <a:p>
            <a:endParaRPr kumimoji="1" lang="en-US" altLang="ja-JP" sz="900" dirty="0"/>
          </a:p>
          <a:p>
            <a:r>
              <a:rPr kumimoji="1" lang="ja-JP" altLang="en-US" sz="1050" dirty="0"/>
              <a:t>□</a:t>
            </a:r>
            <a:r>
              <a:rPr kumimoji="1" lang="ja-JP" altLang="en-US" sz="900" b="1" dirty="0"/>
              <a:t>公園指定管理者との調整を進める</a:t>
            </a:r>
            <a:endParaRPr kumimoji="1" lang="en-US" altLang="ja-JP" sz="900" b="1" dirty="0"/>
          </a:p>
          <a:p>
            <a:endParaRPr kumimoji="1" lang="en-US" altLang="ja-JP" sz="900" dirty="0"/>
          </a:p>
          <a:p>
            <a:r>
              <a:rPr kumimoji="1" lang="ja-JP" altLang="en-US" sz="1050" dirty="0"/>
              <a:t>□</a:t>
            </a:r>
            <a:r>
              <a:rPr kumimoji="1" lang="ja-JP" altLang="en-US" sz="900" b="1" dirty="0"/>
              <a:t>警察等から警備計画などに修正指示が</a:t>
            </a:r>
            <a:endParaRPr kumimoji="1" lang="en-US" altLang="ja-JP" sz="900" b="1" dirty="0"/>
          </a:p>
          <a:p>
            <a:r>
              <a:rPr kumimoji="1" lang="ja-JP" altLang="en-US" sz="900" b="1" dirty="0"/>
              <a:t>　あれば修正し、再協議を行う</a:t>
            </a:r>
            <a:endParaRPr kumimoji="1" lang="en-US" altLang="ja-JP" sz="900" b="1" dirty="0"/>
          </a:p>
          <a:p>
            <a:endParaRPr kumimoji="1" lang="en-US" altLang="ja-JP" sz="900" dirty="0"/>
          </a:p>
          <a:p>
            <a:r>
              <a:rPr kumimoji="1" lang="ja-JP" altLang="en-US" sz="1050" dirty="0"/>
              <a:t>□</a:t>
            </a:r>
            <a:r>
              <a:rPr kumimoji="1" lang="ja-JP" altLang="en-US" sz="900" b="1" dirty="0"/>
              <a:t>関係者会議の開催</a:t>
            </a:r>
            <a:r>
              <a:rPr kumimoji="1" lang="ja-JP" altLang="en-US" sz="900" dirty="0"/>
              <a:t>（必要に応じて）</a:t>
            </a:r>
            <a:endParaRPr kumimoji="1" lang="en-US" altLang="ja-JP" sz="900" dirty="0"/>
          </a:p>
          <a:p>
            <a:r>
              <a:rPr kumimoji="1" lang="ja-JP" altLang="en-US" sz="900" dirty="0"/>
              <a:t>　・警備計画の説明</a:t>
            </a:r>
            <a:endParaRPr kumimoji="1" lang="en-US" altLang="ja-JP" sz="900" dirty="0"/>
          </a:p>
          <a:p>
            <a:r>
              <a:rPr kumimoji="1" lang="ja-JP" altLang="en-US" sz="900" dirty="0"/>
              <a:t>　・連絡事項の共有</a:t>
            </a:r>
            <a:endParaRPr kumimoji="1" lang="en-US" altLang="ja-JP" sz="900" dirty="0"/>
          </a:p>
          <a:p>
            <a:endParaRPr kumimoji="1" lang="en-US" altLang="ja-JP" sz="900" dirty="0"/>
          </a:p>
          <a:p>
            <a:r>
              <a:rPr kumimoji="1" lang="en-US" altLang="ja-JP" sz="900" dirty="0"/>
              <a:t>※</a:t>
            </a:r>
            <a:r>
              <a:rPr kumimoji="1" lang="ja-JP" altLang="en-US" sz="900" b="1" dirty="0">
                <a:solidFill>
                  <a:srgbClr val="FF0000"/>
                </a:solidFill>
              </a:rPr>
              <a:t>この時点のチェックをもって関係者</a:t>
            </a:r>
            <a:endParaRPr kumimoji="1" lang="en-US" altLang="ja-JP" sz="900" b="1" dirty="0">
              <a:solidFill>
                <a:srgbClr val="FF0000"/>
              </a:solidFill>
            </a:endParaRPr>
          </a:p>
          <a:p>
            <a:r>
              <a:rPr kumimoji="1" lang="ja-JP" altLang="en-US" sz="900" b="1" dirty="0">
                <a:solidFill>
                  <a:srgbClr val="FF0000"/>
                </a:solidFill>
              </a:rPr>
              <a:t>　合意が</a:t>
            </a:r>
            <a:r>
              <a:rPr kumimoji="1" lang="ja-JP" altLang="en-US" sz="900" b="1" dirty="0">
                <a:solidFill>
                  <a:srgbClr val="FF0000"/>
                </a:solidFill>
                <a:highlight>
                  <a:srgbClr val="FFFF00"/>
                </a:highlight>
              </a:rPr>
              <a:t>得られている</a:t>
            </a:r>
            <a:r>
              <a:rPr kumimoji="1" lang="ja-JP" altLang="en-US" sz="900" b="1" dirty="0">
                <a:solidFill>
                  <a:srgbClr val="FF0000"/>
                </a:solidFill>
              </a:rPr>
              <a:t>ことが今後の申請</a:t>
            </a:r>
            <a:endParaRPr kumimoji="1" lang="en-US" altLang="ja-JP" sz="900" b="1" dirty="0">
              <a:solidFill>
                <a:srgbClr val="FF0000"/>
              </a:solidFill>
            </a:endParaRPr>
          </a:p>
          <a:p>
            <a:r>
              <a:rPr kumimoji="1" lang="ja-JP" altLang="en-US" sz="900" b="1" dirty="0">
                <a:solidFill>
                  <a:srgbClr val="FF0000"/>
                </a:solidFill>
              </a:rPr>
              <a:t>　の前提となります。</a:t>
            </a:r>
            <a:endParaRPr kumimoji="1" lang="en-US" altLang="ja-JP" sz="900" b="1" dirty="0">
              <a:solidFill>
                <a:srgbClr val="FF0000"/>
              </a:solidFill>
            </a:endParaRPr>
          </a:p>
          <a:p>
            <a:endParaRPr kumimoji="1" lang="en-US" altLang="ja-JP" sz="900" dirty="0"/>
          </a:p>
          <a:p>
            <a:endParaRPr kumimoji="1" lang="en-US" altLang="ja-JP" sz="900" dirty="0"/>
          </a:p>
          <a:p>
            <a:endParaRPr kumimoji="1" lang="en-US" altLang="ja-JP" sz="900" dirty="0"/>
          </a:p>
        </p:txBody>
      </p:sp>
      <p:sp>
        <p:nvSpPr>
          <p:cNvPr id="60" name="テキスト ボックス 59">
            <a:extLst>
              <a:ext uri="{FF2B5EF4-FFF2-40B4-BE49-F238E27FC236}">
                <a16:creationId xmlns:a16="http://schemas.microsoft.com/office/drawing/2014/main" id="{51CA7223-8235-40A4-AB31-97162D47F089}"/>
              </a:ext>
            </a:extLst>
          </p:cNvPr>
          <p:cNvSpPr txBox="1"/>
          <p:nvPr/>
        </p:nvSpPr>
        <p:spPr>
          <a:xfrm>
            <a:off x="6774266" y="4235703"/>
            <a:ext cx="2314630" cy="2677656"/>
          </a:xfrm>
          <a:prstGeom prst="rect">
            <a:avLst/>
          </a:prstGeom>
          <a:noFill/>
        </p:spPr>
        <p:txBody>
          <a:bodyPr wrap="square" rtlCol="0">
            <a:spAutoFit/>
          </a:bodyPr>
          <a:lstStyle/>
          <a:p>
            <a:r>
              <a:rPr kumimoji="1" lang="ja-JP" altLang="en-US" sz="1050" dirty="0"/>
              <a:t>□</a:t>
            </a:r>
            <a:r>
              <a:rPr kumimoji="1" lang="ja-JP" altLang="en-US" sz="900" b="1" dirty="0"/>
              <a:t>公園指定管理者へ行為許可申請</a:t>
            </a:r>
            <a:endParaRPr kumimoji="1" lang="en-US" altLang="ja-JP" sz="900" b="1" dirty="0"/>
          </a:p>
          <a:p>
            <a:endParaRPr kumimoji="1" lang="en-US" altLang="ja-JP" sz="900" dirty="0"/>
          </a:p>
          <a:p>
            <a:r>
              <a:rPr kumimoji="1" lang="ja-JP" altLang="en-US" sz="1050" dirty="0"/>
              <a:t>□</a:t>
            </a:r>
            <a:r>
              <a:rPr kumimoji="1" lang="ja-JP" altLang="en-US" sz="900" b="1" dirty="0"/>
              <a:t>土木事務所へ占用許可申請</a:t>
            </a:r>
            <a:endParaRPr kumimoji="1" lang="en-US" altLang="ja-JP" sz="900" b="1" dirty="0"/>
          </a:p>
          <a:p>
            <a:endParaRPr kumimoji="1" lang="en-US" altLang="ja-JP" sz="900" dirty="0"/>
          </a:p>
          <a:p>
            <a:r>
              <a:rPr kumimoji="1" lang="ja-JP" altLang="en-US" sz="1050" dirty="0"/>
              <a:t>□</a:t>
            </a:r>
            <a:r>
              <a:rPr kumimoji="1" lang="ja-JP" altLang="en-US" sz="900" b="1" dirty="0"/>
              <a:t>府 公園課へ後援名義の申請</a:t>
            </a:r>
            <a:endParaRPr kumimoji="1" lang="en-US" altLang="ja-JP" sz="900" b="1" dirty="0"/>
          </a:p>
          <a:p>
            <a:r>
              <a:rPr kumimoji="1" lang="ja-JP" altLang="en-US" sz="900" b="1" dirty="0"/>
              <a:t>　（</a:t>
            </a:r>
            <a:r>
              <a:rPr kumimoji="1" lang="ja-JP" altLang="en-US" sz="900" dirty="0"/>
              <a:t>必要に応じて）</a:t>
            </a:r>
            <a:endParaRPr kumimoji="1" lang="en-US" altLang="ja-JP" sz="900" dirty="0"/>
          </a:p>
          <a:p>
            <a:endParaRPr kumimoji="1" lang="en-US" altLang="ja-JP" sz="900" dirty="0"/>
          </a:p>
          <a:p>
            <a:r>
              <a:rPr kumimoji="1" lang="ja-JP" altLang="en-US" sz="1050" dirty="0"/>
              <a:t>□</a:t>
            </a:r>
            <a:r>
              <a:rPr kumimoji="1" lang="ja-JP" altLang="en-US" sz="900" b="1" dirty="0"/>
              <a:t>指定管理者と当日の流れについて</a:t>
            </a:r>
            <a:endParaRPr kumimoji="1" lang="en-US" altLang="ja-JP" sz="900" b="1" dirty="0"/>
          </a:p>
          <a:p>
            <a:r>
              <a:rPr kumimoji="1" lang="ja-JP" altLang="en-US" sz="900" b="1" dirty="0"/>
              <a:t>　最終調整を行う</a:t>
            </a:r>
            <a:endParaRPr kumimoji="1" lang="en-US" altLang="ja-JP" sz="900" b="1" dirty="0"/>
          </a:p>
          <a:p>
            <a:endParaRPr kumimoji="1" lang="en-US" altLang="ja-JP" sz="900" dirty="0"/>
          </a:p>
          <a:p>
            <a:endParaRPr kumimoji="1" lang="en-US" altLang="ja-JP" sz="900" dirty="0"/>
          </a:p>
          <a:p>
            <a:endParaRPr kumimoji="1" lang="en-US" altLang="ja-JP" sz="900" dirty="0"/>
          </a:p>
          <a:p>
            <a:endParaRPr kumimoji="1" lang="en-US" altLang="ja-JP" sz="900" dirty="0"/>
          </a:p>
          <a:p>
            <a:r>
              <a:rPr kumimoji="1" lang="en-US" altLang="ja-JP" sz="900" dirty="0"/>
              <a:t>※</a:t>
            </a:r>
            <a:r>
              <a:rPr kumimoji="1" lang="ja-JP" altLang="en-US" sz="900" b="1" dirty="0">
                <a:solidFill>
                  <a:srgbClr val="FF0000"/>
                </a:solidFill>
              </a:rPr>
              <a:t>関係者</a:t>
            </a:r>
            <a:r>
              <a:rPr kumimoji="1" lang="ja-JP" altLang="en-US" sz="900" b="1" dirty="0">
                <a:solidFill>
                  <a:srgbClr val="FF0000"/>
                </a:solidFill>
                <a:highlight>
                  <a:srgbClr val="FFFF00"/>
                </a:highlight>
              </a:rPr>
              <a:t>の</a:t>
            </a:r>
            <a:r>
              <a:rPr kumimoji="1" lang="ja-JP" altLang="en-US" sz="900" b="1" dirty="0">
                <a:solidFill>
                  <a:srgbClr val="FF0000"/>
                </a:solidFill>
              </a:rPr>
              <a:t>合意により、イベント開催に</a:t>
            </a:r>
            <a:endParaRPr kumimoji="1" lang="en-US" altLang="ja-JP" sz="900" b="1" dirty="0">
              <a:solidFill>
                <a:srgbClr val="FF0000"/>
              </a:solidFill>
            </a:endParaRPr>
          </a:p>
          <a:p>
            <a:r>
              <a:rPr kumimoji="1" lang="ja-JP" altLang="en-US" sz="900" b="1" dirty="0">
                <a:solidFill>
                  <a:srgbClr val="FF0000"/>
                </a:solidFill>
              </a:rPr>
              <a:t>　おける安全性が担保されている</a:t>
            </a:r>
            <a:r>
              <a:rPr kumimoji="1" lang="ja-JP" altLang="en-US" sz="900" b="1" dirty="0">
                <a:solidFill>
                  <a:srgbClr val="FF0000"/>
                </a:solidFill>
                <a:highlight>
                  <a:srgbClr val="FFFF00"/>
                </a:highlight>
              </a:rPr>
              <a:t>とみな　</a:t>
            </a:r>
            <a:endParaRPr kumimoji="1" lang="en-US" altLang="ja-JP" sz="900" b="1" dirty="0">
              <a:solidFill>
                <a:srgbClr val="FF0000"/>
              </a:solidFill>
              <a:highlight>
                <a:srgbClr val="FFFF00"/>
              </a:highlight>
            </a:endParaRPr>
          </a:p>
          <a:p>
            <a:r>
              <a:rPr kumimoji="1" lang="ja-JP" altLang="en-US" sz="900" b="1" dirty="0">
                <a:solidFill>
                  <a:srgbClr val="FF0000"/>
                </a:solidFill>
              </a:rPr>
              <a:t>　</a:t>
            </a:r>
            <a:r>
              <a:rPr kumimoji="1" lang="ja-JP" altLang="en-US" sz="900" b="1" dirty="0">
                <a:solidFill>
                  <a:srgbClr val="FF0000"/>
                </a:solidFill>
                <a:highlight>
                  <a:srgbClr val="FFFF00"/>
                </a:highlight>
              </a:rPr>
              <a:t>して、許可します</a:t>
            </a:r>
            <a:r>
              <a:rPr kumimoji="1" lang="ja-JP" altLang="en-US" sz="900" b="1" dirty="0">
                <a:solidFill>
                  <a:srgbClr val="FF0000"/>
                </a:solidFill>
              </a:rPr>
              <a:t>。</a:t>
            </a:r>
            <a:endParaRPr kumimoji="1" lang="en-US" altLang="ja-JP" sz="900" b="1" dirty="0">
              <a:solidFill>
                <a:srgbClr val="FF0000"/>
              </a:solidFill>
            </a:endParaRPr>
          </a:p>
          <a:p>
            <a:r>
              <a:rPr kumimoji="1" lang="ja-JP" altLang="en-US" sz="900" dirty="0"/>
              <a:t>　</a:t>
            </a:r>
            <a:endParaRPr kumimoji="1" lang="en-US" altLang="ja-JP" sz="900" dirty="0"/>
          </a:p>
          <a:p>
            <a:endParaRPr kumimoji="1" lang="en-US" altLang="ja-JP" sz="900" dirty="0"/>
          </a:p>
        </p:txBody>
      </p:sp>
      <p:sp>
        <p:nvSpPr>
          <p:cNvPr id="61" name="テキスト ボックス 60">
            <a:extLst>
              <a:ext uri="{FF2B5EF4-FFF2-40B4-BE49-F238E27FC236}">
                <a16:creationId xmlns:a16="http://schemas.microsoft.com/office/drawing/2014/main" id="{7880D5A2-4073-403E-95C1-786C925F65A7}"/>
              </a:ext>
            </a:extLst>
          </p:cNvPr>
          <p:cNvSpPr txBox="1"/>
          <p:nvPr/>
        </p:nvSpPr>
        <p:spPr>
          <a:xfrm>
            <a:off x="105075" y="3727934"/>
            <a:ext cx="2411770" cy="523220"/>
          </a:xfrm>
          <a:prstGeom prst="rect">
            <a:avLst/>
          </a:prstGeom>
          <a:noFill/>
        </p:spPr>
        <p:txBody>
          <a:bodyPr wrap="square" rtlCol="0">
            <a:spAutoFit/>
          </a:bodyPr>
          <a:lstStyle/>
          <a:p>
            <a:r>
              <a:rPr kumimoji="1" lang="ja-JP" altLang="en-US" sz="1400" b="1" dirty="0"/>
              <a:t>①企画持ち込みと関係機関　　</a:t>
            </a:r>
            <a:endParaRPr kumimoji="1" lang="en-US" altLang="ja-JP" sz="1400" b="1" dirty="0"/>
          </a:p>
          <a:p>
            <a:r>
              <a:rPr kumimoji="1" lang="ja-JP" altLang="en-US" sz="1400" b="1" dirty="0"/>
              <a:t>　への早期相談</a:t>
            </a:r>
            <a:endParaRPr kumimoji="1" lang="en-US" altLang="ja-JP" sz="1400" b="1" dirty="0"/>
          </a:p>
        </p:txBody>
      </p:sp>
      <p:sp>
        <p:nvSpPr>
          <p:cNvPr id="62" name="テキスト ボックス 61">
            <a:extLst>
              <a:ext uri="{FF2B5EF4-FFF2-40B4-BE49-F238E27FC236}">
                <a16:creationId xmlns:a16="http://schemas.microsoft.com/office/drawing/2014/main" id="{D278ED75-FFF0-4009-8B3B-48361031BCB8}"/>
              </a:ext>
            </a:extLst>
          </p:cNvPr>
          <p:cNvSpPr txBox="1"/>
          <p:nvPr/>
        </p:nvSpPr>
        <p:spPr>
          <a:xfrm>
            <a:off x="2471860" y="3720119"/>
            <a:ext cx="2411770" cy="523220"/>
          </a:xfrm>
          <a:prstGeom prst="rect">
            <a:avLst/>
          </a:prstGeom>
          <a:noFill/>
        </p:spPr>
        <p:txBody>
          <a:bodyPr wrap="square" rtlCol="0">
            <a:spAutoFit/>
          </a:bodyPr>
          <a:lstStyle/>
          <a:p>
            <a:r>
              <a:rPr kumimoji="1" lang="ja-JP" altLang="en-US" sz="1400" b="1" dirty="0"/>
              <a:t>②公園・関係機関との</a:t>
            </a:r>
            <a:endParaRPr kumimoji="1" lang="en-US" altLang="ja-JP" sz="1400" b="1" dirty="0"/>
          </a:p>
          <a:p>
            <a:r>
              <a:rPr kumimoji="1" lang="ja-JP" altLang="en-US" sz="1400" b="1" dirty="0"/>
              <a:t>　調整を進める</a:t>
            </a:r>
            <a:endParaRPr kumimoji="1" lang="en-US" altLang="ja-JP" sz="1400" b="1" dirty="0"/>
          </a:p>
        </p:txBody>
      </p:sp>
      <p:sp>
        <p:nvSpPr>
          <p:cNvPr id="63" name="テキスト ボックス 62">
            <a:extLst>
              <a:ext uri="{FF2B5EF4-FFF2-40B4-BE49-F238E27FC236}">
                <a16:creationId xmlns:a16="http://schemas.microsoft.com/office/drawing/2014/main" id="{208804E8-B4CB-4DCE-9EDA-DB6225613800}"/>
              </a:ext>
            </a:extLst>
          </p:cNvPr>
          <p:cNvSpPr txBox="1"/>
          <p:nvPr/>
        </p:nvSpPr>
        <p:spPr>
          <a:xfrm>
            <a:off x="4620640" y="3708933"/>
            <a:ext cx="2411770" cy="523220"/>
          </a:xfrm>
          <a:prstGeom prst="rect">
            <a:avLst/>
          </a:prstGeom>
          <a:noFill/>
        </p:spPr>
        <p:txBody>
          <a:bodyPr wrap="square" rtlCol="0">
            <a:spAutoFit/>
          </a:bodyPr>
          <a:lstStyle/>
          <a:p>
            <a:r>
              <a:rPr kumimoji="1" lang="ja-JP" altLang="en-US" sz="1400" b="1" dirty="0"/>
              <a:t>③公園施設の予約確定と</a:t>
            </a:r>
            <a:endParaRPr kumimoji="1" lang="en-US" altLang="ja-JP" sz="1400" b="1" dirty="0"/>
          </a:p>
          <a:p>
            <a:r>
              <a:rPr kumimoji="1" lang="ja-JP" altLang="en-US" sz="1400" b="1" dirty="0"/>
              <a:t>　関係者会議の開催</a:t>
            </a:r>
            <a:endParaRPr kumimoji="1" lang="en-US" altLang="ja-JP" sz="1400" b="1" dirty="0"/>
          </a:p>
        </p:txBody>
      </p:sp>
      <p:sp>
        <p:nvSpPr>
          <p:cNvPr id="64" name="テキスト ボックス 63">
            <a:extLst>
              <a:ext uri="{FF2B5EF4-FFF2-40B4-BE49-F238E27FC236}">
                <a16:creationId xmlns:a16="http://schemas.microsoft.com/office/drawing/2014/main" id="{06FBB26B-398D-4A73-88D5-F237AEA2B393}"/>
              </a:ext>
            </a:extLst>
          </p:cNvPr>
          <p:cNvSpPr txBox="1"/>
          <p:nvPr/>
        </p:nvSpPr>
        <p:spPr>
          <a:xfrm>
            <a:off x="6899047" y="3693498"/>
            <a:ext cx="2411770" cy="523220"/>
          </a:xfrm>
          <a:prstGeom prst="rect">
            <a:avLst/>
          </a:prstGeom>
          <a:noFill/>
        </p:spPr>
        <p:txBody>
          <a:bodyPr wrap="square" rtlCol="0">
            <a:spAutoFit/>
          </a:bodyPr>
          <a:lstStyle/>
          <a:p>
            <a:r>
              <a:rPr kumimoji="1" lang="ja-JP" altLang="en-US" sz="1400" b="1" dirty="0"/>
              <a:t>④府・指定管理者への</a:t>
            </a:r>
            <a:endParaRPr kumimoji="1" lang="en-US" altLang="ja-JP" sz="1400" b="1" dirty="0"/>
          </a:p>
          <a:p>
            <a:r>
              <a:rPr kumimoji="1" lang="ja-JP" altLang="en-US" sz="1400" b="1" dirty="0"/>
              <a:t>　各種申請</a:t>
            </a:r>
            <a:endParaRPr kumimoji="1" lang="en-US" altLang="ja-JP" sz="1400" b="1" dirty="0"/>
          </a:p>
        </p:txBody>
      </p:sp>
      <p:sp>
        <p:nvSpPr>
          <p:cNvPr id="42" name="テキスト ボックス 41">
            <a:extLst>
              <a:ext uri="{FF2B5EF4-FFF2-40B4-BE49-F238E27FC236}">
                <a16:creationId xmlns:a16="http://schemas.microsoft.com/office/drawing/2014/main" id="{57CEAEC1-6F78-469E-B5B2-39E9761F2A94}"/>
              </a:ext>
            </a:extLst>
          </p:cNvPr>
          <p:cNvSpPr txBox="1"/>
          <p:nvPr/>
        </p:nvSpPr>
        <p:spPr>
          <a:xfrm>
            <a:off x="1359048" y="2387808"/>
            <a:ext cx="3174942" cy="307777"/>
          </a:xfrm>
          <a:prstGeom prst="rect">
            <a:avLst/>
          </a:prstGeom>
          <a:noFill/>
        </p:spPr>
        <p:txBody>
          <a:bodyPr wrap="square" rtlCol="0">
            <a:spAutoFit/>
          </a:bodyPr>
          <a:lstStyle/>
          <a:p>
            <a:r>
              <a:rPr kumimoji="1" lang="ja-JP" altLang="en-US" sz="1400" b="1" dirty="0"/>
              <a:t>イベント開催１年～半年前</a:t>
            </a:r>
          </a:p>
        </p:txBody>
      </p:sp>
      <p:sp>
        <p:nvSpPr>
          <p:cNvPr id="48" name="テキスト ボックス 47">
            <a:extLst>
              <a:ext uri="{FF2B5EF4-FFF2-40B4-BE49-F238E27FC236}">
                <a16:creationId xmlns:a16="http://schemas.microsoft.com/office/drawing/2014/main" id="{976D82D9-EBF4-4815-AE9E-D97F20F18447}"/>
              </a:ext>
            </a:extLst>
          </p:cNvPr>
          <p:cNvSpPr txBox="1"/>
          <p:nvPr/>
        </p:nvSpPr>
        <p:spPr>
          <a:xfrm>
            <a:off x="5154346" y="2398267"/>
            <a:ext cx="1269313" cy="307777"/>
          </a:xfrm>
          <a:prstGeom prst="rect">
            <a:avLst/>
          </a:prstGeom>
          <a:noFill/>
        </p:spPr>
        <p:txBody>
          <a:bodyPr wrap="square" rtlCol="0">
            <a:spAutoFit/>
          </a:bodyPr>
          <a:lstStyle/>
          <a:p>
            <a:r>
              <a:rPr kumimoji="1" lang="ja-JP" altLang="en-US" sz="1400" b="1" dirty="0"/>
              <a:t>半年前</a:t>
            </a:r>
          </a:p>
        </p:txBody>
      </p:sp>
      <p:sp>
        <p:nvSpPr>
          <p:cNvPr id="49" name="テキスト ボックス 48">
            <a:extLst>
              <a:ext uri="{FF2B5EF4-FFF2-40B4-BE49-F238E27FC236}">
                <a16:creationId xmlns:a16="http://schemas.microsoft.com/office/drawing/2014/main" id="{97AF978A-3BCB-45CD-928C-803659835121}"/>
              </a:ext>
            </a:extLst>
          </p:cNvPr>
          <p:cNvSpPr txBox="1"/>
          <p:nvPr/>
        </p:nvSpPr>
        <p:spPr>
          <a:xfrm>
            <a:off x="6447223" y="2398266"/>
            <a:ext cx="1269313" cy="307777"/>
          </a:xfrm>
          <a:prstGeom prst="rect">
            <a:avLst/>
          </a:prstGeom>
          <a:noFill/>
        </p:spPr>
        <p:txBody>
          <a:bodyPr wrap="square" rtlCol="0">
            <a:spAutoFit/>
          </a:bodyPr>
          <a:lstStyle/>
          <a:p>
            <a:r>
              <a:rPr kumimoji="1" lang="ja-JP" altLang="en-US" sz="1400" b="1" dirty="0"/>
              <a:t>３ヵ月前</a:t>
            </a:r>
          </a:p>
        </p:txBody>
      </p:sp>
      <p:sp>
        <p:nvSpPr>
          <p:cNvPr id="50" name="テキスト ボックス 49">
            <a:extLst>
              <a:ext uri="{FF2B5EF4-FFF2-40B4-BE49-F238E27FC236}">
                <a16:creationId xmlns:a16="http://schemas.microsoft.com/office/drawing/2014/main" id="{B1C193F1-CB12-4A19-A7B5-C98CA1017CD1}"/>
              </a:ext>
            </a:extLst>
          </p:cNvPr>
          <p:cNvSpPr txBox="1"/>
          <p:nvPr/>
        </p:nvSpPr>
        <p:spPr>
          <a:xfrm>
            <a:off x="7716536" y="2401014"/>
            <a:ext cx="987555" cy="307777"/>
          </a:xfrm>
          <a:prstGeom prst="rect">
            <a:avLst/>
          </a:prstGeom>
          <a:noFill/>
        </p:spPr>
        <p:txBody>
          <a:bodyPr wrap="square" rtlCol="0">
            <a:spAutoFit/>
          </a:bodyPr>
          <a:lstStyle/>
          <a:p>
            <a:r>
              <a:rPr kumimoji="1" lang="ja-JP" altLang="en-US" sz="1400" b="1" dirty="0"/>
              <a:t>１ヵ月前</a:t>
            </a:r>
          </a:p>
        </p:txBody>
      </p:sp>
    </p:spTree>
    <p:extLst>
      <p:ext uri="{BB962C8B-B14F-4D97-AF65-F5344CB8AC3E}">
        <p14:creationId xmlns:p14="http://schemas.microsoft.com/office/powerpoint/2010/main" val="14643157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FA6D34CF08064FB4E74DD2839D12EC" ma:contentTypeVersion="69" ma:contentTypeDescription="新しいドキュメントを作成します。" ma:contentTypeScope="" ma:versionID="a165c1b118a114c542a8e449a1e5c37e">
  <xsd:schema xmlns:xsd="http://www.w3.org/2001/XMLSchema" xmlns:xs="http://www.w3.org/2001/XMLSchema" xmlns:p="http://schemas.microsoft.com/office/2006/metadata/properties" xmlns:ns1="http://schemas.microsoft.com/sharepoint/v3" xmlns:ns2="4e21aece-359b-4e6f-8f54-c70e1e237c6a" xmlns:ns3="88010e20-eeaa-4342-8fe0-d9c98a3bd611" xmlns:ns4="a4d498d9-fa0f-488e-82cc-ab7a8f45b7cc" targetNamespace="http://schemas.microsoft.com/office/2006/metadata/properties" ma:root="true" ma:fieldsID="ceedaa5003da1c6e65cde5127b6c9106" ns1:_="" ns2:_="" ns3:_="" ns4:_="">
    <xsd:import namespace="http://schemas.microsoft.com/sharepoint/v3"/>
    <xsd:import namespace="4e21aece-359b-4e6f-8f54-c70e1e237c6a"/>
    <xsd:import namespace="88010e20-eeaa-4342-8fe0-d9c98a3bd611"/>
    <xsd:import namespace="a4d498d9-fa0f-488e-82cc-ab7a8f45b7cc"/>
    <xsd:element name="properties">
      <xsd:complexType>
        <xsd:sequence>
          <xsd:element name="documentManagement">
            <xsd:complexType>
              <xsd:all>
                <xsd:element ref="ns1:PublishingStartDate" minOccurs="0"/>
                <xsd:element ref="ns1:PublishingExpirationDate" minOccurs="0"/>
                <xsd:element ref="ns2:SharedWithUsers" minOccurs="0"/>
                <xsd:element ref="ns3:MediaServiceMetadata" minOccurs="0"/>
                <xsd:element ref="ns3:MediaServiceFastMetadata" minOccurs="0"/>
                <xsd:element ref="ns3:MediaServiceSearchProperties" minOccurs="0"/>
                <xsd:element ref="ns3:MediaServiceGenerationTime" minOccurs="0"/>
                <xsd:element ref="ns3:MediaServiceEventHashCode" minOccurs="0"/>
                <xsd:element ref="ns3:MediaServiceDateTaken" minOccurs="0"/>
                <xsd:element ref="ns3:MediaLengthInSeconds" minOccurs="0"/>
                <xsd:element ref="ns3:lcf76f155ced4ddcb4097134ff3c332f" minOccurs="0"/>
                <xsd:element ref="ns4:TaxCatchAll" minOccurs="0"/>
                <xsd:element ref="ns3:MediaServiceLocation" minOccurs="0"/>
                <xsd:element ref="ns3:MediaServiceOCR"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21aece-359b-4e6f-8f54-c70e1e237c6a"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8010e20-eeaa-4342-8fe0-d9c98a3bd61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9426463e-fb95-4bd5-b485-403931fdaadb"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4d498d9-fa0f-488e-82cc-ab7a8f45b7cc"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ea620e3b-0857-4499-872d-32e79c411132}" ma:internalName="TaxCatchAll" ma:showField="CatchAllData" ma:web="a4d498d9-fa0f-488e-82cc-ab7a8f45b7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SharedWithUsers xmlns="4e21aece-359b-4e6f-8f54-c70e1e237c6a">
      <UserInfo>
        <DisplayName/>
        <AccountId xsi:nil="true"/>
        <AccountType/>
      </UserInfo>
    </SharedWithUsers>
    <TaxCatchAll xmlns="a4d498d9-fa0f-488e-82cc-ab7a8f45b7cc" xsi:nil="true"/>
    <lcf76f155ced4ddcb4097134ff3c332f xmlns="88010e20-eeaa-4342-8fe0-d9c98a3bd61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6C32B8C-BD21-4F9D-AC4F-EBF7C4D44AD0}"/>
</file>

<file path=customXml/itemProps2.xml><?xml version="1.0" encoding="utf-8"?>
<ds:datastoreItem xmlns:ds="http://schemas.openxmlformats.org/officeDocument/2006/customXml" ds:itemID="{C5A48DB4-C9DA-4DE8-97AB-07D1531C39CA}"/>
</file>

<file path=customXml/itemProps3.xml><?xml version="1.0" encoding="utf-8"?>
<ds:datastoreItem xmlns:ds="http://schemas.openxmlformats.org/officeDocument/2006/customXml" ds:itemID="{E99B6EFE-EE17-486A-95C1-700710952E2A}"/>
</file>

<file path=docProps/app.xml><?xml version="1.0" encoding="utf-8"?>
<Properties xmlns="http://schemas.openxmlformats.org/officeDocument/2006/extended-properties" xmlns:vt="http://schemas.openxmlformats.org/officeDocument/2006/docPropsVTypes">
  <Template>Office Theme</Template>
  <TotalTime>214</TotalTime>
  <Words>552</Words>
  <Application>Microsoft Office PowerPoint</Application>
  <PresentationFormat>画面に合わせる (4:3)</PresentationFormat>
  <Paragraphs>99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沼田　留依</dc:creator>
  <cp:lastModifiedBy>松園　典子</cp:lastModifiedBy>
  <cp:revision>33</cp:revision>
  <cp:lastPrinted>2025-02-27T06:45:01Z</cp:lastPrinted>
  <dcterms:created xsi:type="dcterms:W3CDTF">2025-01-07T11:08:49Z</dcterms:created>
  <dcterms:modified xsi:type="dcterms:W3CDTF">2025-02-27T07:01:33Z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0x01010060FA6D34CF08064FB4E74DD2839D12EC</vt:lpwstr>
  </property>
  <property fmtid="{D5CDD505-2E9C-101B-9397-08002B2CF9AE}" pid="3" name="GUID">
    <vt:lpwstr>2e989cd1-2b54-434e-bbfd-61e038e6b3ba</vt:lpwstr>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SharedWithUsers">
    <vt:lpwstr/>
  </property>
  <property fmtid="{D5CDD505-2E9C-101B-9397-08002B2CF9AE}" pid="8" name="TriggerFlowInfo">
    <vt:lpwstr/>
  </property>
  <property fmtid="{D5CDD505-2E9C-101B-9397-08002B2CF9AE}" pid="9" name="_SourceUrl">
    <vt:lpwstr/>
  </property>
  <property fmtid="{D5CDD505-2E9C-101B-9397-08002B2CF9AE}" pid="10" name="_SharedFileIndex">
    <vt:lpwstr/>
  </property>
  <property fmtid="{D5CDD505-2E9C-101B-9397-08002B2CF9AE}" pid="11" name="TemplateUrl">
    <vt:lpwstr/>
  </property>
  <property fmtid="{D5CDD505-2E9C-101B-9397-08002B2CF9AE}" pid="12" name="ComplianceAssetId">
    <vt:lpwstr/>
  </property>
</Properties>
</file>