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9" r:id="rId2"/>
  </p:sldIdLst>
  <p:sldSz cx="15119350" cy="10691813"/>
  <p:notesSz cx="6646863" cy="97774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1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5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28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06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819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54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82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82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291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89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771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031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330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694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368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71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F9D7B-C951-3A40-7A05-02CD5D360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E91948A-E365-ECDB-5D85-E30EBDC1AC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5845"/>
            <a:ext cx="15119347" cy="1066012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8BB0676-86F3-6866-4CB7-9D83A84900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7889" y="8238919"/>
            <a:ext cx="2677595" cy="1146757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09A2E7D1-4FE6-34A4-C840-E0605D5A04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7889" y="8238918"/>
            <a:ext cx="2677595" cy="114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3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荒木　大地</cp:lastModifiedBy>
  <cp:revision>2</cp:revision>
  <cp:lastPrinted>2026-03-23T11:03:50Z</cp:lastPrinted>
  <dcterms:created xsi:type="dcterms:W3CDTF">2026-02-04T04:51:04Z</dcterms:created>
  <dcterms:modified xsi:type="dcterms:W3CDTF">2026-03-23T11:11:03Z</dcterms:modified>
</cp:coreProperties>
</file>