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</p:sldIdLst>
  <p:sldSz cx="15119350" cy="10691813"/>
  <p:notesSz cx="6646863" cy="9777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1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5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28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06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19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54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82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91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89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71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31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33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94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68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71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194D8-E7C1-429E-A4E3-7105A7BD3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2A2B44F-AC01-8D4F-6B42-FB3F7603C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5845"/>
            <a:ext cx="15119347" cy="1066012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74059E3-4AA2-001A-CF7F-DF86DC8749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9355" y="8242923"/>
            <a:ext cx="2680339" cy="114675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12E4B467-EB9D-2B09-EC76-04F3EC562F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9354" y="8242923"/>
            <a:ext cx="2680339" cy="114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83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荒木　大地</cp:lastModifiedBy>
  <cp:revision>2</cp:revision>
  <cp:lastPrinted>2026-03-23T11:03:50Z</cp:lastPrinted>
  <dcterms:created xsi:type="dcterms:W3CDTF">2026-02-04T04:51:04Z</dcterms:created>
  <dcterms:modified xsi:type="dcterms:W3CDTF">2026-03-23T11:08:50Z</dcterms:modified>
</cp:coreProperties>
</file>