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27A26-0AC8-9E20-234D-24464510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3B2D89-F525-CF11-5884-6881498DF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C1DAA32-2BC0-0B81-5417-43E6C3D564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797" y="8230981"/>
            <a:ext cx="2680339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E354E01-4C60-0AB6-3158-6C9F76362A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796" y="8230981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2026-03-23T11:12:24Z</dcterms:modified>
</cp:coreProperties>
</file>