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70B6C-7802-E69E-184F-84C4C7A63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2889C0-E691-4921-FBD4-76A33DB379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223F6F2-BDE1-3ABB-5D27-D43E110CF0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058" y="8244996"/>
            <a:ext cx="2680339" cy="11467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0EBA5F-CF5F-48CC-5463-E4F850E5B0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057" y="8244996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2026-03-23T11:07:09Z</dcterms:modified>
</cp:coreProperties>
</file>