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2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3109A-4099-E1A5-F5BF-42E54CD7D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4384CAF-7167-DC4F-C2C1-45B18A33E1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ED28AF-CFBE-EE58-547A-724493A7EC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2652" y="8225424"/>
            <a:ext cx="2677595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055EC40-B5CE-494E-7EC7-EDEE0C11F7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2652" y="8225423"/>
            <a:ext cx="2677595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2026-03-23T11:13:07Z</dcterms:modified>
</cp:coreProperties>
</file>