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4" r:id="rId2"/>
  </p:sldIdLst>
  <p:sldSz cx="15119350" cy="10691813"/>
  <p:notesSz cx="6646863" cy="97774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1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5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28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06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19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54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82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82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291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89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771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031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330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694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368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71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91874-7029-B212-10E1-1344D60B4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3443956-482F-4B71-467D-08EFF3BF66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5845"/>
            <a:ext cx="15119347" cy="1066012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5953D07-1E46-C9D2-0099-6747D74F7E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5329" y="8239119"/>
            <a:ext cx="2677595" cy="1146757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DDD52FEC-03CF-6DB3-A941-A0D2EDFF60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5328" y="8239119"/>
            <a:ext cx="2677595" cy="114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61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荒木　大地</cp:lastModifiedBy>
  <cp:revision>2</cp:revision>
  <cp:lastPrinted>2026-03-23T11:03:50Z</cp:lastPrinted>
  <dcterms:created xsi:type="dcterms:W3CDTF">2026-02-04T04:51:04Z</dcterms:created>
  <dcterms:modified xsi:type="dcterms:W3CDTF">2026-03-23T11:14:34Z</dcterms:modified>
</cp:coreProperties>
</file>