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9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678BB-6833-1068-C648-D285D0861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6A28111-E6CA-1FA9-CAB2-2CAF7D081F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1D2C6F-6240-931E-5616-8E1F4798C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714" y="8256381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AACAC95-BC67-87D2-4A7B-266AA06F6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713" y="8256380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2026-03-23T11:18:07Z</dcterms:modified>
</cp:coreProperties>
</file>