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8" r:id="rId2"/>
  </p:sldIdLst>
  <p:sldSz cx="15119350" cy="1069181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5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8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9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54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9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8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7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1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33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4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68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7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FD9F6-BFDD-8E33-C534-E5DAE8C27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BAD816F-1852-58A6-5780-31FD400DBA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845"/>
            <a:ext cx="15119347" cy="106601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80B865F-E10B-7F66-BFD3-F7C66E5233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3920" y="8250031"/>
            <a:ext cx="2677595" cy="114675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936D6E6E-1752-8BF4-68A8-8A4174A4AE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3920" y="8250031"/>
            <a:ext cx="2677595" cy="11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7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荒木　大地</cp:lastModifiedBy>
  <cp:revision>2</cp:revision>
  <cp:lastPrinted>2026-03-23T11:03:50Z</cp:lastPrinted>
  <dcterms:created xsi:type="dcterms:W3CDTF">2026-02-04T04:51:04Z</dcterms:created>
  <dcterms:modified xsi:type="dcterms:W3CDTF">2026-03-23T11:17:24Z</dcterms:modified>
</cp:coreProperties>
</file>