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3C3E-87B7-ACBD-4944-3B2EC966D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C73ABAB-100D-1BB6-92C5-E2B06BFA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623" y="30415"/>
            <a:ext cx="15036805" cy="1063098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6C5BAB2-16CD-7D0A-21C4-BE97BD282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803" y="8249558"/>
            <a:ext cx="2680339" cy="11467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F1FB7E0-80D7-E8B0-3089-8C43CD734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7802" y="8249558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正垣 翔大</dc:creator>
  <cp:lastModifiedBy>荒木　大地</cp:lastModifiedBy>
  <cp:revision>10</cp:revision>
  <dcterms:created xsi:type="dcterms:W3CDTF">2026-02-04T04:51:04Z</dcterms:created>
  <dcterms:modified xsi:type="dcterms:W3CDTF">2026-03-24T04:05:17Z</dcterms:modified>
</cp:coreProperties>
</file>