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7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6F54-CE28-2141-DDEE-A68A1B5D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B0093D1-1BCE-C872-5FD8-E092BEA0C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4AF3A6-EAC1-819D-179E-03F29F3F2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397" y="8249237"/>
            <a:ext cx="2680339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E0279D0-DDF5-E814-0590-FE0B67493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397" y="8249237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2026-03-23T11:16:44Z</dcterms:modified>
</cp:coreProperties>
</file>