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6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B4B9D-1421-7D0C-5882-CA3F9A6C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8BD88C5-5A58-D8E2-E5EC-9B845FCFF8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EE883C-C192-2A46-68B5-2C493D872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095" y="8230981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7F934CB-E8DE-A530-B8A5-D39B3EB2EB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094" y="8230981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0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2026-03-23T11:16:01Z</dcterms:modified>
</cp:coreProperties>
</file>