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0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BEDD-DA26-B73E-E4C5-D103D5F37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287A68-4305-3A6D-8D19-769BDFC57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54A718-9FFA-8C7B-D0D2-31BD1618F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032" y="8224329"/>
            <a:ext cx="2688575" cy="115303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CEBF514-0439-0EE4-C8B5-0A1A0B1F17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268" y="8224329"/>
            <a:ext cx="2680339" cy="11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2026-03-23T11:19:38Z</dcterms:modified>
</cp:coreProperties>
</file>