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5" r:id="rId2"/>
  </p:sldIdLst>
  <p:sldSz cx="15119350" cy="1069181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1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5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2281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0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819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4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291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8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771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319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330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69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368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110AA4-9A92-4FA3-81DF-9F2B077E7D90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1F5338-3953-4918-ACDC-8966A5F70F5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7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kumimoji="1"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5B838-E4FD-5AA3-4006-8DFF1E785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9B2736E-7A09-2BCA-CF1A-326B61A861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5845"/>
            <a:ext cx="15119347" cy="1066012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D3151FD-1D67-6104-4010-7B881E4402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861" y="8245042"/>
            <a:ext cx="2680339" cy="114675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F5F9FBEB-C397-43A0-C1A3-CA2A5A4A39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5861" y="8245041"/>
            <a:ext cx="2680339" cy="114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31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荒木　大地</cp:lastModifiedBy>
  <cp:revision>2</cp:revision>
  <cp:lastPrinted>2026-03-23T11:03:50Z</cp:lastPrinted>
  <dcterms:created xsi:type="dcterms:W3CDTF">2026-02-04T04:51:04Z</dcterms:created>
  <dcterms:modified xsi:type="dcterms:W3CDTF">2026-03-23T11:15:17Z</dcterms:modified>
</cp:coreProperties>
</file>