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ABBCA93-BE6B-C590-E1B4-E6E052B394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0FB8B84-2C0B-7D9B-852F-9531F3AC4F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9058" y="8244996"/>
            <a:ext cx="2680339" cy="114675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6465F4E-7649-5B75-1DC9-38D2CB0FCC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99058" y="8244996"/>
            <a:ext cx="2680339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9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2026-03-23T11:06:27Z</dcterms:modified>
</cp:coreProperties>
</file>