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5DCEE-9B1B-17EB-A6FB-423F13BCD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59BD152-08CB-72B3-030A-90EFCB3248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FC07DA1-F1BE-E450-E718-63A2CF60FF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4841" y="8252412"/>
            <a:ext cx="2680339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D3458EC-1B35-B269-260C-2FB0931613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4840" y="8252412"/>
            <a:ext cx="2680339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8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2026-03-23T11:13:54Z</dcterms:modified>
</cp:coreProperties>
</file>