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0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957F3-136E-8336-9953-FBECF979A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6F45A8-1FDF-657F-FEBF-57A321E17D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C0F1BE1-AC89-025D-58B8-A10352F167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1301" y="8270218"/>
            <a:ext cx="2677595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4F05C44-166D-C272-B881-A058B52F15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1301" y="8270217"/>
            <a:ext cx="2677595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2026-03-23T11:11:43Z</dcterms:modified>
</cp:coreProperties>
</file>