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14"/>
  </p:notesMasterIdLst>
  <p:handoutMasterIdLst>
    <p:handoutMasterId r:id="rId15"/>
  </p:handoutMasterIdLst>
  <p:sldIdLst>
    <p:sldId id="511" r:id="rId2"/>
    <p:sldId id="438" r:id="rId3"/>
    <p:sldId id="256" r:id="rId4"/>
    <p:sldId id="410" r:id="rId5"/>
    <p:sldId id="433" r:id="rId6"/>
    <p:sldId id="435" r:id="rId7"/>
    <p:sldId id="361" r:id="rId8"/>
    <p:sldId id="436" r:id="rId9"/>
    <p:sldId id="439" r:id="rId10"/>
    <p:sldId id="440" r:id="rId11"/>
    <p:sldId id="441" r:id="rId12"/>
    <p:sldId id="512" r:id="rId1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1515" autoAdjust="0"/>
  </p:normalViewPr>
  <p:slideViewPr>
    <p:cSldViewPr>
      <p:cViewPr varScale="1">
        <p:scale>
          <a:sx n="122" d="100"/>
          <a:sy n="122" d="100"/>
        </p:scale>
        <p:origin x="954" y="90"/>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3" y="5"/>
            <a:ext cx="2949787" cy="496967"/>
          </a:xfrm>
          <a:prstGeom prst="rect">
            <a:avLst/>
          </a:prstGeom>
        </p:spPr>
        <p:txBody>
          <a:bodyPr vert="horz" lIns="91403" tIns="45705" rIns="91403" bIns="45705" rtlCol="0"/>
          <a:lstStyle>
            <a:lvl1pPr algn="r">
              <a:defRPr sz="1200"/>
            </a:lvl1pPr>
          </a:lstStyle>
          <a:p>
            <a:fld id="{F8F4B279-546B-4566-BB86-CCD863FE3373}" type="datetimeFigureOut">
              <a:rPr kumimoji="1" lang="ja-JP" altLang="en-US" smtClean="0"/>
              <a:t>2026/3/17</a:t>
            </a:fld>
            <a:endParaRPr kumimoji="1" lang="ja-JP" altLang="en-US"/>
          </a:p>
        </p:txBody>
      </p:sp>
      <p:sp>
        <p:nvSpPr>
          <p:cNvPr id="4" name="フッター プレースホルダー 3"/>
          <p:cNvSpPr>
            <a:spLocks noGrp="1"/>
          </p:cNvSpPr>
          <p:nvPr>
            <p:ph type="ftr" sz="quarter" idx="2"/>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3" y="9440651"/>
            <a:ext cx="2949787" cy="496967"/>
          </a:xfrm>
          <a:prstGeom prst="rect">
            <a:avLst/>
          </a:prstGeom>
        </p:spPr>
        <p:txBody>
          <a:bodyPr vert="horz" lIns="91403" tIns="45705" rIns="91403" bIns="45705"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03" tIns="45705" rIns="91403" bIns="45705" rtlCol="0"/>
          <a:lstStyle>
            <a:lvl1pPr algn="r">
              <a:defRPr sz="1200"/>
            </a:lvl1pPr>
          </a:lstStyle>
          <a:p>
            <a:fld id="{3A7D4995-71F8-4FD2-B741-EB692C4C985C}"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03" tIns="45705" rIns="9140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03" tIns="45705" rIns="91403" bIns="45705"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1954657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11</a:t>
            </a:fld>
            <a:endParaRPr kumimoji="1" lang="ja-JP" altLang="en-US"/>
          </a:p>
        </p:txBody>
      </p:sp>
    </p:spTree>
    <p:extLst>
      <p:ext uri="{BB962C8B-B14F-4D97-AF65-F5344CB8AC3E}">
        <p14:creationId xmlns:p14="http://schemas.microsoft.com/office/powerpoint/2010/main" val="1971766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441141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11714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4</a:t>
            </a:fld>
            <a:endParaRPr kumimoji="1" lang="ja-JP" altLang="en-US"/>
          </a:p>
        </p:txBody>
      </p:sp>
    </p:spTree>
    <p:extLst>
      <p:ext uri="{BB962C8B-B14F-4D97-AF65-F5344CB8AC3E}">
        <p14:creationId xmlns:p14="http://schemas.microsoft.com/office/powerpoint/2010/main" val="1396841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5</a:t>
            </a:fld>
            <a:endParaRPr kumimoji="1" lang="ja-JP" altLang="en-US"/>
          </a:p>
        </p:txBody>
      </p:sp>
    </p:spTree>
    <p:extLst>
      <p:ext uri="{BB962C8B-B14F-4D97-AF65-F5344CB8AC3E}">
        <p14:creationId xmlns:p14="http://schemas.microsoft.com/office/powerpoint/2010/main" val="2010979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6</a:t>
            </a:fld>
            <a:endParaRPr kumimoji="1" lang="ja-JP" altLang="en-US"/>
          </a:p>
        </p:txBody>
      </p:sp>
    </p:spTree>
    <p:extLst>
      <p:ext uri="{BB962C8B-B14F-4D97-AF65-F5344CB8AC3E}">
        <p14:creationId xmlns:p14="http://schemas.microsoft.com/office/powerpoint/2010/main" val="3087252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76264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403912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9</a:t>
            </a:fld>
            <a:endParaRPr kumimoji="1" lang="ja-JP" altLang="en-US"/>
          </a:p>
        </p:txBody>
      </p:sp>
    </p:spTree>
    <p:extLst>
      <p:ext uri="{BB962C8B-B14F-4D97-AF65-F5344CB8AC3E}">
        <p14:creationId xmlns:p14="http://schemas.microsoft.com/office/powerpoint/2010/main" val="2893475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lang="ja-JP" altLang="en-US"/>
          </a:p>
        </p:txBody>
      </p:sp>
      <p:sp>
        <p:nvSpPr>
          <p:cNvPr id="4" name="スライド番号プレースホルダー 3"/>
          <p:cNvSpPr>
            <a:spLocks noGrp="1"/>
          </p:cNvSpPr>
          <p:nvPr>
            <p:ph type="sldNum" sz="quarter" idx="5"/>
          </p:nvPr>
        </p:nvSpPr>
        <p:spPr/>
        <p:txBody>
          <a:bodyPr/>
          <a:lstStyle/>
          <a:p>
            <a:fld id="{12CA69F4-4EF9-264B-A3A2-B28016D02E5D}" type="slidenum">
              <a:rPr kumimoji="1" lang="ja-JP" altLang="en-US" smtClean="0"/>
              <a:t>10</a:t>
            </a:fld>
            <a:endParaRPr kumimoji="1" lang="ja-JP" altLang="en-US"/>
          </a:p>
        </p:txBody>
      </p:sp>
    </p:spTree>
    <p:extLst>
      <p:ext uri="{BB962C8B-B14F-4D97-AF65-F5344CB8AC3E}">
        <p14:creationId xmlns:p14="http://schemas.microsoft.com/office/powerpoint/2010/main" val="2963653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地域生活支援拠点等の充実・強化について</a:t>
            </a:r>
            <a:endParaRPr lang="en-US" altLang="ja-JP" sz="1800" b="1" dirty="0">
              <a:solidFill>
                <a:schemeClr val="bg1"/>
              </a:solidFill>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904629" y="659735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a:t>
            </a:fld>
            <a:endParaRPr lang="ja-JP" altLang="en-US" dirty="0"/>
          </a:p>
        </p:txBody>
      </p:sp>
      <p:sp>
        <p:nvSpPr>
          <p:cNvPr id="9" name="正方形/長方形 8">
            <a:extLst>
              <a:ext uri="{FF2B5EF4-FFF2-40B4-BE49-F238E27FC236}">
                <a16:creationId xmlns:a16="http://schemas.microsoft.com/office/drawing/2014/main" id="{916D3757-4DF7-4A82-8464-47751EA6C186}"/>
              </a:ext>
            </a:extLst>
          </p:cNvPr>
          <p:cNvSpPr/>
          <p:nvPr/>
        </p:nvSpPr>
        <p:spPr>
          <a:xfrm>
            <a:off x="93430" y="980680"/>
            <a:ext cx="8784497" cy="1363114"/>
          </a:xfrm>
          <a:prstGeom prst="rect">
            <a:avLst/>
          </a:prstGeom>
          <a:noFill/>
          <a:ln w="3175">
            <a:solidFill>
              <a:schemeClr val="tx2">
                <a:lumMod val="75000"/>
              </a:schemeClr>
            </a:solidFill>
            <a:prstDash val="sysDot"/>
          </a:ln>
        </p:spPr>
        <p:style>
          <a:lnRef idx="2">
            <a:schemeClr val="accent6"/>
          </a:lnRef>
          <a:fillRef idx="1">
            <a:schemeClr val="lt1"/>
          </a:fillRef>
          <a:effectRef idx="0">
            <a:schemeClr val="accent6"/>
          </a:effectRef>
          <a:fontRef idx="minor">
            <a:schemeClr val="dk1"/>
          </a:fontRef>
        </p:style>
        <p:txBody>
          <a:bodyPr rtlCol="0" anchor="t"/>
          <a:lstStyle/>
          <a:p>
            <a:pPr>
              <a:lnSpc>
                <a:spcPct val="150000"/>
              </a:lnSpc>
              <a:spcBef>
                <a:spcPts val="300"/>
              </a:spcBef>
              <a:buFont typeface="Wingdings" panose="05000000000000000000" pitchFamily="2" charset="2"/>
              <a:buChar char="u"/>
            </a:pPr>
            <a:r>
              <a:rPr lang="ja-JP" altLang="en-US" sz="1600" dirty="0">
                <a:latin typeface="Meiryo UI" panose="020B0604030504040204" pitchFamily="50" charset="-128"/>
                <a:ea typeface="Meiryo UI" panose="020B0604030504040204" pitchFamily="50" charset="-128"/>
              </a:rPr>
              <a:t>第７期大阪府障がい福祉計画　目標（令和８年度末） </a:t>
            </a: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地域生活支援拠点等の機能の充実</a:t>
            </a:r>
            <a:endParaRPr lang="en-US" altLang="ja-JP" sz="1600" dirty="0">
              <a:latin typeface="Meiryo UI" panose="020B0604030504040204" pitchFamily="50" charset="-128"/>
              <a:ea typeface="Meiryo UI" panose="020B0604030504040204" pitchFamily="50" charset="-128"/>
            </a:endParaRP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・令和８年度末までに、各市町村において効果的な支援体制及び緊急時の連絡体制の構築</a:t>
            </a:r>
            <a:endParaRPr lang="en-US" altLang="ja-JP" sz="1600" dirty="0">
              <a:latin typeface="Meiryo UI" panose="020B0604030504040204" pitchFamily="50" charset="-128"/>
              <a:ea typeface="Meiryo UI" panose="020B0604030504040204" pitchFamily="50" charset="-128"/>
            </a:endParaRP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・年１回以上運用状況を検証・検討 </a:t>
            </a:r>
            <a:endParaRPr lang="en-US" altLang="ja-JP" sz="1600" dirty="0">
              <a:latin typeface="Meiryo UI" panose="020B0604030504040204" pitchFamily="50" charset="-128"/>
              <a:ea typeface="Meiryo UI" panose="020B0604030504040204" pitchFamily="50" charset="-128"/>
            </a:endParaRPr>
          </a:p>
        </p:txBody>
      </p:sp>
      <p:sp>
        <p:nvSpPr>
          <p:cNvPr id="10" name="AutoShape 7">
            <a:extLst>
              <a:ext uri="{FF2B5EF4-FFF2-40B4-BE49-F238E27FC236}">
                <a16:creationId xmlns:a16="http://schemas.microsoft.com/office/drawing/2014/main" id="{72C5F8C3-E468-4374-AC93-15AC4160CEF9}"/>
              </a:ext>
            </a:extLst>
          </p:cNvPr>
          <p:cNvSpPr>
            <a:spLocks noChangeArrowheads="1"/>
          </p:cNvSpPr>
          <p:nvPr/>
        </p:nvSpPr>
        <p:spPr bwMode="auto">
          <a:xfrm>
            <a:off x="93430" y="620688"/>
            <a:ext cx="4176464" cy="359992"/>
          </a:xfrm>
          <a:prstGeom prst="roundRect">
            <a:avLst>
              <a:gd name="adj" fmla="val 16667"/>
            </a:avLst>
          </a:prstGeom>
          <a:solidFill>
            <a:schemeClr val="accent1">
              <a:lumMod val="20000"/>
              <a:lumOff val="80000"/>
            </a:schemeClr>
          </a:solidFill>
          <a:ln w="9525">
            <a:solidFill>
              <a:schemeClr val="tx1"/>
            </a:solidFill>
            <a:round/>
            <a:headEnd/>
            <a:tailEnd/>
          </a:ln>
          <a:effectLst/>
        </p:spPr>
        <p:txBody>
          <a:bodyPr wrap="none" lIns="72000" tIns="0" rIns="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lnSpc>
                <a:spcPct val="150000"/>
              </a:lnSpc>
              <a:spcAft>
                <a:spcPts val="0"/>
              </a:spcAft>
              <a:buNone/>
            </a:pP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第７期大阪府障がい福祉計画への位置づけ</a:t>
            </a:r>
          </a:p>
        </p:txBody>
      </p:sp>
      <p:sp>
        <p:nvSpPr>
          <p:cNvPr id="11" name="AutoShape 7">
            <a:extLst>
              <a:ext uri="{FF2B5EF4-FFF2-40B4-BE49-F238E27FC236}">
                <a16:creationId xmlns:a16="http://schemas.microsoft.com/office/drawing/2014/main" id="{8B3188D5-DDB0-4C22-BCD1-607AB3ED1502}"/>
              </a:ext>
            </a:extLst>
          </p:cNvPr>
          <p:cNvSpPr>
            <a:spLocks noChangeArrowheads="1"/>
          </p:cNvSpPr>
          <p:nvPr/>
        </p:nvSpPr>
        <p:spPr bwMode="auto">
          <a:xfrm>
            <a:off x="93430" y="2492896"/>
            <a:ext cx="5211938" cy="359992"/>
          </a:xfrm>
          <a:prstGeom prst="roundRect">
            <a:avLst>
              <a:gd name="adj" fmla="val 16667"/>
            </a:avLst>
          </a:prstGeom>
          <a:solidFill>
            <a:schemeClr val="accent1">
              <a:lumMod val="20000"/>
              <a:lumOff val="80000"/>
            </a:schemeClr>
          </a:solidFill>
          <a:ln w="9525">
            <a:solidFill>
              <a:schemeClr val="tx1"/>
            </a:solidFill>
            <a:round/>
            <a:headEnd/>
            <a:tailEnd/>
          </a:ln>
          <a:effectLst/>
        </p:spPr>
        <p:txBody>
          <a:bodyPr wrap="none" lIns="72000" tIns="0" rIns="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indent="0">
              <a:lnSpc>
                <a:spcPct val="150000"/>
              </a:lnSpc>
              <a:buNone/>
            </a:pPr>
            <a:r>
              <a:rPr lang="ja-JP" altLang="en-US" sz="1600" b="1" dirty="0">
                <a:latin typeface="Meiryo UI" panose="020B0604030504040204" pitchFamily="50" charset="-128"/>
                <a:ea typeface="Meiryo UI" panose="020B0604030504040204" pitchFamily="50" charset="-128"/>
              </a:rPr>
              <a:t>令和７年度の取組み（市町村への働きかけ）</a:t>
            </a:r>
            <a:endParaRPr lang="en-US" altLang="ja-JP" sz="16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D9238FC-5D8F-4939-99CE-CBD370319CF2}"/>
              </a:ext>
            </a:extLst>
          </p:cNvPr>
          <p:cNvSpPr/>
          <p:nvPr/>
        </p:nvSpPr>
        <p:spPr>
          <a:xfrm>
            <a:off x="105771" y="2852936"/>
            <a:ext cx="8909606" cy="3816424"/>
          </a:xfrm>
          <a:prstGeom prst="rect">
            <a:avLst/>
          </a:prstGeom>
          <a:noFill/>
          <a:ln w="3175">
            <a:solidFill>
              <a:schemeClr val="tx2">
                <a:lumMod val="75000"/>
              </a:schemeClr>
            </a:solidFill>
            <a:prstDash val="sysDot"/>
          </a:ln>
        </p:spPr>
        <p:style>
          <a:lnRef idx="2">
            <a:schemeClr val="accent6"/>
          </a:lnRef>
          <a:fillRef idx="1">
            <a:schemeClr val="lt1"/>
          </a:fillRef>
          <a:effectRef idx="0">
            <a:schemeClr val="accent6"/>
          </a:effectRef>
          <a:fontRef idx="minor">
            <a:schemeClr val="dk1"/>
          </a:fontRef>
        </p:style>
        <p:txBody>
          <a:bodyPr rtlCol="0" anchor="t"/>
          <a:lstStyle/>
          <a:p>
            <a:pPr marL="0" indent="0">
              <a:lnSpc>
                <a:spcPct val="150000"/>
              </a:lnSpc>
              <a:buNone/>
            </a:pPr>
            <a:r>
              <a:rPr lang="ja-JP" altLang="en-US" sz="1600" dirty="0">
                <a:latin typeface="Meiryo UI" panose="020B0604030504040204" pitchFamily="50" charset="-128"/>
                <a:ea typeface="Meiryo UI" panose="020B0604030504040204" pitchFamily="50" charset="-128"/>
              </a:rPr>
              <a:t>◆地域生活支援拠点等の市町村意見交換会を実施（令和７年９月</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日）</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・参加　</a:t>
            </a:r>
            <a:r>
              <a:rPr lang="en-US" altLang="ja-JP" sz="1600" dirty="0">
                <a:latin typeface="Meiryo UI" panose="020B0604030504040204" pitchFamily="50" charset="-128"/>
                <a:ea typeface="Meiryo UI" panose="020B0604030504040204" pitchFamily="50" charset="-128"/>
              </a:rPr>
              <a:t>28</a:t>
            </a:r>
            <a:r>
              <a:rPr lang="ja-JP" altLang="en-US" sz="1600" dirty="0">
                <a:latin typeface="Meiryo UI" panose="020B0604030504040204" pitchFamily="50" charset="-128"/>
                <a:ea typeface="Meiryo UI" panose="020B0604030504040204" pitchFamily="50" charset="-128"/>
              </a:rPr>
              <a:t>市町村（市町村担当者、基幹相談支援センター、地域生活支援拠点等を担う事業者）</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・内容 （１）</a:t>
            </a:r>
            <a:r>
              <a:rPr lang="ja-JP" altLang="en-US" sz="1600" b="0" i="0" dirty="0">
                <a:solidFill>
                  <a:srgbClr val="000000"/>
                </a:solidFill>
                <a:effectLst/>
                <a:latin typeface="Meiryo" panose="020B0604030504040204" pitchFamily="50" charset="-128"/>
                <a:ea typeface="Meiryo" panose="020B0604030504040204" pitchFamily="50" charset="-128"/>
              </a:rPr>
              <a:t>大阪府の取組状況</a:t>
            </a:r>
            <a:r>
              <a:rPr lang="ja-JP" altLang="en-US" sz="1600" dirty="0">
                <a:solidFill>
                  <a:srgbClr val="000000"/>
                </a:solidFill>
                <a:latin typeface="Meiryo" panose="020B0604030504040204" pitchFamily="50" charset="-128"/>
                <a:ea typeface="Meiryo" panose="020B0604030504040204" pitchFamily="50" charset="-128"/>
              </a:rPr>
              <a:t>と今後の方向性</a:t>
            </a:r>
            <a:endParaRPr lang="en-US" altLang="ja-JP" sz="1600"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（２）地域生活支援拠点等に係る取組み発表（吹田市）</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（３）グループ分けによる意見交換</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テーマ</a:t>
            </a:r>
            <a:endParaRPr lang="en-US" altLang="ja-JP" sz="1600" dirty="0">
              <a:latin typeface="Meiryo UI" panose="020B0604030504040204" pitchFamily="50" charset="-128"/>
              <a:ea typeface="Meiryo UI" panose="020B0604030504040204" pitchFamily="50" charset="-128"/>
            </a:endParaRPr>
          </a:p>
          <a:p>
            <a:pPr indent="1347788">
              <a:buNone/>
            </a:pPr>
            <a:r>
              <a:rPr lang="ja-JP" altLang="en-US" sz="1600" dirty="0">
                <a:latin typeface="Meiryo UI" panose="020B0604030504040204" pitchFamily="50" charset="-128"/>
                <a:ea typeface="Meiryo UI" panose="020B0604030504040204" pitchFamily="50" charset="-128"/>
              </a:rPr>
              <a:t>①各機能の整備状況　②重度障がい者の受入れ体制　③対象者等への周知</a:t>
            </a:r>
            <a:endParaRPr lang="en-US" altLang="ja-JP" sz="1600" dirty="0">
              <a:latin typeface="Meiryo UI" panose="020B0604030504040204" pitchFamily="50" charset="-128"/>
              <a:ea typeface="Meiryo UI" panose="020B0604030504040204" pitchFamily="50" charset="-128"/>
            </a:endParaRPr>
          </a:p>
          <a:p>
            <a:pPr indent="1347788">
              <a:buNone/>
            </a:pPr>
            <a:r>
              <a:rPr lang="ja-JP" altLang="en-US" sz="1600" dirty="0">
                <a:latin typeface="Meiryo UI" panose="020B0604030504040204" pitchFamily="50" charset="-128"/>
                <a:ea typeface="Meiryo UI" panose="020B0604030504040204" pitchFamily="50" charset="-128"/>
              </a:rPr>
              <a:t>④運用状況の検証・検討</a:t>
            </a:r>
            <a:endParaRPr lang="en-US" altLang="ja-JP" sz="1600" dirty="0">
              <a:latin typeface="Meiryo UI" panose="020B0604030504040204" pitchFamily="50" charset="-128"/>
              <a:ea typeface="Meiryo UI" panose="020B0604030504040204" pitchFamily="50" charset="-128"/>
            </a:endParaRPr>
          </a:p>
          <a:p>
            <a:pPr marL="0" indent="0">
              <a:lnSpc>
                <a:spcPct val="150000"/>
              </a:lnSpc>
              <a:spcBef>
                <a:spcPts val="600"/>
              </a:spcBef>
              <a:buNone/>
            </a:pPr>
            <a:r>
              <a:rPr lang="ja-JP" altLang="en-US" sz="1600" dirty="0">
                <a:latin typeface="Meiryo UI" panose="020B0604030504040204" pitchFamily="50" charset="-128"/>
                <a:ea typeface="Meiryo UI" panose="020B0604030504040204" pitchFamily="50" charset="-128"/>
              </a:rPr>
              <a:t>◆運用状況の検証・検討の推進・強化</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・未整備市町へのヒアリング等による働きかけ</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・検証・検討状況の見える化の推進（ポータルサイトによる公表）</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・好事例の横展開（上記意見交換会の実施）</a:t>
            </a:r>
            <a:endParaRPr lang="en-US" altLang="ja-JP" sz="1600" dirty="0">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A8EB277B-6B8A-F90D-551F-151CC64AC638}"/>
              </a:ext>
            </a:extLst>
          </p:cNvPr>
          <p:cNvSpPr txBox="1"/>
          <p:nvPr/>
        </p:nvSpPr>
        <p:spPr>
          <a:xfrm>
            <a:off x="8108556" y="80559"/>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 name="右中かっこ 2">
            <a:extLst>
              <a:ext uri="{FF2B5EF4-FFF2-40B4-BE49-F238E27FC236}">
                <a16:creationId xmlns:a16="http://schemas.microsoft.com/office/drawing/2014/main" id="{8E4BDBD4-BC74-7559-A3FB-70063BCCFCF5}"/>
              </a:ext>
            </a:extLst>
          </p:cNvPr>
          <p:cNvSpPr/>
          <p:nvPr/>
        </p:nvSpPr>
        <p:spPr>
          <a:xfrm>
            <a:off x="6543154" y="5474266"/>
            <a:ext cx="216024" cy="1080120"/>
          </a:xfrm>
          <a:prstGeom prst="rightBrace">
            <a:avLst>
              <a:gd name="adj1" fmla="val 54189"/>
              <a:gd name="adj2" fmla="val 49295"/>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D99250DF-0D4F-3ADC-8655-4A11684538E4}"/>
              </a:ext>
            </a:extLst>
          </p:cNvPr>
          <p:cNvSpPr txBox="1"/>
          <p:nvPr/>
        </p:nvSpPr>
        <p:spPr>
          <a:xfrm>
            <a:off x="6863757" y="5706728"/>
            <a:ext cx="1633298" cy="584775"/>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年度以降</a:t>
            </a:r>
            <a:endParaRPr kumimoji="1"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継続実施</a:t>
            </a:r>
          </a:p>
        </p:txBody>
      </p:sp>
      <p:sp>
        <p:nvSpPr>
          <p:cNvPr id="5" name="四角形: 角を丸くする 4">
            <a:extLst>
              <a:ext uri="{FF2B5EF4-FFF2-40B4-BE49-F238E27FC236}">
                <a16:creationId xmlns:a16="http://schemas.microsoft.com/office/drawing/2014/main" id="{15667AC2-A668-6DDF-A3AC-FD7BD7358E2E}"/>
              </a:ext>
            </a:extLst>
          </p:cNvPr>
          <p:cNvSpPr/>
          <p:nvPr/>
        </p:nvSpPr>
        <p:spPr>
          <a:xfrm>
            <a:off x="6897157" y="5589240"/>
            <a:ext cx="1618103" cy="702263"/>
          </a:xfrm>
          <a:prstGeom prst="roundRect">
            <a:avLst/>
          </a:prstGeom>
          <a:noFill/>
          <a:ln w="3175">
            <a:prstDash val="dashDot"/>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99315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窓口</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0573" y="2803551"/>
            <a:ext cx="6862847" cy="1819537"/>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996952"/>
            <a:ext cx="6601033" cy="1546577"/>
          </a:xfrm>
          <a:prstGeom prst="rect">
            <a:avLst/>
          </a:prstGeom>
          <a:noFill/>
        </p:spPr>
        <p:txBody>
          <a:bodyPr wrap="square">
            <a:spAutoFit/>
          </a:bodyPr>
          <a:lstStyle/>
          <a:p>
            <a:pPr algn="ctr">
              <a:lnSpc>
                <a:spcPct val="150000"/>
              </a:lnSpc>
            </a:pPr>
            <a:r>
              <a:rPr lang="ja-JP" altLang="en-US" b="1" dirty="0">
                <a:latin typeface="Söhne"/>
              </a:rPr>
              <a:t>○○市　○○課</a:t>
            </a:r>
            <a:endParaRPr lang="en-US" altLang="ja-JP" b="1" dirty="0">
              <a:latin typeface="Söhne"/>
            </a:endParaRPr>
          </a:p>
          <a:p>
            <a:r>
              <a:rPr lang="ja-JP" altLang="en-US" sz="1350" b="1" dirty="0">
                <a:latin typeface="メイリオ" panose="020B0604030504040204" pitchFamily="50" charset="-128"/>
                <a:ea typeface="メイリオ" panose="020B0604030504040204" pitchFamily="50" charset="-128"/>
              </a:rPr>
              <a:t>　　</a:t>
            </a:r>
            <a:br>
              <a:rPr lang="en-US" altLang="ja-JP" sz="1350" b="1" dirty="0">
                <a:latin typeface="メイリオ" panose="020B0604030504040204" pitchFamily="50" charset="-128"/>
                <a:ea typeface="メイリオ" panose="020B0604030504040204" pitchFamily="50" charset="-128"/>
              </a:rPr>
            </a:br>
            <a:r>
              <a:rPr lang="ja-JP" altLang="en-US" sz="1350" b="1" dirty="0">
                <a:latin typeface="メイリオ" panose="020B0604030504040204" pitchFamily="50" charset="-128"/>
                <a:ea typeface="メイリオ" panose="020B0604030504040204" pitchFamily="50" charset="-128"/>
              </a:rPr>
              <a:t>　　住所　</a:t>
            </a:r>
            <a:r>
              <a:rPr lang="zh-CN" altLang="en-US" sz="1350" b="1" dirty="0">
                <a:latin typeface="メイリオ" panose="020B0604030504040204" pitchFamily="50" charset="-128"/>
                <a:ea typeface="メイリオ" panose="020B0604030504040204" pitchFamily="50" charset="-128"/>
              </a:rPr>
              <a:t>〒</a:t>
            </a:r>
            <a:r>
              <a:rPr lang="ja-JP" altLang="en-US" sz="1350" b="1" dirty="0">
                <a:latin typeface="メイリオ" panose="020B0604030504040204" pitchFamily="50" charset="-128"/>
                <a:ea typeface="メイリオ" panose="020B0604030504040204" pitchFamily="50" charset="-128"/>
              </a:rPr>
              <a:t>○○○</a:t>
            </a:r>
            <a:r>
              <a:rPr lang="en-US" altLang="zh-CN" sz="1350" b="1" dirty="0">
                <a:latin typeface="メイリオ" panose="020B0604030504040204" pitchFamily="50" charset="-128"/>
                <a:ea typeface="メイリオ" panose="020B0604030504040204" pitchFamily="50" charset="-128"/>
              </a:rPr>
              <a:t>-</a:t>
            </a:r>
            <a:r>
              <a:rPr lang="ja-JP" altLang="en-US" sz="1350" b="1" dirty="0">
                <a:latin typeface="メイリオ" panose="020B0604030504040204" pitchFamily="50" charset="-128"/>
                <a:ea typeface="メイリオ" panose="020B0604030504040204" pitchFamily="50" charset="-128"/>
              </a:rPr>
              <a:t>○○○○</a:t>
            </a:r>
            <a:r>
              <a:rPr lang="en-US" altLang="zh-CN" sz="1350" b="1" dirty="0">
                <a:latin typeface="メイリオ" panose="020B0604030504040204" pitchFamily="50" charset="-128"/>
                <a:ea typeface="メイリオ" panose="020B0604030504040204" pitchFamily="50" charset="-128"/>
              </a:rPr>
              <a:t> </a:t>
            </a:r>
            <a:r>
              <a:rPr lang="ja-JP" altLang="en-US" sz="1350" b="1" dirty="0">
                <a:latin typeface="メイリオ" panose="020B0604030504040204" pitchFamily="50" charset="-128"/>
                <a:ea typeface="メイリオ" panose="020B0604030504040204" pitchFamily="50" charset="-128"/>
              </a:rPr>
              <a:t>　○○</a:t>
            </a:r>
            <a:r>
              <a:rPr lang="zh-CN" altLang="en-US" sz="1350" b="1" dirty="0">
                <a:latin typeface="メイリオ" panose="020B0604030504040204" pitchFamily="50" charset="-128"/>
                <a:ea typeface="メイリオ" panose="020B0604030504040204" pitchFamily="50" charset="-128"/>
              </a:rPr>
              <a:t>市</a:t>
            </a:r>
            <a:r>
              <a:rPr lang="ja-JP" altLang="en-US" sz="1350" b="1" dirty="0">
                <a:latin typeface="メイリオ" panose="020B0604030504040204" pitchFamily="50" charset="-128"/>
                <a:ea typeface="メイリオ" panose="020B0604030504040204" pitchFamily="50" charset="-128"/>
              </a:rPr>
              <a:t>○○　○</a:t>
            </a:r>
            <a:r>
              <a:rPr lang="zh-CN" altLang="en-US" sz="1350" b="1" dirty="0">
                <a:latin typeface="メイリオ" panose="020B0604030504040204" pitchFamily="50" charset="-128"/>
                <a:ea typeface="メイリオ" panose="020B0604030504040204" pitchFamily="50" charset="-128"/>
              </a:rPr>
              <a:t>丁目</a:t>
            </a:r>
            <a:r>
              <a:rPr lang="ja-JP" altLang="en-US" sz="1350" b="1" dirty="0">
                <a:latin typeface="メイリオ" panose="020B0604030504040204" pitchFamily="50" charset="-128"/>
                <a:ea typeface="メイリオ" panose="020B0604030504040204" pitchFamily="50" charset="-128"/>
              </a:rPr>
              <a:t>○番○号</a:t>
            </a:r>
            <a:endParaRPr lang="en-US" altLang="ja-JP" sz="1350" b="1" dirty="0">
              <a:latin typeface="メイリオ" panose="020B0604030504040204" pitchFamily="50" charset="-128"/>
              <a:ea typeface="メイリオ" panose="020B0604030504040204" pitchFamily="50" charset="-128"/>
            </a:endParaRPr>
          </a:p>
          <a:p>
            <a:r>
              <a:rPr lang="ja-JP" altLang="en-US" sz="1350" b="1" dirty="0">
                <a:latin typeface="メイリオ" panose="020B0604030504040204" pitchFamily="50" charset="-128"/>
                <a:ea typeface="メイリオ" panose="020B0604030504040204" pitchFamily="50" charset="-128"/>
              </a:rPr>
              <a:t>　　電話番号　○○－○○○○－○○○○</a:t>
            </a:r>
            <a:endParaRPr lang="en-US" altLang="ja-JP" sz="1350" b="1" dirty="0">
              <a:latin typeface="メイリオ" panose="020B0604030504040204" pitchFamily="50" charset="-128"/>
              <a:ea typeface="メイリオ" panose="020B0604030504040204" pitchFamily="50" charset="-128"/>
            </a:endParaRPr>
          </a:p>
          <a:p>
            <a:r>
              <a:rPr lang="ja-JP" altLang="en-US" sz="1350" b="1" dirty="0">
                <a:latin typeface="メイリオ" panose="020B0604030504040204" pitchFamily="50" charset="-128"/>
                <a:ea typeface="メイリオ" panose="020B0604030504040204" pitchFamily="50" charset="-128"/>
              </a:rPr>
              <a:t>　　連絡用アドレス　○○○</a:t>
            </a:r>
            <a:r>
              <a:rPr lang="en-US" altLang="ja-JP" sz="1350" b="1" dirty="0">
                <a:latin typeface="メイリオ" panose="020B0604030504040204" pitchFamily="50" charset="-128"/>
                <a:ea typeface="メイリオ" panose="020B0604030504040204" pitchFamily="50" charset="-128"/>
              </a:rPr>
              <a:t>@</a:t>
            </a:r>
            <a:r>
              <a:rPr lang="ja-JP" altLang="en-US" sz="1350" b="1" dirty="0">
                <a:latin typeface="メイリオ" panose="020B0604030504040204" pitchFamily="50" charset="-128"/>
                <a:ea typeface="メイリオ" panose="020B0604030504040204" pitchFamily="50" charset="-128"/>
              </a:rPr>
              <a:t>○○</a:t>
            </a:r>
            <a:r>
              <a:rPr lang="en-US" altLang="ja-JP" sz="1350" b="1" dirty="0">
                <a:latin typeface="メイリオ" panose="020B0604030504040204" pitchFamily="50" charset="-128"/>
                <a:ea typeface="メイリオ" panose="020B0604030504040204" pitchFamily="50" charset="-128"/>
              </a:rPr>
              <a:t>.</a:t>
            </a:r>
            <a:r>
              <a:rPr lang="ja-JP" altLang="en-US" sz="1350" b="1" dirty="0">
                <a:latin typeface="メイリオ" panose="020B0604030504040204" pitchFamily="50" charset="-128"/>
                <a:ea typeface="メイリオ" panose="020B0604030504040204" pitchFamily="50" charset="-128"/>
              </a:rPr>
              <a:t>○○</a:t>
            </a:r>
            <a:r>
              <a:rPr lang="en-US" altLang="ja-JP" sz="1350" b="1" dirty="0">
                <a:latin typeface="メイリオ" panose="020B0604030504040204" pitchFamily="50" charset="-128"/>
                <a:ea typeface="メイリオ" panose="020B0604030504040204" pitchFamily="50" charset="-128"/>
              </a:rPr>
              <a:t>.lg.jp</a:t>
            </a:r>
          </a:p>
          <a:p>
            <a:r>
              <a:rPr lang="ja-JP" altLang="en-US" sz="1350" b="1" dirty="0">
                <a:latin typeface="メイリオ" panose="020B0604030504040204" pitchFamily="50" charset="-128"/>
                <a:ea typeface="メイリオ" panose="020B0604030504040204" pitchFamily="50" charset="-128"/>
              </a:rPr>
              <a:t>　　担当係名等　○○グループ</a:t>
            </a:r>
            <a:endParaRPr lang="en-US" altLang="ja-JP" sz="1350" dirty="0">
              <a:latin typeface="Söhne"/>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584775"/>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a:p>
            <a:r>
              <a:rPr lang="ja-JP" altLang="en-US" sz="1600" b="1" dirty="0">
                <a:solidFill>
                  <a:schemeClr val="bg1"/>
                </a:solidFill>
                <a:latin typeface="Segoe UI"/>
                <a:ea typeface="メイリオ"/>
              </a:rPr>
              <a:t>（</a:t>
            </a:r>
            <a:r>
              <a:rPr lang="en-US" altLang="ja-JP" sz="1600" b="1" dirty="0">
                <a:solidFill>
                  <a:schemeClr val="bg1"/>
                </a:solidFill>
                <a:latin typeface="Segoe UI"/>
                <a:ea typeface="メイリオ"/>
              </a:rPr>
              <a:t>※</a:t>
            </a:r>
            <a:r>
              <a:rPr lang="ja-JP" altLang="en-US" sz="1600" b="1" dirty="0">
                <a:solidFill>
                  <a:schemeClr val="bg1"/>
                </a:solidFill>
                <a:latin typeface="Segoe UI"/>
                <a:ea typeface="メイリオ"/>
              </a:rPr>
              <a:t>緊急時の連絡先ではありません）</a:t>
            </a: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フローチャート: 準備 12">
            <a:extLst>
              <a:ext uri="{FF2B5EF4-FFF2-40B4-BE49-F238E27FC236}">
                <a16:creationId xmlns:a16="http://schemas.microsoft.com/office/drawing/2014/main" id="{E541E990-67DF-4442-99C8-71D3B3150B07}"/>
              </a:ext>
            </a:extLst>
          </p:cNvPr>
          <p:cNvSpPr/>
          <p:nvPr/>
        </p:nvSpPr>
        <p:spPr>
          <a:xfrm>
            <a:off x="245158" y="188910"/>
            <a:ext cx="2022586" cy="492699"/>
          </a:xfrm>
          <a:prstGeom prst="flowChartPreparation">
            <a:avLst/>
          </a:prstGeom>
          <a:solidFill>
            <a:srgbClr val="D6B845"/>
          </a:solidFill>
          <a:ln>
            <a:solidFill>
              <a:srgbClr val="D6B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B32425"/>
                </a:solidFill>
              </a:rPr>
              <a:t>記載例</a:t>
            </a:r>
          </a:p>
        </p:txBody>
      </p:sp>
      <p:sp>
        <p:nvSpPr>
          <p:cNvPr id="14" name="スライド番号プレースホルダー 5">
            <a:extLst>
              <a:ext uri="{FF2B5EF4-FFF2-40B4-BE49-F238E27FC236}">
                <a16:creationId xmlns:a16="http://schemas.microsoft.com/office/drawing/2014/main" id="{0E3667AC-5CEC-4F84-976F-51C597C50F2A}"/>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10</a:t>
            </a:fld>
            <a:endParaRPr kumimoji="1" lang="ja-JP" altLang="en-US"/>
          </a:p>
        </p:txBody>
      </p:sp>
    </p:spTree>
    <p:extLst>
      <p:ext uri="{BB962C8B-B14F-4D97-AF65-F5344CB8AC3E}">
        <p14:creationId xmlns:p14="http://schemas.microsoft.com/office/powerpoint/2010/main" val="150108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E2DFA0D6-74BE-45F8-B57B-5AA3227CEFB9}"/>
              </a:ext>
            </a:extLst>
          </p:cNvPr>
          <p:cNvSpPr txBox="1">
            <a:spLocks/>
          </p:cNvSpPr>
          <p:nvPr/>
        </p:nvSpPr>
        <p:spPr>
          <a:xfrm>
            <a:off x="1140576" y="5351893"/>
            <a:ext cx="1567364" cy="383632"/>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100" dirty="0">
                <a:solidFill>
                  <a:srgbClr val="44546A">
                    <a:lumMod val="50000"/>
                  </a:srgbClr>
                </a:solidFill>
                <a:latin typeface="メイリオ" panose="020B0604030504040204" pitchFamily="50" charset="-128"/>
                <a:ea typeface="メイリオ" panose="020B0604030504040204" pitchFamily="50" charset="-128"/>
              </a:rPr>
              <a:t>配置なし</a:t>
            </a:r>
            <a:endParaRPr lang="en-US" altLang="ja-JP" sz="11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408057" y="2708920"/>
            <a:ext cx="5170126" cy="2156550"/>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◆運用状況の検証・検討について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開催日時：令和○年○月○日（令和７年度第１回）</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議題：緊急時の受入れにあたり必要な情報共有について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25475" indent="-625475"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内容：緊急時の受入れにあたり、必要な情報が少なく受入れ事業所において混乱が生じるという課題があり、対応の方策を検討し、情報共有シートを作成することとなる。</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25475" indent="-625475"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開催日時：令和○年○月○日（令和７年度第２回）</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議題：緊急時の情報共有シートについて</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marL="625475" indent="-625475"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内容：前回検討において作成することとなった緊急時の受入れの際の情報共有シートの内容について確認。</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1230899" y="4160555"/>
            <a:ext cx="936104" cy="268811"/>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年２回</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467544" y="2887925"/>
            <a:ext cx="2256422" cy="492977"/>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○○市自立支援協議会</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地域生活支援拠点等推進部会</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447235" y="4865470"/>
            <a:ext cx="5170126" cy="101180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◆検証・検討結果の公表状況</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・公開の会議である○○市自立支援協議会で検証・検討結果を報告。</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・自立支援協議会の資料及び議事録を市のホームページに掲載。</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リンク　</a:t>
            </a:r>
            <a:r>
              <a:rPr lang="ja-JP" altLang="en-US" sz="1200" u="sng" dirty="0">
                <a:solidFill>
                  <a:srgbClr val="0070C0"/>
                </a:solidFill>
                <a:latin typeface="メイリオ" panose="020B0604030504040204" pitchFamily="50" charset="-128"/>
                <a:ea typeface="メイリオ" panose="020B0604030504040204" pitchFamily="50" charset="-128"/>
              </a:rPr>
              <a:t>○○市自立支援協議会について</a:t>
            </a:r>
            <a:endParaRPr lang="en-US" altLang="ja-JP" sz="1200" u="sng" dirty="0">
              <a:solidFill>
                <a:srgbClr val="0070C0"/>
              </a:solidFill>
              <a:latin typeface="メイリオ" panose="020B0604030504040204" pitchFamily="50" charset="-128"/>
              <a:ea typeface="メイリオ" panose="020B0604030504040204" pitchFamily="50" charset="-128"/>
            </a:endParaRPr>
          </a:p>
        </p:txBody>
      </p:sp>
      <p:sp>
        <p:nvSpPr>
          <p:cNvPr id="27" name="フローチャート: 準備 26">
            <a:extLst>
              <a:ext uri="{FF2B5EF4-FFF2-40B4-BE49-F238E27FC236}">
                <a16:creationId xmlns:a16="http://schemas.microsoft.com/office/drawing/2014/main" id="{A708C84C-CE6C-4CD3-8D3C-608C4924BBB9}"/>
              </a:ext>
            </a:extLst>
          </p:cNvPr>
          <p:cNvSpPr/>
          <p:nvPr/>
        </p:nvSpPr>
        <p:spPr>
          <a:xfrm>
            <a:off x="245158" y="188910"/>
            <a:ext cx="2022586" cy="492699"/>
          </a:xfrm>
          <a:prstGeom prst="flowChartPreparation">
            <a:avLst/>
          </a:prstGeom>
          <a:solidFill>
            <a:srgbClr val="D6B845"/>
          </a:solidFill>
          <a:ln>
            <a:solidFill>
              <a:srgbClr val="D6B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B32425"/>
                </a:solidFill>
              </a:rPr>
              <a:t>記載例</a:t>
            </a:r>
          </a:p>
        </p:txBody>
      </p:sp>
      <p:sp>
        <p:nvSpPr>
          <p:cNvPr id="29" name="スライド番号プレースホルダー 5">
            <a:extLst>
              <a:ext uri="{FF2B5EF4-FFF2-40B4-BE49-F238E27FC236}">
                <a16:creationId xmlns:a16="http://schemas.microsoft.com/office/drawing/2014/main" id="{2EAF1F96-60DE-40FC-AF54-B85AD117487C}"/>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11</a:t>
            </a:fld>
            <a:endParaRPr kumimoji="1" lang="ja-JP" altLang="en-US"/>
          </a:p>
        </p:txBody>
      </p:sp>
    </p:spTree>
    <p:extLst>
      <p:ext uri="{BB962C8B-B14F-4D97-AF65-F5344CB8AC3E}">
        <p14:creationId xmlns:p14="http://schemas.microsoft.com/office/powerpoint/2010/main" val="1671234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459719" y="2325292"/>
            <a:ext cx="2510562"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5" name="角丸四角形 4">
            <a:extLst>
              <a:ext uri="{FF2B5EF4-FFF2-40B4-BE49-F238E27FC236}">
                <a16:creationId xmlns:a16="http://schemas.microsoft.com/office/drawing/2014/main" id="{45552D4E-0F2B-25F7-9FFC-D0B22D28BD69}"/>
              </a:ext>
            </a:extLst>
          </p:cNvPr>
          <p:cNvSpPr/>
          <p:nvPr/>
        </p:nvSpPr>
        <p:spPr>
          <a:xfrm>
            <a:off x="3259214" y="2325291"/>
            <a:ext cx="2631795"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9" name="円/楕円 8">
            <a:extLst>
              <a:ext uri="{FF2B5EF4-FFF2-40B4-BE49-F238E27FC236}">
                <a16:creationId xmlns:a16="http://schemas.microsoft.com/office/drawing/2014/main" id="{ABE8E72B-85A6-FA41-FBA0-19EF4602FC40}"/>
              </a:ext>
            </a:extLst>
          </p:cNvPr>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4" y="2325290"/>
            <a:ext cx="2602660"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733222" y="2655568"/>
            <a:ext cx="2054472" cy="350007"/>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各機能の取組み</a:t>
            </a:r>
            <a:endParaRPr lang="en-US" altLang="ja-JP" sz="16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515392" y="3041289"/>
            <a:ext cx="2372055" cy="240393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◆相談</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◆緊急時の受入れ・対応</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◆体験の機会・場</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◆専門的人材の確保・養成</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D52E1117-F3FE-7DF6-441A-B0FA7ABB00E2}"/>
              </a:ext>
            </a:extLst>
          </p:cNvPr>
          <p:cNvSpPr txBox="1">
            <a:spLocks/>
          </p:cNvSpPr>
          <p:nvPr/>
        </p:nvSpPr>
        <p:spPr>
          <a:xfrm>
            <a:off x="3274490" y="2663492"/>
            <a:ext cx="2631794" cy="810000"/>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緊急時の受入れにあたっての事前登録について</a:t>
            </a:r>
            <a:endParaRPr lang="en-US" altLang="ja-JP" sz="16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（市民向け）</a:t>
            </a:r>
            <a:endParaRPr lang="en-US" altLang="ja-JP" sz="1600" b="1" dirty="0">
              <a:solidFill>
                <a:prstClr val="black"/>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217811" y="2700101"/>
            <a:ext cx="2602661" cy="570073"/>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拠点事業所の認定について</a:t>
            </a:r>
            <a:endParaRPr lang="en-US" altLang="ja-JP" sz="1600" b="1" dirty="0">
              <a:solidFill>
                <a:prstClr val="black"/>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600" b="1" dirty="0">
                <a:solidFill>
                  <a:prstClr val="black"/>
                </a:solidFill>
                <a:latin typeface="メイリオ" panose="020B0604030504040204" pitchFamily="50" charset="-128"/>
                <a:ea typeface="メイリオ" panose="020B0604030504040204" pitchFamily="50" charset="-128"/>
              </a:rPr>
              <a:t>（事業所向け）</a:t>
            </a:r>
            <a:endParaRPr lang="en-US" altLang="ja-JP" sz="1600" b="1" dirty="0">
              <a:solidFill>
                <a:prstClr val="black"/>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12</a:t>
            </a:fld>
            <a:endParaRPr kumimoji="1" lang="ja-JP" altLang="en-US"/>
          </a:p>
        </p:txBody>
      </p:sp>
      <p:sp>
        <p:nvSpPr>
          <p:cNvPr id="28" name="フローチャート: 準備 27">
            <a:extLst>
              <a:ext uri="{FF2B5EF4-FFF2-40B4-BE49-F238E27FC236}">
                <a16:creationId xmlns:a16="http://schemas.microsoft.com/office/drawing/2014/main" id="{CAE60FFE-18F8-4655-AEA0-4556DBFAE305}"/>
              </a:ext>
            </a:extLst>
          </p:cNvPr>
          <p:cNvSpPr/>
          <p:nvPr/>
        </p:nvSpPr>
        <p:spPr>
          <a:xfrm>
            <a:off x="245158" y="188910"/>
            <a:ext cx="2022586" cy="492699"/>
          </a:xfrm>
          <a:prstGeom prst="flowChartPreparation">
            <a:avLst/>
          </a:prstGeom>
          <a:solidFill>
            <a:srgbClr val="D6B845"/>
          </a:solidFill>
          <a:ln>
            <a:solidFill>
              <a:srgbClr val="D6B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B32425"/>
                </a:solidFill>
              </a:rPr>
              <a:t>記載例</a:t>
            </a:r>
          </a:p>
        </p:txBody>
      </p:sp>
      <p:sp>
        <p:nvSpPr>
          <p:cNvPr id="30" name="タイトル 1">
            <a:extLst>
              <a:ext uri="{FF2B5EF4-FFF2-40B4-BE49-F238E27FC236}">
                <a16:creationId xmlns:a16="http://schemas.microsoft.com/office/drawing/2014/main" id="{C4DBEA24-F44D-4EF4-9FFA-9AE5816C2335}"/>
              </a:ext>
            </a:extLst>
          </p:cNvPr>
          <p:cNvSpPr txBox="1">
            <a:spLocks/>
          </p:cNvSpPr>
          <p:nvPr/>
        </p:nvSpPr>
        <p:spPr>
          <a:xfrm>
            <a:off x="3306184" y="3481416"/>
            <a:ext cx="2088232" cy="1833520"/>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◆緊急時の定義</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◆対象者</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◆事前登録の流れ</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1" name="タイトル 1">
            <a:extLst>
              <a:ext uri="{FF2B5EF4-FFF2-40B4-BE49-F238E27FC236}">
                <a16:creationId xmlns:a16="http://schemas.microsoft.com/office/drawing/2014/main" id="{13DBC277-F3E0-419B-8A96-FA7C8ACB3AC9}"/>
              </a:ext>
            </a:extLst>
          </p:cNvPr>
          <p:cNvSpPr txBox="1">
            <a:spLocks/>
          </p:cNvSpPr>
          <p:nvPr/>
        </p:nvSpPr>
        <p:spPr>
          <a:xfrm>
            <a:off x="6228184" y="3271611"/>
            <a:ext cx="2516258" cy="2029597"/>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１．事前協議</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spcAft>
                <a:spcPts val="1200"/>
              </a:spcAf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２．市への届出</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spcAft>
                <a:spcPts val="1200"/>
              </a:spcAft>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３．市からの通知</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100" u="sng" dirty="0">
                <a:solidFill>
                  <a:srgbClr val="0070C0"/>
                </a:solidFill>
                <a:latin typeface="メイリオ" panose="020B0604030504040204" pitchFamily="50" charset="-128"/>
                <a:ea typeface="メイリオ" panose="020B0604030504040204" pitchFamily="50" charset="-128"/>
              </a:rPr>
              <a:t>○○市地域生活支援拠点事業所一覧</a:t>
            </a:r>
            <a:endParaRPr lang="en-US" altLang="ja-JP" sz="1200" u="sng" dirty="0">
              <a:solidFill>
                <a:srgbClr val="0070C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565579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63F53874-37F9-44CF-98F5-C2B9AA846229}"/>
              </a:ext>
            </a:extLst>
          </p:cNvPr>
          <p:cNvGrpSpPr/>
          <p:nvPr/>
        </p:nvGrpSpPr>
        <p:grpSpPr>
          <a:xfrm>
            <a:off x="0" y="0"/>
            <a:ext cx="9144000" cy="609041"/>
            <a:chOff x="6751" y="27316"/>
            <a:chExt cx="9144000" cy="609041"/>
          </a:xfrm>
        </p:grpSpPr>
        <p:sp>
          <p:nvSpPr>
            <p:cNvPr id="2" name="正方形/長方形 1">
              <a:extLst>
                <a:ext uri="{FF2B5EF4-FFF2-40B4-BE49-F238E27FC236}">
                  <a16:creationId xmlns:a16="http://schemas.microsoft.com/office/drawing/2014/main" id="{EE81DAD8-7A4F-8A40-A91B-83A8058F512D}"/>
                </a:ext>
              </a:extLst>
            </p:cNvPr>
            <p:cNvSpPr/>
            <p:nvPr/>
          </p:nvSpPr>
          <p:spPr>
            <a:xfrm>
              <a:off x="6751" y="27316"/>
              <a:ext cx="9144000" cy="609041"/>
            </a:xfrm>
            <a:prstGeom prst="rect">
              <a:avLst/>
            </a:prstGeom>
            <a:solidFill>
              <a:srgbClr val="B3242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fontAlgn="auto">
                <a:spcBef>
                  <a:spcPts val="0"/>
                </a:spcBef>
                <a:spcAft>
                  <a:spcPts val="0"/>
                </a:spcAft>
              </a:pPr>
              <a:endParaRPr lang="ja-JP" altLang="en-US" sz="1350" u="none">
                <a:solidFill>
                  <a:srgbClr val="E7E5E3"/>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B36C6BB9-5AC3-6A51-B1D0-A8E59C4AEDC4}"/>
                </a:ext>
              </a:extLst>
            </p:cNvPr>
            <p:cNvSpPr txBox="1">
              <a:spLocks/>
            </p:cNvSpPr>
            <p:nvPr/>
          </p:nvSpPr>
          <p:spPr>
            <a:xfrm>
              <a:off x="1760367" y="111572"/>
              <a:ext cx="6130752" cy="505103"/>
            </a:xfrm>
            <a:prstGeom prst="rect">
              <a:avLst/>
            </a:prstGeom>
          </p:spPr>
          <p:txBody>
            <a:bodyPr vert="horz" lIns="68580" tIns="34290" rIns="68580" bIns="34290" rtlCol="0" anchor="ctr">
              <a:normAutofit fontScale="7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fontAlgn="auto">
                <a:lnSpc>
                  <a:spcPct val="100000"/>
                </a:lnSpc>
                <a:spcAft>
                  <a:spcPts val="0"/>
                </a:spcAft>
              </a:pPr>
              <a:r>
                <a:rPr lang="ja-JP" altLang="en-US" sz="2100" b="1" u="none" dirty="0">
                  <a:solidFill>
                    <a:srgbClr val="FFFDE1"/>
                  </a:solidFill>
                  <a:latin typeface="メイリオ" panose="020B0604030504040204" pitchFamily="50" charset="-128"/>
                  <a:ea typeface="メイリオ" panose="020B0604030504040204" pitchFamily="50" charset="-128"/>
                </a:rPr>
                <a:t>「大阪府地域生活支援拠点等」ポータルサイトについて（案）</a:t>
              </a:r>
              <a:endParaRPr lang="en-US" altLang="ja-JP" sz="2100" b="1" u="none" dirty="0">
                <a:solidFill>
                  <a:srgbClr val="FFFDE1"/>
                </a:solidFill>
                <a:latin typeface="メイリオ" panose="020B0604030504040204" pitchFamily="50" charset="-128"/>
                <a:ea typeface="メイリオ" panose="020B0604030504040204" pitchFamily="50" charset="-128"/>
              </a:endParaRPr>
            </a:p>
          </p:txBody>
        </p:sp>
      </p:grpSp>
      <p:sp>
        <p:nvSpPr>
          <p:cNvPr id="5" name="角丸四角形 4">
            <a:extLst>
              <a:ext uri="{FF2B5EF4-FFF2-40B4-BE49-F238E27FC236}">
                <a16:creationId xmlns:a16="http://schemas.microsoft.com/office/drawing/2014/main" id="{2A688331-6F5C-34A3-E85A-FD6D9E85BF5E}"/>
              </a:ext>
            </a:extLst>
          </p:cNvPr>
          <p:cNvSpPr/>
          <p:nvPr/>
        </p:nvSpPr>
        <p:spPr>
          <a:xfrm>
            <a:off x="296709" y="782553"/>
            <a:ext cx="8550581" cy="1206287"/>
          </a:xfrm>
          <a:prstGeom prst="roundRect">
            <a:avLst>
              <a:gd name="adj" fmla="val 10600"/>
            </a:avLst>
          </a:prstGeom>
          <a:solidFill>
            <a:schemeClr val="bg1"/>
          </a:solidFill>
          <a:ln>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defTabSz="685800" fontAlgn="auto">
              <a:lnSpc>
                <a:spcPts val="1600"/>
              </a:lnSpc>
              <a:spcBef>
                <a:spcPts val="0"/>
              </a:spcBef>
              <a:spcAft>
                <a:spcPts val="0"/>
              </a:spcAft>
            </a:pP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大阪府ホームページに地域生活支援拠点等に関するポータルサイトを作成。統一のフォーマットで市町村ごとの整備状況等を掲載し、検証・検討状況の見える化を進めることで、運用状況の検証・検討を推進し、好事例の横展開するとともに、府民への周知を図る。</a:t>
            </a:r>
            <a:endParaRPr lang="en-US" altLang="ja-JP" sz="1200" u="none" dirty="0">
              <a:solidFill>
                <a:prstClr val="black"/>
              </a:solidFill>
              <a:latin typeface="メイリオ" panose="020B0604030504040204" pitchFamily="50" charset="-128"/>
              <a:ea typeface="メイリオ" panose="020B0604030504040204" pitchFamily="50" charset="-128"/>
            </a:endParaRPr>
          </a:p>
        </p:txBody>
      </p:sp>
      <p:sp>
        <p:nvSpPr>
          <p:cNvPr id="4" name="角丸四角形 3">
            <a:extLst>
              <a:ext uri="{FF2B5EF4-FFF2-40B4-BE49-F238E27FC236}">
                <a16:creationId xmlns:a16="http://schemas.microsoft.com/office/drawing/2014/main" id="{9274FD4E-15EE-7EFB-5CBC-63E8CC459620}"/>
              </a:ext>
            </a:extLst>
          </p:cNvPr>
          <p:cNvSpPr/>
          <p:nvPr/>
        </p:nvSpPr>
        <p:spPr>
          <a:xfrm>
            <a:off x="339139" y="648273"/>
            <a:ext cx="2909898" cy="405770"/>
          </a:xfrm>
          <a:prstGeom prst="roundRect">
            <a:avLst>
              <a:gd name="adj" fmla="val 50000"/>
            </a:avLst>
          </a:prstGeom>
          <a:solidFill>
            <a:srgbClr val="B3242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tIns="90000" rtlCol="0" anchor="ctr"/>
          <a:lstStyle/>
          <a:p>
            <a:pPr algn="ctr" defTabSz="685800" fontAlgn="auto">
              <a:spcBef>
                <a:spcPts val="0"/>
              </a:spcBef>
              <a:spcAft>
                <a:spcPts val="0"/>
              </a:spcAft>
            </a:pPr>
            <a:r>
              <a:rPr lang="ja-JP" altLang="en-US" sz="1350" b="1" u="none" dirty="0">
                <a:solidFill>
                  <a:srgbClr val="FFFDE1"/>
                </a:solidFill>
                <a:latin typeface="メイリオ" panose="020B0604030504040204" pitchFamily="50" charset="-128"/>
                <a:ea typeface="メイリオ" panose="020B0604030504040204" pitchFamily="50" charset="-128"/>
              </a:rPr>
              <a:t>ポータルサイトの概要</a:t>
            </a:r>
          </a:p>
        </p:txBody>
      </p:sp>
      <p:sp>
        <p:nvSpPr>
          <p:cNvPr id="15" name="三角形 5">
            <a:extLst>
              <a:ext uri="{FF2B5EF4-FFF2-40B4-BE49-F238E27FC236}">
                <a16:creationId xmlns:a16="http://schemas.microsoft.com/office/drawing/2014/main" id="{22DF765D-3FAA-4A66-B874-7BE1325DD4DA}"/>
              </a:ext>
            </a:extLst>
          </p:cNvPr>
          <p:cNvSpPr/>
          <p:nvPr/>
        </p:nvSpPr>
        <p:spPr>
          <a:xfrm flipV="1">
            <a:off x="4270021" y="2025089"/>
            <a:ext cx="603956" cy="274526"/>
          </a:xfrm>
          <a:prstGeom prst="triangle">
            <a:avLst/>
          </a:prstGeom>
          <a:solidFill>
            <a:srgbClr val="D6B84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6" name="角丸四角形 4">
            <a:extLst>
              <a:ext uri="{FF2B5EF4-FFF2-40B4-BE49-F238E27FC236}">
                <a16:creationId xmlns:a16="http://schemas.microsoft.com/office/drawing/2014/main" id="{633B4801-2B10-487F-B3B8-43F9BB993AE0}"/>
              </a:ext>
            </a:extLst>
          </p:cNvPr>
          <p:cNvSpPr/>
          <p:nvPr/>
        </p:nvSpPr>
        <p:spPr>
          <a:xfrm>
            <a:off x="278453" y="2416139"/>
            <a:ext cx="4313181" cy="4357605"/>
          </a:xfrm>
          <a:prstGeom prst="roundRect">
            <a:avLst>
              <a:gd name="adj" fmla="val 0"/>
            </a:avLst>
          </a:prstGeom>
          <a:solidFill>
            <a:schemeClr val="bg1"/>
          </a:solidFill>
          <a:ln>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defTabSz="685800" fontAlgn="auto">
              <a:lnSpc>
                <a:spcPts val="1600"/>
              </a:lnSpc>
              <a:spcBef>
                <a:spcPts val="0"/>
              </a:spcBef>
              <a:spcAft>
                <a:spcPts val="0"/>
              </a:spcAft>
            </a:pP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１．</a:t>
            </a:r>
            <a:r>
              <a:rPr lang="ja-JP" altLang="en-US" sz="1200" u="none" dirty="0">
                <a:solidFill>
                  <a:prstClr val="black"/>
                </a:solidFill>
                <a:latin typeface="メイリオ" panose="020B0604030504040204" pitchFamily="50" charset="-128"/>
                <a:ea typeface="メイリオ" panose="020B0604030504040204" pitchFamily="50" charset="-128"/>
              </a:rPr>
              <a:t>地域生活支援拠点等の概要</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u="none" dirty="0">
                <a:solidFill>
                  <a:prstClr val="black"/>
                </a:solidFill>
                <a:latin typeface="メイリオ" panose="020B0604030504040204" pitchFamily="50" charset="-128"/>
                <a:ea typeface="メイリオ" panose="020B0604030504040204" pitchFamily="50" charset="-128"/>
              </a:rPr>
              <a:t>２．市町村の情報</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endParaRPr lang="en-US" altLang="ja-JP" sz="1200" u="none" dirty="0">
              <a:solidFill>
                <a:prstClr val="black"/>
              </a:solidFill>
              <a:latin typeface="メイリオ" panose="020B0604030504040204" pitchFamily="50" charset="-128"/>
              <a:ea typeface="メイリオ" panose="020B0604030504040204" pitchFamily="50" charset="-128"/>
            </a:endParaRPr>
          </a:p>
        </p:txBody>
      </p:sp>
      <p:sp>
        <p:nvSpPr>
          <p:cNvPr id="19" name="角丸四角形 3">
            <a:extLst>
              <a:ext uri="{FF2B5EF4-FFF2-40B4-BE49-F238E27FC236}">
                <a16:creationId xmlns:a16="http://schemas.microsoft.com/office/drawing/2014/main" id="{97661FF6-5D12-427B-B102-5ADF7276C363}"/>
              </a:ext>
            </a:extLst>
          </p:cNvPr>
          <p:cNvSpPr/>
          <p:nvPr/>
        </p:nvSpPr>
        <p:spPr>
          <a:xfrm>
            <a:off x="350971" y="2173185"/>
            <a:ext cx="3240360" cy="418997"/>
          </a:xfrm>
          <a:prstGeom prst="roundRect">
            <a:avLst>
              <a:gd name="adj" fmla="val 50000"/>
            </a:avLst>
          </a:prstGeom>
          <a:solidFill>
            <a:srgbClr val="B3242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tIns="90000" rtlCol="0" anchor="ctr"/>
          <a:lstStyle/>
          <a:p>
            <a:pPr algn="ctr" defTabSz="685800" fontAlgn="auto">
              <a:spcBef>
                <a:spcPts val="0"/>
              </a:spcBef>
              <a:spcAft>
                <a:spcPts val="0"/>
              </a:spcAft>
            </a:pPr>
            <a:r>
              <a:rPr lang="ja-JP" altLang="en-US" sz="1350" b="1" u="none" dirty="0">
                <a:solidFill>
                  <a:srgbClr val="FFFDE1"/>
                </a:solidFill>
                <a:latin typeface="メイリオ" panose="020B0604030504040204" pitchFamily="50" charset="-128"/>
                <a:ea typeface="メイリオ" panose="020B0604030504040204" pitchFamily="50" charset="-128"/>
              </a:rPr>
              <a:t>ポータルサイト　画面イメージ</a:t>
            </a:r>
          </a:p>
        </p:txBody>
      </p:sp>
      <p:sp>
        <p:nvSpPr>
          <p:cNvPr id="3" name="フローチャート: 書類 2">
            <a:extLst>
              <a:ext uri="{FF2B5EF4-FFF2-40B4-BE49-F238E27FC236}">
                <a16:creationId xmlns:a16="http://schemas.microsoft.com/office/drawing/2014/main" id="{F9C59034-B819-40DA-84A0-790C00526013}"/>
              </a:ext>
            </a:extLst>
          </p:cNvPr>
          <p:cNvSpPr/>
          <p:nvPr/>
        </p:nvSpPr>
        <p:spPr>
          <a:xfrm>
            <a:off x="442103" y="3645025"/>
            <a:ext cx="3985881" cy="2145706"/>
          </a:xfrm>
          <a:prstGeom prst="flowChartDocument">
            <a:avLst/>
          </a:prstGeom>
          <a:no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角丸四角形 4">
            <a:extLst>
              <a:ext uri="{FF2B5EF4-FFF2-40B4-BE49-F238E27FC236}">
                <a16:creationId xmlns:a16="http://schemas.microsoft.com/office/drawing/2014/main" id="{C432F66B-C1CF-4EC6-9139-39AE042A7F7D}"/>
              </a:ext>
            </a:extLst>
          </p:cNvPr>
          <p:cNvSpPr/>
          <p:nvPr/>
        </p:nvSpPr>
        <p:spPr>
          <a:xfrm>
            <a:off x="4591634" y="2414615"/>
            <a:ext cx="4374232" cy="4357605"/>
          </a:xfrm>
          <a:prstGeom prst="roundRect">
            <a:avLst>
              <a:gd name="adj" fmla="val 0"/>
            </a:avLst>
          </a:prstGeom>
          <a:solidFill>
            <a:schemeClr val="bg1"/>
          </a:solidFill>
          <a:ln>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defTabSz="685800" fontAlgn="auto">
              <a:lnSpc>
                <a:spcPts val="1600"/>
              </a:lnSpc>
              <a:spcBef>
                <a:spcPts val="0"/>
              </a:spcBef>
              <a:spcAft>
                <a:spcPts val="0"/>
              </a:spcAft>
            </a:pPr>
            <a:r>
              <a:rPr lang="ja-JP" altLang="en-US" sz="1200" u="none" dirty="0">
                <a:solidFill>
                  <a:prstClr val="black"/>
                </a:solidFill>
                <a:latin typeface="メイリオ" panose="020B0604030504040204" pitchFamily="50" charset="-128"/>
                <a:ea typeface="メイリオ" panose="020B0604030504040204" pitchFamily="50" charset="-128"/>
              </a:rPr>
              <a:t>３．大阪府の取組み</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（１）これまでの取組み</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（２）市町村意見交換会の開催状況</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４．</a:t>
            </a:r>
            <a:r>
              <a:rPr lang="ja-JP" altLang="en-US" sz="1200" u="none" dirty="0">
                <a:solidFill>
                  <a:prstClr val="black"/>
                </a:solidFill>
                <a:latin typeface="メイリオ" panose="020B0604030504040204" pitchFamily="50" charset="-128"/>
                <a:ea typeface="メイリオ" panose="020B0604030504040204" pitchFamily="50" charset="-128"/>
              </a:rPr>
              <a:t>その他の取組み</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u="none" dirty="0">
                <a:solidFill>
                  <a:prstClr val="black"/>
                </a:solidFill>
                <a:latin typeface="メイリオ" panose="020B0604030504040204" pitchFamily="50" charset="-128"/>
                <a:ea typeface="メイリオ" panose="020B0604030504040204" pitchFamily="50" charset="-128"/>
              </a:rPr>
              <a:t>（１）府地域生活推進事業費補助金</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（２）重度障がい者グループ等整備事業費補助金</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u="none" dirty="0">
                <a:solidFill>
                  <a:prstClr val="black"/>
                </a:solidFill>
                <a:latin typeface="メイリオ" panose="020B0604030504040204" pitchFamily="50" charset="-128"/>
                <a:ea typeface="メイリオ" panose="020B0604030504040204" pitchFamily="50" charset="-128"/>
              </a:rPr>
              <a:t>（３）</a:t>
            </a:r>
            <a:r>
              <a:rPr lang="ja-JP" altLang="en-US" sz="1200" dirty="0">
                <a:solidFill>
                  <a:prstClr val="black"/>
                </a:solidFill>
                <a:latin typeface="メイリオ" panose="020B0604030504040204" pitchFamily="50" charset="-128"/>
                <a:ea typeface="メイリオ" panose="020B0604030504040204" pitchFamily="50" charset="-128"/>
              </a:rPr>
              <a:t>重度知的障がい者地域生活支援体制整備</a:t>
            </a:r>
            <a:r>
              <a:rPr lang="ja-JP" altLang="en-US" sz="1200" u="none" dirty="0">
                <a:solidFill>
                  <a:prstClr val="black"/>
                </a:solidFill>
                <a:latin typeface="メイリオ" panose="020B0604030504040204" pitchFamily="50" charset="-128"/>
                <a:ea typeface="メイリオ" panose="020B0604030504040204" pitchFamily="50" charset="-128"/>
              </a:rPr>
              <a:t>事業</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（４）長期入院精神障がい者の退院促進</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５．各種調査</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u="none" dirty="0">
                <a:solidFill>
                  <a:prstClr val="black"/>
                </a:solidFill>
                <a:latin typeface="メイリオ" panose="020B0604030504040204" pitchFamily="50" charset="-128"/>
                <a:ea typeface="メイリオ" panose="020B0604030504040204" pitchFamily="50" charset="-128"/>
              </a:rPr>
              <a:t>（１）地域生活支援拠点等市町村アンケート</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　　</a:t>
            </a:r>
            <a:r>
              <a:rPr lang="ja-JP" altLang="en-US" sz="1200" u="none" dirty="0">
                <a:solidFill>
                  <a:prstClr val="black"/>
                </a:solidFill>
                <a:latin typeface="メイリオ" panose="020B0604030504040204" pitchFamily="50" charset="-128"/>
                <a:ea typeface="メイリオ" panose="020B0604030504040204" pitchFamily="50" charset="-128"/>
              </a:rPr>
              <a:t>　令和５年度～令和</a:t>
            </a:r>
            <a:r>
              <a:rPr lang="ja-JP" altLang="en-US" sz="1200" dirty="0">
                <a:solidFill>
                  <a:prstClr val="black"/>
                </a:solidFill>
                <a:latin typeface="メイリオ" panose="020B0604030504040204" pitchFamily="50" charset="-128"/>
                <a:ea typeface="メイリオ" panose="020B0604030504040204" pitchFamily="50" charset="-128"/>
              </a:rPr>
              <a:t>７</a:t>
            </a:r>
            <a:r>
              <a:rPr lang="ja-JP" altLang="en-US" sz="1200" u="none" dirty="0">
                <a:solidFill>
                  <a:prstClr val="black"/>
                </a:solidFill>
                <a:latin typeface="メイリオ" panose="020B0604030504040204" pitchFamily="50" charset="-128"/>
                <a:ea typeface="メイリオ" panose="020B0604030504040204" pitchFamily="50" charset="-128"/>
              </a:rPr>
              <a:t>年度　</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（２）入所施設の待機者に関する実態調査</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　　　</a:t>
            </a:r>
            <a:r>
              <a:rPr lang="ja-JP" altLang="en-US" sz="1200" u="none" dirty="0">
                <a:solidFill>
                  <a:prstClr val="black"/>
                </a:solidFill>
                <a:latin typeface="メイリオ" panose="020B0604030504040204" pitchFamily="50" charset="-128"/>
                <a:ea typeface="メイリオ" panose="020B0604030504040204" pitchFamily="50" charset="-128"/>
              </a:rPr>
              <a:t>令和５年度～令和</a:t>
            </a:r>
            <a:r>
              <a:rPr lang="ja-JP" altLang="en-US" sz="1200" dirty="0">
                <a:solidFill>
                  <a:prstClr val="black"/>
                </a:solidFill>
                <a:latin typeface="メイリオ" panose="020B0604030504040204" pitchFamily="50" charset="-128"/>
                <a:ea typeface="メイリオ" panose="020B0604030504040204" pitchFamily="50" charset="-128"/>
              </a:rPr>
              <a:t>７</a:t>
            </a:r>
            <a:r>
              <a:rPr lang="ja-JP" altLang="en-US" sz="1200" u="none" dirty="0">
                <a:solidFill>
                  <a:prstClr val="black"/>
                </a:solidFill>
                <a:latin typeface="メイリオ" panose="020B0604030504040204" pitchFamily="50" charset="-128"/>
                <a:ea typeface="メイリオ" panose="020B0604030504040204" pitchFamily="50" charset="-128"/>
              </a:rPr>
              <a:t>年度</a:t>
            </a:r>
            <a:endParaRPr lang="en-US" altLang="ja-JP" sz="1200"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u="none" dirty="0">
                <a:solidFill>
                  <a:prstClr val="black"/>
                </a:solidFill>
                <a:latin typeface="メイリオ" panose="020B0604030504040204" pitchFamily="50" charset="-128"/>
                <a:ea typeface="メイリオ" panose="020B0604030504040204" pitchFamily="50" charset="-128"/>
              </a:rPr>
              <a:t>（３）入所施設利用者の意向調査</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r>
              <a:rPr lang="ja-JP" altLang="en-US" sz="1200" dirty="0">
                <a:solidFill>
                  <a:prstClr val="black"/>
                </a:solidFill>
                <a:latin typeface="メイリオ" panose="020B0604030504040204" pitchFamily="50" charset="-128"/>
                <a:ea typeface="メイリオ" panose="020B0604030504040204" pitchFamily="50" charset="-128"/>
              </a:rPr>
              <a:t>　　</a:t>
            </a:r>
            <a:r>
              <a:rPr lang="ja-JP" altLang="en-US" sz="1200" u="none" dirty="0">
                <a:solidFill>
                  <a:prstClr val="black"/>
                </a:solidFill>
                <a:latin typeface="メイリオ" panose="020B0604030504040204" pitchFamily="50" charset="-128"/>
                <a:ea typeface="メイリオ" panose="020B0604030504040204" pitchFamily="50" charset="-128"/>
              </a:rPr>
              <a:t>　平成</a:t>
            </a:r>
            <a:r>
              <a:rPr lang="en-US" altLang="ja-JP" sz="1200" u="none" dirty="0">
                <a:solidFill>
                  <a:prstClr val="black"/>
                </a:solidFill>
                <a:latin typeface="メイリオ" panose="020B0604030504040204" pitchFamily="50" charset="-128"/>
                <a:ea typeface="メイリオ" panose="020B0604030504040204" pitchFamily="50" charset="-128"/>
              </a:rPr>
              <a:t>29</a:t>
            </a:r>
            <a:r>
              <a:rPr lang="ja-JP" altLang="en-US" sz="1200" u="none" dirty="0">
                <a:solidFill>
                  <a:prstClr val="black"/>
                </a:solidFill>
                <a:latin typeface="メイリオ" panose="020B0604030504040204" pitchFamily="50" charset="-128"/>
                <a:ea typeface="メイリオ" panose="020B0604030504040204" pitchFamily="50" charset="-128"/>
              </a:rPr>
              <a:t>年　令和</a:t>
            </a:r>
            <a:r>
              <a:rPr lang="en-US" altLang="ja-JP" sz="1200" u="none" dirty="0">
                <a:solidFill>
                  <a:prstClr val="black"/>
                </a:solidFill>
                <a:latin typeface="メイリオ" panose="020B0604030504040204" pitchFamily="50" charset="-128"/>
                <a:ea typeface="メイリオ" panose="020B0604030504040204" pitchFamily="50" charset="-128"/>
              </a:rPr>
              <a:t>4</a:t>
            </a:r>
            <a:r>
              <a:rPr lang="ja-JP" altLang="en-US" sz="1200" u="none" dirty="0">
                <a:solidFill>
                  <a:prstClr val="black"/>
                </a:solidFill>
                <a:latin typeface="メイリオ" panose="020B0604030504040204" pitchFamily="50" charset="-128"/>
                <a:ea typeface="メイリオ" panose="020B0604030504040204" pitchFamily="50" charset="-128"/>
              </a:rPr>
              <a:t>年</a:t>
            </a:r>
            <a:r>
              <a:rPr lang="ja-JP" altLang="en-US" sz="1200" dirty="0">
                <a:solidFill>
                  <a:prstClr val="black"/>
                </a:solidFill>
                <a:latin typeface="メイリオ" panose="020B0604030504040204" pitchFamily="50" charset="-128"/>
                <a:ea typeface="メイリオ" panose="020B0604030504040204" pitchFamily="50" charset="-128"/>
              </a:rPr>
              <a:t>　</a:t>
            </a:r>
            <a:r>
              <a:rPr lang="ja-JP" altLang="en-US" sz="1200" u="none" dirty="0">
                <a:solidFill>
                  <a:prstClr val="black"/>
                </a:solidFill>
                <a:latin typeface="メイリオ" panose="020B0604030504040204" pitchFamily="50" charset="-128"/>
                <a:ea typeface="メイリオ" panose="020B0604030504040204" pitchFamily="50" charset="-128"/>
              </a:rPr>
              <a:t>令和</a:t>
            </a:r>
            <a:r>
              <a:rPr lang="en-US" altLang="ja-JP" sz="1200" u="none" dirty="0">
                <a:solidFill>
                  <a:prstClr val="black"/>
                </a:solidFill>
                <a:latin typeface="メイリオ" panose="020B0604030504040204" pitchFamily="50" charset="-128"/>
                <a:ea typeface="メイリオ" panose="020B0604030504040204" pitchFamily="50" charset="-128"/>
              </a:rPr>
              <a:t>7</a:t>
            </a:r>
            <a:r>
              <a:rPr lang="ja-JP" altLang="en-US" sz="1200" u="none" dirty="0">
                <a:solidFill>
                  <a:prstClr val="black"/>
                </a:solidFill>
                <a:latin typeface="メイリオ" panose="020B0604030504040204" pitchFamily="50" charset="-128"/>
                <a:ea typeface="メイリオ" panose="020B0604030504040204" pitchFamily="50" charset="-128"/>
              </a:rPr>
              <a:t>年</a:t>
            </a:r>
            <a:endParaRPr lang="en-US" altLang="ja-JP" sz="1200" u="none" dirty="0">
              <a:solidFill>
                <a:prstClr val="black"/>
              </a:solidFill>
              <a:latin typeface="メイリオ" panose="020B0604030504040204" pitchFamily="50" charset="-128"/>
              <a:ea typeface="メイリオ" panose="020B0604030504040204" pitchFamily="50" charset="-128"/>
            </a:endParaRPr>
          </a:p>
          <a:p>
            <a:pPr algn="l" defTabSz="685800" fontAlgn="auto">
              <a:lnSpc>
                <a:spcPts val="1600"/>
              </a:lnSpc>
              <a:spcBef>
                <a:spcPts val="0"/>
              </a:spcBef>
              <a:spcAft>
                <a:spcPts val="0"/>
              </a:spcAft>
            </a:pPr>
            <a:endParaRPr lang="en-US" altLang="ja-JP" sz="1200" u="none" dirty="0">
              <a:solidFill>
                <a:prstClr val="black"/>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AC923590-4696-49DE-8E4F-D6C00A71BEFD}"/>
              </a:ext>
            </a:extLst>
          </p:cNvPr>
          <p:cNvSpPr/>
          <p:nvPr/>
        </p:nvSpPr>
        <p:spPr>
          <a:xfrm>
            <a:off x="827584" y="6161988"/>
            <a:ext cx="3096344" cy="418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各市町村をクリックすると、「個票（情報シート）」が表示されます。（リンク）</a:t>
            </a:r>
          </a:p>
        </p:txBody>
      </p:sp>
      <p:sp>
        <p:nvSpPr>
          <p:cNvPr id="9" name="矢印: 下 8">
            <a:extLst>
              <a:ext uri="{FF2B5EF4-FFF2-40B4-BE49-F238E27FC236}">
                <a16:creationId xmlns:a16="http://schemas.microsoft.com/office/drawing/2014/main" id="{C2D99D78-9B5F-4FAE-BE68-57574527DB1E}"/>
              </a:ext>
            </a:extLst>
          </p:cNvPr>
          <p:cNvSpPr/>
          <p:nvPr/>
        </p:nvSpPr>
        <p:spPr>
          <a:xfrm>
            <a:off x="2195736" y="5877272"/>
            <a:ext cx="360040" cy="1981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1DD4A1FD-4235-4224-A7B6-5354A8D277FC}"/>
              </a:ext>
            </a:extLst>
          </p:cNvPr>
          <p:cNvPicPr>
            <a:picLocks noChangeAspect="1"/>
          </p:cNvPicPr>
          <p:nvPr/>
        </p:nvPicPr>
        <p:blipFill rotWithShape="1">
          <a:blip r:embed="rId3"/>
          <a:srcRect l="7307" t="14800" r="8258" b="8858"/>
          <a:stretch/>
        </p:blipFill>
        <p:spPr>
          <a:xfrm>
            <a:off x="460260" y="3711817"/>
            <a:ext cx="3929772" cy="1594606"/>
          </a:xfrm>
          <a:prstGeom prst="rect">
            <a:avLst/>
          </a:prstGeom>
        </p:spPr>
      </p:pic>
      <p:sp>
        <p:nvSpPr>
          <p:cNvPr id="18" name="スライド番号プレースホルダー 5">
            <a:extLst>
              <a:ext uri="{FF2B5EF4-FFF2-40B4-BE49-F238E27FC236}">
                <a16:creationId xmlns:a16="http://schemas.microsoft.com/office/drawing/2014/main" id="{031FD65A-61B1-4A5F-B936-C2F3ECDDA2C3}"/>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2</a:t>
            </a:fld>
            <a:endParaRPr kumimoji="1" lang="ja-JP" altLang="en-US"/>
          </a:p>
        </p:txBody>
      </p:sp>
    </p:spTree>
    <p:extLst>
      <p:ext uri="{BB962C8B-B14F-4D97-AF65-F5344CB8AC3E}">
        <p14:creationId xmlns:p14="http://schemas.microsoft.com/office/powerpoint/2010/main" val="1957975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68131100-FB83-45E5-BEE3-BEC185EFB346}"/>
              </a:ext>
            </a:extLst>
          </p:cNvPr>
          <p:cNvGrpSpPr/>
          <p:nvPr/>
        </p:nvGrpSpPr>
        <p:grpSpPr>
          <a:xfrm>
            <a:off x="2134426" y="116632"/>
            <a:ext cx="4525806" cy="6547323"/>
            <a:chOff x="2477975" y="150013"/>
            <a:chExt cx="4525806" cy="6547323"/>
          </a:xfrm>
        </p:grpSpPr>
        <p:grpSp>
          <p:nvGrpSpPr>
            <p:cNvPr id="221" name="グループ化 220"/>
            <p:cNvGrpSpPr/>
            <p:nvPr/>
          </p:nvGrpSpPr>
          <p:grpSpPr>
            <a:xfrm>
              <a:off x="2477975" y="150013"/>
              <a:ext cx="4525806" cy="6547323"/>
              <a:chOff x="387351" y="-2320925"/>
              <a:chExt cx="7947024" cy="11496675"/>
            </a:xfrm>
            <a:solidFill>
              <a:srgbClr val="D9D8D9"/>
            </a:solidFill>
          </p:grpSpPr>
          <p:sp>
            <p:nvSpPr>
              <p:cNvPr id="222" name="Freeform 54"/>
              <p:cNvSpPr>
                <a:spLocks/>
              </p:cNvSpPr>
              <p:nvPr/>
            </p:nvSpPr>
            <p:spPr bwMode="auto">
              <a:xfrm>
                <a:off x="3263900" y="6307138"/>
                <a:ext cx="228600" cy="327025"/>
              </a:xfrm>
              <a:custGeom>
                <a:avLst/>
                <a:gdLst>
                  <a:gd name="T0" fmla="*/ 0 w 144"/>
                  <a:gd name="T1" fmla="*/ 156 h 206"/>
                  <a:gd name="T2" fmla="*/ 97 w 144"/>
                  <a:gd name="T3" fmla="*/ 0 h 206"/>
                  <a:gd name="T4" fmla="*/ 144 w 144"/>
                  <a:gd name="T5" fmla="*/ 76 h 206"/>
                  <a:gd name="T6" fmla="*/ 135 w 144"/>
                  <a:gd name="T7" fmla="*/ 114 h 206"/>
                  <a:gd name="T8" fmla="*/ 109 w 144"/>
                  <a:gd name="T9" fmla="*/ 149 h 206"/>
                  <a:gd name="T10" fmla="*/ 35 w 144"/>
                  <a:gd name="T11" fmla="*/ 206 h 206"/>
                  <a:gd name="T12" fmla="*/ 0 w 144"/>
                  <a:gd name="T13" fmla="*/ 156 h 206"/>
                </a:gdLst>
                <a:ahLst/>
                <a:cxnLst>
                  <a:cxn ang="0">
                    <a:pos x="T0" y="T1"/>
                  </a:cxn>
                  <a:cxn ang="0">
                    <a:pos x="T2" y="T3"/>
                  </a:cxn>
                  <a:cxn ang="0">
                    <a:pos x="T4" y="T5"/>
                  </a:cxn>
                  <a:cxn ang="0">
                    <a:pos x="T6" y="T7"/>
                  </a:cxn>
                  <a:cxn ang="0">
                    <a:pos x="T8" y="T9"/>
                  </a:cxn>
                  <a:cxn ang="0">
                    <a:pos x="T10" y="T11"/>
                  </a:cxn>
                  <a:cxn ang="0">
                    <a:pos x="T12" y="T13"/>
                  </a:cxn>
                </a:cxnLst>
                <a:rect l="0" t="0" r="r" b="b"/>
                <a:pathLst>
                  <a:path w="144" h="206">
                    <a:moveTo>
                      <a:pt x="0" y="156"/>
                    </a:moveTo>
                    <a:lnTo>
                      <a:pt x="97" y="0"/>
                    </a:lnTo>
                    <a:lnTo>
                      <a:pt x="144" y="76"/>
                    </a:lnTo>
                    <a:lnTo>
                      <a:pt x="135" y="114"/>
                    </a:lnTo>
                    <a:lnTo>
                      <a:pt x="109" y="149"/>
                    </a:lnTo>
                    <a:lnTo>
                      <a:pt x="35" y="206"/>
                    </a:lnTo>
                    <a:lnTo>
                      <a:pt x="0" y="156"/>
                    </a:ln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23" name="Freeform 55"/>
              <p:cNvSpPr>
                <a:spLocks/>
              </p:cNvSpPr>
              <p:nvPr/>
            </p:nvSpPr>
            <p:spPr bwMode="auto">
              <a:xfrm>
                <a:off x="3511550" y="6108700"/>
                <a:ext cx="134937" cy="214313"/>
              </a:xfrm>
              <a:custGeom>
                <a:avLst/>
                <a:gdLst>
                  <a:gd name="T0" fmla="*/ 0 w 85"/>
                  <a:gd name="T1" fmla="*/ 114 h 135"/>
                  <a:gd name="T2" fmla="*/ 16 w 85"/>
                  <a:gd name="T3" fmla="*/ 135 h 135"/>
                  <a:gd name="T4" fmla="*/ 47 w 85"/>
                  <a:gd name="T5" fmla="*/ 121 h 135"/>
                  <a:gd name="T6" fmla="*/ 85 w 85"/>
                  <a:gd name="T7" fmla="*/ 64 h 135"/>
                  <a:gd name="T8" fmla="*/ 31 w 85"/>
                  <a:gd name="T9" fmla="*/ 0 h 135"/>
                  <a:gd name="T10" fmla="*/ 31 w 85"/>
                  <a:gd name="T11" fmla="*/ 7 h 135"/>
                  <a:gd name="T12" fmla="*/ 33 w 85"/>
                  <a:gd name="T13" fmla="*/ 12 h 135"/>
                  <a:gd name="T14" fmla="*/ 14 w 85"/>
                  <a:gd name="T15" fmla="*/ 43 h 135"/>
                  <a:gd name="T16" fmla="*/ 21 w 85"/>
                  <a:gd name="T17" fmla="*/ 57 h 135"/>
                  <a:gd name="T18" fmla="*/ 21 w 85"/>
                  <a:gd name="T19" fmla="*/ 66 h 135"/>
                  <a:gd name="T20" fmla="*/ 21 w 85"/>
                  <a:gd name="T21" fmla="*/ 71 h 135"/>
                  <a:gd name="T22" fmla="*/ 12 w 85"/>
                  <a:gd name="T23" fmla="*/ 83 h 135"/>
                  <a:gd name="T24" fmla="*/ 21 w 85"/>
                  <a:gd name="T25" fmla="*/ 106 h 135"/>
                  <a:gd name="T26" fmla="*/ 0 w 85"/>
                  <a:gd name="T27" fmla="*/ 114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5" h="135">
                    <a:moveTo>
                      <a:pt x="0" y="114"/>
                    </a:moveTo>
                    <a:lnTo>
                      <a:pt x="16" y="135"/>
                    </a:lnTo>
                    <a:lnTo>
                      <a:pt x="47" y="121"/>
                    </a:lnTo>
                    <a:lnTo>
                      <a:pt x="85" y="64"/>
                    </a:lnTo>
                    <a:lnTo>
                      <a:pt x="31" y="0"/>
                    </a:lnTo>
                    <a:lnTo>
                      <a:pt x="31" y="7"/>
                    </a:lnTo>
                    <a:lnTo>
                      <a:pt x="33" y="12"/>
                    </a:lnTo>
                    <a:lnTo>
                      <a:pt x="14" y="43"/>
                    </a:lnTo>
                    <a:lnTo>
                      <a:pt x="21" y="57"/>
                    </a:lnTo>
                    <a:lnTo>
                      <a:pt x="21" y="66"/>
                    </a:lnTo>
                    <a:lnTo>
                      <a:pt x="21" y="71"/>
                    </a:lnTo>
                    <a:lnTo>
                      <a:pt x="12" y="83"/>
                    </a:lnTo>
                    <a:lnTo>
                      <a:pt x="21" y="106"/>
                    </a:lnTo>
                    <a:lnTo>
                      <a:pt x="0" y="114"/>
                    </a:ln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0" name="Freeform 56"/>
              <p:cNvSpPr>
                <a:spLocks/>
              </p:cNvSpPr>
              <p:nvPr/>
            </p:nvSpPr>
            <p:spPr bwMode="auto">
              <a:xfrm>
                <a:off x="3481388" y="-1038225"/>
                <a:ext cx="0" cy="3175"/>
              </a:xfrm>
              <a:custGeom>
                <a:avLst/>
                <a:gdLst>
                  <a:gd name="T0" fmla="*/ 0 h 1"/>
                  <a:gd name="T1" fmla="*/ 0 h 1"/>
                  <a:gd name="T2" fmla="*/ 0 h 1"/>
                </a:gdLst>
                <a:ahLst/>
                <a:cxnLst>
                  <a:cxn ang="0">
                    <a:pos x="0" y="T0"/>
                  </a:cxn>
                  <a:cxn ang="0">
                    <a:pos x="0" y="T1"/>
                  </a:cxn>
                  <a:cxn ang="0">
                    <a:pos x="0" y="T2"/>
                  </a:cxn>
                </a:cxnLst>
                <a:rect l="0" t="0" r="r" b="b"/>
                <a:pathLst>
                  <a:path h="1">
                    <a:moveTo>
                      <a:pt x="0" y="0"/>
                    </a:moveTo>
                    <a:cubicBezTo>
                      <a:pt x="0" y="0"/>
                      <a:pt x="0" y="0"/>
                      <a:pt x="0" y="0"/>
                    </a:cubicBezTo>
                    <a:cubicBezTo>
                      <a:pt x="0" y="1"/>
                      <a:pt x="0" y="0"/>
                      <a:pt x="0" y="0"/>
                    </a:cubicBezTo>
                    <a:close/>
                  </a:path>
                </a:pathLst>
              </a:custGeom>
              <a:grp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1" name="Freeform 57"/>
              <p:cNvSpPr>
                <a:spLocks/>
              </p:cNvSpPr>
              <p:nvPr/>
            </p:nvSpPr>
            <p:spPr bwMode="auto">
              <a:xfrm>
                <a:off x="3478213" y="-1041400"/>
                <a:ext cx="3175" cy="3175"/>
              </a:xfrm>
              <a:custGeom>
                <a:avLst/>
                <a:gdLst>
                  <a:gd name="T0" fmla="*/ 1 w 1"/>
                  <a:gd name="T1" fmla="*/ 1 h 1"/>
                  <a:gd name="T2" fmla="*/ 1 w 1"/>
                  <a:gd name="T3" fmla="*/ 1 h 1"/>
                  <a:gd name="T4" fmla="*/ 1 w 1"/>
                  <a:gd name="T5" fmla="*/ 1 h 1"/>
                </a:gdLst>
                <a:ahLst/>
                <a:cxnLst>
                  <a:cxn ang="0">
                    <a:pos x="T0" y="T1"/>
                  </a:cxn>
                  <a:cxn ang="0">
                    <a:pos x="T2" y="T3"/>
                  </a:cxn>
                  <a:cxn ang="0">
                    <a:pos x="T4" y="T5"/>
                  </a:cxn>
                </a:cxnLst>
                <a:rect l="0" t="0" r="r" b="b"/>
                <a:pathLst>
                  <a:path w="1" h="1">
                    <a:moveTo>
                      <a:pt x="1" y="1"/>
                    </a:moveTo>
                    <a:cubicBezTo>
                      <a:pt x="1" y="1"/>
                      <a:pt x="1" y="1"/>
                      <a:pt x="1" y="1"/>
                    </a:cubicBezTo>
                    <a:cubicBezTo>
                      <a:pt x="0" y="0"/>
                      <a:pt x="0" y="0"/>
                      <a:pt x="1" y="1"/>
                    </a:cubicBezTo>
                    <a:close/>
                  </a:path>
                </a:pathLst>
              </a:custGeom>
              <a:grp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2" name="Freeform 58"/>
              <p:cNvSpPr>
                <a:spLocks/>
              </p:cNvSpPr>
              <p:nvPr/>
            </p:nvSpPr>
            <p:spPr bwMode="auto">
              <a:xfrm>
                <a:off x="3286125" y="-2320925"/>
                <a:ext cx="2001837" cy="1855788"/>
              </a:xfrm>
              <a:custGeom>
                <a:avLst/>
                <a:gdLst>
                  <a:gd name="T0" fmla="*/ 466 w 534"/>
                  <a:gd name="T1" fmla="*/ 478 h 495"/>
                  <a:gd name="T2" fmla="*/ 474 w 534"/>
                  <a:gd name="T3" fmla="*/ 458 h 495"/>
                  <a:gd name="T4" fmla="*/ 480 w 534"/>
                  <a:gd name="T5" fmla="*/ 429 h 495"/>
                  <a:gd name="T6" fmla="*/ 485 w 534"/>
                  <a:gd name="T7" fmla="*/ 420 h 495"/>
                  <a:gd name="T8" fmla="*/ 496 w 534"/>
                  <a:gd name="T9" fmla="*/ 417 h 495"/>
                  <a:gd name="T10" fmla="*/ 495 w 534"/>
                  <a:gd name="T11" fmla="*/ 388 h 495"/>
                  <a:gd name="T12" fmla="*/ 501 w 534"/>
                  <a:gd name="T13" fmla="*/ 371 h 495"/>
                  <a:gd name="T14" fmla="*/ 488 w 534"/>
                  <a:gd name="T15" fmla="*/ 348 h 495"/>
                  <a:gd name="T16" fmla="*/ 508 w 534"/>
                  <a:gd name="T17" fmla="*/ 336 h 495"/>
                  <a:gd name="T18" fmla="*/ 516 w 534"/>
                  <a:gd name="T19" fmla="*/ 333 h 495"/>
                  <a:gd name="T20" fmla="*/ 507 w 534"/>
                  <a:gd name="T21" fmla="*/ 318 h 495"/>
                  <a:gd name="T22" fmla="*/ 496 w 534"/>
                  <a:gd name="T23" fmla="*/ 277 h 495"/>
                  <a:gd name="T24" fmla="*/ 516 w 534"/>
                  <a:gd name="T25" fmla="*/ 243 h 495"/>
                  <a:gd name="T26" fmla="*/ 492 w 534"/>
                  <a:gd name="T27" fmla="*/ 226 h 495"/>
                  <a:gd name="T28" fmla="*/ 447 w 534"/>
                  <a:gd name="T29" fmla="*/ 217 h 495"/>
                  <a:gd name="T30" fmla="*/ 413 w 534"/>
                  <a:gd name="T31" fmla="*/ 197 h 495"/>
                  <a:gd name="T32" fmla="*/ 389 w 534"/>
                  <a:gd name="T33" fmla="*/ 193 h 495"/>
                  <a:gd name="T34" fmla="*/ 357 w 534"/>
                  <a:gd name="T35" fmla="*/ 173 h 495"/>
                  <a:gd name="T36" fmla="*/ 315 w 534"/>
                  <a:gd name="T37" fmla="*/ 186 h 495"/>
                  <a:gd name="T38" fmla="*/ 275 w 534"/>
                  <a:gd name="T39" fmla="*/ 177 h 495"/>
                  <a:gd name="T40" fmla="*/ 254 w 534"/>
                  <a:gd name="T41" fmla="*/ 159 h 495"/>
                  <a:gd name="T42" fmla="*/ 218 w 534"/>
                  <a:gd name="T43" fmla="*/ 162 h 495"/>
                  <a:gd name="T44" fmla="*/ 177 w 534"/>
                  <a:gd name="T45" fmla="*/ 160 h 495"/>
                  <a:gd name="T46" fmla="*/ 161 w 534"/>
                  <a:gd name="T47" fmla="*/ 143 h 495"/>
                  <a:gd name="T48" fmla="*/ 157 w 534"/>
                  <a:gd name="T49" fmla="*/ 119 h 495"/>
                  <a:gd name="T50" fmla="*/ 166 w 534"/>
                  <a:gd name="T51" fmla="*/ 85 h 495"/>
                  <a:gd name="T52" fmla="*/ 162 w 534"/>
                  <a:gd name="T53" fmla="*/ 58 h 495"/>
                  <a:gd name="T54" fmla="*/ 148 w 534"/>
                  <a:gd name="T55" fmla="*/ 29 h 495"/>
                  <a:gd name="T56" fmla="*/ 102 w 534"/>
                  <a:gd name="T57" fmla="*/ 15 h 495"/>
                  <a:gd name="T58" fmla="*/ 63 w 534"/>
                  <a:gd name="T59" fmla="*/ 1 h 495"/>
                  <a:gd name="T60" fmla="*/ 47 w 534"/>
                  <a:gd name="T61" fmla="*/ 27 h 495"/>
                  <a:gd name="T62" fmla="*/ 26 w 534"/>
                  <a:gd name="T63" fmla="*/ 31 h 495"/>
                  <a:gd name="T64" fmla="*/ 6 w 534"/>
                  <a:gd name="T65" fmla="*/ 58 h 495"/>
                  <a:gd name="T66" fmla="*/ 27 w 534"/>
                  <a:gd name="T67" fmla="*/ 92 h 495"/>
                  <a:gd name="T68" fmla="*/ 51 w 534"/>
                  <a:gd name="T69" fmla="*/ 99 h 495"/>
                  <a:gd name="T70" fmla="*/ 76 w 534"/>
                  <a:gd name="T71" fmla="*/ 104 h 495"/>
                  <a:gd name="T72" fmla="*/ 79 w 534"/>
                  <a:gd name="T73" fmla="*/ 129 h 495"/>
                  <a:gd name="T74" fmla="*/ 77 w 534"/>
                  <a:gd name="T75" fmla="*/ 169 h 495"/>
                  <a:gd name="T76" fmla="*/ 73 w 534"/>
                  <a:gd name="T77" fmla="*/ 197 h 495"/>
                  <a:gd name="T78" fmla="*/ 73 w 534"/>
                  <a:gd name="T79" fmla="*/ 224 h 495"/>
                  <a:gd name="T80" fmla="*/ 81 w 534"/>
                  <a:gd name="T81" fmla="*/ 258 h 495"/>
                  <a:gd name="T82" fmla="*/ 76 w 534"/>
                  <a:gd name="T83" fmla="*/ 283 h 495"/>
                  <a:gd name="T84" fmla="*/ 59 w 534"/>
                  <a:gd name="T85" fmla="*/ 303 h 495"/>
                  <a:gd name="T86" fmla="*/ 52 w 534"/>
                  <a:gd name="T87" fmla="*/ 342 h 495"/>
                  <a:gd name="T88" fmla="*/ 73 w 534"/>
                  <a:gd name="T89" fmla="*/ 349 h 495"/>
                  <a:gd name="T90" fmla="*/ 114 w 534"/>
                  <a:gd name="T91" fmla="*/ 377 h 495"/>
                  <a:gd name="T92" fmla="*/ 139 w 534"/>
                  <a:gd name="T93" fmla="*/ 385 h 495"/>
                  <a:gd name="T94" fmla="*/ 177 w 534"/>
                  <a:gd name="T95" fmla="*/ 383 h 495"/>
                  <a:gd name="T96" fmla="*/ 185 w 534"/>
                  <a:gd name="T97" fmla="*/ 418 h 495"/>
                  <a:gd name="T98" fmla="*/ 208 w 534"/>
                  <a:gd name="T99" fmla="*/ 427 h 495"/>
                  <a:gd name="T100" fmla="*/ 245 w 534"/>
                  <a:gd name="T101" fmla="*/ 425 h 495"/>
                  <a:gd name="T102" fmla="*/ 259 w 534"/>
                  <a:gd name="T103" fmla="*/ 423 h 495"/>
                  <a:gd name="T104" fmla="*/ 266 w 534"/>
                  <a:gd name="T105" fmla="*/ 439 h 495"/>
                  <a:gd name="T106" fmla="*/ 289 w 534"/>
                  <a:gd name="T107" fmla="*/ 464 h 495"/>
                  <a:gd name="T108" fmla="*/ 316 w 534"/>
                  <a:gd name="T109" fmla="*/ 453 h 495"/>
                  <a:gd name="T110" fmla="*/ 341 w 534"/>
                  <a:gd name="T111" fmla="*/ 448 h 495"/>
                  <a:gd name="T112" fmla="*/ 380 w 534"/>
                  <a:gd name="T113" fmla="*/ 462 h 495"/>
                  <a:gd name="T114" fmla="*/ 403 w 534"/>
                  <a:gd name="T115" fmla="*/ 483 h 495"/>
                  <a:gd name="T116" fmla="*/ 432 w 534"/>
                  <a:gd name="T117" fmla="*/ 489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34" h="495">
                    <a:moveTo>
                      <a:pt x="449" y="482"/>
                    </a:moveTo>
                    <a:cubicBezTo>
                      <a:pt x="451" y="482"/>
                      <a:pt x="453" y="483"/>
                      <a:pt x="455" y="483"/>
                    </a:cubicBezTo>
                    <a:cubicBezTo>
                      <a:pt x="457" y="482"/>
                      <a:pt x="459" y="481"/>
                      <a:pt x="460" y="480"/>
                    </a:cubicBezTo>
                    <a:cubicBezTo>
                      <a:pt x="462" y="479"/>
                      <a:pt x="464" y="479"/>
                      <a:pt x="466" y="478"/>
                    </a:cubicBezTo>
                    <a:cubicBezTo>
                      <a:pt x="468" y="477"/>
                      <a:pt x="469" y="477"/>
                      <a:pt x="469" y="474"/>
                    </a:cubicBezTo>
                    <a:cubicBezTo>
                      <a:pt x="469" y="472"/>
                      <a:pt x="467" y="470"/>
                      <a:pt x="467" y="468"/>
                    </a:cubicBezTo>
                    <a:cubicBezTo>
                      <a:pt x="468" y="467"/>
                      <a:pt x="470" y="465"/>
                      <a:pt x="471" y="463"/>
                    </a:cubicBezTo>
                    <a:cubicBezTo>
                      <a:pt x="472" y="461"/>
                      <a:pt x="474" y="460"/>
                      <a:pt x="474" y="458"/>
                    </a:cubicBezTo>
                    <a:cubicBezTo>
                      <a:pt x="476" y="454"/>
                      <a:pt x="475" y="450"/>
                      <a:pt x="475" y="446"/>
                    </a:cubicBezTo>
                    <a:cubicBezTo>
                      <a:pt x="475" y="443"/>
                      <a:pt x="476" y="443"/>
                      <a:pt x="477" y="441"/>
                    </a:cubicBezTo>
                    <a:cubicBezTo>
                      <a:pt x="478" y="439"/>
                      <a:pt x="479" y="437"/>
                      <a:pt x="480" y="435"/>
                    </a:cubicBezTo>
                    <a:cubicBezTo>
                      <a:pt x="480" y="433"/>
                      <a:pt x="481" y="431"/>
                      <a:pt x="480" y="429"/>
                    </a:cubicBezTo>
                    <a:cubicBezTo>
                      <a:pt x="480" y="427"/>
                      <a:pt x="480" y="428"/>
                      <a:pt x="480" y="426"/>
                    </a:cubicBezTo>
                    <a:cubicBezTo>
                      <a:pt x="480" y="426"/>
                      <a:pt x="481" y="424"/>
                      <a:pt x="481" y="423"/>
                    </a:cubicBezTo>
                    <a:cubicBezTo>
                      <a:pt x="481" y="422"/>
                      <a:pt x="481" y="422"/>
                      <a:pt x="482" y="421"/>
                    </a:cubicBezTo>
                    <a:cubicBezTo>
                      <a:pt x="482" y="421"/>
                      <a:pt x="484" y="420"/>
                      <a:pt x="485" y="420"/>
                    </a:cubicBezTo>
                    <a:cubicBezTo>
                      <a:pt x="486" y="419"/>
                      <a:pt x="488" y="418"/>
                      <a:pt x="490" y="418"/>
                    </a:cubicBezTo>
                    <a:cubicBezTo>
                      <a:pt x="490" y="419"/>
                      <a:pt x="490" y="420"/>
                      <a:pt x="491" y="420"/>
                    </a:cubicBezTo>
                    <a:cubicBezTo>
                      <a:pt x="491" y="420"/>
                      <a:pt x="493" y="420"/>
                      <a:pt x="493" y="420"/>
                    </a:cubicBezTo>
                    <a:cubicBezTo>
                      <a:pt x="494" y="419"/>
                      <a:pt x="495" y="418"/>
                      <a:pt x="496" y="417"/>
                    </a:cubicBezTo>
                    <a:cubicBezTo>
                      <a:pt x="498" y="416"/>
                      <a:pt x="499" y="416"/>
                      <a:pt x="500" y="414"/>
                    </a:cubicBezTo>
                    <a:cubicBezTo>
                      <a:pt x="500" y="413"/>
                      <a:pt x="500" y="411"/>
                      <a:pt x="500" y="410"/>
                    </a:cubicBezTo>
                    <a:cubicBezTo>
                      <a:pt x="497" y="408"/>
                      <a:pt x="494" y="405"/>
                      <a:pt x="489" y="403"/>
                    </a:cubicBezTo>
                    <a:cubicBezTo>
                      <a:pt x="483" y="401"/>
                      <a:pt x="492" y="389"/>
                      <a:pt x="495" y="388"/>
                    </a:cubicBezTo>
                    <a:cubicBezTo>
                      <a:pt x="498" y="387"/>
                      <a:pt x="501" y="382"/>
                      <a:pt x="502" y="379"/>
                    </a:cubicBezTo>
                    <a:cubicBezTo>
                      <a:pt x="503" y="375"/>
                      <a:pt x="502" y="376"/>
                      <a:pt x="505" y="374"/>
                    </a:cubicBezTo>
                    <a:cubicBezTo>
                      <a:pt x="505" y="374"/>
                      <a:pt x="508" y="373"/>
                      <a:pt x="508" y="372"/>
                    </a:cubicBezTo>
                    <a:cubicBezTo>
                      <a:pt x="507" y="371"/>
                      <a:pt x="502" y="372"/>
                      <a:pt x="501" y="371"/>
                    </a:cubicBezTo>
                    <a:cubicBezTo>
                      <a:pt x="499" y="369"/>
                      <a:pt x="500" y="366"/>
                      <a:pt x="499" y="365"/>
                    </a:cubicBezTo>
                    <a:cubicBezTo>
                      <a:pt x="498" y="363"/>
                      <a:pt x="498" y="359"/>
                      <a:pt x="498" y="359"/>
                    </a:cubicBezTo>
                    <a:cubicBezTo>
                      <a:pt x="497" y="358"/>
                      <a:pt x="496" y="360"/>
                      <a:pt x="494" y="358"/>
                    </a:cubicBezTo>
                    <a:cubicBezTo>
                      <a:pt x="491" y="355"/>
                      <a:pt x="488" y="352"/>
                      <a:pt x="488" y="348"/>
                    </a:cubicBezTo>
                    <a:cubicBezTo>
                      <a:pt x="488" y="346"/>
                      <a:pt x="490" y="344"/>
                      <a:pt x="490" y="342"/>
                    </a:cubicBezTo>
                    <a:cubicBezTo>
                      <a:pt x="490" y="338"/>
                      <a:pt x="495" y="344"/>
                      <a:pt x="498" y="341"/>
                    </a:cubicBezTo>
                    <a:cubicBezTo>
                      <a:pt x="500" y="338"/>
                      <a:pt x="501" y="336"/>
                      <a:pt x="504" y="335"/>
                    </a:cubicBezTo>
                    <a:cubicBezTo>
                      <a:pt x="505" y="335"/>
                      <a:pt x="508" y="334"/>
                      <a:pt x="508" y="336"/>
                    </a:cubicBezTo>
                    <a:cubicBezTo>
                      <a:pt x="508" y="338"/>
                      <a:pt x="500" y="344"/>
                      <a:pt x="503" y="346"/>
                    </a:cubicBezTo>
                    <a:cubicBezTo>
                      <a:pt x="505" y="348"/>
                      <a:pt x="510" y="340"/>
                      <a:pt x="511" y="338"/>
                    </a:cubicBezTo>
                    <a:cubicBezTo>
                      <a:pt x="511" y="337"/>
                      <a:pt x="511" y="335"/>
                      <a:pt x="512" y="335"/>
                    </a:cubicBezTo>
                    <a:cubicBezTo>
                      <a:pt x="514" y="335"/>
                      <a:pt x="515" y="334"/>
                      <a:pt x="516" y="333"/>
                    </a:cubicBezTo>
                    <a:cubicBezTo>
                      <a:pt x="517" y="333"/>
                      <a:pt x="520" y="330"/>
                      <a:pt x="519" y="329"/>
                    </a:cubicBezTo>
                    <a:cubicBezTo>
                      <a:pt x="518" y="328"/>
                      <a:pt x="512" y="332"/>
                      <a:pt x="510" y="333"/>
                    </a:cubicBezTo>
                    <a:cubicBezTo>
                      <a:pt x="510" y="330"/>
                      <a:pt x="508" y="327"/>
                      <a:pt x="508" y="325"/>
                    </a:cubicBezTo>
                    <a:cubicBezTo>
                      <a:pt x="508" y="322"/>
                      <a:pt x="508" y="320"/>
                      <a:pt x="507" y="318"/>
                    </a:cubicBezTo>
                    <a:cubicBezTo>
                      <a:pt x="506" y="313"/>
                      <a:pt x="505" y="307"/>
                      <a:pt x="507" y="303"/>
                    </a:cubicBezTo>
                    <a:cubicBezTo>
                      <a:pt x="510" y="298"/>
                      <a:pt x="504" y="298"/>
                      <a:pt x="503" y="294"/>
                    </a:cubicBezTo>
                    <a:cubicBezTo>
                      <a:pt x="502" y="291"/>
                      <a:pt x="498" y="289"/>
                      <a:pt x="498" y="285"/>
                    </a:cubicBezTo>
                    <a:cubicBezTo>
                      <a:pt x="498" y="282"/>
                      <a:pt x="498" y="280"/>
                      <a:pt x="496" y="277"/>
                    </a:cubicBezTo>
                    <a:cubicBezTo>
                      <a:pt x="495" y="275"/>
                      <a:pt x="494" y="274"/>
                      <a:pt x="495" y="273"/>
                    </a:cubicBezTo>
                    <a:cubicBezTo>
                      <a:pt x="497" y="270"/>
                      <a:pt x="500" y="267"/>
                      <a:pt x="503" y="264"/>
                    </a:cubicBezTo>
                    <a:cubicBezTo>
                      <a:pt x="509" y="258"/>
                      <a:pt x="517" y="258"/>
                      <a:pt x="524" y="253"/>
                    </a:cubicBezTo>
                    <a:cubicBezTo>
                      <a:pt x="534" y="246"/>
                      <a:pt x="519" y="246"/>
                      <a:pt x="516" y="243"/>
                    </a:cubicBezTo>
                    <a:cubicBezTo>
                      <a:pt x="514" y="242"/>
                      <a:pt x="512" y="241"/>
                      <a:pt x="511" y="240"/>
                    </a:cubicBezTo>
                    <a:cubicBezTo>
                      <a:pt x="510" y="238"/>
                      <a:pt x="511" y="236"/>
                      <a:pt x="509" y="234"/>
                    </a:cubicBezTo>
                    <a:cubicBezTo>
                      <a:pt x="507" y="232"/>
                      <a:pt x="503" y="233"/>
                      <a:pt x="500" y="233"/>
                    </a:cubicBezTo>
                    <a:cubicBezTo>
                      <a:pt x="494" y="233"/>
                      <a:pt x="495" y="230"/>
                      <a:pt x="492" y="226"/>
                    </a:cubicBezTo>
                    <a:cubicBezTo>
                      <a:pt x="490" y="222"/>
                      <a:pt x="486" y="223"/>
                      <a:pt x="482" y="223"/>
                    </a:cubicBezTo>
                    <a:cubicBezTo>
                      <a:pt x="480" y="224"/>
                      <a:pt x="480" y="226"/>
                      <a:pt x="478" y="226"/>
                    </a:cubicBezTo>
                    <a:cubicBezTo>
                      <a:pt x="474" y="227"/>
                      <a:pt x="472" y="225"/>
                      <a:pt x="469" y="225"/>
                    </a:cubicBezTo>
                    <a:cubicBezTo>
                      <a:pt x="461" y="226"/>
                      <a:pt x="452" y="222"/>
                      <a:pt x="447" y="217"/>
                    </a:cubicBezTo>
                    <a:cubicBezTo>
                      <a:pt x="445" y="215"/>
                      <a:pt x="441" y="215"/>
                      <a:pt x="439" y="213"/>
                    </a:cubicBezTo>
                    <a:cubicBezTo>
                      <a:pt x="437" y="212"/>
                      <a:pt x="435" y="208"/>
                      <a:pt x="433" y="208"/>
                    </a:cubicBezTo>
                    <a:cubicBezTo>
                      <a:pt x="429" y="206"/>
                      <a:pt x="426" y="202"/>
                      <a:pt x="422" y="199"/>
                    </a:cubicBezTo>
                    <a:cubicBezTo>
                      <a:pt x="418" y="196"/>
                      <a:pt x="417" y="197"/>
                      <a:pt x="413" y="197"/>
                    </a:cubicBezTo>
                    <a:cubicBezTo>
                      <a:pt x="410" y="197"/>
                      <a:pt x="405" y="193"/>
                      <a:pt x="403" y="194"/>
                    </a:cubicBezTo>
                    <a:cubicBezTo>
                      <a:pt x="400" y="196"/>
                      <a:pt x="399" y="193"/>
                      <a:pt x="396" y="194"/>
                    </a:cubicBezTo>
                    <a:cubicBezTo>
                      <a:pt x="394" y="194"/>
                      <a:pt x="394" y="197"/>
                      <a:pt x="392" y="196"/>
                    </a:cubicBezTo>
                    <a:cubicBezTo>
                      <a:pt x="391" y="194"/>
                      <a:pt x="391" y="194"/>
                      <a:pt x="389" y="193"/>
                    </a:cubicBezTo>
                    <a:cubicBezTo>
                      <a:pt x="386" y="191"/>
                      <a:pt x="386" y="187"/>
                      <a:pt x="383" y="185"/>
                    </a:cubicBezTo>
                    <a:cubicBezTo>
                      <a:pt x="379" y="183"/>
                      <a:pt x="378" y="182"/>
                      <a:pt x="374" y="183"/>
                    </a:cubicBezTo>
                    <a:cubicBezTo>
                      <a:pt x="371" y="184"/>
                      <a:pt x="368" y="180"/>
                      <a:pt x="364" y="180"/>
                    </a:cubicBezTo>
                    <a:cubicBezTo>
                      <a:pt x="363" y="180"/>
                      <a:pt x="359" y="175"/>
                      <a:pt x="357" y="173"/>
                    </a:cubicBezTo>
                    <a:cubicBezTo>
                      <a:pt x="354" y="172"/>
                      <a:pt x="351" y="173"/>
                      <a:pt x="348" y="172"/>
                    </a:cubicBezTo>
                    <a:cubicBezTo>
                      <a:pt x="340" y="167"/>
                      <a:pt x="332" y="173"/>
                      <a:pt x="325" y="177"/>
                    </a:cubicBezTo>
                    <a:cubicBezTo>
                      <a:pt x="323" y="179"/>
                      <a:pt x="320" y="180"/>
                      <a:pt x="318" y="182"/>
                    </a:cubicBezTo>
                    <a:cubicBezTo>
                      <a:pt x="316" y="183"/>
                      <a:pt x="316" y="185"/>
                      <a:pt x="315" y="186"/>
                    </a:cubicBezTo>
                    <a:cubicBezTo>
                      <a:pt x="312" y="188"/>
                      <a:pt x="310" y="187"/>
                      <a:pt x="308" y="188"/>
                    </a:cubicBezTo>
                    <a:cubicBezTo>
                      <a:pt x="306" y="188"/>
                      <a:pt x="305" y="190"/>
                      <a:pt x="304" y="191"/>
                    </a:cubicBezTo>
                    <a:cubicBezTo>
                      <a:pt x="298" y="198"/>
                      <a:pt x="286" y="196"/>
                      <a:pt x="283" y="188"/>
                    </a:cubicBezTo>
                    <a:cubicBezTo>
                      <a:pt x="281" y="183"/>
                      <a:pt x="279" y="180"/>
                      <a:pt x="275" y="177"/>
                    </a:cubicBezTo>
                    <a:cubicBezTo>
                      <a:pt x="272" y="175"/>
                      <a:pt x="272" y="170"/>
                      <a:pt x="269" y="167"/>
                    </a:cubicBezTo>
                    <a:cubicBezTo>
                      <a:pt x="267" y="166"/>
                      <a:pt x="264" y="167"/>
                      <a:pt x="263" y="165"/>
                    </a:cubicBezTo>
                    <a:cubicBezTo>
                      <a:pt x="262" y="164"/>
                      <a:pt x="262" y="163"/>
                      <a:pt x="261" y="162"/>
                    </a:cubicBezTo>
                    <a:cubicBezTo>
                      <a:pt x="259" y="159"/>
                      <a:pt x="257" y="158"/>
                      <a:pt x="254" y="159"/>
                    </a:cubicBezTo>
                    <a:cubicBezTo>
                      <a:pt x="249" y="161"/>
                      <a:pt x="250" y="166"/>
                      <a:pt x="246" y="168"/>
                    </a:cubicBezTo>
                    <a:cubicBezTo>
                      <a:pt x="242" y="170"/>
                      <a:pt x="241" y="175"/>
                      <a:pt x="237" y="176"/>
                    </a:cubicBezTo>
                    <a:cubicBezTo>
                      <a:pt x="233" y="177"/>
                      <a:pt x="228" y="172"/>
                      <a:pt x="225" y="171"/>
                    </a:cubicBezTo>
                    <a:cubicBezTo>
                      <a:pt x="221" y="169"/>
                      <a:pt x="221" y="165"/>
                      <a:pt x="218" y="162"/>
                    </a:cubicBezTo>
                    <a:cubicBezTo>
                      <a:pt x="215" y="160"/>
                      <a:pt x="212" y="167"/>
                      <a:pt x="210" y="168"/>
                    </a:cubicBezTo>
                    <a:cubicBezTo>
                      <a:pt x="205" y="169"/>
                      <a:pt x="203" y="167"/>
                      <a:pt x="199" y="166"/>
                    </a:cubicBezTo>
                    <a:cubicBezTo>
                      <a:pt x="195" y="164"/>
                      <a:pt x="193" y="159"/>
                      <a:pt x="190" y="159"/>
                    </a:cubicBezTo>
                    <a:cubicBezTo>
                      <a:pt x="187" y="158"/>
                      <a:pt x="179" y="159"/>
                      <a:pt x="177" y="160"/>
                    </a:cubicBezTo>
                    <a:cubicBezTo>
                      <a:pt x="175" y="162"/>
                      <a:pt x="166" y="166"/>
                      <a:pt x="165" y="161"/>
                    </a:cubicBezTo>
                    <a:cubicBezTo>
                      <a:pt x="165" y="158"/>
                      <a:pt x="166" y="154"/>
                      <a:pt x="165" y="151"/>
                    </a:cubicBezTo>
                    <a:cubicBezTo>
                      <a:pt x="164" y="149"/>
                      <a:pt x="162" y="149"/>
                      <a:pt x="163" y="147"/>
                    </a:cubicBezTo>
                    <a:cubicBezTo>
                      <a:pt x="163" y="145"/>
                      <a:pt x="163" y="143"/>
                      <a:pt x="161" y="143"/>
                    </a:cubicBezTo>
                    <a:cubicBezTo>
                      <a:pt x="159" y="141"/>
                      <a:pt x="157" y="139"/>
                      <a:pt x="156" y="135"/>
                    </a:cubicBezTo>
                    <a:cubicBezTo>
                      <a:pt x="156" y="134"/>
                      <a:pt x="154" y="133"/>
                      <a:pt x="154" y="132"/>
                    </a:cubicBezTo>
                    <a:cubicBezTo>
                      <a:pt x="153" y="130"/>
                      <a:pt x="155" y="129"/>
                      <a:pt x="154" y="127"/>
                    </a:cubicBezTo>
                    <a:cubicBezTo>
                      <a:pt x="153" y="123"/>
                      <a:pt x="153" y="121"/>
                      <a:pt x="157" y="119"/>
                    </a:cubicBezTo>
                    <a:cubicBezTo>
                      <a:pt x="160" y="117"/>
                      <a:pt x="162" y="115"/>
                      <a:pt x="160" y="111"/>
                    </a:cubicBezTo>
                    <a:cubicBezTo>
                      <a:pt x="158" y="108"/>
                      <a:pt x="159" y="103"/>
                      <a:pt x="163" y="102"/>
                    </a:cubicBezTo>
                    <a:cubicBezTo>
                      <a:pt x="168" y="101"/>
                      <a:pt x="167" y="94"/>
                      <a:pt x="167" y="91"/>
                    </a:cubicBezTo>
                    <a:cubicBezTo>
                      <a:pt x="167" y="89"/>
                      <a:pt x="166" y="87"/>
                      <a:pt x="166" y="85"/>
                    </a:cubicBezTo>
                    <a:cubicBezTo>
                      <a:pt x="167" y="83"/>
                      <a:pt x="167" y="82"/>
                      <a:pt x="167" y="80"/>
                    </a:cubicBezTo>
                    <a:cubicBezTo>
                      <a:pt x="167" y="76"/>
                      <a:pt x="164" y="74"/>
                      <a:pt x="163" y="71"/>
                    </a:cubicBezTo>
                    <a:cubicBezTo>
                      <a:pt x="163" y="68"/>
                      <a:pt x="160" y="66"/>
                      <a:pt x="160" y="64"/>
                    </a:cubicBezTo>
                    <a:cubicBezTo>
                      <a:pt x="160" y="62"/>
                      <a:pt x="162" y="61"/>
                      <a:pt x="162" y="58"/>
                    </a:cubicBezTo>
                    <a:cubicBezTo>
                      <a:pt x="163" y="55"/>
                      <a:pt x="162" y="50"/>
                      <a:pt x="159" y="47"/>
                    </a:cubicBezTo>
                    <a:cubicBezTo>
                      <a:pt x="156" y="44"/>
                      <a:pt x="155" y="43"/>
                      <a:pt x="153" y="39"/>
                    </a:cubicBezTo>
                    <a:cubicBezTo>
                      <a:pt x="152" y="37"/>
                      <a:pt x="151" y="36"/>
                      <a:pt x="150" y="34"/>
                    </a:cubicBezTo>
                    <a:cubicBezTo>
                      <a:pt x="149" y="33"/>
                      <a:pt x="149" y="30"/>
                      <a:pt x="148" y="29"/>
                    </a:cubicBezTo>
                    <a:cubicBezTo>
                      <a:pt x="141" y="23"/>
                      <a:pt x="130" y="24"/>
                      <a:pt x="123" y="28"/>
                    </a:cubicBezTo>
                    <a:cubicBezTo>
                      <a:pt x="119" y="31"/>
                      <a:pt x="116" y="27"/>
                      <a:pt x="113" y="24"/>
                    </a:cubicBezTo>
                    <a:cubicBezTo>
                      <a:pt x="109" y="22"/>
                      <a:pt x="106" y="20"/>
                      <a:pt x="101" y="19"/>
                    </a:cubicBezTo>
                    <a:cubicBezTo>
                      <a:pt x="101" y="17"/>
                      <a:pt x="103" y="17"/>
                      <a:pt x="102" y="15"/>
                    </a:cubicBezTo>
                    <a:cubicBezTo>
                      <a:pt x="101" y="13"/>
                      <a:pt x="100" y="10"/>
                      <a:pt x="98" y="9"/>
                    </a:cubicBezTo>
                    <a:cubicBezTo>
                      <a:pt x="95" y="4"/>
                      <a:pt x="91" y="6"/>
                      <a:pt x="86" y="5"/>
                    </a:cubicBezTo>
                    <a:cubicBezTo>
                      <a:pt x="82" y="5"/>
                      <a:pt x="78" y="2"/>
                      <a:pt x="74" y="1"/>
                    </a:cubicBezTo>
                    <a:cubicBezTo>
                      <a:pt x="71" y="0"/>
                      <a:pt x="67" y="1"/>
                      <a:pt x="63" y="1"/>
                    </a:cubicBezTo>
                    <a:cubicBezTo>
                      <a:pt x="60" y="1"/>
                      <a:pt x="64" y="8"/>
                      <a:pt x="64" y="10"/>
                    </a:cubicBezTo>
                    <a:cubicBezTo>
                      <a:pt x="64" y="12"/>
                      <a:pt x="61" y="14"/>
                      <a:pt x="61" y="16"/>
                    </a:cubicBezTo>
                    <a:cubicBezTo>
                      <a:pt x="60" y="21"/>
                      <a:pt x="61" y="21"/>
                      <a:pt x="57" y="24"/>
                    </a:cubicBezTo>
                    <a:cubicBezTo>
                      <a:pt x="55" y="26"/>
                      <a:pt x="50" y="27"/>
                      <a:pt x="47" y="27"/>
                    </a:cubicBezTo>
                    <a:cubicBezTo>
                      <a:pt x="43" y="26"/>
                      <a:pt x="42" y="25"/>
                      <a:pt x="41" y="30"/>
                    </a:cubicBezTo>
                    <a:cubicBezTo>
                      <a:pt x="41" y="32"/>
                      <a:pt x="36" y="33"/>
                      <a:pt x="34" y="33"/>
                    </a:cubicBezTo>
                    <a:cubicBezTo>
                      <a:pt x="33" y="33"/>
                      <a:pt x="31" y="35"/>
                      <a:pt x="30" y="32"/>
                    </a:cubicBezTo>
                    <a:cubicBezTo>
                      <a:pt x="29" y="30"/>
                      <a:pt x="29" y="30"/>
                      <a:pt x="26" y="31"/>
                    </a:cubicBezTo>
                    <a:cubicBezTo>
                      <a:pt x="24" y="31"/>
                      <a:pt x="26" y="35"/>
                      <a:pt x="23" y="36"/>
                    </a:cubicBezTo>
                    <a:cubicBezTo>
                      <a:pt x="18" y="37"/>
                      <a:pt x="22" y="41"/>
                      <a:pt x="18" y="43"/>
                    </a:cubicBezTo>
                    <a:cubicBezTo>
                      <a:pt x="15" y="44"/>
                      <a:pt x="11" y="46"/>
                      <a:pt x="10" y="49"/>
                    </a:cubicBezTo>
                    <a:cubicBezTo>
                      <a:pt x="10" y="52"/>
                      <a:pt x="8" y="55"/>
                      <a:pt x="6" y="58"/>
                    </a:cubicBezTo>
                    <a:cubicBezTo>
                      <a:pt x="4" y="61"/>
                      <a:pt x="1" y="61"/>
                      <a:pt x="0" y="64"/>
                    </a:cubicBezTo>
                    <a:cubicBezTo>
                      <a:pt x="2" y="67"/>
                      <a:pt x="2" y="66"/>
                      <a:pt x="7" y="65"/>
                    </a:cubicBezTo>
                    <a:cubicBezTo>
                      <a:pt x="12" y="63"/>
                      <a:pt x="11" y="68"/>
                      <a:pt x="15" y="70"/>
                    </a:cubicBezTo>
                    <a:cubicBezTo>
                      <a:pt x="22" y="75"/>
                      <a:pt x="24" y="84"/>
                      <a:pt x="27" y="92"/>
                    </a:cubicBezTo>
                    <a:cubicBezTo>
                      <a:pt x="29" y="95"/>
                      <a:pt x="29" y="101"/>
                      <a:pt x="33" y="101"/>
                    </a:cubicBezTo>
                    <a:cubicBezTo>
                      <a:pt x="35" y="101"/>
                      <a:pt x="37" y="100"/>
                      <a:pt x="39" y="101"/>
                    </a:cubicBezTo>
                    <a:cubicBezTo>
                      <a:pt x="40" y="102"/>
                      <a:pt x="40" y="103"/>
                      <a:pt x="42" y="103"/>
                    </a:cubicBezTo>
                    <a:cubicBezTo>
                      <a:pt x="45" y="103"/>
                      <a:pt x="48" y="102"/>
                      <a:pt x="51" y="99"/>
                    </a:cubicBezTo>
                    <a:cubicBezTo>
                      <a:pt x="53" y="97"/>
                      <a:pt x="57" y="98"/>
                      <a:pt x="60" y="97"/>
                    </a:cubicBezTo>
                    <a:cubicBezTo>
                      <a:pt x="62" y="96"/>
                      <a:pt x="61" y="100"/>
                      <a:pt x="62" y="101"/>
                    </a:cubicBezTo>
                    <a:cubicBezTo>
                      <a:pt x="63" y="101"/>
                      <a:pt x="66" y="101"/>
                      <a:pt x="67" y="101"/>
                    </a:cubicBezTo>
                    <a:cubicBezTo>
                      <a:pt x="70" y="102"/>
                      <a:pt x="73" y="103"/>
                      <a:pt x="76" y="104"/>
                    </a:cubicBezTo>
                    <a:cubicBezTo>
                      <a:pt x="80" y="106"/>
                      <a:pt x="77" y="110"/>
                      <a:pt x="78" y="114"/>
                    </a:cubicBezTo>
                    <a:cubicBezTo>
                      <a:pt x="78" y="116"/>
                      <a:pt x="79" y="118"/>
                      <a:pt x="79" y="120"/>
                    </a:cubicBezTo>
                    <a:cubicBezTo>
                      <a:pt x="79" y="122"/>
                      <a:pt x="81" y="124"/>
                      <a:pt x="81" y="125"/>
                    </a:cubicBezTo>
                    <a:cubicBezTo>
                      <a:pt x="81" y="127"/>
                      <a:pt x="78" y="127"/>
                      <a:pt x="79" y="129"/>
                    </a:cubicBezTo>
                    <a:cubicBezTo>
                      <a:pt x="79" y="131"/>
                      <a:pt x="80" y="132"/>
                      <a:pt x="81" y="134"/>
                    </a:cubicBezTo>
                    <a:cubicBezTo>
                      <a:pt x="82" y="138"/>
                      <a:pt x="82" y="143"/>
                      <a:pt x="79" y="147"/>
                    </a:cubicBezTo>
                    <a:cubicBezTo>
                      <a:pt x="77" y="150"/>
                      <a:pt x="73" y="151"/>
                      <a:pt x="75" y="156"/>
                    </a:cubicBezTo>
                    <a:cubicBezTo>
                      <a:pt x="78" y="161"/>
                      <a:pt x="78" y="164"/>
                      <a:pt x="77" y="169"/>
                    </a:cubicBezTo>
                    <a:cubicBezTo>
                      <a:pt x="76" y="175"/>
                      <a:pt x="82" y="178"/>
                      <a:pt x="75" y="180"/>
                    </a:cubicBezTo>
                    <a:cubicBezTo>
                      <a:pt x="71" y="181"/>
                      <a:pt x="72" y="181"/>
                      <a:pt x="70" y="184"/>
                    </a:cubicBezTo>
                    <a:cubicBezTo>
                      <a:pt x="68" y="188"/>
                      <a:pt x="69" y="188"/>
                      <a:pt x="72" y="192"/>
                    </a:cubicBezTo>
                    <a:cubicBezTo>
                      <a:pt x="74" y="193"/>
                      <a:pt x="73" y="195"/>
                      <a:pt x="73" y="197"/>
                    </a:cubicBezTo>
                    <a:cubicBezTo>
                      <a:pt x="73" y="199"/>
                      <a:pt x="77" y="198"/>
                      <a:pt x="75" y="200"/>
                    </a:cubicBezTo>
                    <a:cubicBezTo>
                      <a:pt x="74" y="203"/>
                      <a:pt x="72" y="204"/>
                      <a:pt x="73" y="207"/>
                    </a:cubicBezTo>
                    <a:cubicBezTo>
                      <a:pt x="74" y="209"/>
                      <a:pt x="75" y="209"/>
                      <a:pt x="75" y="211"/>
                    </a:cubicBezTo>
                    <a:cubicBezTo>
                      <a:pt x="75" y="215"/>
                      <a:pt x="73" y="220"/>
                      <a:pt x="73" y="224"/>
                    </a:cubicBezTo>
                    <a:cubicBezTo>
                      <a:pt x="73" y="226"/>
                      <a:pt x="72" y="228"/>
                      <a:pt x="73" y="230"/>
                    </a:cubicBezTo>
                    <a:cubicBezTo>
                      <a:pt x="73" y="232"/>
                      <a:pt x="75" y="233"/>
                      <a:pt x="76" y="235"/>
                    </a:cubicBezTo>
                    <a:cubicBezTo>
                      <a:pt x="76" y="239"/>
                      <a:pt x="71" y="239"/>
                      <a:pt x="73" y="245"/>
                    </a:cubicBezTo>
                    <a:cubicBezTo>
                      <a:pt x="76" y="249"/>
                      <a:pt x="79" y="253"/>
                      <a:pt x="81" y="258"/>
                    </a:cubicBezTo>
                    <a:cubicBezTo>
                      <a:pt x="83" y="261"/>
                      <a:pt x="87" y="262"/>
                      <a:pt x="90" y="265"/>
                    </a:cubicBezTo>
                    <a:cubicBezTo>
                      <a:pt x="92" y="267"/>
                      <a:pt x="95" y="270"/>
                      <a:pt x="94" y="273"/>
                    </a:cubicBezTo>
                    <a:cubicBezTo>
                      <a:pt x="92" y="278"/>
                      <a:pt x="87" y="277"/>
                      <a:pt x="84" y="278"/>
                    </a:cubicBezTo>
                    <a:cubicBezTo>
                      <a:pt x="81" y="278"/>
                      <a:pt x="79" y="281"/>
                      <a:pt x="76" y="283"/>
                    </a:cubicBezTo>
                    <a:cubicBezTo>
                      <a:pt x="75" y="283"/>
                      <a:pt x="73" y="283"/>
                      <a:pt x="72" y="284"/>
                    </a:cubicBezTo>
                    <a:cubicBezTo>
                      <a:pt x="69" y="285"/>
                      <a:pt x="67" y="281"/>
                      <a:pt x="65" y="282"/>
                    </a:cubicBezTo>
                    <a:cubicBezTo>
                      <a:pt x="63" y="283"/>
                      <a:pt x="61" y="289"/>
                      <a:pt x="61" y="291"/>
                    </a:cubicBezTo>
                    <a:cubicBezTo>
                      <a:pt x="62" y="296"/>
                      <a:pt x="58" y="298"/>
                      <a:pt x="59" y="303"/>
                    </a:cubicBezTo>
                    <a:cubicBezTo>
                      <a:pt x="61" y="309"/>
                      <a:pt x="59" y="319"/>
                      <a:pt x="53" y="322"/>
                    </a:cubicBezTo>
                    <a:cubicBezTo>
                      <a:pt x="51" y="323"/>
                      <a:pt x="52" y="325"/>
                      <a:pt x="52" y="326"/>
                    </a:cubicBezTo>
                    <a:cubicBezTo>
                      <a:pt x="52" y="329"/>
                      <a:pt x="51" y="329"/>
                      <a:pt x="49" y="330"/>
                    </a:cubicBezTo>
                    <a:cubicBezTo>
                      <a:pt x="45" y="334"/>
                      <a:pt x="50" y="338"/>
                      <a:pt x="52" y="342"/>
                    </a:cubicBezTo>
                    <a:cubicBezTo>
                      <a:pt x="51" y="341"/>
                      <a:pt x="51" y="341"/>
                      <a:pt x="52" y="342"/>
                    </a:cubicBezTo>
                    <a:cubicBezTo>
                      <a:pt x="54" y="346"/>
                      <a:pt x="56" y="340"/>
                      <a:pt x="60" y="341"/>
                    </a:cubicBezTo>
                    <a:cubicBezTo>
                      <a:pt x="62" y="342"/>
                      <a:pt x="64" y="344"/>
                      <a:pt x="64" y="346"/>
                    </a:cubicBezTo>
                    <a:cubicBezTo>
                      <a:pt x="65" y="349"/>
                      <a:pt x="71" y="348"/>
                      <a:pt x="73" y="349"/>
                    </a:cubicBezTo>
                    <a:cubicBezTo>
                      <a:pt x="76" y="349"/>
                      <a:pt x="78" y="351"/>
                      <a:pt x="80" y="353"/>
                    </a:cubicBezTo>
                    <a:cubicBezTo>
                      <a:pt x="85" y="357"/>
                      <a:pt x="88" y="366"/>
                      <a:pt x="90" y="372"/>
                    </a:cubicBezTo>
                    <a:cubicBezTo>
                      <a:pt x="91" y="376"/>
                      <a:pt x="93" y="382"/>
                      <a:pt x="99" y="383"/>
                    </a:cubicBezTo>
                    <a:cubicBezTo>
                      <a:pt x="106" y="383"/>
                      <a:pt x="106" y="374"/>
                      <a:pt x="114" y="377"/>
                    </a:cubicBezTo>
                    <a:cubicBezTo>
                      <a:pt x="118" y="379"/>
                      <a:pt x="124" y="375"/>
                      <a:pt x="129" y="379"/>
                    </a:cubicBezTo>
                    <a:cubicBezTo>
                      <a:pt x="130" y="381"/>
                      <a:pt x="128" y="382"/>
                      <a:pt x="131" y="383"/>
                    </a:cubicBezTo>
                    <a:cubicBezTo>
                      <a:pt x="132" y="383"/>
                      <a:pt x="133" y="383"/>
                      <a:pt x="133" y="384"/>
                    </a:cubicBezTo>
                    <a:cubicBezTo>
                      <a:pt x="135" y="385"/>
                      <a:pt x="138" y="388"/>
                      <a:pt x="139" y="385"/>
                    </a:cubicBezTo>
                    <a:cubicBezTo>
                      <a:pt x="141" y="383"/>
                      <a:pt x="149" y="380"/>
                      <a:pt x="146" y="376"/>
                    </a:cubicBezTo>
                    <a:cubicBezTo>
                      <a:pt x="150" y="375"/>
                      <a:pt x="151" y="381"/>
                      <a:pt x="156" y="380"/>
                    </a:cubicBezTo>
                    <a:cubicBezTo>
                      <a:pt x="159" y="380"/>
                      <a:pt x="167" y="375"/>
                      <a:pt x="169" y="377"/>
                    </a:cubicBezTo>
                    <a:cubicBezTo>
                      <a:pt x="173" y="379"/>
                      <a:pt x="171" y="383"/>
                      <a:pt x="177" y="383"/>
                    </a:cubicBezTo>
                    <a:cubicBezTo>
                      <a:pt x="181" y="384"/>
                      <a:pt x="181" y="391"/>
                      <a:pt x="182" y="393"/>
                    </a:cubicBezTo>
                    <a:cubicBezTo>
                      <a:pt x="182" y="396"/>
                      <a:pt x="185" y="396"/>
                      <a:pt x="186" y="398"/>
                    </a:cubicBezTo>
                    <a:cubicBezTo>
                      <a:pt x="186" y="400"/>
                      <a:pt x="184" y="402"/>
                      <a:pt x="185" y="405"/>
                    </a:cubicBezTo>
                    <a:cubicBezTo>
                      <a:pt x="186" y="409"/>
                      <a:pt x="182" y="415"/>
                      <a:pt x="185" y="418"/>
                    </a:cubicBezTo>
                    <a:cubicBezTo>
                      <a:pt x="187" y="420"/>
                      <a:pt x="187" y="424"/>
                      <a:pt x="189" y="426"/>
                    </a:cubicBezTo>
                    <a:cubicBezTo>
                      <a:pt x="192" y="427"/>
                      <a:pt x="195" y="424"/>
                      <a:pt x="196" y="428"/>
                    </a:cubicBezTo>
                    <a:cubicBezTo>
                      <a:pt x="198" y="434"/>
                      <a:pt x="202" y="435"/>
                      <a:pt x="206" y="431"/>
                    </a:cubicBezTo>
                    <a:cubicBezTo>
                      <a:pt x="207" y="430"/>
                      <a:pt x="210" y="429"/>
                      <a:pt x="208" y="427"/>
                    </a:cubicBezTo>
                    <a:cubicBezTo>
                      <a:pt x="207" y="427"/>
                      <a:pt x="207" y="425"/>
                      <a:pt x="208" y="425"/>
                    </a:cubicBezTo>
                    <a:cubicBezTo>
                      <a:pt x="212" y="422"/>
                      <a:pt x="216" y="425"/>
                      <a:pt x="220" y="425"/>
                    </a:cubicBezTo>
                    <a:cubicBezTo>
                      <a:pt x="226" y="425"/>
                      <a:pt x="232" y="426"/>
                      <a:pt x="238" y="426"/>
                    </a:cubicBezTo>
                    <a:cubicBezTo>
                      <a:pt x="241" y="426"/>
                      <a:pt x="242" y="425"/>
                      <a:pt x="245" y="425"/>
                    </a:cubicBezTo>
                    <a:cubicBezTo>
                      <a:pt x="248" y="426"/>
                      <a:pt x="250" y="424"/>
                      <a:pt x="252" y="428"/>
                    </a:cubicBezTo>
                    <a:cubicBezTo>
                      <a:pt x="252" y="428"/>
                      <a:pt x="253" y="431"/>
                      <a:pt x="254" y="430"/>
                    </a:cubicBezTo>
                    <a:cubicBezTo>
                      <a:pt x="256" y="430"/>
                      <a:pt x="259" y="430"/>
                      <a:pt x="260" y="428"/>
                    </a:cubicBezTo>
                    <a:cubicBezTo>
                      <a:pt x="261" y="427"/>
                      <a:pt x="261" y="424"/>
                      <a:pt x="259" y="423"/>
                    </a:cubicBezTo>
                    <a:cubicBezTo>
                      <a:pt x="257" y="423"/>
                      <a:pt x="251" y="422"/>
                      <a:pt x="252" y="418"/>
                    </a:cubicBezTo>
                    <a:cubicBezTo>
                      <a:pt x="256" y="418"/>
                      <a:pt x="264" y="422"/>
                      <a:pt x="265" y="426"/>
                    </a:cubicBezTo>
                    <a:cubicBezTo>
                      <a:pt x="267" y="432"/>
                      <a:pt x="260" y="433"/>
                      <a:pt x="256" y="434"/>
                    </a:cubicBezTo>
                    <a:cubicBezTo>
                      <a:pt x="257" y="440"/>
                      <a:pt x="261" y="441"/>
                      <a:pt x="266" y="439"/>
                    </a:cubicBezTo>
                    <a:cubicBezTo>
                      <a:pt x="271" y="436"/>
                      <a:pt x="277" y="437"/>
                      <a:pt x="281" y="433"/>
                    </a:cubicBezTo>
                    <a:cubicBezTo>
                      <a:pt x="283" y="430"/>
                      <a:pt x="280" y="448"/>
                      <a:pt x="281" y="449"/>
                    </a:cubicBezTo>
                    <a:cubicBezTo>
                      <a:pt x="282" y="453"/>
                      <a:pt x="283" y="457"/>
                      <a:pt x="285" y="461"/>
                    </a:cubicBezTo>
                    <a:cubicBezTo>
                      <a:pt x="286" y="464"/>
                      <a:pt x="285" y="464"/>
                      <a:pt x="289" y="464"/>
                    </a:cubicBezTo>
                    <a:cubicBezTo>
                      <a:pt x="291" y="464"/>
                      <a:pt x="293" y="464"/>
                      <a:pt x="295" y="464"/>
                    </a:cubicBezTo>
                    <a:cubicBezTo>
                      <a:pt x="299" y="462"/>
                      <a:pt x="301" y="461"/>
                      <a:pt x="304" y="458"/>
                    </a:cubicBezTo>
                    <a:cubicBezTo>
                      <a:pt x="306" y="457"/>
                      <a:pt x="306" y="454"/>
                      <a:pt x="309" y="454"/>
                    </a:cubicBezTo>
                    <a:cubicBezTo>
                      <a:pt x="310" y="453"/>
                      <a:pt x="314" y="451"/>
                      <a:pt x="316" y="453"/>
                    </a:cubicBezTo>
                    <a:cubicBezTo>
                      <a:pt x="318" y="456"/>
                      <a:pt x="322" y="452"/>
                      <a:pt x="325" y="452"/>
                    </a:cubicBezTo>
                    <a:cubicBezTo>
                      <a:pt x="327" y="452"/>
                      <a:pt x="330" y="453"/>
                      <a:pt x="331" y="451"/>
                    </a:cubicBezTo>
                    <a:cubicBezTo>
                      <a:pt x="331" y="449"/>
                      <a:pt x="332" y="448"/>
                      <a:pt x="334" y="447"/>
                    </a:cubicBezTo>
                    <a:cubicBezTo>
                      <a:pt x="337" y="447"/>
                      <a:pt x="339" y="448"/>
                      <a:pt x="341" y="448"/>
                    </a:cubicBezTo>
                    <a:cubicBezTo>
                      <a:pt x="341" y="449"/>
                      <a:pt x="343" y="450"/>
                      <a:pt x="344" y="450"/>
                    </a:cubicBezTo>
                    <a:cubicBezTo>
                      <a:pt x="349" y="452"/>
                      <a:pt x="350" y="450"/>
                      <a:pt x="353" y="447"/>
                    </a:cubicBezTo>
                    <a:cubicBezTo>
                      <a:pt x="354" y="447"/>
                      <a:pt x="359" y="443"/>
                      <a:pt x="360" y="443"/>
                    </a:cubicBezTo>
                    <a:cubicBezTo>
                      <a:pt x="368" y="443"/>
                      <a:pt x="372" y="460"/>
                      <a:pt x="380" y="462"/>
                    </a:cubicBezTo>
                    <a:cubicBezTo>
                      <a:pt x="382" y="462"/>
                      <a:pt x="384" y="461"/>
                      <a:pt x="385" y="464"/>
                    </a:cubicBezTo>
                    <a:cubicBezTo>
                      <a:pt x="386" y="465"/>
                      <a:pt x="386" y="467"/>
                      <a:pt x="387" y="469"/>
                    </a:cubicBezTo>
                    <a:cubicBezTo>
                      <a:pt x="390" y="471"/>
                      <a:pt x="395" y="472"/>
                      <a:pt x="393" y="476"/>
                    </a:cubicBezTo>
                    <a:cubicBezTo>
                      <a:pt x="392" y="481"/>
                      <a:pt x="400" y="482"/>
                      <a:pt x="403" y="483"/>
                    </a:cubicBezTo>
                    <a:cubicBezTo>
                      <a:pt x="408" y="483"/>
                      <a:pt x="410" y="484"/>
                      <a:pt x="414" y="487"/>
                    </a:cubicBezTo>
                    <a:cubicBezTo>
                      <a:pt x="416" y="488"/>
                      <a:pt x="418" y="489"/>
                      <a:pt x="419" y="490"/>
                    </a:cubicBezTo>
                    <a:cubicBezTo>
                      <a:pt x="420" y="491"/>
                      <a:pt x="421" y="493"/>
                      <a:pt x="422" y="493"/>
                    </a:cubicBezTo>
                    <a:cubicBezTo>
                      <a:pt x="426" y="495"/>
                      <a:pt x="430" y="490"/>
                      <a:pt x="432" y="489"/>
                    </a:cubicBezTo>
                    <a:cubicBezTo>
                      <a:pt x="434" y="488"/>
                      <a:pt x="438" y="486"/>
                      <a:pt x="441" y="486"/>
                    </a:cubicBezTo>
                    <a:cubicBezTo>
                      <a:pt x="442" y="485"/>
                      <a:pt x="443" y="484"/>
                      <a:pt x="443" y="483"/>
                    </a:cubicBezTo>
                    <a:cubicBezTo>
                      <a:pt x="445" y="482"/>
                      <a:pt x="447" y="482"/>
                      <a:pt x="449" y="482"/>
                    </a:cubicBezTo>
                    <a:close/>
                  </a:path>
                </a:pathLst>
              </a:custGeom>
              <a:solidFill>
                <a:schemeClr val="bg2"/>
              </a:solidFill>
              <a:ln w="7620" cap="rnd">
                <a:solidFill>
                  <a:schemeClr val="bg1">
                    <a:lumMod val="65000"/>
                  </a:schemeClr>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3" name="Freeform 59"/>
              <p:cNvSpPr>
                <a:spLocks/>
              </p:cNvSpPr>
              <p:nvPr/>
            </p:nvSpPr>
            <p:spPr bwMode="auto">
              <a:xfrm>
                <a:off x="4306888" y="255588"/>
                <a:ext cx="558800" cy="1266825"/>
              </a:xfrm>
              <a:custGeom>
                <a:avLst/>
                <a:gdLst>
                  <a:gd name="T0" fmla="*/ 93 w 149"/>
                  <a:gd name="T1" fmla="*/ 324 h 338"/>
                  <a:gd name="T2" fmla="*/ 94 w 149"/>
                  <a:gd name="T3" fmla="*/ 315 h 338"/>
                  <a:gd name="T4" fmla="*/ 97 w 149"/>
                  <a:gd name="T5" fmla="*/ 307 h 338"/>
                  <a:gd name="T6" fmla="*/ 103 w 149"/>
                  <a:gd name="T7" fmla="*/ 307 h 338"/>
                  <a:gd name="T8" fmla="*/ 109 w 149"/>
                  <a:gd name="T9" fmla="*/ 306 h 338"/>
                  <a:gd name="T10" fmla="*/ 104 w 149"/>
                  <a:gd name="T11" fmla="*/ 288 h 338"/>
                  <a:gd name="T12" fmla="*/ 116 w 149"/>
                  <a:gd name="T13" fmla="*/ 284 h 338"/>
                  <a:gd name="T14" fmla="*/ 123 w 149"/>
                  <a:gd name="T15" fmla="*/ 280 h 338"/>
                  <a:gd name="T16" fmla="*/ 114 w 149"/>
                  <a:gd name="T17" fmla="*/ 282 h 338"/>
                  <a:gd name="T18" fmla="*/ 108 w 149"/>
                  <a:gd name="T19" fmla="*/ 276 h 338"/>
                  <a:gd name="T20" fmla="*/ 113 w 149"/>
                  <a:gd name="T21" fmla="*/ 256 h 338"/>
                  <a:gd name="T22" fmla="*/ 114 w 149"/>
                  <a:gd name="T23" fmla="*/ 236 h 338"/>
                  <a:gd name="T24" fmla="*/ 118 w 149"/>
                  <a:gd name="T25" fmla="*/ 232 h 338"/>
                  <a:gd name="T26" fmla="*/ 120 w 149"/>
                  <a:gd name="T27" fmla="*/ 220 h 338"/>
                  <a:gd name="T28" fmla="*/ 117 w 149"/>
                  <a:gd name="T29" fmla="*/ 202 h 338"/>
                  <a:gd name="T30" fmla="*/ 119 w 149"/>
                  <a:gd name="T31" fmla="*/ 188 h 338"/>
                  <a:gd name="T32" fmla="*/ 124 w 149"/>
                  <a:gd name="T33" fmla="*/ 181 h 338"/>
                  <a:gd name="T34" fmla="*/ 127 w 149"/>
                  <a:gd name="T35" fmla="*/ 170 h 338"/>
                  <a:gd name="T36" fmla="*/ 124 w 149"/>
                  <a:gd name="T37" fmla="*/ 158 h 338"/>
                  <a:gd name="T38" fmla="*/ 129 w 149"/>
                  <a:gd name="T39" fmla="*/ 143 h 338"/>
                  <a:gd name="T40" fmla="*/ 130 w 149"/>
                  <a:gd name="T41" fmla="*/ 133 h 338"/>
                  <a:gd name="T42" fmla="*/ 135 w 149"/>
                  <a:gd name="T43" fmla="*/ 130 h 338"/>
                  <a:gd name="T44" fmla="*/ 143 w 149"/>
                  <a:gd name="T45" fmla="*/ 122 h 338"/>
                  <a:gd name="T46" fmla="*/ 146 w 149"/>
                  <a:gd name="T47" fmla="*/ 111 h 338"/>
                  <a:gd name="T48" fmla="*/ 146 w 149"/>
                  <a:gd name="T49" fmla="*/ 95 h 338"/>
                  <a:gd name="T50" fmla="*/ 142 w 149"/>
                  <a:gd name="T51" fmla="*/ 86 h 338"/>
                  <a:gd name="T52" fmla="*/ 143 w 149"/>
                  <a:gd name="T53" fmla="*/ 81 h 338"/>
                  <a:gd name="T54" fmla="*/ 145 w 149"/>
                  <a:gd name="T55" fmla="*/ 64 h 338"/>
                  <a:gd name="T56" fmla="*/ 133 w 149"/>
                  <a:gd name="T57" fmla="*/ 49 h 338"/>
                  <a:gd name="T58" fmla="*/ 121 w 149"/>
                  <a:gd name="T59" fmla="*/ 47 h 338"/>
                  <a:gd name="T60" fmla="*/ 111 w 149"/>
                  <a:gd name="T61" fmla="*/ 37 h 338"/>
                  <a:gd name="T62" fmla="*/ 106 w 149"/>
                  <a:gd name="T63" fmla="*/ 30 h 338"/>
                  <a:gd name="T64" fmla="*/ 102 w 149"/>
                  <a:gd name="T65" fmla="*/ 22 h 338"/>
                  <a:gd name="T66" fmla="*/ 95 w 149"/>
                  <a:gd name="T67" fmla="*/ 12 h 338"/>
                  <a:gd name="T68" fmla="*/ 87 w 149"/>
                  <a:gd name="T69" fmla="*/ 9 h 338"/>
                  <a:gd name="T70" fmla="*/ 80 w 149"/>
                  <a:gd name="T71" fmla="*/ 13 h 338"/>
                  <a:gd name="T72" fmla="*/ 76 w 149"/>
                  <a:gd name="T73" fmla="*/ 2 h 338"/>
                  <a:gd name="T74" fmla="*/ 73 w 149"/>
                  <a:gd name="T75" fmla="*/ 6 h 338"/>
                  <a:gd name="T76" fmla="*/ 65 w 149"/>
                  <a:gd name="T77" fmla="*/ 30 h 338"/>
                  <a:gd name="T78" fmla="*/ 57 w 149"/>
                  <a:gd name="T79" fmla="*/ 53 h 338"/>
                  <a:gd name="T80" fmla="*/ 56 w 149"/>
                  <a:gd name="T81" fmla="*/ 76 h 338"/>
                  <a:gd name="T82" fmla="*/ 28 w 149"/>
                  <a:gd name="T83" fmla="*/ 100 h 338"/>
                  <a:gd name="T84" fmla="*/ 9 w 149"/>
                  <a:gd name="T85" fmla="*/ 98 h 338"/>
                  <a:gd name="T86" fmla="*/ 20 w 149"/>
                  <a:gd name="T87" fmla="*/ 121 h 338"/>
                  <a:gd name="T88" fmla="*/ 32 w 149"/>
                  <a:gd name="T89" fmla="*/ 162 h 338"/>
                  <a:gd name="T90" fmla="*/ 28 w 149"/>
                  <a:gd name="T91" fmla="*/ 192 h 338"/>
                  <a:gd name="T92" fmla="*/ 12 w 149"/>
                  <a:gd name="T93" fmla="*/ 215 h 338"/>
                  <a:gd name="T94" fmla="*/ 16 w 149"/>
                  <a:gd name="T95" fmla="*/ 268 h 338"/>
                  <a:gd name="T96" fmla="*/ 29 w 149"/>
                  <a:gd name="T97" fmla="*/ 295 h 338"/>
                  <a:gd name="T98" fmla="*/ 46 w 149"/>
                  <a:gd name="T99" fmla="*/ 294 h 338"/>
                  <a:gd name="T100" fmla="*/ 55 w 149"/>
                  <a:gd name="T101" fmla="*/ 311 h 338"/>
                  <a:gd name="T102" fmla="*/ 64 w 149"/>
                  <a:gd name="T103" fmla="*/ 318 h 338"/>
                  <a:gd name="T104" fmla="*/ 86 w 149"/>
                  <a:gd name="T105" fmla="*/ 336 h 338"/>
                  <a:gd name="T106" fmla="*/ 89 w 149"/>
                  <a:gd name="T107" fmla="*/ 329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9" h="338">
                    <a:moveTo>
                      <a:pt x="89" y="329"/>
                    </a:moveTo>
                    <a:cubicBezTo>
                      <a:pt x="90" y="327"/>
                      <a:pt x="91" y="325"/>
                      <a:pt x="93" y="324"/>
                    </a:cubicBezTo>
                    <a:cubicBezTo>
                      <a:pt x="94" y="322"/>
                      <a:pt x="96" y="321"/>
                      <a:pt x="96" y="319"/>
                    </a:cubicBezTo>
                    <a:cubicBezTo>
                      <a:pt x="96" y="317"/>
                      <a:pt x="95" y="317"/>
                      <a:pt x="94" y="315"/>
                    </a:cubicBezTo>
                    <a:cubicBezTo>
                      <a:pt x="93" y="313"/>
                      <a:pt x="92" y="309"/>
                      <a:pt x="92" y="306"/>
                    </a:cubicBezTo>
                    <a:cubicBezTo>
                      <a:pt x="94" y="306"/>
                      <a:pt x="95" y="307"/>
                      <a:pt x="97" y="307"/>
                    </a:cubicBezTo>
                    <a:cubicBezTo>
                      <a:pt x="98" y="307"/>
                      <a:pt x="99" y="305"/>
                      <a:pt x="101" y="306"/>
                    </a:cubicBezTo>
                    <a:cubicBezTo>
                      <a:pt x="102" y="306"/>
                      <a:pt x="102" y="306"/>
                      <a:pt x="103" y="307"/>
                    </a:cubicBezTo>
                    <a:cubicBezTo>
                      <a:pt x="104" y="307"/>
                      <a:pt x="105" y="306"/>
                      <a:pt x="106" y="306"/>
                    </a:cubicBezTo>
                    <a:cubicBezTo>
                      <a:pt x="107" y="306"/>
                      <a:pt x="108" y="306"/>
                      <a:pt x="109" y="306"/>
                    </a:cubicBezTo>
                    <a:cubicBezTo>
                      <a:pt x="109" y="304"/>
                      <a:pt x="108" y="302"/>
                      <a:pt x="108" y="300"/>
                    </a:cubicBezTo>
                    <a:cubicBezTo>
                      <a:pt x="104" y="298"/>
                      <a:pt x="104" y="292"/>
                      <a:pt x="104" y="288"/>
                    </a:cubicBezTo>
                    <a:cubicBezTo>
                      <a:pt x="107" y="288"/>
                      <a:pt x="109" y="289"/>
                      <a:pt x="111" y="288"/>
                    </a:cubicBezTo>
                    <a:cubicBezTo>
                      <a:pt x="113" y="287"/>
                      <a:pt x="114" y="285"/>
                      <a:pt x="116" y="284"/>
                    </a:cubicBezTo>
                    <a:cubicBezTo>
                      <a:pt x="117" y="284"/>
                      <a:pt x="120" y="285"/>
                      <a:pt x="121" y="285"/>
                    </a:cubicBezTo>
                    <a:cubicBezTo>
                      <a:pt x="122" y="284"/>
                      <a:pt x="124" y="281"/>
                      <a:pt x="123" y="280"/>
                    </a:cubicBezTo>
                    <a:cubicBezTo>
                      <a:pt x="122" y="279"/>
                      <a:pt x="119" y="279"/>
                      <a:pt x="118" y="280"/>
                    </a:cubicBezTo>
                    <a:cubicBezTo>
                      <a:pt x="116" y="280"/>
                      <a:pt x="115" y="281"/>
                      <a:pt x="114" y="282"/>
                    </a:cubicBezTo>
                    <a:cubicBezTo>
                      <a:pt x="113" y="282"/>
                      <a:pt x="109" y="281"/>
                      <a:pt x="109" y="280"/>
                    </a:cubicBezTo>
                    <a:cubicBezTo>
                      <a:pt x="108" y="279"/>
                      <a:pt x="108" y="277"/>
                      <a:pt x="108" y="276"/>
                    </a:cubicBezTo>
                    <a:cubicBezTo>
                      <a:pt x="108" y="273"/>
                      <a:pt x="109" y="268"/>
                      <a:pt x="110" y="265"/>
                    </a:cubicBezTo>
                    <a:cubicBezTo>
                      <a:pt x="111" y="262"/>
                      <a:pt x="113" y="260"/>
                      <a:pt x="113" y="256"/>
                    </a:cubicBezTo>
                    <a:cubicBezTo>
                      <a:pt x="113" y="253"/>
                      <a:pt x="111" y="250"/>
                      <a:pt x="110" y="248"/>
                    </a:cubicBezTo>
                    <a:cubicBezTo>
                      <a:pt x="108" y="244"/>
                      <a:pt x="110" y="236"/>
                      <a:pt x="114" y="236"/>
                    </a:cubicBezTo>
                    <a:cubicBezTo>
                      <a:pt x="116" y="236"/>
                      <a:pt x="117" y="237"/>
                      <a:pt x="118" y="237"/>
                    </a:cubicBezTo>
                    <a:cubicBezTo>
                      <a:pt x="118" y="235"/>
                      <a:pt x="118" y="234"/>
                      <a:pt x="118" y="232"/>
                    </a:cubicBezTo>
                    <a:cubicBezTo>
                      <a:pt x="119" y="231"/>
                      <a:pt x="120" y="231"/>
                      <a:pt x="120" y="229"/>
                    </a:cubicBezTo>
                    <a:cubicBezTo>
                      <a:pt x="120" y="226"/>
                      <a:pt x="122" y="223"/>
                      <a:pt x="120" y="220"/>
                    </a:cubicBezTo>
                    <a:cubicBezTo>
                      <a:pt x="119" y="217"/>
                      <a:pt x="115" y="215"/>
                      <a:pt x="115" y="211"/>
                    </a:cubicBezTo>
                    <a:cubicBezTo>
                      <a:pt x="115" y="208"/>
                      <a:pt x="116" y="205"/>
                      <a:pt x="117" y="202"/>
                    </a:cubicBezTo>
                    <a:cubicBezTo>
                      <a:pt x="118" y="198"/>
                      <a:pt x="118" y="194"/>
                      <a:pt x="119" y="191"/>
                    </a:cubicBezTo>
                    <a:cubicBezTo>
                      <a:pt x="119" y="190"/>
                      <a:pt x="119" y="189"/>
                      <a:pt x="119" y="188"/>
                    </a:cubicBezTo>
                    <a:cubicBezTo>
                      <a:pt x="120" y="186"/>
                      <a:pt x="122" y="187"/>
                      <a:pt x="123" y="186"/>
                    </a:cubicBezTo>
                    <a:cubicBezTo>
                      <a:pt x="124" y="185"/>
                      <a:pt x="123" y="183"/>
                      <a:pt x="124" y="181"/>
                    </a:cubicBezTo>
                    <a:cubicBezTo>
                      <a:pt x="124" y="179"/>
                      <a:pt x="127" y="178"/>
                      <a:pt x="127" y="175"/>
                    </a:cubicBezTo>
                    <a:cubicBezTo>
                      <a:pt x="128" y="173"/>
                      <a:pt x="127" y="172"/>
                      <a:pt x="127" y="170"/>
                    </a:cubicBezTo>
                    <a:cubicBezTo>
                      <a:pt x="126" y="167"/>
                      <a:pt x="124" y="167"/>
                      <a:pt x="124" y="164"/>
                    </a:cubicBezTo>
                    <a:cubicBezTo>
                      <a:pt x="124" y="162"/>
                      <a:pt x="124" y="160"/>
                      <a:pt x="124" y="158"/>
                    </a:cubicBezTo>
                    <a:cubicBezTo>
                      <a:pt x="125" y="154"/>
                      <a:pt x="130" y="154"/>
                      <a:pt x="130" y="149"/>
                    </a:cubicBezTo>
                    <a:cubicBezTo>
                      <a:pt x="130" y="147"/>
                      <a:pt x="130" y="145"/>
                      <a:pt x="129" y="143"/>
                    </a:cubicBezTo>
                    <a:cubicBezTo>
                      <a:pt x="128" y="141"/>
                      <a:pt x="126" y="141"/>
                      <a:pt x="127" y="138"/>
                    </a:cubicBezTo>
                    <a:cubicBezTo>
                      <a:pt x="127" y="136"/>
                      <a:pt x="128" y="134"/>
                      <a:pt x="130" y="133"/>
                    </a:cubicBezTo>
                    <a:cubicBezTo>
                      <a:pt x="131" y="132"/>
                      <a:pt x="132" y="132"/>
                      <a:pt x="133" y="132"/>
                    </a:cubicBezTo>
                    <a:cubicBezTo>
                      <a:pt x="133" y="131"/>
                      <a:pt x="134" y="130"/>
                      <a:pt x="135" y="130"/>
                    </a:cubicBezTo>
                    <a:cubicBezTo>
                      <a:pt x="138" y="129"/>
                      <a:pt x="144" y="134"/>
                      <a:pt x="146" y="131"/>
                    </a:cubicBezTo>
                    <a:cubicBezTo>
                      <a:pt x="149" y="128"/>
                      <a:pt x="143" y="125"/>
                      <a:pt x="143" y="122"/>
                    </a:cubicBezTo>
                    <a:cubicBezTo>
                      <a:pt x="143" y="121"/>
                      <a:pt x="144" y="119"/>
                      <a:pt x="144" y="118"/>
                    </a:cubicBezTo>
                    <a:cubicBezTo>
                      <a:pt x="145" y="115"/>
                      <a:pt x="145" y="113"/>
                      <a:pt x="146" y="111"/>
                    </a:cubicBezTo>
                    <a:cubicBezTo>
                      <a:pt x="147" y="108"/>
                      <a:pt x="148" y="106"/>
                      <a:pt x="148" y="103"/>
                    </a:cubicBezTo>
                    <a:cubicBezTo>
                      <a:pt x="147" y="100"/>
                      <a:pt x="147" y="98"/>
                      <a:pt x="146" y="95"/>
                    </a:cubicBezTo>
                    <a:cubicBezTo>
                      <a:pt x="146" y="93"/>
                      <a:pt x="145" y="92"/>
                      <a:pt x="145" y="91"/>
                    </a:cubicBezTo>
                    <a:cubicBezTo>
                      <a:pt x="144" y="89"/>
                      <a:pt x="142" y="88"/>
                      <a:pt x="142" y="86"/>
                    </a:cubicBezTo>
                    <a:cubicBezTo>
                      <a:pt x="142" y="85"/>
                      <a:pt x="143" y="84"/>
                      <a:pt x="143" y="83"/>
                    </a:cubicBezTo>
                    <a:cubicBezTo>
                      <a:pt x="143" y="82"/>
                      <a:pt x="143" y="81"/>
                      <a:pt x="143" y="81"/>
                    </a:cubicBezTo>
                    <a:cubicBezTo>
                      <a:pt x="144" y="79"/>
                      <a:pt x="144" y="77"/>
                      <a:pt x="145" y="75"/>
                    </a:cubicBezTo>
                    <a:cubicBezTo>
                      <a:pt x="145" y="72"/>
                      <a:pt x="146" y="68"/>
                      <a:pt x="145" y="64"/>
                    </a:cubicBezTo>
                    <a:cubicBezTo>
                      <a:pt x="144" y="61"/>
                      <a:pt x="140" y="56"/>
                      <a:pt x="138" y="54"/>
                    </a:cubicBezTo>
                    <a:cubicBezTo>
                      <a:pt x="136" y="51"/>
                      <a:pt x="135" y="50"/>
                      <a:pt x="133" y="49"/>
                    </a:cubicBezTo>
                    <a:cubicBezTo>
                      <a:pt x="131" y="49"/>
                      <a:pt x="129" y="49"/>
                      <a:pt x="127" y="49"/>
                    </a:cubicBezTo>
                    <a:cubicBezTo>
                      <a:pt x="125" y="48"/>
                      <a:pt x="123" y="47"/>
                      <a:pt x="121" y="47"/>
                    </a:cubicBezTo>
                    <a:cubicBezTo>
                      <a:pt x="118" y="46"/>
                      <a:pt x="117" y="45"/>
                      <a:pt x="116" y="43"/>
                    </a:cubicBezTo>
                    <a:cubicBezTo>
                      <a:pt x="114" y="41"/>
                      <a:pt x="112" y="40"/>
                      <a:pt x="111" y="37"/>
                    </a:cubicBezTo>
                    <a:cubicBezTo>
                      <a:pt x="110" y="36"/>
                      <a:pt x="110" y="33"/>
                      <a:pt x="109" y="32"/>
                    </a:cubicBezTo>
                    <a:cubicBezTo>
                      <a:pt x="108" y="31"/>
                      <a:pt x="107" y="31"/>
                      <a:pt x="106" y="30"/>
                    </a:cubicBezTo>
                    <a:cubicBezTo>
                      <a:pt x="106" y="29"/>
                      <a:pt x="105" y="28"/>
                      <a:pt x="105" y="27"/>
                    </a:cubicBezTo>
                    <a:cubicBezTo>
                      <a:pt x="103" y="25"/>
                      <a:pt x="103" y="24"/>
                      <a:pt x="102" y="22"/>
                    </a:cubicBezTo>
                    <a:cubicBezTo>
                      <a:pt x="100" y="19"/>
                      <a:pt x="97" y="19"/>
                      <a:pt x="94" y="17"/>
                    </a:cubicBezTo>
                    <a:cubicBezTo>
                      <a:pt x="92" y="15"/>
                      <a:pt x="94" y="14"/>
                      <a:pt x="95" y="12"/>
                    </a:cubicBezTo>
                    <a:cubicBezTo>
                      <a:pt x="93" y="12"/>
                      <a:pt x="91" y="12"/>
                      <a:pt x="89" y="12"/>
                    </a:cubicBezTo>
                    <a:cubicBezTo>
                      <a:pt x="90" y="10"/>
                      <a:pt x="89" y="9"/>
                      <a:pt x="87" y="9"/>
                    </a:cubicBezTo>
                    <a:cubicBezTo>
                      <a:pt x="86" y="9"/>
                      <a:pt x="85" y="10"/>
                      <a:pt x="84" y="11"/>
                    </a:cubicBezTo>
                    <a:cubicBezTo>
                      <a:pt x="82" y="13"/>
                      <a:pt x="82" y="14"/>
                      <a:pt x="80" y="13"/>
                    </a:cubicBezTo>
                    <a:cubicBezTo>
                      <a:pt x="78" y="12"/>
                      <a:pt x="77" y="11"/>
                      <a:pt x="77" y="10"/>
                    </a:cubicBezTo>
                    <a:cubicBezTo>
                      <a:pt x="76" y="7"/>
                      <a:pt x="78" y="4"/>
                      <a:pt x="76" y="2"/>
                    </a:cubicBezTo>
                    <a:cubicBezTo>
                      <a:pt x="76" y="1"/>
                      <a:pt x="75" y="1"/>
                      <a:pt x="74" y="0"/>
                    </a:cubicBezTo>
                    <a:cubicBezTo>
                      <a:pt x="75" y="2"/>
                      <a:pt x="75" y="4"/>
                      <a:pt x="73" y="6"/>
                    </a:cubicBezTo>
                    <a:cubicBezTo>
                      <a:pt x="69" y="9"/>
                      <a:pt x="66" y="14"/>
                      <a:pt x="64" y="18"/>
                    </a:cubicBezTo>
                    <a:cubicBezTo>
                      <a:pt x="62" y="22"/>
                      <a:pt x="65" y="26"/>
                      <a:pt x="65" y="30"/>
                    </a:cubicBezTo>
                    <a:cubicBezTo>
                      <a:pt x="65" y="34"/>
                      <a:pt x="62" y="36"/>
                      <a:pt x="61" y="40"/>
                    </a:cubicBezTo>
                    <a:cubicBezTo>
                      <a:pt x="59" y="44"/>
                      <a:pt x="58" y="49"/>
                      <a:pt x="57" y="53"/>
                    </a:cubicBezTo>
                    <a:cubicBezTo>
                      <a:pt x="56" y="58"/>
                      <a:pt x="51" y="60"/>
                      <a:pt x="50" y="64"/>
                    </a:cubicBezTo>
                    <a:cubicBezTo>
                      <a:pt x="50" y="68"/>
                      <a:pt x="55" y="72"/>
                      <a:pt x="56" y="76"/>
                    </a:cubicBezTo>
                    <a:cubicBezTo>
                      <a:pt x="58" y="86"/>
                      <a:pt x="45" y="89"/>
                      <a:pt x="39" y="93"/>
                    </a:cubicBezTo>
                    <a:cubicBezTo>
                      <a:pt x="34" y="95"/>
                      <a:pt x="33" y="99"/>
                      <a:pt x="28" y="100"/>
                    </a:cubicBezTo>
                    <a:cubicBezTo>
                      <a:pt x="24" y="101"/>
                      <a:pt x="19" y="103"/>
                      <a:pt x="16" y="101"/>
                    </a:cubicBezTo>
                    <a:cubicBezTo>
                      <a:pt x="15" y="100"/>
                      <a:pt x="10" y="97"/>
                      <a:pt x="9" y="98"/>
                    </a:cubicBezTo>
                    <a:cubicBezTo>
                      <a:pt x="7" y="99"/>
                      <a:pt x="11" y="105"/>
                      <a:pt x="12" y="106"/>
                    </a:cubicBezTo>
                    <a:cubicBezTo>
                      <a:pt x="13" y="112"/>
                      <a:pt x="18" y="115"/>
                      <a:pt x="20" y="121"/>
                    </a:cubicBezTo>
                    <a:cubicBezTo>
                      <a:pt x="22" y="125"/>
                      <a:pt x="24" y="130"/>
                      <a:pt x="25" y="134"/>
                    </a:cubicBezTo>
                    <a:cubicBezTo>
                      <a:pt x="27" y="142"/>
                      <a:pt x="34" y="153"/>
                      <a:pt x="32" y="162"/>
                    </a:cubicBezTo>
                    <a:cubicBezTo>
                      <a:pt x="31" y="167"/>
                      <a:pt x="31" y="171"/>
                      <a:pt x="31" y="177"/>
                    </a:cubicBezTo>
                    <a:cubicBezTo>
                      <a:pt x="31" y="183"/>
                      <a:pt x="31" y="187"/>
                      <a:pt x="28" y="192"/>
                    </a:cubicBezTo>
                    <a:cubicBezTo>
                      <a:pt x="26" y="197"/>
                      <a:pt x="24" y="202"/>
                      <a:pt x="21" y="207"/>
                    </a:cubicBezTo>
                    <a:cubicBezTo>
                      <a:pt x="18" y="210"/>
                      <a:pt x="14" y="212"/>
                      <a:pt x="12" y="215"/>
                    </a:cubicBezTo>
                    <a:cubicBezTo>
                      <a:pt x="8" y="224"/>
                      <a:pt x="0" y="232"/>
                      <a:pt x="7" y="241"/>
                    </a:cubicBezTo>
                    <a:cubicBezTo>
                      <a:pt x="13" y="248"/>
                      <a:pt x="12" y="260"/>
                      <a:pt x="16" y="268"/>
                    </a:cubicBezTo>
                    <a:cubicBezTo>
                      <a:pt x="19" y="273"/>
                      <a:pt x="22" y="278"/>
                      <a:pt x="24" y="283"/>
                    </a:cubicBezTo>
                    <a:cubicBezTo>
                      <a:pt x="26" y="288"/>
                      <a:pt x="26" y="291"/>
                      <a:pt x="29" y="295"/>
                    </a:cubicBezTo>
                    <a:cubicBezTo>
                      <a:pt x="30" y="297"/>
                      <a:pt x="37" y="295"/>
                      <a:pt x="39" y="295"/>
                    </a:cubicBezTo>
                    <a:cubicBezTo>
                      <a:pt x="41" y="296"/>
                      <a:pt x="45" y="292"/>
                      <a:pt x="46" y="294"/>
                    </a:cubicBezTo>
                    <a:cubicBezTo>
                      <a:pt x="47" y="297"/>
                      <a:pt x="49" y="299"/>
                      <a:pt x="51" y="303"/>
                    </a:cubicBezTo>
                    <a:cubicBezTo>
                      <a:pt x="51" y="303"/>
                      <a:pt x="55" y="311"/>
                      <a:pt x="55" y="311"/>
                    </a:cubicBezTo>
                    <a:cubicBezTo>
                      <a:pt x="57" y="312"/>
                      <a:pt x="60" y="313"/>
                      <a:pt x="63" y="312"/>
                    </a:cubicBezTo>
                    <a:cubicBezTo>
                      <a:pt x="67" y="311"/>
                      <a:pt x="63" y="317"/>
                      <a:pt x="64" y="318"/>
                    </a:cubicBezTo>
                    <a:cubicBezTo>
                      <a:pt x="67" y="324"/>
                      <a:pt x="75" y="338"/>
                      <a:pt x="82" y="337"/>
                    </a:cubicBezTo>
                    <a:cubicBezTo>
                      <a:pt x="84" y="336"/>
                      <a:pt x="85" y="336"/>
                      <a:pt x="86" y="336"/>
                    </a:cubicBezTo>
                    <a:cubicBezTo>
                      <a:pt x="87" y="336"/>
                      <a:pt x="87" y="335"/>
                      <a:pt x="87" y="334"/>
                    </a:cubicBezTo>
                    <a:cubicBezTo>
                      <a:pt x="88" y="332"/>
                      <a:pt x="88" y="331"/>
                      <a:pt x="89" y="329"/>
                    </a:cubicBezTo>
                    <a:close/>
                  </a:path>
                </a:pathLst>
              </a:custGeom>
              <a:solidFill>
                <a:schemeClr val="bg2"/>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4" name="Freeform 60"/>
              <p:cNvSpPr>
                <a:spLocks/>
              </p:cNvSpPr>
              <p:nvPr/>
            </p:nvSpPr>
            <p:spPr bwMode="auto">
              <a:xfrm>
                <a:off x="4579938" y="-239712"/>
                <a:ext cx="1076325" cy="1538288"/>
              </a:xfrm>
              <a:custGeom>
                <a:avLst/>
                <a:gdLst>
                  <a:gd name="T0" fmla="*/ 63 w 287"/>
                  <a:gd name="T1" fmla="*/ 400 h 410"/>
                  <a:gd name="T2" fmla="*/ 78 w 287"/>
                  <a:gd name="T3" fmla="*/ 391 h 410"/>
                  <a:gd name="T4" fmla="*/ 108 w 287"/>
                  <a:gd name="T5" fmla="*/ 366 h 410"/>
                  <a:gd name="T6" fmla="*/ 129 w 287"/>
                  <a:gd name="T7" fmla="*/ 356 h 410"/>
                  <a:gd name="T8" fmla="*/ 169 w 287"/>
                  <a:gd name="T9" fmla="*/ 370 h 410"/>
                  <a:gd name="T10" fmla="*/ 182 w 287"/>
                  <a:gd name="T11" fmla="*/ 351 h 410"/>
                  <a:gd name="T12" fmla="*/ 198 w 287"/>
                  <a:gd name="T13" fmla="*/ 333 h 410"/>
                  <a:gd name="T14" fmla="*/ 205 w 287"/>
                  <a:gd name="T15" fmla="*/ 323 h 410"/>
                  <a:gd name="T16" fmla="*/ 228 w 287"/>
                  <a:gd name="T17" fmla="*/ 322 h 410"/>
                  <a:gd name="T18" fmla="*/ 241 w 287"/>
                  <a:gd name="T19" fmla="*/ 331 h 410"/>
                  <a:gd name="T20" fmla="*/ 259 w 287"/>
                  <a:gd name="T21" fmla="*/ 326 h 410"/>
                  <a:gd name="T22" fmla="*/ 286 w 287"/>
                  <a:gd name="T23" fmla="*/ 318 h 410"/>
                  <a:gd name="T24" fmla="*/ 285 w 287"/>
                  <a:gd name="T25" fmla="*/ 304 h 410"/>
                  <a:gd name="T26" fmla="*/ 267 w 287"/>
                  <a:gd name="T27" fmla="*/ 289 h 410"/>
                  <a:gd name="T28" fmla="*/ 284 w 287"/>
                  <a:gd name="T29" fmla="*/ 267 h 410"/>
                  <a:gd name="T30" fmla="*/ 285 w 287"/>
                  <a:gd name="T31" fmla="*/ 255 h 410"/>
                  <a:gd name="T32" fmla="*/ 277 w 287"/>
                  <a:gd name="T33" fmla="*/ 235 h 410"/>
                  <a:gd name="T34" fmla="*/ 267 w 287"/>
                  <a:gd name="T35" fmla="*/ 213 h 410"/>
                  <a:gd name="T36" fmla="*/ 254 w 287"/>
                  <a:gd name="T37" fmla="*/ 203 h 410"/>
                  <a:gd name="T38" fmla="*/ 251 w 287"/>
                  <a:gd name="T39" fmla="*/ 184 h 410"/>
                  <a:gd name="T40" fmla="*/ 242 w 287"/>
                  <a:gd name="T41" fmla="*/ 168 h 410"/>
                  <a:gd name="T42" fmla="*/ 230 w 287"/>
                  <a:gd name="T43" fmla="*/ 142 h 410"/>
                  <a:gd name="T44" fmla="*/ 216 w 287"/>
                  <a:gd name="T45" fmla="*/ 157 h 410"/>
                  <a:gd name="T46" fmla="*/ 202 w 287"/>
                  <a:gd name="T47" fmla="*/ 130 h 410"/>
                  <a:gd name="T48" fmla="*/ 181 w 287"/>
                  <a:gd name="T49" fmla="*/ 126 h 410"/>
                  <a:gd name="T50" fmla="*/ 153 w 287"/>
                  <a:gd name="T51" fmla="*/ 147 h 410"/>
                  <a:gd name="T52" fmla="*/ 135 w 287"/>
                  <a:gd name="T53" fmla="*/ 99 h 410"/>
                  <a:gd name="T54" fmla="*/ 140 w 287"/>
                  <a:gd name="T55" fmla="*/ 70 h 410"/>
                  <a:gd name="T56" fmla="*/ 162 w 287"/>
                  <a:gd name="T57" fmla="*/ 59 h 410"/>
                  <a:gd name="T58" fmla="*/ 156 w 287"/>
                  <a:gd name="T59" fmla="*/ 51 h 410"/>
                  <a:gd name="T60" fmla="*/ 129 w 287"/>
                  <a:gd name="T61" fmla="*/ 34 h 410"/>
                  <a:gd name="T62" fmla="*/ 123 w 287"/>
                  <a:gd name="T63" fmla="*/ 16 h 410"/>
                  <a:gd name="T64" fmla="*/ 117 w 287"/>
                  <a:gd name="T65" fmla="*/ 5 h 410"/>
                  <a:gd name="T66" fmla="*/ 98 w 287"/>
                  <a:gd name="T67" fmla="*/ 2 h 410"/>
                  <a:gd name="T68" fmla="*/ 92 w 287"/>
                  <a:gd name="T69" fmla="*/ 17 h 410"/>
                  <a:gd name="T70" fmla="*/ 75 w 287"/>
                  <a:gd name="T71" fmla="*/ 37 h 410"/>
                  <a:gd name="T72" fmla="*/ 62 w 287"/>
                  <a:gd name="T73" fmla="*/ 53 h 410"/>
                  <a:gd name="T74" fmla="*/ 42 w 287"/>
                  <a:gd name="T75" fmla="*/ 61 h 410"/>
                  <a:gd name="T76" fmla="*/ 24 w 287"/>
                  <a:gd name="T77" fmla="*/ 63 h 410"/>
                  <a:gd name="T78" fmla="*/ 11 w 287"/>
                  <a:gd name="T79" fmla="*/ 87 h 410"/>
                  <a:gd name="T80" fmla="*/ 0 w 287"/>
                  <a:gd name="T81" fmla="*/ 128 h 410"/>
                  <a:gd name="T82" fmla="*/ 4 w 287"/>
                  <a:gd name="T83" fmla="*/ 142 h 410"/>
                  <a:gd name="T84" fmla="*/ 14 w 287"/>
                  <a:gd name="T85" fmla="*/ 141 h 410"/>
                  <a:gd name="T86" fmla="*/ 21 w 287"/>
                  <a:gd name="T87" fmla="*/ 149 h 410"/>
                  <a:gd name="T88" fmla="*/ 33 w 287"/>
                  <a:gd name="T89" fmla="*/ 162 h 410"/>
                  <a:gd name="T90" fmla="*/ 43 w 287"/>
                  <a:gd name="T91" fmla="*/ 175 h 410"/>
                  <a:gd name="T92" fmla="*/ 60 w 287"/>
                  <a:gd name="T93" fmla="*/ 181 h 410"/>
                  <a:gd name="T94" fmla="*/ 72 w 287"/>
                  <a:gd name="T95" fmla="*/ 207 h 410"/>
                  <a:gd name="T96" fmla="*/ 69 w 287"/>
                  <a:gd name="T97" fmla="*/ 218 h 410"/>
                  <a:gd name="T98" fmla="*/ 75 w 287"/>
                  <a:gd name="T99" fmla="*/ 235 h 410"/>
                  <a:gd name="T100" fmla="*/ 70 w 287"/>
                  <a:gd name="T101" fmla="*/ 254 h 410"/>
                  <a:gd name="T102" fmla="*/ 60 w 287"/>
                  <a:gd name="T103" fmla="*/ 264 h 410"/>
                  <a:gd name="T104" fmla="*/ 56 w 287"/>
                  <a:gd name="T105" fmla="*/ 275 h 410"/>
                  <a:gd name="T106" fmla="*/ 51 w 287"/>
                  <a:gd name="T107" fmla="*/ 296 h 410"/>
                  <a:gd name="T108" fmla="*/ 51 w 287"/>
                  <a:gd name="T109" fmla="*/ 313 h 410"/>
                  <a:gd name="T110" fmla="*/ 46 w 287"/>
                  <a:gd name="T111" fmla="*/ 323 h 410"/>
                  <a:gd name="T112" fmla="*/ 47 w 287"/>
                  <a:gd name="T113" fmla="*/ 352 h 410"/>
                  <a:gd name="T114" fmla="*/ 45 w 287"/>
                  <a:gd name="T115" fmla="*/ 369 h 410"/>
                  <a:gd name="T116" fmla="*/ 40 w 287"/>
                  <a:gd name="T117" fmla="*/ 388 h 410"/>
                  <a:gd name="T118" fmla="*/ 36 w 287"/>
                  <a:gd name="T119" fmla="*/ 404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7" h="410">
                    <a:moveTo>
                      <a:pt x="47" y="408"/>
                    </a:moveTo>
                    <a:cubicBezTo>
                      <a:pt x="53" y="410"/>
                      <a:pt x="55" y="406"/>
                      <a:pt x="60" y="403"/>
                    </a:cubicBezTo>
                    <a:cubicBezTo>
                      <a:pt x="61" y="402"/>
                      <a:pt x="62" y="401"/>
                      <a:pt x="63" y="400"/>
                    </a:cubicBezTo>
                    <a:cubicBezTo>
                      <a:pt x="64" y="399"/>
                      <a:pt x="64" y="398"/>
                      <a:pt x="64" y="397"/>
                    </a:cubicBezTo>
                    <a:cubicBezTo>
                      <a:pt x="67" y="394"/>
                      <a:pt x="68" y="396"/>
                      <a:pt x="71" y="395"/>
                    </a:cubicBezTo>
                    <a:cubicBezTo>
                      <a:pt x="74" y="395"/>
                      <a:pt x="76" y="392"/>
                      <a:pt x="78" y="391"/>
                    </a:cubicBezTo>
                    <a:cubicBezTo>
                      <a:pt x="82" y="387"/>
                      <a:pt x="83" y="383"/>
                      <a:pt x="87" y="380"/>
                    </a:cubicBezTo>
                    <a:cubicBezTo>
                      <a:pt x="90" y="377"/>
                      <a:pt x="94" y="375"/>
                      <a:pt x="97" y="373"/>
                    </a:cubicBezTo>
                    <a:cubicBezTo>
                      <a:pt x="101" y="370"/>
                      <a:pt x="103" y="367"/>
                      <a:pt x="108" y="366"/>
                    </a:cubicBezTo>
                    <a:cubicBezTo>
                      <a:pt x="111" y="364"/>
                      <a:pt x="114" y="362"/>
                      <a:pt x="117" y="360"/>
                    </a:cubicBezTo>
                    <a:cubicBezTo>
                      <a:pt x="121" y="359"/>
                      <a:pt x="120" y="359"/>
                      <a:pt x="122" y="357"/>
                    </a:cubicBezTo>
                    <a:cubicBezTo>
                      <a:pt x="125" y="354"/>
                      <a:pt x="126" y="354"/>
                      <a:pt x="129" y="356"/>
                    </a:cubicBezTo>
                    <a:cubicBezTo>
                      <a:pt x="133" y="358"/>
                      <a:pt x="136" y="361"/>
                      <a:pt x="139" y="364"/>
                    </a:cubicBezTo>
                    <a:cubicBezTo>
                      <a:pt x="146" y="367"/>
                      <a:pt x="151" y="371"/>
                      <a:pt x="159" y="372"/>
                    </a:cubicBezTo>
                    <a:cubicBezTo>
                      <a:pt x="164" y="372"/>
                      <a:pt x="165" y="372"/>
                      <a:pt x="169" y="370"/>
                    </a:cubicBezTo>
                    <a:cubicBezTo>
                      <a:pt x="172" y="370"/>
                      <a:pt x="178" y="370"/>
                      <a:pt x="180" y="367"/>
                    </a:cubicBezTo>
                    <a:cubicBezTo>
                      <a:pt x="181" y="365"/>
                      <a:pt x="179" y="361"/>
                      <a:pt x="180" y="359"/>
                    </a:cubicBezTo>
                    <a:cubicBezTo>
                      <a:pt x="180" y="357"/>
                      <a:pt x="180" y="352"/>
                      <a:pt x="182" y="351"/>
                    </a:cubicBezTo>
                    <a:cubicBezTo>
                      <a:pt x="184" y="350"/>
                      <a:pt x="186" y="351"/>
                      <a:pt x="188" y="350"/>
                    </a:cubicBezTo>
                    <a:cubicBezTo>
                      <a:pt x="189" y="349"/>
                      <a:pt x="190" y="346"/>
                      <a:pt x="191" y="345"/>
                    </a:cubicBezTo>
                    <a:cubicBezTo>
                      <a:pt x="193" y="341"/>
                      <a:pt x="195" y="336"/>
                      <a:pt x="198" y="333"/>
                    </a:cubicBezTo>
                    <a:cubicBezTo>
                      <a:pt x="199" y="331"/>
                      <a:pt x="201" y="330"/>
                      <a:pt x="202" y="329"/>
                    </a:cubicBezTo>
                    <a:cubicBezTo>
                      <a:pt x="203" y="328"/>
                      <a:pt x="207" y="328"/>
                      <a:pt x="208" y="326"/>
                    </a:cubicBezTo>
                    <a:cubicBezTo>
                      <a:pt x="209" y="323"/>
                      <a:pt x="206" y="324"/>
                      <a:pt x="205" y="323"/>
                    </a:cubicBezTo>
                    <a:cubicBezTo>
                      <a:pt x="204" y="322"/>
                      <a:pt x="205" y="319"/>
                      <a:pt x="205" y="318"/>
                    </a:cubicBezTo>
                    <a:cubicBezTo>
                      <a:pt x="211" y="318"/>
                      <a:pt x="218" y="314"/>
                      <a:pt x="224" y="316"/>
                    </a:cubicBezTo>
                    <a:cubicBezTo>
                      <a:pt x="227" y="318"/>
                      <a:pt x="226" y="320"/>
                      <a:pt x="228" y="322"/>
                    </a:cubicBezTo>
                    <a:cubicBezTo>
                      <a:pt x="229" y="323"/>
                      <a:pt x="231" y="322"/>
                      <a:pt x="232" y="323"/>
                    </a:cubicBezTo>
                    <a:cubicBezTo>
                      <a:pt x="234" y="323"/>
                      <a:pt x="237" y="325"/>
                      <a:pt x="238" y="326"/>
                    </a:cubicBezTo>
                    <a:cubicBezTo>
                      <a:pt x="239" y="328"/>
                      <a:pt x="239" y="330"/>
                      <a:pt x="241" y="331"/>
                    </a:cubicBezTo>
                    <a:cubicBezTo>
                      <a:pt x="243" y="331"/>
                      <a:pt x="246" y="330"/>
                      <a:pt x="247" y="330"/>
                    </a:cubicBezTo>
                    <a:cubicBezTo>
                      <a:pt x="249" y="329"/>
                      <a:pt x="249" y="329"/>
                      <a:pt x="251" y="328"/>
                    </a:cubicBezTo>
                    <a:cubicBezTo>
                      <a:pt x="253" y="326"/>
                      <a:pt x="255" y="326"/>
                      <a:pt x="259" y="326"/>
                    </a:cubicBezTo>
                    <a:cubicBezTo>
                      <a:pt x="266" y="326"/>
                      <a:pt x="261" y="328"/>
                      <a:pt x="265" y="331"/>
                    </a:cubicBezTo>
                    <a:cubicBezTo>
                      <a:pt x="266" y="333"/>
                      <a:pt x="273" y="334"/>
                      <a:pt x="274" y="333"/>
                    </a:cubicBezTo>
                    <a:cubicBezTo>
                      <a:pt x="284" y="337"/>
                      <a:pt x="286" y="325"/>
                      <a:pt x="286" y="318"/>
                    </a:cubicBezTo>
                    <a:cubicBezTo>
                      <a:pt x="286" y="316"/>
                      <a:pt x="287" y="314"/>
                      <a:pt x="286" y="312"/>
                    </a:cubicBezTo>
                    <a:cubicBezTo>
                      <a:pt x="285" y="310"/>
                      <a:pt x="283" y="310"/>
                      <a:pt x="283" y="308"/>
                    </a:cubicBezTo>
                    <a:cubicBezTo>
                      <a:pt x="282" y="305"/>
                      <a:pt x="284" y="305"/>
                      <a:pt x="285" y="304"/>
                    </a:cubicBezTo>
                    <a:cubicBezTo>
                      <a:pt x="285" y="302"/>
                      <a:pt x="285" y="301"/>
                      <a:pt x="285" y="299"/>
                    </a:cubicBezTo>
                    <a:cubicBezTo>
                      <a:pt x="279" y="299"/>
                      <a:pt x="274" y="299"/>
                      <a:pt x="270" y="295"/>
                    </a:cubicBezTo>
                    <a:cubicBezTo>
                      <a:pt x="268" y="294"/>
                      <a:pt x="268" y="291"/>
                      <a:pt x="267" y="289"/>
                    </a:cubicBezTo>
                    <a:cubicBezTo>
                      <a:pt x="266" y="286"/>
                      <a:pt x="266" y="284"/>
                      <a:pt x="263" y="284"/>
                    </a:cubicBezTo>
                    <a:cubicBezTo>
                      <a:pt x="264" y="276"/>
                      <a:pt x="275" y="280"/>
                      <a:pt x="281" y="278"/>
                    </a:cubicBezTo>
                    <a:cubicBezTo>
                      <a:pt x="286" y="276"/>
                      <a:pt x="283" y="271"/>
                      <a:pt x="284" y="267"/>
                    </a:cubicBezTo>
                    <a:cubicBezTo>
                      <a:pt x="285" y="267"/>
                      <a:pt x="286" y="266"/>
                      <a:pt x="286" y="266"/>
                    </a:cubicBezTo>
                    <a:cubicBezTo>
                      <a:pt x="287" y="263"/>
                      <a:pt x="279" y="263"/>
                      <a:pt x="282" y="258"/>
                    </a:cubicBezTo>
                    <a:cubicBezTo>
                      <a:pt x="282" y="257"/>
                      <a:pt x="285" y="257"/>
                      <a:pt x="285" y="255"/>
                    </a:cubicBezTo>
                    <a:cubicBezTo>
                      <a:pt x="286" y="254"/>
                      <a:pt x="285" y="252"/>
                      <a:pt x="285" y="251"/>
                    </a:cubicBezTo>
                    <a:cubicBezTo>
                      <a:pt x="280" y="251"/>
                      <a:pt x="278" y="251"/>
                      <a:pt x="278" y="245"/>
                    </a:cubicBezTo>
                    <a:cubicBezTo>
                      <a:pt x="278" y="242"/>
                      <a:pt x="278" y="238"/>
                      <a:pt x="277" y="235"/>
                    </a:cubicBezTo>
                    <a:cubicBezTo>
                      <a:pt x="276" y="232"/>
                      <a:pt x="275" y="233"/>
                      <a:pt x="272" y="231"/>
                    </a:cubicBezTo>
                    <a:cubicBezTo>
                      <a:pt x="268" y="229"/>
                      <a:pt x="270" y="224"/>
                      <a:pt x="269" y="219"/>
                    </a:cubicBezTo>
                    <a:cubicBezTo>
                      <a:pt x="269" y="217"/>
                      <a:pt x="269" y="214"/>
                      <a:pt x="267" y="213"/>
                    </a:cubicBezTo>
                    <a:cubicBezTo>
                      <a:pt x="266" y="212"/>
                      <a:pt x="264" y="213"/>
                      <a:pt x="263" y="212"/>
                    </a:cubicBezTo>
                    <a:cubicBezTo>
                      <a:pt x="261" y="212"/>
                      <a:pt x="261" y="210"/>
                      <a:pt x="260" y="209"/>
                    </a:cubicBezTo>
                    <a:cubicBezTo>
                      <a:pt x="258" y="207"/>
                      <a:pt x="256" y="205"/>
                      <a:pt x="254" y="203"/>
                    </a:cubicBezTo>
                    <a:cubicBezTo>
                      <a:pt x="251" y="200"/>
                      <a:pt x="251" y="201"/>
                      <a:pt x="253" y="197"/>
                    </a:cubicBezTo>
                    <a:cubicBezTo>
                      <a:pt x="255" y="195"/>
                      <a:pt x="257" y="187"/>
                      <a:pt x="254" y="185"/>
                    </a:cubicBezTo>
                    <a:cubicBezTo>
                      <a:pt x="254" y="184"/>
                      <a:pt x="252" y="184"/>
                      <a:pt x="251" y="184"/>
                    </a:cubicBezTo>
                    <a:cubicBezTo>
                      <a:pt x="250" y="183"/>
                      <a:pt x="250" y="183"/>
                      <a:pt x="248" y="182"/>
                    </a:cubicBezTo>
                    <a:cubicBezTo>
                      <a:pt x="246" y="180"/>
                      <a:pt x="246" y="177"/>
                      <a:pt x="245" y="175"/>
                    </a:cubicBezTo>
                    <a:cubicBezTo>
                      <a:pt x="243" y="172"/>
                      <a:pt x="242" y="172"/>
                      <a:pt x="242" y="168"/>
                    </a:cubicBezTo>
                    <a:cubicBezTo>
                      <a:pt x="243" y="163"/>
                      <a:pt x="248" y="161"/>
                      <a:pt x="247" y="155"/>
                    </a:cubicBezTo>
                    <a:cubicBezTo>
                      <a:pt x="247" y="151"/>
                      <a:pt x="245" y="146"/>
                      <a:pt x="242" y="143"/>
                    </a:cubicBezTo>
                    <a:cubicBezTo>
                      <a:pt x="239" y="140"/>
                      <a:pt x="233" y="138"/>
                      <a:pt x="230" y="142"/>
                    </a:cubicBezTo>
                    <a:cubicBezTo>
                      <a:pt x="228" y="144"/>
                      <a:pt x="226" y="148"/>
                      <a:pt x="224" y="151"/>
                    </a:cubicBezTo>
                    <a:cubicBezTo>
                      <a:pt x="222" y="153"/>
                      <a:pt x="221" y="153"/>
                      <a:pt x="219" y="155"/>
                    </a:cubicBezTo>
                    <a:cubicBezTo>
                      <a:pt x="218" y="155"/>
                      <a:pt x="217" y="156"/>
                      <a:pt x="216" y="157"/>
                    </a:cubicBezTo>
                    <a:cubicBezTo>
                      <a:pt x="216" y="158"/>
                      <a:pt x="216" y="160"/>
                      <a:pt x="216" y="160"/>
                    </a:cubicBezTo>
                    <a:cubicBezTo>
                      <a:pt x="213" y="162"/>
                      <a:pt x="211" y="155"/>
                      <a:pt x="210" y="153"/>
                    </a:cubicBezTo>
                    <a:cubicBezTo>
                      <a:pt x="207" y="145"/>
                      <a:pt x="202" y="138"/>
                      <a:pt x="202" y="130"/>
                    </a:cubicBezTo>
                    <a:cubicBezTo>
                      <a:pt x="199" y="131"/>
                      <a:pt x="199" y="134"/>
                      <a:pt x="195" y="132"/>
                    </a:cubicBezTo>
                    <a:cubicBezTo>
                      <a:pt x="193" y="131"/>
                      <a:pt x="191" y="127"/>
                      <a:pt x="189" y="126"/>
                    </a:cubicBezTo>
                    <a:cubicBezTo>
                      <a:pt x="186" y="124"/>
                      <a:pt x="184" y="124"/>
                      <a:pt x="181" y="126"/>
                    </a:cubicBezTo>
                    <a:cubicBezTo>
                      <a:pt x="178" y="127"/>
                      <a:pt x="177" y="129"/>
                      <a:pt x="174" y="130"/>
                    </a:cubicBezTo>
                    <a:cubicBezTo>
                      <a:pt x="168" y="132"/>
                      <a:pt x="167" y="136"/>
                      <a:pt x="165" y="141"/>
                    </a:cubicBezTo>
                    <a:cubicBezTo>
                      <a:pt x="162" y="146"/>
                      <a:pt x="158" y="149"/>
                      <a:pt x="153" y="147"/>
                    </a:cubicBezTo>
                    <a:cubicBezTo>
                      <a:pt x="140" y="142"/>
                      <a:pt x="145" y="130"/>
                      <a:pt x="143" y="119"/>
                    </a:cubicBezTo>
                    <a:cubicBezTo>
                      <a:pt x="142" y="114"/>
                      <a:pt x="143" y="107"/>
                      <a:pt x="138" y="104"/>
                    </a:cubicBezTo>
                    <a:cubicBezTo>
                      <a:pt x="135" y="102"/>
                      <a:pt x="135" y="103"/>
                      <a:pt x="135" y="99"/>
                    </a:cubicBezTo>
                    <a:cubicBezTo>
                      <a:pt x="134" y="94"/>
                      <a:pt x="130" y="88"/>
                      <a:pt x="132" y="82"/>
                    </a:cubicBezTo>
                    <a:cubicBezTo>
                      <a:pt x="133" y="80"/>
                      <a:pt x="136" y="78"/>
                      <a:pt x="137" y="75"/>
                    </a:cubicBezTo>
                    <a:cubicBezTo>
                      <a:pt x="138" y="72"/>
                      <a:pt x="137" y="72"/>
                      <a:pt x="140" y="70"/>
                    </a:cubicBezTo>
                    <a:cubicBezTo>
                      <a:pt x="142" y="68"/>
                      <a:pt x="144" y="66"/>
                      <a:pt x="148" y="65"/>
                    </a:cubicBezTo>
                    <a:cubicBezTo>
                      <a:pt x="151" y="64"/>
                      <a:pt x="152" y="64"/>
                      <a:pt x="155" y="63"/>
                    </a:cubicBezTo>
                    <a:cubicBezTo>
                      <a:pt x="157" y="61"/>
                      <a:pt x="159" y="59"/>
                      <a:pt x="162" y="59"/>
                    </a:cubicBezTo>
                    <a:cubicBezTo>
                      <a:pt x="162" y="57"/>
                      <a:pt x="161" y="56"/>
                      <a:pt x="161" y="54"/>
                    </a:cubicBezTo>
                    <a:cubicBezTo>
                      <a:pt x="160" y="53"/>
                      <a:pt x="161" y="51"/>
                      <a:pt x="160" y="49"/>
                    </a:cubicBezTo>
                    <a:cubicBezTo>
                      <a:pt x="159" y="50"/>
                      <a:pt x="157" y="49"/>
                      <a:pt x="156" y="51"/>
                    </a:cubicBezTo>
                    <a:cubicBezTo>
                      <a:pt x="154" y="49"/>
                      <a:pt x="151" y="49"/>
                      <a:pt x="149" y="49"/>
                    </a:cubicBezTo>
                    <a:cubicBezTo>
                      <a:pt x="146" y="47"/>
                      <a:pt x="145" y="46"/>
                      <a:pt x="142" y="44"/>
                    </a:cubicBezTo>
                    <a:cubicBezTo>
                      <a:pt x="138" y="40"/>
                      <a:pt x="133" y="39"/>
                      <a:pt x="129" y="34"/>
                    </a:cubicBezTo>
                    <a:cubicBezTo>
                      <a:pt x="127" y="31"/>
                      <a:pt x="126" y="27"/>
                      <a:pt x="125" y="23"/>
                    </a:cubicBezTo>
                    <a:cubicBezTo>
                      <a:pt x="125" y="22"/>
                      <a:pt x="126" y="21"/>
                      <a:pt x="125" y="19"/>
                    </a:cubicBezTo>
                    <a:cubicBezTo>
                      <a:pt x="125" y="18"/>
                      <a:pt x="123" y="17"/>
                      <a:pt x="123" y="16"/>
                    </a:cubicBezTo>
                    <a:cubicBezTo>
                      <a:pt x="122" y="14"/>
                      <a:pt x="123" y="12"/>
                      <a:pt x="123" y="11"/>
                    </a:cubicBezTo>
                    <a:cubicBezTo>
                      <a:pt x="122" y="10"/>
                      <a:pt x="120" y="9"/>
                      <a:pt x="119" y="8"/>
                    </a:cubicBezTo>
                    <a:cubicBezTo>
                      <a:pt x="118" y="7"/>
                      <a:pt x="118" y="7"/>
                      <a:pt x="117" y="5"/>
                    </a:cubicBezTo>
                    <a:cubicBezTo>
                      <a:pt x="117" y="4"/>
                      <a:pt x="118" y="2"/>
                      <a:pt x="117" y="1"/>
                    </a:cubicBezTo>
                    <a:cubicBezTo>
                      <a:pt x="115" y="0"/>
                      <a:pt x="110" y="2"/>
                      <a:pt x="108" y="2"/>
                    </a:cubicBezTo>
                    <a:cubicBezTo>
                      <a:pt x="105" y="2"/>
                      <a:pt x="101" y="1"/>
                      <a:pt x="98" y="2"/>
                    </a:cubicBezTo>
                    <a:cubicBezTo>
                      <a:pt x="97" y="3"/>
                      <a:pt x="90" y="7"/>
                      <a:pt x="90" y="9"/>
                    </a:cubicBezTo>
                    <a:cubicBezTo>
                      <a:pt x="90" y="10"/>
                      <a:pt x="94" y="12"/>
                      <a:pt x="94" y="14"/>
                    </a:cubicBezTo>
                    <a:cubicBezTo>
                      <a:pt x="94" y="15"/>
                      <a:pt x="92" y="16"/>
                      <a:pt x="92" y="17"/>
                    </a:cubicBezTo>
                    <a:cubicBezTo>
                      <a:pt x="90" y="21"/>
                      <a:pt x="91" y="23"/>
                      <a:pt x="88" y="27"/>
                    </a:cubicBezTo>
                    <a:cubicBezTo>
                      <a:pt x="86" y="30"/>
                      <a:pt x="84" y="30"/>
                      <a:pt x="81" y="32"/>
                    </a:cubicBezTo>
                    <a:cubicBezTo>
                      <a:pt x="79" y="35"/>
                      <a:pt x="80" y="38"/>
                      <a:pt x="75" y="37"/>
                    </a:cubicBezTo>
                    <a:cubicBezTo>
                      <a:pt x="72" y="37"/>
                      <a:pt x="71" y="33"/>
                      <a:pt x="69" y="36"/>
                    </a:cubicBezTo>
                    <a:cubicBezTo>
                      <a:pt x="67" y="40"/>
                      <a:pt x="70" y="53"/>
                      <a:pt x="66" y="55"/>
                    </a:cubicBezTo>
                    <a:cubicBezTo>
                      <a:pt x="65" y="55"/>
                      <a:pt x="63" y="53"/>
                      <a:pt x="62" y="53"/>
                    </a:cubicBezTo>
                    <a:cubicBezTo>
                      <a:pt x="60" y="53"/>
                      <a:pt x="59" y="55"/>
                      <a:pt x="58" y="56"/>
                    </a:cubicBezTo>
                    <a:cubicBezTo>
                      <a:pt x="55" y="58"/>
                      <a:pt x="54" y="59"/>
                      <a:pt x="54" y="62"/>
                    </a:cubicBezTo>
                    <a:cubicBezTo>
                      <a:pt x="51" y="61"/>
                      <a:pt x="46" y="62"/>
                      <a:pt x="42" y="61"/>
                    </a:cubicBezTo>
                    <a:cubicBezTo>
                      <a:pt x="39" y="60"/>
                      <a:pt x="31" y="56"/>
                      <a:pt x="32" y="62"/>
                    </a:cubicBezTo>
                    <a:cubicBezTo>
                      <a:pt x="30" y="62"/>
                      <a:pt x="27" y="62"/>
                      <a:pt x="25" y="62"/>
                    </a:cubicBezTo>
                    <a:cubicBezTo>
                      <a:pt x="25" y="62"/>
                      <a:pt x="24" y="63"/>
                      <a:pt x="24" y="63"/>
                    </a:cubicBezTo>
                    <a:cubicBezTo>
                      <a:pt x="22" y="66"/>
                      <a:pt x="25" y="69"/>
                      <a:pt x="24" y="72"/>
                    </a:cubicBezTo>
                    <a:cubicBezTo>
                      <a:pt x="24" y="77"/>
                      <a:pt x="21" y="77"/>
                      <a:pt x="17" y="78"/>
                    </a:cubicBezTo>
                    <a:cubicBezTo>
                      <a:pt x="12" y="80"/>
                      <a:pt x="12" y="83"/>
                      <a:pt x="11" y="87"/>
                    </a:cubicBezTo>
                    <a:cubicBezTo>
                      <a:pt x="10" y="91"/>
                      <a:pt x="11" y="99"/>
                      <a:pt x="8" y="101"/>
                    </a:cubicBezTo>
                    <a:cubicBezTo>
                      <a:pt x="5" y="103"/>
                      <a:pt x="5" y="109"/>
                      <a:pt x="4" y="112"/>
                    </a:cubicBezTo>
                    <a:cubicBezTo>
                      <a:pt x="2" y="117"/>
                      <a:pt x="0" y="123"/>
                      <a:pt x="0" y="128"/>
                    </a:cubicBezTo>
                    <a:cubicBezTo>
                      <a:pt x="0" y="130"/>
                      <a:pt x="1" y="131"/>
                      <a:pt x="1" y="132"/>
                    </a:cubicBezTo>
                    <a:cubicBezTo>
                      <a:pt x="2" y="133"/>
                      <a:pt x="3" y="133"/>
                      <a:pt x="3" y="134"/>
                    </a:cubicBezTo>
                    <a:cubicBezTo>
                      <a:pt x="5" y="136"/>
                      <a:pt x="3" y="139"/>
                      <a:pt x="4" y="142"/>
                    </a:cubicBezTo>
                    <a:cubicBezTo>
                      <a:pt x="4" y="143"/>
                      <a:pt x="5" y="144"/>
                      <a:pt x="7" y="145"/>
                    </a:cubicBezTo>
                    <a:cubicBezTo>
                      <a:pt x="9" y="146"/>
                      <a:pt x="9" y="145"/>
                      <a:pt x="11" y="143"/>
                    </a:cubicBezTo>
                    <a:cubicBezTo>
                      <a:pt x="12" y="142"/>
                      <a:pt x="13" y="141"/>
                      <a:pt x="14" y="141"/>
                    </a:cubicBezTo>
                    <a:cubicBezTo>
                      <a:pt x="16" y="141"/>
                      <a:pt x="17" y="142"/>
                      <a:pt x="16" y="144"/>
                    </a:cubicBezTo>
                    <a:cubicBezTo>
                      <a:pt x="18" y="144"/>
                      <a:pt x="20" y="144"/>
                      <a:pt x="22" y="144"/>
                    </a:cubicBezTo>
                    <a:cubicBezTo>
                      <a:pt x="21" y="146"/>
                      <a:pt x="19" y="147"/>
                      <a:pt x="21" y="149"/>
                    </a:cubicBezTo>
                    <a:cubicBezTo>
                      <a:pt x="24" y="151"/>
                      <a:pt x="27" y="151"/>
                      <a:pt x="29" y="154"/>
                    </a:cubicBezTo>
                    <a:cubicBezTo>
                      <a:pt x="30" y="156"/>
                      <a:pt x="30" y="157"/>
                      <a:pt x="32" y="159"/>
                    </a:cubicBezTo>
                    <a:cubicBezTo>
                      <a:pt x="32" y="160"/>
                      <a:pt x="33" y="161"/>
                      <a:pt x="33" y="162"/>
                    </a:cubicBezTo>
                    <a:cubicBezTo>
                      <a:pt x="34" y="163"/>
                      <a:pt x="35" y="163"/>
                      <a:pt x="36" y="164"/>
                    </a:cubicBezTo>
                    <a:cubicBezTo>
                      <a:pt x="37" y="165"/>
                      <a:pt x="37" y="168"/>
                      <a:pt x="38" y="169"/>
                    </a:cubicBezTo>
                    <a:cubicBezTo>
                      <a:pt x="39" y="172"/>
                      <a:pt x="41" y="173"/>
                      <a:pt x="43" y="175"/>
                    </a:cubicBezTo>
                    <a:cubicBezTo>
                      <a:pt x="44" y="177"/>
                      <a:pt x="45" y="178"/>
                      <a:pt x="48" y="179"/>
                    </a:cubicBezTo>
                    <a:cubicBezTo>
                      <a:pt x="50" y="179"/>
                      <a:pt x="52" y="180"/>
                      <a:pt x="54" y="181"/>
                    </a:cubicBezTo>
                    <a:cubicBezTo>
                      <a:pt x="56" y="181"/>
                      <a:pt x="58" y="181"/>
                      <a:pt x="60" y="181"/>
                    </a:cubicBezTo>
                    <a:cubicBezTo>
                      <a:pt x="62" y="182"/>
                      <a:pt x="63" y="183"/>
                      <a:pt x="65" y="186"/>
                    </a:cubicBezTo>
                    <a:cubicBezTo>
                      <a:pt x="67" y="188"/>
                      <a:pt x="71" y="193"/>
                      <a:pt x="72" y="196"/>
                    </a:cubicBezTo>
                    <a:cubicBezTo>
                      <a:pt x="73" y="200"/>
                      <a:pt x="72" y="204"/>
                      <a:pt x="72" y="207"/>
                    </a:cubicBezTo>
                    <a:cubicBezTo>
                      <a:pt x="71" y="209"/>
                      <a:pt x="71" y="211"/>
                      <a:pt x="70" y="213"/>
                    </a:cubicBezTo>
                    <a:cubicBezTo>
                      <a:pt x="70" y="213"/>
                      <a:pt x="70" y="214"/>
                      <a:pt x="70" y="215"/>
                    </a:cubicBezTo>
                    <a:cubicBezTo>
                      <a:pt x="70" y="216"/>
                      <a:pt x="69" y="217"/>
                      <a:pt x="69" y="218"/>
                    </a:cubicBezTo>
                    <a:cubicBezTo>
                      <a:pt x="69" y="220"/>
                      <a:pt x="71" y="221"/>
                      <a:pt x="72" y="223"/>
                    </a:cubicBezTo>
                    <a:cubicBezTo>
                      <a:pt x="72" y="224"/>
                      <a:pt x="73" y="225"/>
                      <a:pt x="73" y="227"/>
                    </a:cubicBezTo>
                    <a:cubicBezTo>
                      <a:pt x="74" y="230"/>
                      <a:pt x="74" y="232"/>
                      <a:pt x="75" y="235"/>
                    </a:cubicBezTo>
                    <a:cubicBezTo>
                      <a:pt x="75" y="238"/>
                      <a:pt x="74" y="240"/>
                      <a:pt x="73" y="243"/>
                    </a:cubicBezTo>
                    <a:cubicBezTo>
                      <a:pt x="72" y="245"/>
                      <a:pt x="72" y="247"/>
                      <a:pt x="71" y="250"/>
                    </a:cubicBezTo>
                    <a:cubicBezTo>
                      <a:pt x="71" y="251"/>
                      <a:pt x="70" y="253"/>
                      <a:pt x="70" y="254"/>
                    </a:cubicBezTo>
                    <a:cubicBezTo>
                      <a:pt x="70" y="257"/>
                      <a:pt x="76" y="260"/>
                      <a:pt x="73" y="263"/>
                    </a:cubicBezTo>
                    <a:cubicBezTo>
                      <a:pt x="71" y="266"/>
                      <a:pt x="65" y="261"/>
                      <a:pt x="62" y="262"/>
                    </a:cubicBezTo>
                    <a:cubicBezTo>
                      <a:pt x="61" y="262"/>
                      <a:pt x="60" y="263"/>
                      <a:pt x="60" y="264"/>
                    </a:cubicBezTo>
                    <a:cubicBezTo>
                      <a:pt x="59" y="264"/>
                      <a:pt x="58" y="264"/>
                      <a:pt x="57" y="265"/>
                    </a:cubicBezTo>
                    <a:cubicBezTo>
                      <a:pt x="55" y="266"/>
                      <a:pt x="54" y="268"/>
                      <a:pt x="54" y="270"/>
                    </a:cubicBezTo>
                    <a:cubicBezTo>
                      <a:pt x="53" y="273"/>
                      <a:pt x="55" y="273"/>
                      <a:pt x="56" y="275"/>
                    </a:cubicBezTo>
                    <a:cubicBezTo>
                      <a:pt x="57" y="277"/>
                      <a:pt x="57" y="279"/>
                      <a:pt x="57" y="281"/>
                    </a:cubicBezTo>
                    <a:cubicBezTo>
                      <a:pt x="57" y="286"/>
                      <a:pt x="52" y="286"/>
                      <a:pt x="51" y="290"/>
                    </a:cubicBezTo>
                    <a:cubicBezTo>
                      <a:pt x="51" y="292"/>
                      <a:pt x="51" y="294"/>
                      <a:pt x="51" y="296"/>
                    </a:cubicBezTo>
                    <a:cubicBezTo>
                      <a:pt x="51" y="299"/>
                      <a:pt x="53" y="299"/>
                      <a:pt x="54" y="302"/>
                    </a:cubicBezTo>
                    <a:cubicBezTo>
                      <a:pt x="54" y="304"/>
                      <a:pt x="55" y="305"/>
                      <a:pt x="54" y="307"/>
                    </a:cubicBezTo>
                    <a:cubicBezTo>
                      <a:pt x="54" y="310"/>
                      <a:pt x="51" y="311"/>
                      <a:pt x="51" y="313"/>
                    </a:cubicBezTo>
                    <a:cubicBezTo>
                      <a:pt x="50" y="315"/>
                      <a:pt x="51" y="317"/>
                      <a:pt x="50" y="318"/>
                    </a:cubicBezTo>
                    <a:cubicBezTo>
                      <a:pt x="49" y="319"/>
                      <a:pt x="47" y="318"/>
                      <a:pt x="46" y="320"/>
                    </a:cubicBezTo>
                    <a:cubicBezTo>
                      <a:pt x="46" y="321"/>
                      <a:pt x="46" y="322"/>
                      <a:pt x="46" y="323"/>
                    </a:cubicBezTo>
                    <a:cubicBezTo>
                      <a:pt x="45" y="326"/>
                      <a:pt x="45" y="330"/>
                      <a:pt x="44" y="334"/>
                    </a:cubicBezTo>
                    <a:cubicBezTo>
                      <a:pt x="43" y="337"/>
                      <a:pt x="42" y="340"/>
                      <a:pt x="42" y="343"/>
                    </a:cubicBezTo>
                    <a:cubicBezTo>
                      <a:pt x="42" y="347"/>
                      <a:pt x="46" y="349"/>
                      <a:pt x="47" y="352"/>
                    </a:cubicBezTo>
                    <a:cubicBezTo>
                      <a:pt x="49" y="355"/>
                      <a:pt x="47" y="358"/>
                      <a:pt x="47" y="361"/>
                    </a:cubicBezTo>
                    <a:cubicBezTo>
                      <a:pt x="47" y="363"/>
                      <a:pt x="46" y="363"/>
                      <a:pt x="45" y="364"/>
                    </a:cubicBezTo>
                    <a:cubicBezTo>
                      <a:pt x="45" y="366"/>
                      <a:pt x="45" y="367"/>
                      <a:pt x="45" y="369"/>
                    </a:cubicBezTo>
                    <a:cubicBezTo>
                      <a:pt x="44" y="369"/>
                      <a:pt x="43" y="368"/>
                      <a:pt x="41" y="368"/>
                    </a:cubicBezTo>
                    <a:cubicBezTo>
                      <a:pt x="37" y="368"/>
                      <a:pt x="35" y="376"/>
                      <a:pt x="37" y="380"/>
                    </a:cubicBezTo>
                    <a:cubicBezTo>
                      <a:pt x="38" y="382"/>
                      <a:pt x="40" y="385"/>
                      <a:pt x="40" y="388"/>
                    </a:cubicBezTo>
                    <a:cubicBezTo>
                      <a:pt x="40" y="392"/>
                      <a:pt x="38" y="394"/>
                      <a:pt x="37" y="397"/>
                    </a:cubicBezTo>
                    <a:cubicBezTo>
                      <a:pt x="36" y="399"/>
                      <a:pt x="36" y="401"/>
                      <a:pt x="35" y="404"/>
                    </a:cubicBezTo>
                    <a:cubicBezTo>
                      <a:pt x="36" y="404"/>
                      <a:pt x="36" y="404"/>
                      <a:pt x="36" y="404"/>
                    </a:cubicBezTo>
                    <a:cubicBezTo>
                      <a:pt x="39" y="406"/>
                      <a:pt x="43" y="407"/>
                      <a:pt x="47" y="408"/>
                    </a:cubicBezTo>
                    <a:close/>
                  </a:path>
                </a:pathLst>
              </a:custGeom>
              <a:solidFill>
                <a:schemeClr val="bg2"/>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5" name="Freeform 61"/>
              <p:cNvSpPr>
                <a:spLocks/>
              </p:cNvSpPr>
              <p:nvPr/>
            </p:nvSpPr>
            <p:spPr bwMode="auto">
              <a:xfrm>
                <a:off x="4351338" y="-782637"/>
                <a:ext cx="1304925" cy="1101725"/>
              </a:xfrm>
              <a:custGeom>
                <a:avLst/>
                <a:gdLst>
                  <a:gd name="T0" fmla="*/ 256 w 348"/>
                  <a:gd name="T1" fmla="*/ 264 h 294"/>
                  <a:gd name="T2" fmla="*/ 260 w 348"/>
                  <a:gd name="T3" fmla="*/ 248 h 294"/>
                  <a:gd name="T4" fmla="*/ 266 w 348"/>
                  <a:gd name="T5" fmla="*/ 234 h 294"/>
                  <a:gd name="T6" fmla="*/ 268 w 348"/>
                  <a:gd name="T7" fmla="*/ 217 h 294"/>
                  <a:gd name="T8" fmla="*/ 275 w 348"/>
                  <a:gd name="T9" fmla="*/ 204 h 294"/>
                  <a:gd name="T10" fmla="*/ 290 w 348"/>
                  <a:gd name="T11" fmla="*/ 193 h 294"/>
                  <a:gd name="T12" fmla="*/ 302 w 348"/>
                  <a:gd name="T13" fmla="*/ 190 h 294"/>
                  <a:gd name="T14" fmla="*/ 309 w 348"/>
                  <a:gd name="T15" fmla="*/ 177 h 294"/>
                  <a:gd name="T16" fmla="*/ 319 w 348"/>
                  <a:gd name="T17" fmla="*/ 175 h 294"/>
                  <a:gd name="T18" fmla="*/ 320 w 348"/>
                  <a:gd name="T19" fmla="*/ 163 h 294"/>
                  <a:gd name="T20" fmla="*/ 319 w 348"/>
                  <a:gd name="T21" fmla="*/ 152 h 294"/>
                  <a:gd name="T22" fmla="*/ 323 w 348"/>
                  <a:gd name="T23" fmla="*/ 143 h 294"/>
                  <a:gd name="T24" fmla="*/ 330 w 348"/>
                  <a:gd name="T25" fmla="*/ 134 h 294"/>
                  <a:gd name="T26" fmla="*/ 331 w 348"/>
                  <a:gd name="T27" fmla="*/ 125 h 294"/>
                  <a:gd name="T28" fmla="*/ 344 w 348"/>
                  <a:gd name="T29" fmla="*/ 109 h 294"/>
                  <a:gd name="T30" fmla="*/ 347 w 348"/>
                  <a:gd name="T31" fmla="*/ 90 h 294"/>
                  <a:gd name="T32" fmla="*/ 346 w 348"/>
                  <a:gd name="T33" fmla="*/ 78 h 294"/>
                  <a:gd name="T34" fmla="*/ 343 w 348"/>
                  <a:gd name="T35" fmla="*/ 72 h 294"/>
                  <a:gd name="T36" fmla="*/ 326 w 348"/>
                  <a:gd name="T37" fmla="*/ 55 h 294"/>
                  <a:gd name="T38" fmla="*/ 313 w 348"/>
                  <a:gd name="T39" fmla="*/ 37 h 294"/>
                  <a:gd name="T40" fmla="*/ 297 w 348"/>
                  <a:gd name="T41" fmla="*/ 13 h 294"/>
                  <a:gd name="T42" fmla="*/ 272 w 348"/>
                  <a:gd name="T43" fmla="*/ 16 h 294"/>
                  <a:gd name="T44" fmla="*/ 237 w 348"/>
                  <a:gd name="T45" fmla="*/ 24 h 294"/>
                  <a:gd name="T46" fmla="*/ 216 w 348"/>
                  <a:gd name="T47" fmla="*/ 4 h 294"/>
                  <a:gd name="T48" fmla="*/ 207 w 348"/>
                  <a:gd name="T49" fmla="*/ 10 h 294"/>
                  <a:gd name="T50" fmla="*/ 198 w 348"/>
                  <a:gd name="T51" fmla="*/ 11 h 294"/>
                  <a:gd name="T52" fmla="*/ 196 w 348"/>
                  <a:gd name="T53" fmla="*/ 19 h 294"/>
                  <a:gd name="T54" fmla="*/ 191 w 348"/>
                  <a:gd name="T55" fmla="*/ 36 h 294"/>
                  <a:gd name="T56" fmla="*/ 183 w 348"/>
                  <a:gd name="T57" fmla="*/ 58 h 294"/>
                  <a:gd name="T58" fmla="*/ 176 w 348"/>
                  <a:gd name="T59" fmla="*/ 70 h 294"/>
                  <a:gd name="T60" fmla="*/ 159 w 348"/>
                  <a:gd name="T61" fmla="*/ 73 h 294"/>
                  <a:gd name="T62" fmla="*/ 163 w 348"/>
                  <a:gd name="T63" fmla="*/ 86 h 294"/>
                  <a:gd name="T64" fmla="*/ 148 w 348"/>
                  <a:gd name="T65" fmla="*/ 113 h 294"/>
                  <a:gd name="T66" fmla="*/ 126 w 348"/>
                  <a:gd name="T67" fmla="*/ 117 h 294"/>
                  <a:gd name="T68" fmla="*/ 90 w 348"/>
                  <a:gd name="T69" fmla="*/ 107 h 294"/>
                  <a:gd name="T70" fmla="*/ 53 w 348"/>
                  <a:gd name="T71" fmla="*/ 121 h 294"/>
                  <a:gd name="T72" fmla="*/ 22 w 348"/>
                  <a:gd name="T73" fmla="*/ 134 h 294"/>
                  <a:gd name="T74" fmla="*/ 5 w 348"/>
                  <a:gd name="T75" fmla="*/ 159 h 294"/>
                  <a:gd name="T76" fmla="*/ 30 w 348"/>
                  <a:gd name="T77" fmla="*/ 172 h 294"/>
                  <a:gd name="T78" fmla="*/ 46 w 348"/>
                  <a:gd name="T79" fmla="*/ 204 h 294"/>
                  <a:gd name="T80" fmla="*/ 53 w 348"/>
                  <a:gd name="T81" fmla="*/ 213 h 294"/>
                  <a:gd name="T82" fmla="*/ 76 w 348"/>
                  <a:gd name="T83" fmla="*/ 198 h 294"/>
                  <a:gd name="T84" fmla="*/ 86 w 348"/>
                  <a:gd name="T85" fmla="*/ 207 h 294"/>
                  <a:gd name="T86" fmla="*/ 115 w 348"/>
                  <a:gd name="T87" fmla="*/ 207 h 294"/>
                  <a:gd name="T88" fmla="*/ 127 w 348"/>
                  <a:gd name="T89" fmla="*/ 200 h 294"/>
                  <a:gd name="T90" fmla="*/ 142 w 348"/>
                  <a:gd name="T91" fmla="*/ 177 h 294"/>
                  <a:gd name="T92" fmla="*/ 155 w 348"/>
                  <a:gd name="T93" fmla="*/ 159 h 294"/>
                  <a:gd name="T94" fmla="*/ 169 w 348"/>
                  <a:gd name="T95" fmla="*/ 147 h 294"/>
                  <a:gd name="T96" fmla="*/ 180 w 348"/>
                  <a:gd name="T97" fmla="*/ 153 h 294"/>
                  <a:gd name="T98" fmla="*/ 186 w 348"/>
                  <a:gd name="T99" fmla="*/ 164 h 294"/>
                  <a:gd name="T100" fmla="*/ 203 w 348"/>
                  <a:gd name="T101" fmla="*/ 189 h 294"/>
                  <a:gd name="T102" fmla="*/ 221 w 348"/>
                  <a:gd name="T103" fmla="*/ 194 h 294"/>
                  <a:gd name="T104" fmla="*/ 216 w 348"/>
                  <a:gd name="T105" fmla="*/ 208 h 294"/>
                  <a:gd name="T106" fmla="*/ 198 w 348"/>
                  <a:gd name="T107" fmla="*/ 220 h 294"/>
                  <a:gd name="T108" fmla="*/ 199 w 348"/>
                  <a:gd name="T109" fmla="*/ 249 h 294"/>
                  <a:gd name="T110" fmla="*/ 226 w 348"/>
                  <a:gd name="T111" fmla="*/ 286 h 294"/>
                  <a:gd name="T112" fmla="*/ 250 w 348"/>
                  <a:gd name="T113" fmla="*/ 271 h 294"/>
                  <a:gd name="T114" fmla="*/ 262 w 348"/>
                  <a:gd name="T115" fmla="*/ 272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48" h="294">
                    <a:moveTo>
                      <a:pt x="262" y="267"/>
                    </a:moveTo>
                    <a:cubicBezTo>
                      <a:pt x="261" y="267"/>
                      <a:pt x="260" y="267"/>
                      <a:pt x="259" y="266"/>
                    </a:cubicBezTo>
                    <a:cubicBezTo>
                      <a:pt x="258" y="266"/>
                      <a:pt x="257" y="265"/>
                      <a:pt x="256" y="264"/>
                    </a:cubicBezTo>
                    <a:cubicBezTo>
                      <a:pt x="253" y="262"/>
                      <a:pt x="251" y="264"/>
                      <a:pt x="251" y="260"/>
                    </a:cubicBezTo>
                    <a:cubicBezTo>
                      <a:pt x="251" y="258"/>
                      <a:pt x="252" y="256"/>
                      <a:pt x="252" y="255"/>
                    </a:cubicBezTo>
                    <a:cubicBezTo>
                      <a:pt x="254" y="252"/>
                      <a:pt x="258" y="251"/>
                      <a:pt x="260" y="248"/>
                    </a:cubicBezTo>
                    <a:cubicBezTo>
                      <a:pt x="261" y="247"/>
                      <a:pt x="261" y="245"/>
                      <a:pt x="262" y="243"/>
                    </a:cubicBezTo>
                    <a:cubicBezTo>
                      <a:pt x="263" y="242"/>
                      <a:pt x="263" y="240"/>
                      <a:pt x="263" y="239"/>
                    </a:cubicBezTo>
                    <a:cubicBezTo>
                      <a:pt x="264" y="237"/>
                      <a:pt x="265" y="236"/>
                      <a:pt x="266" y="234"/>
                    </a:cubicBezTo>
                    <a:cubicBezTo>
                      <a:pt x="266" y="233"/>
                      <a:pt x="266" y="232"/>
                      <a:pt x="266" y="231"/>
                    </a:cubicBezTo>
                    <a:cubicBezTo>
                      <a:pt x="266" y="227"/>
                      <a:pt x="268" y="225"/>
                      <a:pt x="268" y="221"/>
                    </a:cubicBezTo>
                    <a:cubicBezTo>
                      <a:pt x="268" y="220"/>
                      <a:pt x="267" y="218"/>
                      <a:pt x="268" y="217"/>
                    </a:cubicBezTo>
                    <a:cubicBezTo>
                      <a:pt x="269" y="213"/>
                      <a:pt x="272" y="210"/>
                      <a:pt x="269" y="207"/>
                    </a:cubicBezTo>
                    <a:cubicBezTo>
                      <a:pt x="268" y="206"/>
                      <a:pt x="265" y="205"/>
                      <a:pt x="266" y="204"/>
                    </a:cubicBezTo>
                    <a:cubicBezTo>
                      <a:pt x="269" y="203"/>
                      <a:pt x="272" y="204"/>
                      <a:pt x="275" y="204"/>
                    </a:cubicBezTo>
                    <a:cubicBezTo>
                      <a:pt x="278" y="203"/>
                      <a:pt x="279" y="201"/>
                      <a:pt x="282" y="199"/>
                    </a:cubicBezTo>
                    <a:cubicBezTo>
                      <a:pt x="284" y="198"/>
                      <a:pt x="287" y="197"/>
                      <a:pt x="289" y="196"/>
                    </a:cubicBezTo>
                    <a:cubicBezTo>
                      <a:pt x="289" y="195"/>
                      <a:pt x="289" y="193"/>
                      <a:pt x="290" y="193"/>
                    </a:cubicBezTo>
                    <a:cubicBezTo>
                      <a:pt x="291" y="192"/>
                      <a:pt x="293" y="193"/>
                      <a:pt x="294" y="193"/>
                    </a:cubicBezTo>
                    <a:cubicBezTo>
                      <a:pt x="293" y="196"/>
                      <a:pt x="301" y="197"/>
                      <a:pt x="302" y="195"/>
                    </a:cubicBezTo>
                    <a:cubicBezTo>
                      <a:pt x="303" y="194"/>
                      <a:pt x="302" y="191"/>
                      <a:pt x="302" y="190"/>
                    </a:cubicBezTo>
                    <a:cubicBezTo>
                      <a:pt x="301" y="188"/>
                      <a:pt x="302" y="187"/>
                      <a:pt x="303" y="185"/>
                    </a:cubicBezTo>
                    <a:cubicBezTo>
                      <a:pt x="304" y="184"/>
                      <a:pt x="304" y="182"/>
                      <a:pt x="305" y="181"/>
                    </a:cubicBezTo>
                    <a:cubicBezTo>
                      <a:pt x="306" y="180"/>
                      <a:pt x="308" y="178"/>
                      <a:pt x="309" y="177"/>
                    </a:cubicBezTo>
                    <a:cubicBezTo>
                      <a:pt x="311" y="176"/>
                      <a:pt x="312" y="177"/>
                      <a:pt x="314" y="177"/>
                    </a:cubicBezTo>
                    <a:cubicBezTo>
                      <a:pt x="315" y="177"/>
                      <a:pt x="317" y="177"/>
                      <a:pt x="318" y="177"/>
                    </a:cubicBezTo>
                    <a:cubicBezTo>
                      <a:pt x="318" y="176"/>
                      <a:pt x="319" y="175"/>
                      <a:pt x="319" y="175"/>
                    </a:cubicBezTo>
                    <a:cubicBezTo>
                      <a:pt x="320" y="173"/>
                      <a:pt x="323" y="173"/>
                      <a:pt x="323" y="170"/>
                    </a:cubicBezTo>
                    <a:cubicBezTo>
                      <a:pt x="323" y="168"/>
                      <a:pt x="322" y="167"/>
                      <a:pt x="321" y="165"/>
                    </a:cubicBezTo>
                    <a:cubicBezTo>
                      <a:pt x="321" y="164"/>
                      <a:pt x="320" y="164"/>
                      <a:pt x="320" y="163"/>
                    </a:cubicBezTo>
                    <a:cubicBezTo>
                      <a:pt x="320" y="161"/>
                      <a:pt x="320" y="161"/>
                      <a:pt x="319" y="160"/>
                    </a:cubicBezTo>
                    <a:cubicBezTo>
                      <a:pt x="318" y="159"/>
                      <a:pt x="318" y="161"/>
                      <a:pt x="317" y="159"/>
                    </a:cubicBezTo>
                    <a:cubicBezTo>
                      <a:pt x="316" y="156"/>
                      <a:pt x="318" y="154"/>
                      <a:pt x="319" y="152"/>
                    </a:cubicBezTo>
                    <a:cubicBezTo>
                      <a:pt x="320" y="150"/>
                      <a:pt x="319" y="148"/>
                      <a:pt x="319" y="147"/>
                    </a:cubicBezTo>
                    <a:cubicBezTo>
                      <a:pt x="318" y="145"/>
                      <a:pt x="319" y="144"/>
                      <a:pt x="320" y="143"/>
                    </a:cubicBezTo>
                    <a:cubicBezTo>
                      <a:pt x="321" y="143"/>
                      <a:pt x="322" y="143"/>
                      <a:pt x="323" y="143"/>
                    </a:cubicBezTo>
                    <a:cubicBezTo>
                      <a:pt x="323" y="142"/>
                      <a:pt x="323" y="142"/>
                      <a:pt x="324" y="142"/>
                    </a:cubicBezTo>
                    <a:cubicBezTo>
                      <a:pt x="325" y="140"/>
                      <a:pt x="329" y="139"/>
                      <a:pt x="330" y="138"/>
                    </a:cubicBezTo>
                    <a:cubicBezTo>
                      <a:pt x="330" y="137"/>
                      <a:pt x="330" y="135"/>
                      <a:pt x="330" y="134"/>
                    </a:cubicBezTo>
                    <a:cubicBezTo>
                      <a:pt x="330" y="133"/>
                      <a:pt x="330" y="133"/>
                      <a:pt x="330" y="132"/>
                    </a:cubicBezTo>
                    <a:cubicBezTo>
                      <a:pt x="329" y="131"/>
                      <a:pt x="328" y="131"/>
                      <a:pt x="328" y="129"/>
                    </a:cubicBezTo>
                    <a:cubicBezTo>
                      <a:pt x="329" y="128"/>
                      <a:pt x="330" y="126"/>
                      <a:pt x="331" y="125"/>
                    </a:cubicBezTo>
                    <a:cubicBezTo>
                      <a:pt x="334" y="122"/>
                      <a:pt x="337" y="121"/>
                      <a:pt x="338" y="118"/>
                    </a:cubicBezTo>
                    <a:cubicBezTo>
                      <a:pt x="339" y="116"/>
                      <a:pt x="339" y="114"/>
                      <a:pt x="340" y="113"/>
                    </a:cubicBezTo>
                    <a:cubicBezTo>
                      <a:pt x="342" y="111"/>
                      <a:pt x="343" y="112"/>
                      <a:pt x="344" y="109"/>
                    </a:cubicBezTo>
                    <a:cubicBezTo>
                      <a:pt x="344" y="107"/>
                      <a:pt x="344" y="105"/>
                      <a:pt x="344" y="103"/>
                    </a:cubicBezTo>
                    <a:cubicBezTo>
                      <a:pt x="344" y="101"/>
                      <a:pt x="345" y="100"/>
                      <a:pt x="346" y="99"/>
                    </a:cubicBezTo>
                    <a:cubicBezTo>
                      <a:pt x="347" y="96"/>
                      <a:pt x="347" y="93"/>
                      <a:pt x="347" y="90"/>
                    </a:cubicBezTo>
                    <a:cubicBezTo>
                      <a:pt x="347" y="88"/>
                      <a:pt x="346" y="87"/>
                      <a:pt x="346" y="85"/>
                    </a:cubicBezTo>
                    <a:cubicBezTo>
                      <a:pt x="346" y="83"/>
                      <a:pt x="348" y="82"/>
                      <a:pt x="348" y="81"/>
                    </a:cubicBezTo>
                    <a:cubicBezTo>
                      <a:pt x="347" y="80"/>
                      <a:pt x="346" y="79"/>
                      <a:pt x="346" y="78"/>
                    </a:cubicBezTo>
                    <a:cubicBezTo>
                      <a:pt x="346" y="77"/>
                      <a:pt x="347" y="77"/>
                      <a:pt x="347" y="76"/>
                    </a:cubicBezTo>
                    <a:cubicBezTo>
                      <a:pt x="347" y="75"/>
                      <a:pt x="347" y="74"/>
                      <a:pt x="347" y="73"/>
                    </a:cubicBezTo>
                    <a:cubicBezTo>
                      <a:pt x="345" y="73"/>
                      <a:pt x="344" y="73"/>
                      <a:pt x="343" y="72"/>
                    </a:cubicBezTo>
                    <a:cubicBezTo>
                      <a:pt x="338" y="71"/>
                      <a:pt x="337" y="65"/>
                      <a:pt x="335" y="61"/>
                    </a:cubicBezTo>
                    <a:cubicBezTo>
                      <a:pt x="334" y="58"/>
                      <a:pt x="335" y="56"/>
                      <a:pt x="332" y="56"/>
                    </a:cubicBezTo>
                    <a:cubicBezTo>
                      <a:pt x="330" y="56"/>
                      <a:pt x="328" y="55"/>
                      <a:pt x="326" y="55"/>
                    </a:cubicBezTo>
                    <a:cubicBezTo>
                      <a:pt x="324" y="55"/>
                      <a:pt x="322" y="58"/>
                      <a:pt x="320" y="55"/>
                    </a:cubicBezTo>
                    <a:cubicBezTo>
                      <a:pt x="319" y="54"/>
                      <a:pt x="318" y="52"/>
                      <a:pt x="317" y="50"/>
                    </a:cubicBezTo>
                    <a:cubicBezTo>
                      <a:pt x="315" y="47"/>
                      <a:pt x="312" y="41"/>
                      <a:pt x="313" y="37"/>
                    </a:cubicBezTo>
                    <a:cubicBezTo>
                      <a:pt x="314" y="34"/>
                      <a:pt x="310" y="28"/>
                      <a:pt x="313" y="26"/>
                    </a:cubicBezTo>
                    <a:cubicBezTo>
                      <a:pt x="314" y="25"/>
                      <a:pt x="313" y="17"/>
                      <a:pt x="313" y="15"/>
                    </a:cubicBezTo>
                    <a:cubicBezTo>
                      <a:pt x="313" y="13"/>
                      <a:pt x="300" y="15"/>
                      <a:pt x="297" y="13"/>
                    </a:cubicBezTo>
                    <a:cubicBezTo>
                      <a:pt x="295" y="10"/>
                      <a:pt x="290" y="14"/>
                      <a:pt x="288" y="10"/>
                    </a:cubicBezTo>
                    <a:cubicBezTo>
                      <a:pt x="286" y="8"/>
                      <a:pt x="282" y="4"/>
                      <a:pt x="278" y="5"/>
                    </a:cubicBezTo>
                    <a:cubicBezTo>
                      <a:pt x="275" y="6"/>
                      <a:pt x="274" y="13"/>
                      <a:pt x="272" y="16"/>
                    </a:cubicBezTo>
                    <a:cubicBezTo>
                      <a:pt x="270" y="19"/>
                      <a:pt x="267" y="22"/>
                      <a:pt x="263" y="25"/>
                    </a:cubicBezTo>
                    <a:cubicBezTo>
                      <a:pt x="259" y="28"/>
                      <a:pt x="255" y="25"/>
                      <a:pt x="250" y="25"/>
                    </a:cubicBezTo>
                    <a:cubicBezTo>
                      <a:pt x="245" y="26"/>
                      <a:pt x="242" y="23"/>
                      <a:pt x="237" y="24"/>
                    </a:cubicBezTo>
                    <a:cubicBezTo>
                      <a:pt x="229" y="24"/>
                      <a:pt x="232" y="7"/>
                      <a:pt x="225" y="5"/>
                    </a:cubicBezTo>
                    <a:cubicBezTo>
                      <a:pt x="222" y="4"/>
                      <a:pt x="219" y="2"/>
                      <a:pt x="216" y="0"/>
                    </a:cubicBezTo>
                    <a:cubicBezTo>
                      <a:pt x="216" y="1"/>
                      <a:pt x="216" y="3"/>
                      <a:pt x="216" y="4"/>
                    </a:cubicBezTo>
                    <a:cubicBezTo>
                      <a:pt x="215" y="6"/>
                      <a:pt x="214" y="6"/>
                      <a:pt x="212" y="7"/>
                    </a:cubicBezTo>
                    <a:cubicBezTo>
                      <a:pt x="211" y="8"/>
                      <a:pt x="210" y="9"/>
                      <a:pt x="209" y="10"/>
                    </a:cubicBezTo>
                    <a:cubicBezTo>
                      <a:pt x="209" y="10"/>
                      <a:pt x="207" y="10"/>
                      <a:pt x="207" y="10"/>
                    </a:cubicBezTo>
                    <a:cubicBezTo>
                      <a:pt x="206" y="10"/>
                      <a:pt x="206" y="9"/>
                      <a:pt x="206" y="8"/>
                    </a:cubicBezTo>
                    <a:cubicBezTo>
                      <a:pt x="204" y="8"/>
                      <a:pt x="202" y="9"/>
                      <a:pt x="201" y="10"/>
                    </a:cubicBezTo>
                    <a:cubicBezTo>
                      <a:pt x="200" y="10"/>
                      <a:pt x="198" y="11"/>
                      <a:pt x="198" y="11"/>
                    </a:cubicBezTo>
                    <a:cubicBezTo>
                      <a:pt x="197" y="12"/>
                      <a:pt x="197" y="12"/>
                      <a:pt x="197" y="13"/>
                    </a:cubicBezTo>
                    <a:cubicBezTo>
                      <a:pt x="197" y="14"/>
                      <a:pt x="196" y="16"/>
                      <a:pt x="196" y="16"/>
                    </a:cubicBezTo>
                    <a:cubicBezTo>
                      <a:pt x="196" y="18"/>
                      <a:pt x="196" y="17"/>
                      <a:pt x="196" y="19"/>
                    </a:cubicBezTo>
                    <a:cubicBezTo>
                      <a:pt x="197" y="21"/>
                      <a:pt x="196" y="23"/>
                      <a:pt x="196" y="25"/>
                    </a:cubicBezTo>
                    <a:cubicBezTo>
                      <a:pt x="195" y="27"/>
                      <a:pt x="194" y="29"/>
                      <a:pt x="193" y="31"/>
                    </a:cubicBezTo>
                    <a:cubicBezTo>
                      <a:pt x="192" y="33"/>
                      <a:pt x="191" y="33"/>
                      <a:pt x="191" y="36"/>
                    </a:cubicBezTo>
                    <a:cubicBezTo>
                      <a:pt x="191" y="40"/>
                      <a:pt x="192" y="44"/>
                      <a:pt x="190" y="48"/>
                    </a:cubicBezTo>
                    <a:cubicBezTo>
                      <a:pt x="190" y="50"/>
                      <a:pt x="188" y="51"/>
                      <a:pt x="187" y="53"/>
                    </a:cubicBezTo>
                    <a:cubicBezTo>
                      <a:pt x="186" y="55"/>
                      <a:pt x="184" y="57"/>
                      <a:pt x="183" y="58"/>
                    </a:cubicBezTo>
                    <a:cubicBezTo>
                      <a:pt x="183" y="60"/>
                      <a:pt x="185" y="62"/>
                      <a:pt x="185" y="64"/>
                    </a:cubicBezTo>
                    <a:cubicBezTo>
                      <a:pt x="185" y="67"/>
                      <a:pt x="184" y="67"/>
                      <a:pt x="182" y="68"/>
                    </a:cubicBezTo>
                    <a:cubicBezTo>
                      <a:pt x="180" y="69"/>
                      <a:pt x="178" y="69"/>
                      <a:pt x="176" y="70"/>
                    </a:cubicBezTo>
                    <a:cubicBezTo>
                      <a:pt x="175" y="71"/>
                      <a:pt x="173" y="72"/>
                      <a:pt x="171" y="73"/>
                    </a:cubicBezTo>
                    <a:cubicBezTo>
                      <a:pt x="169" y="73"/>
                      <a:pt x="167" y="72"/>
                      <a:pt x="165" y="72"/>
                    </a:cubicBezTo>
                    <a:cubicBezTo>
                      <a:pt x="163" y="72"/>
                      <a:pt x="161" y="72"/>
                      <a:pt x="159" y="73"/>
                    </a:cubicBezTo>
                    <a:cubicBezTo>
                      <a:pt x="159" y="74"/>
                      <a:pt x="158" y="75"/>
                      <a:pt x="157" y="76"/>
                    </a:cubicBezTo>
                    <a:cubicBezTo>
                      <a:pt x="158" y="76"/>
                      <a:pt x="159" y="76"/>
                      <a:pt x="160" y="77"/>
                    </a:cubicBezTo>
                    <a:cubicBezTo>
                      <a:pt x="162" y="78"/>
                      <a:pt x="164" y="83"/>
                      <a:pt x="163" y="86"/>
                    </a:cubicBezTo>
                    <a:cubicBezTo>
                      <a:pt x="161" y="90"/>
                      <a:pt x="156" y="87"/>
                      <a:pt x="155" y="92"/>
                    </a:cubicBezTo>
                    <a:cubicBezTo>
                      <a:pt x="155" y="96"/>
                      <a:pt x="156" y="100"/>
                      <a:pt x="156" y="104"/>
                    </a:cubicBezTo>
                    <a:cubicBezTo>
                      <a:pt x="155" y="108"/>
                      <a:pt x="151" y="112"/>
                      <a:pt x="148" y="113"/>
                    </a:cubicBezTo>
                    <a:cubicBezTo>
                      <a:pt x="147" y="114"/>
                      <a:pt x="146" y="116"/>
                      <a:pt x="144" y="116"/>
                    </a:cubicBezTo>
                    <a:cubicBezTo>
                      <a:pt x="142" y="117"/>
                      <a:pt x="139" y="116"/>
                      <a:pt x="137" y="115"/>
                    </a:cubicBezTo>
                    <a:cubicBezTo>
                      <a:pt x="133" y="115"/>
                      <a:pt x="130" y="117"/>
                      <a:pt x="126" y="117"/>
                    </a:cubicBezTo>
                    <a:cubicBezTo>
                      <a:pt x="122" y="117"/>
                      <a:pt x="120" y="113"/>
                      <a:pt x="117" y="112"/>
                    </a:cubicBezTo>
                    <a:cubicBezTo>
                      <a:pt x="112" y="112"/>
                      <a:pt x="108" y="108"/>
                      <a:pt x="103" y="109"/>
                    </a:cubicBezTo>
                    <a:cubicBezTo>
                      <a:pt x="98" y="109"/>
                      <a:pt x="95" y="106"/>
                      <a:pt x="90" y="107"/>
                    </a:cubicBezTo>
                    <a:cubicBezTo>
                      <a:pt x="85" y="108"/>
                      <a:pt x="80" y="109"/>
                      <a:pt x="75" y="108"/>
                    </a:cubicBezTo>
                    <a:cubicBezTo>
                      <a:pt x="71" y="108"/>
                      <a:pt x="67" y="107"/>
                      <a:pt x="64" y="111"/>
                    </a:cubicBezTo>
                    <a:cubicBezTo>
                      <a:pt x="62" y="114"/>
                      <a:pt x="57" y="119"/>
                      <a:pt x="53" y="121"/>
                    </a:cubicBezTo>
                    <a:cubicBezTo>
                      <a:pt x="49" y="122"/>
                      <a:pt x="45" y="120"/>
                      <a:pt x="41" y="122"/>
                    </a:cubicBezTo>
                    <a:cubicBezTo>
                      <a:pt x="38" y="125"/>
                      <a:pt x="34" y="127"/>
                      <a:pt x="31" y="129"/>
                    </a:cubicBezTo>
                    <a:cubicBezTo>
                      <a:pt x="28" y="131"/>
                      <a:pt x="22" y="130"/>
                      <a:pt x="22" y="134"/>
                    </a:cubicBezTo>
                    <a:cubicBezTo>
                      <a:pt x="21" y="139"/>
                      <a:pt x="20" y="145"/>
                      <a:pt x="15" y="146"/>
                    </a:cubicBezTo>
                    <a:cubicBezTo>
                      <a:pt x="11" y="147"/>
                      <a:pt x="7" y="147"/>
                      <a:pt x="4" y="149"/>
                    </a:cubicBezTo>
                    <a:cubicBezTo>
                      <a:pt x="0" y="153"/>
                      <a:pt x="4" y="156"/>
                      <a:pt x="5" y="159"/>
                    </a:cubicBezTo>
                    <a:cubicBezTo>
                      <a:pt x="7" y="163"/>
                      <a:pt x="11" y="162"/>
                      <a:pt x="15" y="163"/>
                    </a:cubicBezTo>
                    <a:cubicBezTo>
                      <a:pt x="19" y="164"/>
                      <a:pt x="24" y="159"/>
                      <a:pt x="28" y="163"/>
                    </a:cubicBezTo>
                    <a:cubicBezTo>
                      <a:pt x="31" y="166"/>
                      <a:pt x="29" y="168"/>
                      <a:pt x="30" y="172"/>
                    </a:cubicBezTo>
                    <a:cubicBezTo>
                      <a:pt x="33" y="179"/>
                      <a:pt x="38" y="186"/>
                      <a:pt x="40" y="194"/>
                    </a:cubicBezTo>
                    <a:cubicBezTo>
                      <a:pt x="41" y="196"/>
                      <a:pt x="41" y="199"/>
                      <a:pt x="43" y="200"/>
                    </a:cubicBezTo>
                    <a:cubicBezTo>
                      <a:pt x="45" y="201"/>
                      <a:pt x="46" y="202"/>
                      <a:pt x="46" y="204"/>
                    </a:cubicBezTo>
                    <a:cubicBezTo>
                      <a:pt x="45" y="208"/>
                      <a:pt x="41" y="210"/>
                      <a:pt x="40" y="214"/>
                    </a:cubicBezTo>
                    <a:cubicBezTo>
                      <a:pt x="38" y="218"/>
                      <a:pt x="44" y="220"/>
                      <a:pt x="47" y="220"/>
                    </a:cubicBezTo>
                    <a:cubicBezTo>
                      <a:pt x="49" y="219"/>
                      <a:pt x="51" y="215"/>
                      <a:pt x="53" y="213"/>
                    </a:cubicBezTo>
                    <a:cubicBezTo>
                      <a:pt x="56" y="209"/>
                      <a:pt x="57" y="205"/>
                      <a:pt x="63" y="204"/>
                    </a:cubicBezTo>
                    <a:cubicBezTo>
                      <a:pt x="68" y="203"/>
                      <a:pt x="69" y="204"/>
                      <a:pt x="72" y="200"/>
                    </a:cubicBezTo>
                    <a:cubicBezTo>
                      <a:pt x="73" y="199"/>
                      <a:pt x="75" y="199"/>
                      <a:pt x="76" y="198"/>
                    </a:cubicBezTo>
                    <a:cubicBezTo>
                      <a:pt x="78" y="197"/>
                      <a:pt x="78" y="195"/>
                      <a:pt x="80" y="193"/>
                    </a:cubicBezTo>
                    <a:cubicBezTo>
                      <a:pt x="83" y="191"/>
                      <a:pt x="86" y="193"/>
                      <a:pt x="88" y="196"/>
                    </a:cubicBezTo>
                    <a:cubicBezTo>
                      <a:pt x="92" y="200"/>
                      <a:pt x="89" y="203"/>
                      <a:pt x="86" y="207"/>
                    </a:cubicBezTo>
                    <a:cubicBezTo>
                      <a:pt x="88" y="207"/>
                      <a:pt x="91" y="207"/>
                      <a:pt x="93" y="207"/>
                    </a:cubicBezTo>
                    <a:cubicBezTo>
                      <a:pt x="92" y="201"/>
                      <a:pt x="100" y="205"/>
                      <a:pt x="103" y="206"/>
                    </a:cubicBezTo>
                    <a:cubicBezTo>
                      <a:pt x="107" y="207"/>
                      <a:pt x="112" y="206"/>
                      <a:pt x="115" y="207"/>
                    </a:cubicBezTo>
                    <a:cubicBezTo>
                      <a:pt x="115" y="204"/>
                      <a:pt x="116" y="203"/>
                      <a:pt x="119" y="201"/>
                    </a:cubicBezTo>
                    <a:cubicBezTo>
                      <a:pt x="120" y="200"/>
                      <a:pt x="121" y="198"/>
                      <a:pt x="123" y="198"/>
                    </a:cubicBezTo>
                    <a:cubicBezTo>
                      <a:pt x="124" y="198"/>
                      <a:pt x="126" y="200"/>
                      <a:pt x="127" y="200"/>
                    </a:cubicBezTo>
                    <a:cubicBezTo>
                      <a:pt x="131" y="198"/>
                      <a:pt x="128" y="185"/>
                      <a:pt x="130" y="181"/>
                    </a:cubicBezTo>
                    <a:cubicBezTo>
                      <a:pt x="132" y="178"/>
                      <a:pt x="133" y="182"/>
                      <a:pt x="136" y="182"/>
                    </a:cubicBezTo>
                    <a:cubicBezTo>
                      <a:pt x="141" y="183"/>
                      <a:pt x="140" y="180"/>
                      <a:pt x="142" y="177"/>
                    </a:cubicBezTo>
                    <a:cubicBezTo>
                      <a:pt x="145" y="175"/>
                      <a:pt x="147" y="175"/>
                      <a:pt x="149" y="172"/>
                    </a:cubicBezTo>
                    <a:cubicBezTo>
                      <a:pt x="152" y="168"/>
                      <a:pt x="151" y="166"/>
                      <a:pt x="153" y="162"/>
                    </a:cubicBezTo>
                    <a:cubicBezTo>
                      <a:pt x="153" y="161"/>
                      <a:pt x="155" y="160"/>
                      <a:pt x="155" y="159"/>
                    </a:cubicBezTo>
                    <a:cubicBezTo>
                      <a:pt x="155" y="157"/>
                      <a:pt x="151" y="155"/>
                      <a:pt x="151" y="154"/>
                    </a:cubicBezTo>
                    <a:cubicBezTo>
                      <a:pt x="151" y="152"/>
                      <a:pt x="158" y="148"/>
                      <a:pt x="159" y="147"/>
                    </a:cubicBezTo>
                    <a:cubicBezTo>
                      <a:pt x="162" y="146"/>
                      <a:pt x="166" y="147"/>
                      <a:pt x="169" y="147"/>
                    </a:cubicBezTo>
                    <a:cubicBezTo>
                      <a:pt x="171" y="147"/>
                      <a:pt x="176" y="145"/>
                      <a:pt x="178" y="146"/>
                    </a:cubicBezTo>
                    <a:cubicBezTo>
                      <a:pt x="179" y="147"/>
                      <a:pt x="178" y="149"/>
                      <a:pt x="178" y="150"/>
                    </a:cubicBezTo>
                    <a:cubicBezTo>
                      <a:pt x="179" y="152"/>
                      <a:pt x="179" y="152"/>
                      <a:pt x="180" y="153"/>
                    </a:cubicBezTo>
                    <a:cubicBezTo>
                      <a:pt x="181" y="154"/>
                      <a:pt x="183" y="155"/>
                      <a:pt x="184" y="156"/>
                    </a:cubicBezTo>
                    <a:cubicBezTo>
                      <a:pt x="184" y="157"/>
                      <a:pt x="183" y="159"/>
                      <a:pt x="184" y="161"/>
                    </a:cubicBezTo>
                    <a:cubicBezTo>
                      <a:pt x="184" y="162"/>
                      <a:pt x="186" y="163"/>
                      <a:pt x="186" y="164"/>
                    </a:cubicBezTo>
                    <a:cubicBezTo>
                      <a:pt x="187" y="166"/>
                      <a:pt x="186" y="167"/>
                      <a:pt x="186" y="168"/>
                    </a:cubicBezTo>
                    <a:cubicBezTo>
                      <a:pt x="187" y="172"/>
                      <a:pt x="188" y="176"/>
                      <a:pt x="190" y="179"/>
                    </a:cubicBezTo>
                    <a:cubicBezTo>
                      <a:pt x="194" y="184"/>
                      <a:pt x="199" y="185"/>
                      <a:pt x="203" y="189"/>
                    </a:cubicBezTo>
                    <a:cubicBezTo>
                      <a:pt x="206" y="191"/>
                      <a:pt x="207" y="192"/>
                      <a:pt x="210" y="194"/>
                    </a:cubicBezTo>
                    <a:cubicBezTo>
                      <a:pt x="212" y="194"/>
                      <a:pt x="215" y="194"/>
                      <a:pt x="217" y="196"/>
                    </a:cubicBezTo>
                    <a:cubicBezTo>
                      <a:pt x="218" y="194"/>
                      <a:pt x="220" y="195"/>
                      <a:pt x="221" y="194"/>
                    </a:cubicBezTo>
                    <a:cubicBezTo>
                      <a:pt x="222" y="196"/>
                      <a:pt x="221" y="198"/>
                      <a:pt x="222" y="199"/>
                    </a:cubicBezTo>
                    <a:cubicBezTo>
                      <a:pt x="222" y="201"/>
                      <a:pt x="223" y="202"/>
                      <a:pt x="223" y="204"/>
                    </a:cubicBezTo>
                    <a:cubicBezTo>
                      <a:pt x="220" y="204"/>
                      <a:pt x="218" y="206"/>
                      <a:pt x="216" y="208"/>
                    </a:cubicBezTo>
                    <a:cubicBezTo>
                      <a:pt x="213" y="209"/>
                      <a:pt x="212" y="209"/>
                      <a:pt x="209" y="210"/>
                    </a:cubicBezTo>
                    <a:cubicBezTo>
                      <a:pt x="205" y="211"/>
                      <a:pt x="203" y="213"/>
                      <a:pt x="201" y="215"/>
                    </a:cubicBezTo>
                    <a:cubicBezTo>
                      <a:pt x="198" y="217"/>
                      <a:pt x="199" y="217"/>
                      <a:pt x="198" y="220"/>
                    </a:cubicBezTo>
                    <a:cubicBezTo>
                      <a:pt x="197" y="223"/>
                      <a:pt x="194" y="225"/>
                      <a:pt x="193" y="227"/>
                    </a:cubicBezTo>
                    <a:cubicBezTo>
                      <a:pt x="191" y="233"/>
                      <a:pt x="195" y="239"/>
                      <a:pt x="196" y="244"/>
                    </a:cubicBezTo>
                    <a:cubicBezTo>
                      <a:pt x="196" y="248"/>
                      <a:pt x="196" y="247"/>
                      <a:pt x="199" y="249"/>
                    </a:cubicBezTo>
                    <a:cubicBezTo>
                      <a:pt x="204" y="252"/>
                      <a:pt x="203" y="259"/>
                      <a:pt x="204" y="264"/>
                    </a:cubicBezTo>
                    <a:cubicBezTo>
                      <a:pt x="206" y="275"/>
                      <a:pt x="201" y="287"/>
                      <a:pt x="214" y="292"/>
                    </a:cubicBezTo>
                    <a:cubicBezTo>
                      <a:pt x="219" y="294"/>
                      <a:pt x="223" y="291"/>
                      <a:pt x="226" y="286"/>
                    </a:cubicBezTo>
                    <a:cubicBezTo>
                      <a:pt x="228" y="281"/>
                      <a:pt x="229" y="277"/>
                      <a:pt x="235" y="275"/>
                    </a:cubicBezTo>
                    <a:cubicBezTo>
                      <a:pt x="238" y="274"/>
                      <a:pt x="239" y="272"/>
                      <a:pt x="242" y="271"/>
                    </a:cubicBezTo>
                    <a:cubicBezTo>
                      <a:pt x="245" y="269"/>
                      <a:pt x="247" y="269"/>
                      <a:pt x="250" y="271"/>
                    </a:cubicBezTo>
                    <a:cubicBezTo>
                      <a:pt x="252" y="272"/>
                      <a:pt x="254" y="276"/>
                      <a:pt x="256" y="277"/>
                    </a:cubicBezTo>
                    <a:cubicBezTo>
                      <a:pt x="260" y="279"/>
                      <a:pt x="260" y="276"/>
                      <a:pt x="262" y="275"/>
                    </a:cubicBezTo>
                    <a:cubicBezTo>
                      <a:pt x="262" y="274"/>
                      <a:pt x="262" y="273"/>
                      <a:pt x="262" y="272"/>
                    </a:cubicBezTo>
                    <a:cubicBezTo>
                      <a:pt x="263" y="271"/>
                      <a:pt x="263" y="268"/>
                      <a:pt x="262" y="267"/>
                    </a:cubicBezTo>
                    <a:close/>
                  </a:path>
                </a:pathLst>
              </a:custGeom>
              <a:solidFill>
                <a:schemeClr val="bg2"/>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6" name="Freeform 62"/>
              <p:cNvSpPr>
                <a:spLocks/>
              </p:cNvSpPr>
              <p:nvPr/>
            </p:nvSpPr>
            <p:spPr bwMode="auto">
              <a:xfrm>
                <a:off x="6646863" y="4249738"/>
                <a:ext cx="906462" cy="881063"/>
              </a:xfrm>
              <a:custGeom>
                <a:avLst/>
                <a:gdLst>
                  <a:gd name="T0" fmla="*/ 140 w 242"/>
                  <a:gd name="T1" fmla="*/ 10 h 235"/>
                  <a:gd name="T2" fmla="*/ 139 w 242"/>
                  <a:gd name="T3" fmla="*/ 20 h 235"/>
                  <a:gd name="T4" fmla="*/ 129 w 242"/>
                  <a:gd name="T5" fmla="*/ 29 h 235"/>
                  <a:gd name="T6" fmla="*/ 118 w 242"/>
                  <a:gd name="T7" fmla="*/ 26 h 235"/>
                  <a:gd name="T8" fmla="*/ 109 w 242"/>
                  <a:gd name="T9" fmla="*/ 28 h 235"/>
                  <a:gd name="T10" fmla="*/ 101 w 242"/>
                  <a:gd name="T11" fmla="*/ 27 h 235"/>
                  <a:gd name="T12" fmla="*/ 82 w 242"/>
                  <a:gd name="T13" fmla="*/ 22 h 235"/>
                  <a:gd name="T14" fmla="*/ 71 w 242"/>
                  <a:gd name="T15" fmla="*/ 27 h 235"/>
                  <a:gd name="T16" fmla="*/ 56 w 242"/>
                  <a:gd name="T17" fmla="*/ 27 h 235"/>
                  <a:gd name="T18" fmla="*/ 51 w 242"/>
                  <a:gd name="T19" fmla="*/ 34 h 235"/>
                  <a:gd name="T20" fmla="*/ 46 w 242"/>
                  <a:gd name="T21" fmla="*/ 45 h 235"/>
                  <a:gd name="T22" fmla="*/ 32 w 242"/>
                  <a:gd name="T23" fmla="*/ 54 h 235"/>
                  <a:gd name="T24" fmla="*/ 15 w 242"/>
                  <a:gd name="T25" fmla="*/ 54 h 235"/>
                  <a:gd name="T26" fmla="*/ 2 w 242"/>
                  <a:gd name="T27" fmla="*/ 59 h 235"/>
                  <a:gd name="T28" fmla="*/ 1 w 242"/>
                  <a:gd name="T29" fmla="*/ 71 h 235"/>
                  <a:gd name="T30" fmla="*/ 13 w 242"/>
                  <a:gd name="T31" fmla="*/ 73 h 235"/>
                  <a:gd name="T32" fmla="*/ 22 w 242"/>
                  <a:gd name="T33" fmla="*/ 74 h 235"/>
                  <a:gd name="T34" fmla="*/ 23 w 242"/>
                  <a:gd name="T35" fmla="*/ 85 h 235"/>
                  <a:gd name="T36" fmla="*/ 27 w 242"/>
                  <a:gd name="T37" fmla="*/ 89 h 235"/>
                  <a:gd name="T38" fmla="*/ 33 w 242"/>
                  <a:gd name="T39" fmla="*/ 93 h 235"/>
                  <a:gd name="T40" fmla="*/ 38 w 242"/>
                  <a:gd name="T41" fmla="*/ 98 h 235"/>
                  <a:gd name="T42" fmla="*/ 43 w 242"/>
                  <a:gd name="T43" fmla="*/ 100 h 235"/>
                  <a:gd name="T44" fmla="*/ 59 w 242"/>
                  <a:gd name="T45" fmla="*/ 107 h 235"/>
                  <a:gd name="T46" fmla="*/ 59 w 242"/>
                  <a:gd name="T47" fmla="*/ 126 h 235"/>
                  <a:gd name="T48" fmla="*/ 47 w 242"/>
                  <a:gd name="T49" fmla="*/ 161 h 235"/>
                  <a:gd name="T50" fmla="*/ 45 w 242"/>
                  <a:gd name="T51" fmla="*/ 182 h 235"/>
                  <a:gd name="T52" fmla="*/ 48 w 242"/>
                  <a:gd name="T53" fmla="*/ 186 h 235"/>
                  <a:gd name="T54" fmla="*/ 47 w 242"/>
                  <a:gd name="T55" fmla="*/ 197 h 235"/>
                  <a:gd name="T56" fmla="*/ 49 w 242"/>
                  <a:gd name="T57" fmla="*/ 216 h 235"/>
                  <a:gd name="T58" fmla="*/ 55 w 242"/>
                  <a:gd name="T59" fmla="*/ 212 h 235"/>
                  <a:gd name="T60" fmla="*/ 58 w 242"/>
                  <a:gd name="T61" fmla="*/ 210 h 235"/>
                  <a:gd name="T62" fmla="*/ 69 w 242"/>
                  <a:gd name="T63" fmla="*/ 212 h 235"/>
                  <a:gd name="T64" fmla="*/ 74 w 242"/>
                  <a:gd name="T65" fmla="*/ 215 h 235"/>
                  <a:gd name="T66" fmla="*/ 78 w 242"/>
                  <a:gd name="T67" fmla="*/ 206 h 235"/>
                  <a:gd name="T68" fmla="*/ 95 w 242"/>
                  <a:gd name="T69" fmla="*/ 196 h 235"/>
                  <a:gd name="T70" fmla="*/ 93 w 242"/>
                  <a:gd name="T71" fmla="*/ 208 h 235"/>
                  <a:gd name="T72" fmla="*/ 93 w 242"/>
                  <a:gd name="T73" fmla="*/ 220 h 235"/>
                  <a:gd name="T74" fmla="*/ 101 w 242"/>
                  <a:gd name="T75" fmla="*/ 224 h 235"/>
                  <a:gd name="T76" fmla="*/ 107 w 242"/>
                  <a:gd name="T77" fmla="*/ 228 h 235"/>
                  <a:gd name="T78" fmla="*/ 114 w 242"/>
                  <a:gd name="T79" fmla="*/ 227 h 235"/>
                  <a:gd name="T80" fmla="*/ 126 w 242"/>
                  <a:gd name="T81" fmla="*/ 233 h 235"/>
                  <a:gd name="T82" fmla="*/ 145 w 242"/>
                  <a:gd name="T83" fmla="*/ 229 h 235"/>
                  <a:gd name="T84" fmla="*/ 149 w 242"/>
                  <a:gd name="T85" fmla="*/ 235 h 235"/>
                  <a:gd name="T86" fmla="*/ 159 w 242"/>
                  <a:gd name="T87" fmla="*/ 215 h 235"/>
                  <a:gd name="T88" fmla="*/ 152 w 242"/>
                  <a:gd name="T89" fmla="*/ 207 h 235"/>
                  <a:gd name="T90" fmla="*/ 162 w 242"/>
                  <a:gd name="T91" fmla="*/ 189 h 235"/>
                  <a:gd name="T92" fmla="*/ 167 w 242"/>
                  <a:gd name="T93" fmla="*/ 168 h 235"/>
                  <a:gd name="T94" fmla="*/ 184 w 242"/>
                  <a:gd name="T95" fmla="*/ 154 h 235"/>
                  <a:gd name="T96" fmla="*/ 208 w 242"/>
                  <a:gd name="T97" fmla="*/ 130 h 235"/>
                  <a:gd name="T98" fmla="*/ 208 w 242"/>
                  <a:gd name="T99" fmla="*/ 117 h 235"/>
                  <a:gd name="T100" fmla="*/ 207 w 242"/>
                  <a:gd name="T101" fmla="*/ 108 h 235"/>
                  <a:gd name="T102" fmla="*/ 218 w 242"/>
                  <a:gd name="T103" fmla="*/ 107 h 235"/>
                  <a:gd name="T104" fmla="*/ 239 w 242"/>
                  <a:gd name="T105" fmla="*/ 92 h 235"/>
                  <a:gd name="T106" fmla="*/ 234 w 242"/>
                  <a:gd name="T107" fmla="*/ 75 h 235"/>
                  <a:gd name="T108" fmla="*/ 230 w 242"/>
                  <a:gd name="T109" fmla="*/ 60 h 235"/>
                  <a:gd name="T110" fmla="*/ 224 w 242"/>
                  <a:gd name="T111" fmla="*/ 43 h 235"/>
                  <a:gd name="T112" fmla="*/ 218 w 242"/>
                  <a:gd name="T113" fmla="*/ 26 h 235"/>
                  <a:gd name="T114" fmla="*/ 209 w 242"/>
                  <a:gd name="T115" fmla="*/ 12 h 235"/>
                  <a:gd name="T116" fmla="*/ 195 w 242"/>
                  <a:gd name="T117" fmla="*/ 16 h 235"/>
                  <a:gd name="T118" fmla="*/ 163 w 242"/>
                  <a:gd name="T119" fmla="*/ 16 h 235"/>
                  <a:gd name="T120" fmla="*/ 145 w 242"/>
                  <a:gd name="T121" fmla="*/ 3 h 235"/>
                  <a:gd name="T122" fmla="*/ 140 w 242"/>
                  <a:gd name="T123" fmla="*/ 4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42" h="235">
                    <a:moveTo>
                      <a:pt x="140" y="4"/>
                    </a:moveTo>
                    <a:cubicBezTo>
                      <a:pt x="140" y="6"/>
                      <a:pt x="141" y="8"/>
                      <a:pt x="140" y="10"/>
                    </a:cubicBezTo>
                    <a:cubicBezTo>
                      <a:pt x="140" y="12"/>
                      <a:pt x="138" y="13"/>
                      <a:pt x="138" y="14"/>
                    </a:cubicBezTo>
                    <a:cubicBezTo>
                      <a:pt x="137" y="16"/>
                      <a:pt x="139" y="18"/>
                      <a:pt x="139" y="20"/>
                    </a:cubicBezTo>
                    <a:cubicBezTo>
                      <a:pt x="138" y="21"/>
                      <a:pt x="136" y="24"/>
                      <a:pt x="135" y="25"/>
                    </a:cubicBezTo>
                    <a:cubicBezTo>
                      <a:pt x="134" y="27"/>
                      <a:pt x="132" y="29"/>
                      <a:pt x="129" y="29"/>
                    </a:cubicBezTo>
                    <a:cubicBezTo>
                      <a:pt x="126" y="29"/>
                      <a:pt x="127" y="26"/>
                      <a:pt x="124" y="25"/>
                    </a:cubicBezTo>
                    <a:cubicBezTo>
                      <a:pt x="122" y="25"/>
                      <a:pt x="120" y="25"/>
                      <a:pt x="118" y="26"/>
                    </a:cubicBezTo>
                    <a:cubicBezTo>
                      <a:pt x="115" y="26"/>
                      <a:pt x="113" y="25"/>
                      <a:pt x="111" y="26"/>
                    </a:cubicBezTo>
                    <a:cubicBezTo>
                      <a:pt x="110" y="27"/>
                      <a:pt x="111" y="28"/>
                      <a:pt x="109" y="28"/>
                    </a:cubicBezTo>
                    <a:cubicBezTo>
                      <a:pt x="108" y="28"/>
                      <a:pt x="108" y="27"/>
                      <a:pt x="107" y="27"/>
                    </a:cubicBezTo>
                    <a:cubicBezTo>
                      <a:pt x="105" y="26"/>
                      <a:pt x="103" y="27"/>
                      <a:pt x="101" y="27"/>
                    </a:cubicBezTo>
                    <a:cubicBezTo>
                      <a:pt x="96" y="26"/>
                      <a:pt x="92" y="24"/>
                      <a:pt x="88" y="23"/>
                    </a:cubicBezTo>
                    <a:cubicBezTo>
                      <a:pt x="86" y="23"/>
                      <a:pt x="83" y="22"/>
                      <a:pt x="82" y="22"/>
                    </a:cubicBezTo>
                    <a:cubicBezTo>
                      <a:pt x="78" y="22"/>
                      <a:pt x="80" y="23"/>
                      <a:pt x="79" y="25"/>
                    </a:cubicBezTo>
                    <a:cubicBezTo>
                      <a:pt x="78" y="28"/>
                      <a:pt x="73" y="27"/>
                      <a:pt x="71" y="27"/>
                    </a:cubicBezTo>
                    <a:cubicBezTo>
                      <a:pt x="69" y="26"/>
                      <a:pt x="66" y="27"/>
                      <a:pt x="63" y="27"/>
                    </a:cubicBezTo>
                    <a:cubicBezTo>
                      <a:pt x="61" y="27"/>
                      <a:pt x="58" y="27"/>
                      <a:pt x="56" y="27"/>
                    </a:cubicBezTo>
                    <a:cubicBezTo>
                      <a:pt x="54" y="27"/>
                      <a:pt x="56" y="26"/>
                      <a:pt x="54" y="28"/>
                    </a:cubicBezTo>
                    <a:cubicBezTo>
                      <a:pt x="54" y="29"/>
                      <a:pt x="50" y="34"/>
                      <a:pt x="51" y="34"/>
                    </a:cubicBezTo>
                    <a:cubicBezTo>
                      <a:pt x="48" y="35"/>
                      <a:pt x="45" y="32"/>
                      <a:pt x="43" y="32"/>
                    </a:cubicBezTo>
                    <a:cubicBezTo>
                      <a:pt x="42" y="36"/>
                      <a:pt x="51" y="43"/>
                      <a:pt x="46" y="45"/>
                    </a:cubicBezTo>
                    <a:cubicBezTo>
                      <a:pt x="43" y="46"/>
                      <a:pt x="40" y="47"/>
                      <a:pt x="38" y="48"/>
                    </a:cubicBezTo>
                    <a:cubicBezTo>
                      <a:pt x="37" y="52"/>
                      <a:pt x="37" y="54"/>
                      <a:pt x="32" y="54"/>
                    </a:cubicBezTo>
                    <a:cubicBezTo>
                      <a:pt x="28" y="54"/>
                      <a:pt x="24" y="54"/>
                      <a:pt x="20" y="54"/>
                    </a:cubicBezTo>
                    <a:cubicBezTo>
                      <a:pt x="18" y="54"/>
                      <a:pt x="17" y="54"/>
                      <a:pt x="15" y="54"/>
                    </a:cubicBezTo>
                    <a:cubicBezTo>
                      <a:pt x="13" y="54"/>
                      <a:pt x="13" y="54"/>
                      <a:pt x="12" y="56"/>
                    </a:cubicBezTo>
                    <a:cubicBezTo>
                      <a:pt x="10" y="59"/>
                      <a:pt x="6" y="58"/>
                      <a:pt x="2" y="59"/>
                    </a:cubicBezTo>
                    <a:cubicBezTo>
                      <a:pt x="3" y="62"/>
                      <a:pt x="0" y="62"/>
                      <a:pt x="0" y="65"/>
                    </a:cubicBezTo>
                    <a:cubicBezTo>
                      <a:pt x="0" y="67"/>
                      <a:pt x="0" y="69"/>
                      <a:pt x="1" y="71"/>
                    </a:cubicBezTo>
                    <a:cubicBezTo>
                      <a:pt x="4" y="72"/>
                      <a:pt x="7" y="71"/>
                      <a:pt x="10" y="72"/>
                    </a:cubicBezTo>
                    <a:cubicBezTo>
                      <a:pt x="11" y="72"/>
                      <a:pt x="11" y="73"/>
                      <a:pt x="13" y="73"/>
                    </a:cubicBezTo>
                    <a:cubicBezTo>
                      <a:pt x="15" y="73"/>
                      <a:pt x="16" y="73"/>
                      <a:pt x="18" y="73"/>
                    </a:cubicBezTo>
                    <a:cubicBezTo>
                      <a:pt x="18" y="73"/>
                      <a:pt x="22" y="74"/>
                      <a:pt x="22" y="74"/>
                    </a:cubicBezTo>
                    <a:cubicBezTo>
                      <a:pt x="23" y="75"/>
                      <a:pt x="23" y="77"/>
                      <a:pt x="23" y="78"/>
                    </a:cubicBezTo>
                    <a:cubicBezTo>
                      <a:pt x="23" y="80"/>
                      <a:pt x="22" y="83"/>
                      <a:pt x="23" y="85"/>
                    </a:cubicBezTo>
                    <a:cubicBezTo>
                      <a:pt x="23" y="85"/>
                      <a:pt x="26" y="85"/>
                      <a:pt x="27" y="85"/>
                    </a:cubicBezTo>
                    <a:cubicBezTo>
                      <a:pt x="28" y="86"/>
                      <a:pt x="27" y="88"/>
                      <a:pt x="27" y="89"/>
                    </a:cubicBezTo>
                    <a:cubicBezTo>
                      <a:pt x="28" y="89"/>
                      <a:pt x="29" y="89"/>
                      <a:pt x="30" y="89"/>
                    </a:cubicBezTo>
                    <a:cubicBezTo>
                      <a:pt x="30" y="91"/>
                      <a:pt x="32" y="92"/>
                      <a:pt x="33" y="93"/>
                    </a:cubicBezTo>
                    <a:cubicBezTo>
                      <a:pt x="34" y="94"/>
                      <a:pt x="35" y="95"/>
                      <a:pt x="36" y="95"/>
                    </a:cubicBezTo>
                    <a:cubicBezTo>
                      <a:pt x="37" y="96"/>
                      <a:pt x="37" y="97"/>
                      <a:pt x="38" y="98"/>
                    </a:cubicBezTo>
                    <a:cubicBezTo>
                      <a:pt x="39" y="98"/>
                      <a:pt x="40" y="98"/>
                      <a:pt x="41" y="98"/>
                    </a:cubicBezTo>
                    <a:cubicBezTo>
                      <a:pt x="41" y="99"/>
                      <a:pt x="42" y="100"/>
                      <a:pt x="43" y="100"/>
                    </a:cubicBezTo>
                    <a:cubicBezTo>
                      <a:pt x="45" y="101"/>
                      <a:pt x="46" y="102"/>
                      <a:pt x="49" y="102"/>
                    </a:cubicBezTo>
                    <a:cubicBezTo>
                      <a:pt x="53" y="103"/>
                      <a:pt x="56" y="104"/>
                      <a:pt x="59" y="107"/>
                    </a:cubicBezTo>
                    <a:cubicBezTo>
                      <a:pt x="61" y="108"/>
                      <a:pt x="65" y="111"/>
                      <a:pt x="66" y="114"/>
                    </a:cubicBezTo>
                    <a:cubicBezTo>
                      <a:pt x="67" y="119"/>
                      <a:pt x="61" y="122"/>
                      <a:pt x="59" y="126"/>
                    </a:cubicBezTo>
                    <a:cubicBezTo>
                      <a:pt x="56" y="131"/>
                      <a:pt x="54" y="137"/>
                      <a:pt x="50" y="141"/>
                    </a:cubicBezTo>
                    <a:cubicBezTo>
                      <a:pt x="45" y="147"/>
                      <a:pt x="47" y="154"/>
                      <a:pt x="47" y="161"/>
                    </a:cubicBezTo>
                    <a:cubicBezTo>
                      <a:pt x="47" y="164"/>
                      <a:pt x="46" y="168"/>
                      <a:pt x="46" y="171"/>
                    </a:cubicBezTo>
                    <a:cubicBezTo>
                      <a:pt x="46" y="175"/>
                      <a:pt x="46" y="178"/>
                      <a:pt x="45" y="182"/>
                    </a:cubicBezTo>
                    <a:cubicBezTo>
                      <a:pt x="45" y="182"/>
                      <a:pt x="45" y="184"/>
                      <a:pt x="45" y="184"/>
                    </a:cubicBezTo>
                    <a:cubicBezTo>
                      <a:pt x="46" y="186"/>
                      <a:pt x="47" y="185"/>
                      <a:pt x="48" y="186"/>
                    </a:cubicBezTo>
                    <a:cubicBezTo>
                      <a:pt x="49" y="187"/>
                      <a:pt x="48" y="190"/>
                      <a:pt x="48" y="191"/>
                    </a:cubicBezTo>
                    <a:cubicBezTo>
                      <a:pt x="48" y="193"/>
                      <a:pt x="47" y="194"/>
                      <a:pt x="47" y="197"/>
                    </a:cubicBezTo>
                    <a:cubicBezTo>
                      <a:pt x="47" y="201"/>
                      <a:pt x="47" y="205"/>
                      <a:pt x="48" y="209"/>
                    </a:cubicBezTo>
                    <a:cubicBezTo>
                      <a:pt x="48" y="210"/>
                      <a:pt x="48" y="214"/>
                      <a:pt x="49" y="216"/>
                    </a:cubicBezTo>
                    <a:cubicBezTo>
                      <a:pt x="50" y="219"/>
                      <a:pt x="52" y="216"/>
                      <a:pt x="53" y="214"/>
                    </a:cubicBezTo>
                    <a:cubicBezTo>
                      <a:pt x="54" y="213"/>
                      <a:pt x="54" y="212"/>
                      <a:pt x="55" y="212"/>
                    </a:cubicBezTo>
                    <a:cubicBezTo>
                      <a:pt x="56" y="211"/>
                      <a:pt x="56" y="212"/>
                      <a:pt x="57" y="212"/>
                    </a:cubicBezTo>
                    <a:cubicBezTo>
                      <a:pt x="57" y="211"/>
                      <a:pt x="58" y="210"/>
                      <a:pt x="58" y="210"/>
                    </a:cubicBezTo>
                    <a:cubicBezTo>
                      <a:pt x="61" y="209"/>
                      <a:pt x="64" y="211"/>
                      <a:pt x="67" y="211"/>
                    </a:cubicBezTo>
                    <a:cubicBezTo>
                      <a:pt x="67" y="211"/>
                      <a:pt x="69" y="211"/>
                      <a:pt x="69" y="212"/>
                    </a:cubicBezTo>
                    <a:cubicBezTo>
                      <a:pt x="71" y="212"/>
                      <a:pt x="70" y="213"/>
                      <a:pt x="70" y="214"/>
                    </a:cubicBezTo>
                    <a:cubicBezTo>
                      <a:pt x="71" y="216"/>
                      <a:pt x="73" y="218"/>
                      <a:pt x="74" y="215"/>
                    </a:cubicBezTo>
                    <a:cubicBezTo>
                      <a:pt x="75" y="214"/>
                      <a:pt x="74" y="211"/>
                      <a:pt x="74" y="210"/>
                    </a:cubicBezTo>
                    <a:cubicBezTo>
                      <a:pt x="75" y="207"/>
                      <a:pt x="76" y="207"/>
                      <a:pt x="78" y="206"/>
                    </a:cubicBezTo>
                    <a:cubicBezTo>
                      <a:pt x="82" y="204"/>
                      <a:pt x="84" y="198"/>
                      <a:pt x="88" y="196"/>
                    </a:cubicBezTo>
                    <a:cubicBezTo>
                      <a:pt x="90" y="194"/>
                      <a:pt x="94" y="192"/>
                      <a:pt x="95" y="196"/>
                    </a:cubicBezTo>
                    <a:cubicBezTo>
                      <a:pt x="96" y="198"/>
                      <a:pt x="96" y="202"/>
                      <a:pt x="95" y="204"/>
                    </a:cubicBezTo>
                    <a:cubicBezTo>
                      <a:pt x="94" y="205"/>
                      <a:pt x="93" y="206"/>
                      <a:pt x="93" y="208"/>
                    </a:cubicBezTo>
                    <a:cubicBezTo>
                      <a:pt x="93" y="209"/>
                      <a:pt x="93" y="211"/>
                      <a:pt x="93" y="212"/>
                    </a:cubicBezTo>
                    <a:cubicBezTo>
                      <a:pt x="93" y="214"/>
                      <a:pt x="93" y="217"/>
                      <a:pt x="93" y="220"/>
                    </a:cubicBezTo>
                    <a:cubicBezTo>
                      <a:pt x="96" y="221"/>
                      <a:pt x="100" y="218"/>
                      <a:pt x="101" y="222"/>
                    </a:cubicBezTo>
                    <a:cubicBezTo>
                      <a:pt x="102" y="222"/>
                      <a:pt x="101" y="223"/>
                      <a:pt x="101" y="224"/>
                    </a:cubicBezTo>
                    <a:cubicBezTo>
                      <a:pt x="102" y="225"/>
                      <a:pt x="102" y="225"/>
                      <a:pt x="103" y="226"/>
                    </a:cubicBezTo>
                    <a:cubicBezTo>
                      <a:pt x="104" y="227"/>
                      <a:pt x="104" y="228"/>
                      <a:pt x="107" y="228"/>
                    </a:cubicBezTo>
                    <a:cubicBezTo>
                      <a:pt x="109" y="229"/>
                      <a:pt x="109" y="229"/>
                      <a:pt x="110" y="228"/>
                    </a:cubicBezTo>
                    <a:cubicBezTo>
                      <a:pt x="112" y="228"/>
                      <a:pt x="112" y="227"/>
                      <a:pt x="114" y="227"/>
                    </a:cubicBezTo>
                    <a:cubicBezTo>
                      <a:pt x="116" y="227"/>
                      <a:pt x="119" y="229"/>
                      <a:pt x="121" y="230"/>
                    </a:cubicBezTo>
                    <a:cubicBezTo>
                      <a:pt x="123" y="231"/>
                      <a:pt x="124" y="233"/>
                      <a:pt x="126" y="233"/>
                    </a:cubicBezTo>
                    <a:cubicBezTo>
                      <a:pt x="128" y="234"/>
                      <a:pt x="129" y="232"/>
                      <a:pt x="132" y="232"/>
                    </a:cubicBezTo>
                    <a:cubicBezTo>
                      <a:pt x="136" y="230"/>
                      <a:pt x="141" y="227"/>
                      <a:pt x="145" y="229"/>
                    </a:cubicBezTo>
                    <a:cubicBezTo>
                      <a:pt x="147" y="231"/>
                      <a:pt x="148" y="233"/>
                      <a:pt x="149" y="235"/>
                    </a:cubicBezTo>
                    <a:cubicBezTo>
                      <a:pt x="149" y="235"/>
                      <a:pt x="149" y="235"/>
                      <a:pt x="149" y="235"/>
                    </a:cubicBezTo>
                    <a:cubicBezTo>
                      <a:pt x="152" y="233"/>
                      <a:pt x="153" y="231"/>
                      <a:pt x="155" y="228"/>
                    </a:cubicBezTo>
                    <a:cubicBezTo>
                      <a:pt x="157" y="225"/>
                      <a:pt x="160" y="218"/>
                      <a:pt x="159" y="215"/>
                    </a:cubicBezTo>
                    <a:cubicBezTo>
                      <a:pt x="159" y="213"/>
                      <a:pt x="160" y="208"/>
                      <a:pt x="157" y="209"/>
                    </a:cubicBezTo>
                    <a:cubicBezTo>
                      <a:pt x="155" y="209"/>
                      <a:pt x="154" y="208"/>
                      <a:pt x="152" y="207"/>
                    </a:cubicBezTo>
                    <a:cubicBezTo>
                      <a:pt x="154" y="204"/>
                      <a:pt x="158" y="202"/>
                      <a:pt x="160" y="199"/>
                    </a:cubicBezTo>
                    <a:cubicBezTo>
                      <a:pt x="161" y="197"/>
                      <a:pt x="162" y="191"/>
                      <a:pt x="162" y="189"/>
                    </a:cubicBezTo>
                    <a:cubicBezTo>
                      <a:pt x="162" y="188"/>
                      <a:pt x="162" y="177"/>
                      <a:pt x="163" y="177"/>
                    </a:cubicBezTo>
                    <a:cubicBezTo>
                      <a:pt x="153" y="177"/>
                      <a:pt x="165" y="170"/>
                      <a:pt x="167" y="168"/>
                    </a:cubicBezTo>
                    <a:cubicBezTo>
                      <a:pt x="170" y="166"/>
                      <a:pt x="174" y="164"/>
                      <a:pt x="176" y="161"/>
                    </a:cubicBezTo>
                    <a:cubicBezTo>
                      <a:pt x="179" y="159"/>
                      <a:pt x="181" y="156"/>
                      <a:pt x="184" y="154"/>
                    </a:cubicBezTo>
                    <a:cubicBezTo>
                      <a:pt x="193" y="150"/>
                      <a:pt x="198" y="146"/>
                      <a:pt x="207" y="144"/>
                    </a:cubicBezTo>
                    <a:cubicBezTo>
                      <a:pt x="216" y="142"/>
                      <a:pt x="212" y="135"/>
                      <a:pt x="208" y="130"/>
                    </a:cubicBezTo>
                    <a:cubicBezTo>
                      <a:pt x="207" y="128"/>
                      <a:pt x="204" y="124"/>
                      <a:pt x="204" y="121"/>
                    </a:cubicBezTo>
                    <a:cubicBezTo>
                      <a:pt x="205" y="119"/>
                      <a:pt x="207" y="118"/>
                      <a:pt x="208" y="117"/>
                    </a:cubicBezTo>
                    <a:cubicBezTo>
                      <a:pt x="209" y="114"/>
                      <a:pt x="206" y="114"/>
                      <a:pt x="206" y="113"/>
                    </a:cubicBezTo>
                    <a:cubicBezTo>
                      <a:pt x="206" y="111"/>
                      <a:pt x="208" y="110"/>
                      <a:pt x="207" y="108"/>
                    </a:cubicBezTo>
                    <a:cubicBezTo>
                      <a:pt x="207" y="108"/>
                      <a:pt x="207" y="107"/>
                      <a:pt x="206" y="106"/>
                    </a:cubicBezTo>
                    <a:cubicBezTo>
                      <a:pt x="211" y="104"/>
                      <a:pt x="214" y="106"/>
                      <a:pt x="218" y="107"/>
                    </a:cubicBezTo>
                    <a:cubicBezTo>
                      <a:pt x="222" y="108"/>
                      <a:pt x="224" y="103"/>
                      <a:pt x="227" y="101"/>
                    </a:cubicBezTo>
                    <a:cubicBezTo>
                      <a:pt x="232" y="97"/>
                      <a:pt x="235" y="97"/>
                      <a:pt x="239" y="92"/>
                    </a:cubicBezTo>
                    <a:cubicBezTo>
                      <a:pt x="242" y="86"/>
                      <a:pt x="237" y="88"/>
                      <a:pt x="236" y="85"/>
                    </a:cubicBezTo>
                    <a:cubicBezTo>
                      <a:pt x="236" y="82"/>
                      <a:pt x="238" y="75"/>
                      <a:pt x="234" y="75"/>
                    </a:cubicBezTo>
                    <a:cubicBezTo>
                      <a:pt x="230" y="74"/>
                      <a:pt x="225" y="74"/>
                      <a:pt x="226" y="69"/>
                    </a:cubicBezTo>
                    <a:cubicBezTo>
                      <a:pt x="226" y="65"/>
                      <a:pt x="235" y="62"/>
                      <a:pt x="230" y="60"/>
                    </a:cubicBezTo>
                    <a:cubicBezTo>
                      <a:pt x="226" y="59"/>
                      <a:pt x="229" y="53"/>
                      <a:pt x="228" y="50"/>
                    </a:cubicBezTo>
                    <a:cubicBezTo>
                      <a:pt x="227" y="47"/>
                      <a:pt x="225" y="46"/>
                      <a:pt x="224" y="43"/>
                    </a:cubicBezTo>
                    <a:cubicBezTo>
                      <a:pt x="223" y="41"/>
                      <a:pt x="224" y="38"/>
                      <a:pt x="223" y="36"/>
                    </a:cubicBezTo>
                    <a:cubicBezTo>
                      <a:pt x="222" y="33"/>
                      <a:pt x="218" y="29"/>
                      <a:pt x="218" y="26"/>
                    </a:cubicBezTo>
                    <a:cubicBezTo>
                      <a:pt x="219" y="23"/>
                      <a:pt x="222" y="21"/>
                      <a:pt x="219" y="20"/>
                    </a:cubicBezTo>
                    <a:cubicBezTo>
                      <a:pt x="215" y="18"/>
                      <a:pt x="212" y="15"/>
                      <a:pt x="209" y="12"/>
                    </a:cubicBezTo>
                    <a:cubicBezTo>
                      <a:pt x="206" y="10"/>
                      <a:pt x="203" y="14"/>
                      <a:pt x="200" y="15"/>
                    </a:cubicBezTo>
                    <a:cubicBezTo>
                      <a:pt x="198" y="15"/>
                      <a:pt x="197" y="16"/>
                      <a:pt x="195" y="16"/>
                    </a:cubicBezTo>
                    <a:cubicBezTo>
                      <a:pt x="193" y="17"/>
                      <a:pt x="191" y="16"/>
                      <a:pt x="188" y="17"/>
                    </a:cubicBezTo>
                    <a:cubicBezTo>
                      <a:pt x="180" y="18"/>
                      <a:pt x="171" y="20"/>
                      <a:pt x="163" y="16"/>
                    </a:cubicBezTo>
                    <a:cubicBezTo>
                      <a:pt x="158" y="14"/>
                      <a:pt x="152" y="15"/>
                      <a:pt x="148" y="13"/>
                    </a:cubicBezTo>
                    <a:cubicBezTo>
                      <a:pt x="144" y="12"/>
                      <a:pt x="145" y="6"/>
                      <a:pt x="145" y="3"/>
                    </a:cubicBezTo>
                    <a:cubicBezTo>
                      <a:pt x="144" y="1"/>
                      <a:pt x="144" y="1"/>
                      <a:pt x="143" y="0"/>
                    </a:cubicBezTo>
                    <a:cubicBezTo>
                      <a:pt x="141" y="1"/>
                      <a:pt x="141" y="2"/>
                      <a:pt x="140" y="4"/>
                    </a:cubicBezTo>
                    <a:close/>
                  </a:path>
                </a:pathLst>
              </a:custGeom>
              <a:solidFill>
                <a:schemeClr val="accent4">
                  <a:lumMod val="60000"/>
                  <a:lumOff val="4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7" name="Freeform 63"/>
              <p:cNvSpPr>
                <a:spLocks/>
              </p:cNvSpPr>
              <p:nvPr/>
            </p:nvSpPr>
            <p:spPr bwMode="auto">
              <a:xfrm>
                <a:off x="6581775" y="6169025"/>
                <a:ext cx="1028700" cy="1189038"/>
              </a:xfrm>
              <a:custGeom>
                <a:avLst/>
                <a:gdLst>
                  <a:gd name="T0" fmla="*/ 229 w 274"/>
                  <a:gd name="T1" fmla="*/ 29 h 317"/>
                  <a:gd name="T2" fmla="*/ 210 w 274"/>
                  <a:gd name="T3" fmla="*/ 39 h 317"/>
                  <a:gd name="T4" fmla="*/ 180 w 274"/>
                  <a:gd name="T5" fmla="*/ 48 h 317"/>
                  <a:gd name="T6" fmla="*/ 177 w 274"/>
                  <a:gd name="T7" fmla="*/ 59 h 317"/>
                  <a:gd name="T8" fmla="*/ 171 w 274"/>
                  <a:gd name="T9" fmla="*/ 69 h 317"/>
                  <a:gd name="T10" fmla="*/ 181 w 274"/>
                  <a:gd name="T11" fmla="*/ 76 h 317"/>
                  <a:gd name="T12" fmla="*/ 187 w 274"/>
                  <a:gd name="T13" fmla="*/ 90 h 317"/>
                  <a:gd name="T14" fmla="*/ 209 w 274"/>
                  <a:gd name="T15" fmla="*/ 112 h 317"/>
                  <a:gd name="T16" fmla="*/ 196 w 274"/>
                  <a:gd name="T17" fmla="*/ 107 h 317"/>
                  <a:gd name="T18" fmla="*/ 177 w 274"/>
                  <a:gd name="T19" fmla="*/ 89 h 317"/>
                  <a:gd name="T20" fmla="*/ 146 w 274"/>
                  <a:gd name="T21" fmla="*/ 84 h 317"/>
                  <a:gd name="T22" fmla="*/ 131 w 274"/>
                  <a:gd name="T23" fmla="*/ 66 h 317"/>
                  <a:gd name="T24" fmla="*/ 113 w 274"/>
                  <a:gd name="T25" fmla="*/ 45 h 317"/>
                  <a:gd name="T26" fmla="*/ 101 w 274"/>
                  <a:gd name="T27" fmla="*/ 31 h 317"/>
                  <a:gd name="T28" fmla="*/ 83 w 274"/>
                  <a:gd name="T29" fmla="*/ 25 h 317"/>
                  <a:gd name="T30" fmla="*/ 73 w 274"/>
                  <a:gd name="T31" fmla="*/ 0 h 317"/>
                  <a:gd name="T32" fmla="*/ 48 w 274"/>
                  <a:gd name="T33" fmla="*/ 10 h 317"/>
                  <a:gd name="T34" fmla="*/ 43 w 274"/>
                  <a:gd name="T35" fmla="*/ 26 h 317"/>
                  <a:gd name="T36" fmla="*/ 49 w 274"/>
                  <a:gd name="T37" fmla="*/ 50 h 317"/>
                  <a:gd name="T38" fmla="*/ 47 w 274"/>
                  <a:gd name="T39" fmla="*/ 71 h 317"/>
                  <a:gd name="T40" fmla="*/ 46 w 274"/>
                  <a:gd name="T41" fmla="*/ 83 h 317"/>
                  <a:gd name="T42" fmla="*/ 45 w 274"/>
                  <a:gd name="T43" fmla="*/ 94 h 317"/>
                  <a:gd name="T44" fmla="*/ 34 w 274"/>
                  <a:gd name="T45" fmla="*/ 110 h 317"/>
                  <a:gd name="T46" fmla="*/ 23 w 274"/>
                  <a:gd name="T47" fmla="*/ 120 h 317"/>
                  <a:gd name="T48" fmla="*/ 14 w 274"/>
                  <a:gd name="T49" fmla="*/ 126 h 317"/>
                  <a:gd name="T50" fmla="*/ 1 w 274"/>
                  <a:gd name="T51" fmla="*/ 146 h 317"/>
                  <a:gd name="T52" fmla="*/ 7 w 274"/>
                  <a:gd name="T53" fmla="*/ 160 h 317"/>
                  <a:gd name="T54" fmla="*/ 22 w 274"/>
                  <a:gd name="T55" fmla="*/ 176 h 317"/>
                  <a:gd name="T56" fmla="*/ 43 w 274"/>
                  <a:gd name="T57" fmla="*/ 179 h 317"/>
                  <a:gd name="T58" fmla="*/ 60 w 274"/>
                  <a:gd name="T59" fmla="*/ 197 h 317"/>
                  <a:gd name="T60" fmla="*/ 70 w 274"/>
                  <a:gd name="T61" fmla="*/ 205 h 317"/>
                  <a:gd name="T62" fmla="*/ 78 w 274"/>
                  <a:gd name="T63" fmla="*/ 216 h 317"/>
                  <a:gd name="T64" fmla="*/ 100 w 274"/>
                  <a:gd name="T65" fmla="*/ 223 h 317"/>
                  <a:gd name="T66" fmla="*/ 121 w 274"/>
                  <a:gd name="T67" fmla="*/ 228 h 317"/>
                  <a:gd name="T68" fmla="*/ 129 w 274"/>
                  <a:gd name="T69" fmla="*/ 248 h 317"/>
                  <a:gd name="T70" fmla="*/ 143 w 274"/>
                  <a:gd name="T71" fmla="*/ 266 h 317"/>
                  <a:gd name="T72" fmla="*/ 161 w 274"/>
                  <a:gd name="T73" fmla="*/ 296 h 317"/>
                  <a:gd name="T74" fmla="*/ 176 w 274"/>
                  <a:gd name="T75" fmla="*/ 306 h 317"/>
                  <a:gd name="T76" fmla="*/ 185 w 274"/>
                  <a:gd name="T77" fmla="*/ 315 h 317"/>
                  <a:gd name="T78" fmla="*/ 198 w 274"/>
                  <a:gd name="T79" fmla="*/ 313 h 317"/>
                  <a:gd name="T80" fmla="*/ 234 w 274"/>
                  <a:gd name="T81" fmla="*/ 303 h 317"/>
                  <a:gd name="T82" fmla="*/ 252 w 274"/>
                  <a:gd name="T83" fmla="*/ 263 h 317"/>
                  <a:gd name="T84" fmla="*/ 221 w 274"/>
                  <a:gd name="T85" fmla="*/ 247 h 317"/>
                  <a:gd name="T86" fmla="*/ 205 w 274"/>
                  <a:gd name="T87" fmla="*/ 211 h 317"/>
                  <a:gd name="T88" fmla="*/ 231 w 274"/>
                  <a:gd name="T89" fmla="*/ 192 h 317"/>
                  <a:gd name="T90" fmla="*/ 258 w 274"/>
                  <a:gd name="T91" fmla="*/ 152 h 317"/>
                  <a:gd name="T92" fmla="*/ 273 w 274"/>
                  <a:gd name="T93" fmla="*/ 101 h 317"/>
                  <a:gd name="T94" fmla="*/ 258 w 274"/>
                  <a:gd name="T95" fmla="*/ 57 h 3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74" h="317">
                    <a:moveTo>
                      <a:pt x="251" y="37"/>
                    </a:moveTo>
                    <a:cubicBezTo>
                      <a:pt x="249" y="35"/>
                      <a:pt x="247" y="32"/>
                      <a:pt x="245" y="31"/>
                    </a:cubicBezTo>
                    <a:cubicBezTo>
                      <a:pt x="241" y="30"/>
                      <a:pt x="240" y="27"/>
                      <a:pt x="236" y="27"/>
                    </a:cubicBezTo>
                    <a:cubicBezTo>
                      <a:pt x="233" y="27"/>
                      <a:pt x="231" y="28"/>
                      <a:pt x="229" y="29"/>
                    </a:cubicBezTo>
                    <a:cubicBezTo>
                      <a:pt x="226" y="29"/>
                      <a:pt x="223" y="31"/>
                      <a:pt x="220" y="31"/>
                    </a:cubicBezTo>
                    <a:cubicBezTo>
                      <a:pt x="216" y="31"/>
                      <a:pt x="214" y="28"/>
                      <a:pt x="211" y="28"/>
                    </a:cubicBezTo>
                    <a:cubicBezTo>
                      <a:pt x="208" y="28"/>
                      <a:pt x="206" y="30"/>
                      <a:pt x="207" y="33"/>
                    </a:cubicBezTo>
                    <a:cubicBezTo>
                      <a:pt x="207" y="36"/>
                      <a:pt x="210" y="36"/>
                      <a:pt x="210" y="39"/>
                    </a:cubicBezTo>
                    <a:cubicBezTo>
                      <a:pt x="207" y="39"/>
                      <a:pt x="204" y="38"/>
                      <a:pt x="201" y="38"/>
                    </a:cubicBezTo>
                    <a:cubicBezTo>
                      <a:pt x="199" y="32"/>
                      <a:pt x="189" y="36"/>
                      <a:pt x="185" y="37"/>
                    </a:cubicBezTo>
                    <a:cubicBezTo>
                      <a:pt x="181" y="38"/>
                      <a:pt x="181" y="40"/>
                      <a:pt x="181" y="44"/>
                    </a:cubicBezTo>
                    <a:cubicBezTo>
                      <a:pt x="181" y="45"/>
                      <a:pt x="181" y="47"/>
                      <a:pt x="180" y="48"/>
                    </a:cubicBezTo>
                    <a:cubicBezTo>
                      <a:pt x="179" y="49"/>
                      <a:pt x="177" y="48"/>
                      <a:pt x="176" y="48"/>
                    </a:cubicBezTo>
                    <a:cubicBezTo>
                      <a:pt x="176" y="52"/>
                      <a:pt x="181" y="52"/>
                      <a:pt x="183" y="54"/>
                    </a:cubicBezTo>
                    <a:cubicBezTo>
                      <a:pt x="184" y="56"/>
                      <a:pt x="186" y="60"/>
                      <a:pt x="182" y="59"/>
                    </a:cubicBezTo>
                    <a:cubicBezTo>
                      <a:pt x="180" y="59"/>
                      <a:pt x="179" y="58"/>
                      <a:pt x="177" y="59"/>
                    </a:cubicBezTo>
                    <a:cubicBezTo>
                      <a:pt x="177" y="59"/>
                      <a:pt x="175" y="60"/>
                      <a:pt x="174" y="60"/>
                    </a:cubicBezTo>
                    <a:cubicBezTo>
                      <a:pt x="172" y="61"/>
                      <a:pt x="168" y="62"/>
                      <a:pt x="169" y="66"/>
                    </a:cubicBezTo>
                    <a:cubicBezTo>
                      <a:pt x="170" y="66"/>
                      <a:pt x="171" y="67"/>
                      <a:pt x="171" y="67"/>
                    </a:cubicBezTo>
                    <a:cubicBezTo>
                      <a:pt x="171" y="67"/>
                      <a:pt x="171" y="68"/>
                      <a:pt x="171" y="69"/>
                    </a:cubicBezTo>
                    <a:cubicBezTo>
                      <a:pt x="172" y="69"/>
                      <a:pt x="172" y="71"/>
                      <a:pt x="173" y="72"/>
                    </a:cubicBezTo>
                    <a:cubicBezTo>
                      <a:pt x="175" y="73"/>
                      <a:pt x="175" y="73"/>
                      <a:pt x="177" y="73"/>
                    </a:cubicBezTo>
                    <a:cubicBezTo>
                      <a:pt x="177" y="74"/>
                      <a:pt x="178" y="75"/>
                      <a:pt x="179" y="75"/>
                    </a:cubicBezTo>
                    <a:cubicBezTo>
                      <a:pt x="179" y="75"/>
                      <a:pt x="180" y="76"/>
                      <a:pt x="181" y="76"/>
                    </a:cubicBezTo>
                    <a:cubicBezTo>
                      <a:pt x="183" y="77"/>
                      <a:pt x="183" y="77"/>
                      <a:pt x="184" y="75"/>
                    </a:cubicBezTo>
                    <a:cubicBezTo>
                      <a:pt x="185" y="75"/>
                      <a:pt x="185" y="72"/>
                      <a:pt x="187" y="74"/>
                    </a:cubicBezTo>
                    <a:cubicBezTo>
                      <a:pt x="188" y="76"/>
                      <a:pt x="185" y="84"/>
                      <a:pt x="185" y="86"/>
                    </a:cubicBezTo>
                    <a:cubicBezTo>
                      <a:pt x="185" y="88"/>
                      <a:pt x="185" y="88"/>
                      <a:pt x="187" y="90"/>
                    </a:cubicBezTo>
                    <a:cubicBezTo>
                      <a:pt x="188" y="91"/>
                      <a:pt x="193" y="92"/>
                      <a:pt x="193" y="95"/>
                    </a:cubicBezTo>
                    <a:cubicBezTo>
                      <a:pt x="194" y="97"/>
                      <a:pt x="195" y="98"/>
                      <a:pt x="196" y="99"/>
                    </a:cubicBezTo>
                    <a:cubicBezTo>
                      <a:pt x="199" y="102"/>
                      <a:pt x="202" y="105"/>
                      <a:pt x="206" y="108"/>
                    </a:cubicBezTo>
                    <a:cubicBezTo>
                      <a:pt x="207" y="109"/>
                      <a:pt x="207" y="111"/>
                      <a:pt x="209" y="112"/>
                    </a:cubicBezTo>
                    <a:cubicBezTo>
                      <a:pt x="210" y="113"/>
                      <a:pt x="214" y="114"/>
                      <a:pt x="215" y="114"/>
                    </a:cubicBezTo>
                    <a:cubicBezTo>
                      <a:pt x="216" y="117"/>
                      <a:pt x="212" y="117"/>
                      <a:pt x="209" y="117"/>
                    </a:cubicBezTo>
                    <a:cubicBezTo>
                      <a:pt x="205" y="117"/>
                      <a:pt x="205" y="117"/>
                      <a:pt x="203" y="114"/>
                    </a:cubicBezTo>
                    <a:cubicBezTo>
                      <a:pt x="201" y="111"/>
                      <a:pt x="198" y="108"/>
                      <a:pt x="196" y="107"/>
                    </a:cubicBezTo>
                    <a:cubicBezTo>
                      <a:pt x="194" y="106"/>
                      <a:pt x="193" y="106"/>
                      <a:pt x="192" y="104"/>
                    </a:cubicBezTo>
                    <a:cubicBezTo>
                      <a:pt x="192" y="103"/>
                      <a:pt x="192" y="102"/>
                      <a:pt x="191" y="101"/>
                    </a:cubicBezTo>
                    <a:cubicBezTo>
                      <a:pt x="190" y="99"/>
                      <a:pt x="186" y="97"/>
                      <a:pt x="184" y="95"/>
                    </a:cubicBezTo>
                    <a:cubicBezTo>
                      <a:pt x="182" y="93"/>
                      <a:pt x="179" y="91"/>
                      <a:pt x="177" y="89"/>
                    </a:cubicBezTo>
                    <a:cubicBezTo>
                      <a:pt x="174" y="87"/>
                      <a:pt x="172" y="84"/>
                      <a:pt x="169" y="82"/>
                    </a:cubicBezTo>
                    <a:cubicBezTo>
                      <a:pt x="166" y="79"/>
                      <a:pt x="158" y="79"/>
                      <a:pt x="154" y="81"/>
                    </a:cubicBezTo>
                    <a:cubicBezTo>
                      <a:pt x="153" y="81"/>
                      <a:pt x="151" y="81"/>
                      <a:pt x="150" y="81"/>
                    </a:cubicBezTo>
                    <a:cubicBezTo>
                      <a:pt x="148" y="82"/>
                      <a:pt x="147" y="85"/>
                      <a:pt x="146" y="84"/>
                    </a:cubicBezTo>
                    <a:cubicBezTo>
                      <a:pt x="143" y="84"/>
                      <a:pt x="144" y="80"/>
                      <a:pt x="144" y="79"/>
                    </a:cubicBezTo>
                    <a:cubicBezTo>
                      <a:pt x="139" y="78"/>
                      <a:pt x="146" y="73"/>
                      <a:pt x="146" y="73"/>
                    </a:cubicBezTo>
                    <a:cubicBezTo>
                      <a:pt x="144" y="70"/>
                      <a:pt x="140" y="70"/>
                      <a:pt x="138" y="69"/>
                    </a:cubicBezTo>
                    <a:cubicBezTo>
                      <a:pt x="136" y="69"/>
                      <a:pt x="133" y="67"/>
                      <a:pt x="131" y="66"/>
                    </a:cubicBezTo>
                    <a:cubicBezTo>
                      <a:pt x="130" y="65"/>
                      <a:pt x="130" y="63"/>
                      <a:pt x="129" y="62"/>
                    </a:cubicBezTo>
                    <a:cubicBezTo>
                      <a:pt x="128" y="59"/>
                      <a:pt x="128" y="52"/>
                      <a:pt x="124" y="51"/>
                    </a:cubicBezTo>
                    <a:cubicBezTo>
                      <a:pt x="121" y="50"/>
                      <a:pt x="119" y="50"/>
                      <a:pt x="116" y="49"/>
                    </a:cubicBezTo>
                    <a:cubicBezTo>
                      <a:pt x="114" y="48"/>
                      <a:pt x="113" y="48"/>
                      <a:pt x="113" y="45"/>
                    </a:cubicBezTo>
                    <a:cubicBezTo>
                      <a:pt x="112" y="43"/>
                      <a:pt x="113" y="42"/>
                      <a:pt x="112" y="40"/>
                    </a:cubicBezTo>
                    <a:cubicBezTo>
                      <a:pt x="112" y="39"/>
                      <a:pt x="111" y="36"/>
                      <a:pt x="109" y="35"/>
                    </a:cubicBezTo>
                    <a:cubicBezTo>
                      <a:pt x="107" y="34"/>
                      <a:pt x="107" y="35"/>
                      <a:pt x="106" y="32"/>
                    </a:cubicBezTo>
                    <a:cubicBezTo>
                      <a:pt x="104" y="31"/>
                      <a:pt x="103" y="31"/>
                      <a:pt x="101" y="31"/>
                    </a:cubicBezTo>
                    <a:cubicBezTo>
                      <a:pt x="101" y="35"/>
                      <a:pt x="95" y="35"/>
                      <a:pt x="93" y="35"/>
                    </a:cubicBezTo>
                    <a:cubicBezTo>
                      <a:pt x="91" y="35"/>
                      <a:pt x="87" y="35"/>
                      <a:pt x="85" y="35"/>
                    </a:cubicBezTo>
                    <a:cubicBezTo>
                      <a:pt x="84" y="34"/>
                      <a:pt x="83" y="33"/>
                      <a:pt x="83" y="31"/>
                    </a:cubicBezTo>
                    <a:cubicBezTo>
                      <a:pt x="83" y="29"/>
                      <a:pt x="84" y="27"/>
                      <a:pt x="83" y="25"/>
                    </a:cubicBezTo>
                    <a:cubicBezTo>
                      <a:pt x="83" y="25"/>
                      <a:pt x="82" y="24"/>
                      <a:pt x="82" y="24"/>
                    </a:cubicBezTo>
                    <a:cubicBezTo>
                      <a:pt x="81" y="23"/>
                      <a:pt x="82" y="22"/>
                      <a:pt x="82" y="21"/>
                    </a:cubicBezTo>
                    <a:cubicBezTo>
                      <a:pt x="81" y="14"/>
                      <a:pt x="82" y="7"/>
                      <a:pt x="81" y="0"/>
                    </a:cubicBezTo>
                    <a:cubicBezTo>
                      <a:pt x="79" y="0"/>
                      <a:pt x="76" y="0"/>
                      <a:pt x="73" y="0"/>
                    </a:cubicBezTo>
                    <a:cubicBezTo>
                      <a:pt x="70" y="0"/>
                      <a:pt x="67" y="0"/>
                      <a:pt x="64" y="0"/>
                    </a:cubicBezTo>
                    <a:cubicBezTo>
                      <a:pt x="61" y="0"/>
                      <a:pt x="59" y="3"/>
                      <a:pt x="58" y="5"/>
                    </a:cubicBezTo>
                    <a:cubicBezTo>
                      <a:pt x="57" y="7"/>
                      <a:pt x="57" y="7"/>
                      <a:pt x="56" y="8"/>
                    </a:cubicBezTo>
                    <a:cubicBezTo>
                      <a:pt x="53" y="9"/>
                      <a:pt x="50" y="6"/>
                      <a:pt x="48" y="10"/>
                    </a:cubicBezTo>
                    <a:cubicBezTo>
                      <a:pt x="47" y="11"/>
                      <a:pt x="47" y="12"/>
                      <a:pt x="45" y="13"/>
                    </a:cubicBezTo>
                    <a:cubicBezTo>
                      <a:pt x="44" y="14"/>
                      <a:pt x="42" y="15"/>
                      <a:pt x="42" y="16"/>
                    </a:cubicBezTo>
                    <a:cubicBezTo>
                      <a:pt x="42" y="18"/>
                      <a:pt x="43" y="20"/>
                      <a:pt x="43" y="21"/>
                    </a:cubicBezTo>
                    <a:cubicBezTo>
                      <a:pt x="43" y="23"/>
                      <a:pt x="42" y="25"/>
                      <a:pt x="43" y="26"/>
                    </a:cubicBezTo>
                    <a:cubicBezTo>
                      <a:pt x="43" y="28"/>
                      <a:pt x="44" y="29"/>
                      <a:pt x="44" y="31"/>
                    </a:cubicBezTo>
                    <a:cubicBezTo>
                      <a:pt x="44" y="32"/>
                      <a:pt x="44" y="33"/>
                      <a:pt x="44" y="34"/>
                    </a:cubicBezTo>
                    <a:cubicBezTo>
                      <a:pt x="44" y="37"/>
                      <a:pt x="46" y="39"/>
                      <a:pt x="47" y="40"/>
                    </a:cubicBezTo>
                    <a:cubicBezTo>
                      <a:pt x="49" y="43"/>
                      <a:pt x="48" y="47"/>
                      <a:pt x="49" y="50"/>
                    </a:cubicBezTo>
                    <a:cubicBezTo>
                      <a:pt x="49" y="52"/>
                      <a:pt x="51" y="54"/>
                      <a:pt x="51" y="56"/>
                    </a:cubicBezTo>
                    <a:cubicBezTo>
                      <a:pt x="50" y="58"/>
                      <a:pt x="49" y="59"/>
                      <a:pt x="48" y="60"/>
                    </a:cubicBezTo>
                    <a:cubicBezTo>
                      <a:pt x="46" y="62"/>
                      <a:pt x="48" y="63"/>
                      <a:pt x="48" y="66"/>
                    </a:cubicBezTo>
                    <a:cubicBezTo>
                      <a:pt x="49" y="67"/>
                      <a:pt x="49" y="70"/>
                      <a:pt x="47" y="71"/>
                    </a:cubicBezTo>
                    <a:cubicBezTo>
                      <a:pt x="46" y="73"/>
                      <a:pt x="43" y="73"/>
                      <a:pt x="42" y="74"/>
                    </a:cubicBezTo>
                    <a:cubicBezTo>
                      <a:pt x="42" y="75"/>
                      <a:pt x="42" y="76"/>
                      <a:pt x="43" y="77"/>
                    </a:cubicBezTo>
                    <a:cubicBezTo>
                      <a:pt x="44" y="78"/>
                      <a:pt x="46" y="77"/>
                      <a:pt x="47" y="78"/>
                    </a:cubicBezTo>
                    <a:cubicBezTo>
                      <a:pt x="48" y="79"/>
                      <a:pt x="48" y="82"/>
                      <a:pt x="46" y="83"/>
                    </a:cubicBezTo>
                    <a:cubicBezTo>
                      <a:pt x="45" y="84"/>
                      <a:pt x="44" y="84"/>
                      <a:pt x="44" y="85"/>
                    </a:cubicBezTo>
                    <a:cubicBezTo>
                      <a:pt x="44" y="85"/>
                      <a:pt x="44" y="87"/>
                      <a:pt x="44" y="87"/>
                    </a:cubicBezTo>
                    <a:cubicBezTo>
                      <a:pt x="44" y="88"/>
                      <a:pt x="44" y="89"/>
                      <a:pt x="44" y="90"/>
                    </a:cubicBezTo>
                    <a:cubicBezTo>
                      <a:pt x="44" y="91"/>
                      <a:pt x="45" y="93"/>
                      <a:pt x="45" y="94"/>
                    </a:cubicBezTo>
                    <a:cubicBezTo>
                      <a:pt x="45" y="96"/>
                      <a:pt x="44" y="96"/>
                      <a:pt x="43" y="97"/>
                    </a:cubicBezTo>
                    <a:cubicBezTo>
                      <a:pt x="42" y="98"/>
                      <a:pt x="42" y="99"/>
                      <a:pt x="41" y="100"/>
                    </a:cubicBezTo>
                    <a:cubicBezTo>
                      <a:pt x="41" y="102"/>
                      <a:pt x="41" y="104"/>
                      <a:pt x="40" y="106"/>
                    </a:cubicBezTo>
                    <a:cubicBezTo>
                      <a:pt x="39" y="108"/>
                      <a:pt x="35" y="108"/>
                      <a:pt x="34" y="110"/>
                    </a:cubicBezTo>
                    <a:cubicBezTo>
                      <a:pt x="34" y="111"/>
                      <a:pt x="34" y="112"/>
                      <a:pt x="34" y="113"/>
                    </a:cubicBezTo>
                    <a:cubicBezTo>
                      <a:pt x="33" y="114"/>
                      <a:pt x="33" y="114"/>
                      <a:pt x="32" y="115"/>
                    </a:cubicBezTo>
                    <a:cubicBezTo>
                      <a:pt x="31" y="117"/>
                      <a:pt x="30" y="119"/>
                      <a:pt x="28" y="120"/>
                    </a:cubicBezTo>
                    <a:cubicBezTo>
                      <a:pt x="26" y="122"/>
                      <a:pt x="25" y="121"/>
                      <a:pt x="23" y="120"/>
                    </a:cubicBezTo>
                    <a:cubicBezTo>
                      <a:pt x="22" y="120"/>
                      <a:pt x="20" y="119"/>
                      <a:pt x="19" y="120"/>
                    </a:cubicBezTo>
                    <a:cubicBezTo>
                      <a:pt x="18" y="120"/>
                      <a:pt x="18" y="121"/>
                      <a:pt x="17" y="122"/>
                    </a:cubicBezTo>
                    <a:cubicBezTo>
                      <a:pt x="15" y="122"/>
                      <a:pt x="15" y="122"/>
                      <a:pt x="14" y="123"/>
                    </a:cubicBezTo>
                    <a:cubicBezTo>
                      <a:pt x="14" y="124"/>
                      <a:pt x="14" y="125"/>
                      <a:pt x="14" y="126"/>
                    </a:cubicBezTo>
                    <a:cubicBezTo>
                      <a:pt x="14" y="128"/>
                      <a:pt x="14" y="129"/>
                      <a:pt x="12" y="131"/>
                    </a:cubicBezTo>
                    <a:cubicBezTo>
                      <a:pt x="10" y="132"/>
                      <a:pt x="9" y="132"/>
                      <a:pt x="8" y="135"/>
                    </a:cubicBezTo>
                    <a:cubicBezTo>
                      <a:pt x="7" y="137"/>
                      <a:pt x="8" y="140"/>
                      <a:pt x="7" y="142"/>
                    </a:cubicBezTo>
                    <a:cubicBezTo>
                      <a:pt x="5" y="145"/>
                      <a:pt x="2" y="144"/>
                      <a:pt x="1" y="146"/>
                    </a:cubicBezTo>
                    <a:cubicBezTo>
                      <a:pt x="1" y="147"/>
                      <a:pt x="0" y="149"/>
                      <a:pt x="0" y="150"/>
                    </a:cubicBezTo>
                    <a:cubicBezTo>
                      <a:pt x="0" y="152"/>
                      <a:pt x="2" y="152"/>
                      <a:pt x="3" y="153"/>
                    </a:cubicBezTo>
                    <a:cubicBezTo>
                      <a:pt x="5" y="154"/>
                      <a:pt x="6" y="156"/>
                      <a:pt x="7" y="157"/>
                    </a:cubicBezTo>
                    <a:cubicBezTo>
                      <a:pt x="7" y="158"/>
                      <a:pt x="7" y="159"/>
                      <a:pt x="7" y="160"/>
                    </a:cubicBezTo>
                    <a:cubicBezTo>
                      <a:pt x="8" y="161"/>
                      <a:pt x="8" y="162"/>
                      <a:pt x="9" y="163"/>
                    </a:cubicBezTo>
                    <a:cubicBezTo>
                      <a:pt x="11" y="164"/>
                      <a:pt x="13" y="165"/>
                      <a:pt x="14" y="167"/>
                    </a:cubicBezTo>
                    <a:cubicBezTo>
                      <a:pt x="16" y="169"/>
                      <a:pt x="17" y="171"/>
                      <a:pt x="18" y="173"/>
                    </a:cubicBezTo>
                    <a:cubicBezTo>
                      <a:pt x="19" y="174"/>
                      <a:pt x="21" y="175"/>
                      <a:pt x="22" y="176"/>
                    </a:cubicBezTo>
                    <a:cubicBezTo>
                      <a:pt x="23" y="177"/>
                      <a:pt x="23" y="176"/>
                      <a:pt x="24" y="177"/>
                    </a:cubicBezTo>
                    <a:cubicBezTo>
                      <a:pt x="24" y="178"/>
                      <a:pt x="24" y="179"/>
                      <a:pt x="25" y="179"/>
                    </a:cubicBezTo>
                    <a:cubicBezTo>
                      <a:pt x="26" y="181"/>
                      <a:pt x="32" y="180"/>
                      <a:pt x="34" y="179"/>
                    </a:cubicBezTo>
                    <a:cubicBezTo>
                      <a:pt x="37" y="179"/>
                      <a:pt x="40" y="177"/>
                      <a:pt x="43" y="179"/>
                    </a:cubicBezTo>
                    <a:cubicBezTo>
                      <a:pt x="44" y="180"/>
                      <a:pt x="45" y="182"/>
                      <a:pt x="46" y="183"/>
                    </a:cubicBezTo>
                    <a:cubicBezTo>
                      <a:pt x="47" y="185"/>
                      <a:pt x="49" y="185"/>
                      <a:pt x="50" y="185"/>
                    </a:cubicBezTo>
                    <a:cubicBezTo>
                      <a:pt x="53" y="186"/>
                      <a:pt x="56" y="190"/>
                      <a:pt x="58" y="193"/>
                    </a:cubicBezTo>
                    <a:cubicBezTo>
                      <a:pt x="59" y="194"/>
                      <a:pt x="59" y="196"/>
                      <a:pt x="60" y="197"/>
                    </a:cubicBezTo>
                    <a:cubicBezTo>
                      <a:pt x="61" y="198"/>
                      <a:pt x="62" y="198"/>
                      <a:pt x="63" y="198"/>
                    </a:cubicBezTo>
                    <a:cubicBezTo>
                      <a:pt x="63" y="198"/>
                      <a:pt x="64" y="199"/>
                      <a:pt x="65" y="199"/>
                    </a:cubicBezTo>
                    <a:cubicBezTo>
                      <a:pt x="66" y="200"/>
                      <a:pt x="67" y="200"/>
                      <a:pt x="68" y="202"/>
                    </a:cubicBezTo>
                    <a:cubicBezTo>
                      <a:pt x="68" y="203"/>
                      <a:pt x="68" y="204"/>
                      <a:pt x="70" y="205"/>
                    </a:cubicBezTo>
                    <a:cubicBezTo>
                      <a:pt x="71" y="206"/>
                      <a:pt x="72" y="206"/>
                      <a:pt x="72" y="207"/>
                    </a:cubicBezTo>
                    <a:cubicBezTo>
                      <a:pt x="73" y="207"/>
                      <a:pt x="72" y="208"/>
                      <a:pt x="72" y="209"/>
                    </a:cubicBezTo>
                    <a:cubicBezTo>
                      <a:pt x="73" y="211"/>
                      <a:pt x="75" y="212"/>
                      <a:pt x="76" y="214"/>
                    </a:cubicBezTo>
                    <a:cubicBezTo>
                      <a:pt x="77" y="215"/>
                      <a:pt x="77" y="215"/>
                      <a:pt x="78" y="216"/>
                    </a:cubicBezTo>
                    <a:cubicBezTo>
                      <a:pt x="80" y="217"/>
                      <a:pt x="81" y="218"/>
                      <a:pt x="83" y="218"/>
                    </a:cubicBezTo>
                    <a:cubicBezTo>
                      <a:pt x="85" y="219"/>
                      <a:pt x="85" y="220"/>
                      <a:pt x="87" y="221"/>
                    </a:cubicBezTo>
                    <a:cubicBezTo>
                      <a:pt x="88" y="222"/>
                      <a:pt x="89" y="223"/>
                      <a:pt x="91" y="223"/>
                    </a:cubicBezTo>
                    <a:cubicBezTo>
                      <a:pt x="94" y="223"/>
                      <a:pt x="97" y="223"/>
                      <a:pt x="100" y="223"/>
                    </a:cubicBezTo>
                    <a:cubicBezTo>
                      <a:pt x="102" y="223"/>
                      <a:pt x="103" y="223"/>
                      <a:pt x="105" y="223"/>
                    </a:cubicBezTo>
                    <a:cubicBezTo>
                      <a:pt x="107" y="223"/>
                      <a:pt x="107" y="221"/>
                      <a:pt x="109" y="220"/>
                    </a:cubicBezTo>
                    <a:cubicBezTo>
                      <a:pt x="111" y="220"/>
                      <a:pt x="113" y="221"/>
                      <a:pt x="114" y="222"/>
                    </a:cubicBezTo>
                    <a:cubicBezTo>
                      <a:pt x="117" y="224"/>
                      <a:pt x="119" y="225"/>
                      <a:pt x="121" y="228"/>
                    </a:cubicBezTo>
                    <a:cubicBezTo>
                      <a:pt x="122" y="230"/>
                      <a:pt x="123" y="232"/>
                      <a:pt x="125" y="234"/>
                    </a:cubicBezTo>
                    <a:cubicBezTo>
                      <a:pt x="127" y="236"/>
                      <a:pt x="128" y="239"/>
                      <a:pt x="128" y="241"/>
                    </a:cubicBezTo>
                    <a:cubicBezTo>
                      <a:pt x="127" y="243"/>
                      <a:pt x="127" y="243"/>
                      <a:pt x="128" y="245"/>
                    </a:cubicBezTo>
                    <a:cubicBezTo>
                      <a:pt x="128" y="246"/>
                      <a:pt x="129" y="247"/>
                      <a:pt x="129" y="248"/>
                    </a:cubicBezTo>
                    <a:cubicBezTo>
                      <a:pt x="130" y="250"/>
                      <a:pt x="130" y="250"/>
                      <a:pt x="131" y="251"/>
                    </a:cubicBezTo>
                    <a:cubicBezTo>
                      <a:pt x="133" y="253"/>
                      <a:pt x="136" y="254"/>
                      <a:pt x="137" y="255"/>
                    </a:cubicBezTo>
                    <a:cubicBezTo>
                      <a:pt x="139" y="257"/>
                      <a:pt x="140" y="259"/>
                      <a:pt x="141" y="262"/>
                    </a:cubicBezTo>
                    <a:cubicBezTo>
                      <a:pt x="142" y="263"/>
                      <a:pt x="142" y="264"/>
                      <a:pt x="143" y="266"/>
                    </a:cubicBezTo>
                    <a:cubicBezTo>
                      <a:pt x="143" y="268"/>
                      <a:pt x="144" y="269"/>
                      <a:pt x="145" y="270"/>
                    </a:cubicBezTo>
                    <a:cubicBezTo>
                      <a:pt x="147" y="273"/>
                      <a:pt x="150" y="276"/>
                      <a:pt x="152" y="279"/>
                    </a:cubicBezTo>
                    <a:cubicBezTo>
                      <a:pt x="153" y="282"/>
                      <a:pt x="154" y="285"/>
                      <a:pt x="156" y="288"/>
                    </a:cubicBezTo>
                    <a:cubicBezTo>
                      <a:pt x="157" y="290"/>
                      <a:pt x="158" y="294"/>
                      <a:pt x="161" y="296"/>
                    </a:cubicBezTo>
                    <a:cubicBezTo>
                      <a:pt x="162" y="297"/>
                      <a:pt x="164" y="298"/>
                      <a:pt x="165" y="298"/>
                    </a:cubicBezTo>
                    <a:cubicBezTo>
                      <a:pt x="166" y="299"/>
                      <a:pt x="168" y="297"/>
                      <a:pt x="170" y="298"/>
                    </a:cubicBezTo>
                    <a:cubicBezTo>
                      <a:pt x="170" y="300"/>
                      <a:pt x="173" y="300"/>
                      <a:pt x="174" y="302"/>
                    </a:cubicBezTo>
                    <a:cubicBezTo>
                      <a:pt x="176" y="303"/>
                      <a:pt x="176" y="305"/>
                      <a:pt x="176" y="306"/>
                    </a:cubicBezTo>
                    <a:cubicBezTo>
                      <a:pt x="177" y="310"/>
                      <a:pt x="175" y="313"/>
                      <a:pt x="172" y="315"/>
                    </a:cubicBezTo>
                    <a:cubicBezTo>
                      <a:pt x="174" y="316"/>
                      <a:pt x="178" y="316"/>
                      <a:pt x="180" y="316"/>
                    </a:cubicBezTo>
                    <a:cubicBezTo>
                      <a:pt x="181" y="316"/>
                      <a:pt x="182" y="317"/>
                      <a:pt x="184" y="317"/>
                    </a:cubicBezTo>
                    <a:cubicBezTo>
                      <a:pt x="184" y="316"/>
                      <a:pt x="185" y="315"/>
                      <a:pt x="185" y="315"/>
                    </a:cubicBezTo>
                    <a:cubicBezTo>
                      <a:pt x="186" y="315"/>
                      <a:pt x="187" y="315"/>
                      <a:pt x="187" y="315"/>
                    </a:cubicBezTo>
                    <a:cubicBezTo>
                      <a:pt x="188" y="315"/>
                      <a:pt x="190" y="315"/>
                      <a:pt x="191" y="315"/>
                    </a:cubicBezTo>
                    <a:cubicBezTo>
                      <a:pt x="193" y="314"/>
                      <a:pt x="193" y="314"/>
                      <a:pt x="195" y="313"/>
                    </a:cubicBezTo>
                    <a:cubicBezTo>
                      <a:pt x="196" y="313"/>
                      <a:pt x="197" y="313"/>
                      <a:pt x="198" y="313"/>
                    </a:cubicBezTo>
                    <a:cubicBezTo>
                      <a:pt x="199" y="312"/>
                      <a:pt x="199" y="311"/>
                      <a:pt x="200" y="310"/>
                    </a:cubicBezTo>
                    <a:cubicBezTo>
                      <a:pt x="203" y="309"/>
                      <a:pt x="205" y="312"/>
                      <a:pt x="207" y="311"/>
                    </a:cubicBezTo>
                    <a:cubicBezTo>
                      <a:pt x="212" y="310"/>
                      <a:pt x="217" y="306"/>
                      <a:pt x="221" y="306"/>
                    </a:cubicBezTo>
                    <a:cubicBezTo>
                      <a:pt x="226" y="305"/>
                      <a:pt x="230" y="304"/>
                      <a:pt x="234" y="303"/>
                    </a:cubicBezTo>
                    <a:cubicBezTo>
                      <a:pt x="240" y="302"/>
                      <a:pt x="241" y="298"/>
                      <a:pt x="241" y="293"/>
                    </a:cubicBezTo>
                    <a:cubicBezTo>
                      <a:pt x="241" y="290"/>
                      <a:pt x="240" y="289"/>
                      <a:pt x="239" y="286"/>
                    </a:cubicBezTo>
                    <a:cubicBezTo>
                      <a:pt x="239" y="284"/>
                      <a:pt x="240" y="283"/>
                      <a:pt x="239" y="280"/>
                    </a:cubicBezTo>
                    <a:cubicBezTo>
                      <a:pt x="236" y="271"/>
                      <a:pt x="255" y="271"/>
                      <a:pt x="252" y="263"/>
                    </a:cubicBezTo>
                    <a:cubicBezTo>
                      <a:pt x="251" y="259"/>
                      <a:pt x="249" y="258"/>
                      <a:pt x="246" y="256"/>
                    </a:cubicBezTo>
                    <a:cubicBezTo>
                      <a:pt x="242" y="254"/>
                      <a:pt x="247" y="249"/>
                      <a:pt x="244" y="246"/>
                    </a:cubicBezTo>
                    <a:cubicBezTo>
                      <a:pt x="240" y="243"/>
                      <a:pt x="236" y="247"/>
                      <a:pt x="233" y="248"/>
                    </a:cubicBezTo>
                    <a:cubicBezTo>
                      <a:pt x="230" y="251"/>
                      <a:pt x="224" y="248"/>
                      <a:pt x="221" y="247"/>
                    </a:cubicBezTo>
                    <a:cubicBezTo>
                      <a:pt x="217" y="245"/>
                      <a:pt x="217" y="241"/>
                      <a:pt x="215" y="239"/>
                    </a:cubicBezTo>
                    <a:cubicBezTo>
                      <a:pt x="213" y="235"/>
                      <a:pt x="210" y="236"/>
                      <a:pt x="210" y="231"/>
                    </a:cubicBezTo>
                    <a:cubicBezTo>
                      <a:pt x="210" y="226"/>
                      <a:pt x="206" y="227"/>
                      <a:pt x="208" y="222"/>
                    </a:cubicBezTo>
                    <a:cubicBezTo>
                      <a:pt x="209" y="219"/>
                      <a:pt x="208" y="211"/>
                      <a:pt x="205" y="211"/>
                    </a:cubicBezTo>
                    <a:cubicBezTo>
                      <a:pt x="196" y="208"/>
                      <a:pt x="208" y="203"/>
                      <a:pt x="211" y="200"/>
                    </a:cubicBezTo>
                    <a:cubicBezTo>
                      <a:pt x="213" y="198"/>
                      <a:pt x="214" y="195"/>
                      <a:pt x="217" y="195"/>
                    </a:cubicBezTo>
                    <a:cubicBezTo>
                      <a:pt x="219" y="195"/>
                      <a:pt x="222" y="196"/>
                      <a:pt x="224" y="197"/>
                    </a:cubicBezTo>
                    <a:cubicBezTo>
                      <a:pt x="227" y="199"/>
                      <a:pt x="229" y="195"/>
                      <a:pt x="231" y="192"/>
                    </a:cubicBezTo>
                    <a:cubicBezTo>
                      <a:pt x="232" y="188"/>
                      <a:pt x="232" y="187"/>
                      <a:pt x="236" y="184"/>
                    </a:cubicBezTo>
                    <a:cubicBezTo>
                      <a:pt x="239" y="182"/>
                      <a:pt x="241" y="179"/>
                      <a:pt x="244" y="176"/>
                    </a:cubicBezTo>
                    <a:cubicBezTo>
                      <a:pt x="248" y="171"/>
                      <a:pt x="250" y="167"/>
                      <a:pt x="252" y="162"/>
                    </a:cubicBezTo>
                    <a:cubicBezTo>
                      <a:pt x="253" y="158"/>
                      <a:pt x="257" y="155"/>
                      <a:pt x="258" y="152"/>
                    </a:cubicBezTo>
                    <a:cubicBezTo>
                      <a:pt x="258" y="148"/>
                      <a:pt x="255" y="142"/>
                      <a:pt x="255" y="139"/>
                    </a:cubicBezTo>
                    <a:cubicBezTo>
                      <a:pt x="255" y="134"/>
                      <a:pt x="257" y="130"/>
                      <a:pt x="260" y="126"/>
                    </a:cubicBezTo>
                    <a:cubicBezTo>
                      <a:pt x="263" y="122"/>
                      <a:pt x="268" y="119"/>
                      <a:pt x="270" y="115"/>
                    </a:cubicBezTo>
                    <a:cubicBezTo>
                      <a:pt x="273" y="110"/>
                      <a:pt x="273" y="106"/>
                      <a:pt x="273" y="101"/>
                    </a:cubicBezTo>
                    <a:cubicBezTo>
                      <a:pt x="274" y="96"/>
                      <a:pt x="272" y="94"/>
                      <a:pt x="269" y="90"/>
                    </a:cubicBezTo>
                    <a:cubicBezTo>
                      <a:pt x="268" y="89"/>
                      <a:pt x="260" y="81"/>
                      <a:pt x="260" y="80"/>
                    </a:cubicBezTo>
                    <a:cubicBezTo>
                      <a:pt x="262" y="76"/>
                      <a:pt x="262" y="76"/>
                      <a:pt x="261" y="71"/>
                    </a:cubicBezTo>
                    <a:cubicBezTo>
                      <a:pt x="259" y="67"/>
                      <a:pt x="257" y="62"/>
                      <a:pt x="258" y="57"/>
                    </a:cubicBezTo>
                    <a:cubicBezTo>
                      <a:pt x="258" y="53"/>
                      <a:pt x="259" y="49"/>
                      <a:pt x="259" y="44"/>
                    </a:cubicBezTo>
                    <a:cubicBezTo>
                      <a:pt x="258" y="43"/>
                      <a:pt x="257" y="42"/>
                      <a:pt x="256" y="41"/>
                    </a:cubicBezTo>
                    <a:cubicBezTo>
                      <a:pt x="255" y="39"/>
                      <a:pt x="253" y="38"/>
                      <a:pt x="251" y="37"/>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8" name="Freeform 64"/>
              <p:cNvSpPr>
                <a:spLocks/>
              </p:cNvSpPr>
              <p:nvPr/>
            </p:nvSpPr>
            <p:spPr bwMode="auto">
              <a:xfrm>
                <a:off x="6705600" y="5591175"/>
                <a:ext cx="877887" cy="1016000"/>
              </a:xfrm>
              <a:custGeom>
                <a:avLst/>
                <a:gdLst>
                  <a:gd name="T0" fmla="*/ 181 w 234"/>
                  <a:gd name="T1" fmla="*/ 42 h 271"/>
                  <a:gd name="T2" fmla="*/ 157 w 234"/>
                  <a:gd name="T3" fmla="*/ 60 h 271"/>
                  <a:gd name="T4" fmla="*/ 148 w 234"/>
                  <a:gd name="T5" fmla="*/ 69 h 271"/>
                  <a:gd name="T6" fmla="*/ 129 w 234"/>
                  <a:gd name="T7" fmla="*/ 68 h 271"/>
                  <a:gd name="T8" fmla="*/ 118 w 234"/>
                  <a:gd name="T9" fmla="*/ 68 h 271"/>
                  <a:gd name="T10" fmla="*/ 110 w 234"/>
                  <a:gd name="T11" fmla="*/ 57 h 271"/>
                  <a:gd name="T12" fmla="*/ 100 w 234"/>
                  <a:gd name="T13" fmla="*/ 49 h 271"/>
                  <a:gd name="T14" fmla="*/ 94 w 234"/>
                  <a:gd name="T15" fmla="*/ 49 h 271"/>
                  <a:gd name="T16" fmla="*/ 89 w 234"/>
                  <a:gd name="T17" fmla="*/ 44 h 271"/>
                  <a:gd name="T18" fmla="*/ 85 w 234"/>
                  <a:gd name="T19" fmla="*/ 31 h 271"/>
                  <a:gd name="T20" fmla="*/ 78 w 234"/>
                  <a:gd name="T21" fmla="*/ 27 h 271"/>
                  <a:gd name="T22" fmla="*/ 63 w 234"/>
                  <a:gd name="T23" fmla="*/ 12 h 271"/>
                  <a:gd name="T24" fmla="*/ 22 w 234"/>
                  <a:gd name="T25" fmla="*/ 5 h 271"/>
                  <a:gd name="T26" fmla="*/ 17 w 234"/>
                  <a:gd name="T27" fmla="*/ 25 h 271"/>
                  <a:gd name="T28" fmla="*/ 24 w 234"/>
                  <a:gd name="T29" fmla="*/ 42 h 271"/>
                  <a:gd name="T30" fmla="*/ 36 w 234"/>
                  <a:gd name="T31" fmla="*/ 63 h 271"/>
                  <a:gd name="T32" fmla="*/ 42 w 234"/>
                  <a:gd name="T33" fmla="*/ 69 h 271"/>
                  <a:gd name="T34" fmla="*/ 50 w 234"/>
                  <a:gd name="T35" fmla="*/ 100 h 271"/>
                  <a:gd name="T36" fmla="*/ 43 w 234"/>
                  <a:gd name="T37" fmla="*/ 116 h 271"/>
                  <a:gd name="T38" fmla="*/ 36 w 234"/>
                  <a:gd name="T39" fmla="*/ 103 h 271"/>
                  <a:gd name="T40" fmla="*/ 30 w 234"/>
                  <a:gd name="T41" fmla="*/ 87 h 271"/>
                  <a:gd name="T42" fmla="*/ 20 w 234"/>
                  <a:gd name="T43" fmla="*/ 92 h 271"/>
                  <a:gd name="T44" fmla="*/ 12 w 234"/>
                  <a:gd name="T45" fmla="*/ 99 h 271"/>
                  <a:gd name="T46" fmla="*/ 2 w 234"/>
                  <a:gd name="T47" fmla="*/ 108 h 271"/>
                  <a:gd name="T48" fmla="*/ 6 w 234"/>
                  <a:gd name="T49" fmla="*/ 117 h 271"/>
                  <a:gd name="T50" fmla="*/ 5 w 234"/>
                  <a:gd name="T51" fmla="*/ 134 h 271"/>
                  <a:gd name="T52" fmla="*/ 14 w 234"/>
                  <a:gd name="T53" fmla="*/ 146 h 271"/>
                  <a:gd name="T54" fmla="*/ 15 w 234"/>
                  <a:gd name="T55" fmla="*/ 164 h 271"/>
                  <a:gd name="T56" fmla="*/ 31 w 234"/>
                  <a:gd name="T57" fmla="*/ 154 h 271"/>
                  <a:gd name="T58" fmla="*/ 49 w 234"/>
                  <a:gd name="T59" fmla="*/ 175 h 271"/>
                  <a:gd name="T60" fmla="*/ 50 w 234"/>
                  <a:gd name="T61" fmla="*/ 185 h 271"/>
                  <a:gd name="T62" fmla="*/ 68 w 234"/>
                  <a:gd name="T63" fmla="*/ 185 h 271"/>
                  <a:gd name="T64" fmla="*/ 79 w 234"/>
                  <a:gd name="T65" fmla="*/ 194 h 271"/>
                  <a:gd name="T66" fmla="*/ 91 w 234"/>
                  <a:gd name="T67" fmla="*/ 205 h 271"/>
                  <a:gd name="T68" fmla="*/ 105 w 234"/>
                  <a:gd name="T69" fmla="*/ 223 h 271"/>
                  <a:gd name="T70" fmla="*/ 113 w 234"/>
                  <a:gd name="T71" fmla="*/ 238 h 271"/>
                  <a:gd name="T72" fmla="*/ 136 w 234"/>
                  <a:gd name="T73" fmla="*/ 236 h 271"/>
                  <a:gd name="T74" fmla="*/ 158 w 234"/>
                  <a:gd name="T75" fmla="*/ 255 h 271"/>
                  <a:gd name="T76" fmla="*/ 170 w 234"/>
                  <a:gd name="T77" fmla="*/ 268 h 271"/>
                  <a:gd name="T78" fmla="*/ 176 w 234"/>
                  <a:gd name="T79" fmla="*/ 266 h 271"/>
                  <a:gd name="T80" fmla="*/ 160 w 234"/>
                  <a:gd name="T81" fmla="*/ 249 h 271"/>
                  <a:gd name="T82" fmla="*/ 154 w 234"/>
                  <a:gd name="T83" fmla="*/ 228 h 271"/>
                  <a:gd name="T84" fmla="*/ 146 w 234"/>
                  <a:gd name="T85" fmla="*/ 229 h 271"/>
                  <a:gd name="T86" fmla="*/ 138 w 234"/>
                  <a:gd name="T87" fmla="*/ 223 h 271"/>
                  <a:gd name="T88" fmla="*/ 141 w 234"/>
                  <a:gd name="T89" fmla="*/ 214 h 271"/>
                  <a:gd name="T90" fmla="*/ 150 w 234"/>
                  <a:gd name="T91" fmla="*/ 208 h 271"/>
                  <a:gd name="T92" fmla="*/ 148 w 234"/>
                  <a:gd name="T93" fmla="*/ 198 h 271"/>
                  <a:gd name="T94" fmla="*/ 177 w 234"/>
                  <a:gd name="T95" fmla="*/ 193 h 271"/>
                  <a:gd name="T96" fmla="*/ 187 w 234"/>
                  <a:gd name="T97" fmla="*/ 185 h 271"/>
                  <a:gd name="T98" fmla="*/ 212 w 234"/>
                  <a:gd name="T99" fmla="*/ 185 h 271"/>
                  <a:gd name="T100" fmla="*/ 226 w 234"/>
                  <a:gd name="T101" fmla="*/ 198 h 271"/>
                  <a:gd name="T102" fmla="*/ 228 w 234"/>
                  <a:gd name="T103" fmla="*/ 170 h 271"/>
                  <a:gd name="T104" fmla="*/ 224 w 234"/>
                  <a:gd name="T105" fmla="*/ 136 h 271"/>
                  <a:gd name="T106" fmla="*/ 234 w 234"/>
                  <a:gd name="T107" fmla="*/ 125 h 271"/>
                  <a:gd name="T108" fmla="*/ 220 w 234"/>
                  <a:gd name="T109" fmla="*/ 102 h 271"/>
                  <a:gd name="T110" fmla="*/ 216 w 234"/>
                  <a:gd name="T111" fmla="*/ 78 h 271"/>
                  <a:gd name="T112" fmla="*/ 198 w 234"/>
                  <a:gd name="T113" fmla="*/ 53 h 271"/>
                  <a:gd name="T114" fmla="*/ 194 w 234"/>
                  <a:gd name="T115" fmla="*/ 39 h 2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34" h="271">
                    <a:moveTo>
                      <a:pt x="194" y="39"/>
                    </a:moveTo>
                    <a:cubicBezTo>
                      <a:pt x="191" y="38"/>
                      <a:pt x="190" y="38"/>
                      <a:pt x="187" y="39"/>
                    </a:cubicBezTo>
                    <a:cubicBezTo>
                      <a:pt x="185" y="39"/>
                      <a:pt x="183" y="41"/>
                      <a:pt x="181" y="42"/>
                    </a:cubicBezTo>
                    <a:cubicBezTo>
                      <a:pt x="177" y="45"/>
                      <a:pt x="173" y="44"/>
                      <a:pt x="169" y="47"/>
                    </a:cubicBezTo>
                    <a:cubicBezTo>
                      <a:pt x="165" y="50"/>
                      <a:pt x="161" y="53"/>
                      <a:pt x="159" y="57"/>
                    </a:cubicBezTo>
                    <a:cubicBezTo>
                      <a:pt x="159" y="59"/>
                      <a:pt x="158" y="59"/>
                      <a:pt x="157" y="60"/>
                    </a:cubicBezTo>
                    <a:cubicBezTo>
                      <a:pt x="157" y="61"/>
                      <a:pt x="155" y="62"/>
                      <a:pt x="155" y="62"/>
                    </a:cubicBezTo>
                    <a:cubicBezTo>
                      <a:pt x="154" y="64"/>
                      <a:pt x="156" y="66"/>
                      <a:pt x="154" y="68"/>
                    </a:cubicBezTo>
                    <a:cubicBezTo>
                      <a:pt x="153" y="69"/>
                      <a:pt x="150" y="67"/>
                      <a:pt x="148" y="69"/>
                    </a:cubicBezTo>
                    <a:cubicBezTo>
                      <a:pt x="146" y="70"/>
                      <a:pt x="146" y="71"/>
                      <a:pt x="143" y="71"/>
                    </a:cubicBezTo>
                    <a:cubicBezTo>
                      <a:pt x="140" y="71"/>
                      <a:pt x="137" y="71"/>
                      <a:pt x="135" y="70"/>
                    </a:cubicBezTo>
                    <a:cubicBezTo>
                      <a:pt x="132" y="69"/>
                      <a:pt x="132" y="68"/>
                      <a:pt x="129" y="68"/>
                    </a:cubicBezTo>
                    <a:cubicBezTo>
                      <a:pt x="128" y="68"/>
                      <a:pt x="126" y="68"/>
                      <a:pt x="125" y="68"/>
                    </a:cubicBezTo>
                    <a:cubicBezTo>
                      <a:pt x="124" y="69"/>
                      <a:pt x="124" y="70"/>
                      <a:pt x="123" y="70"/>
                    </a:cubicBezTo>
                    <a:cubicBezTo>
                      <a:pt x="121" y="71"/>
                      <a:pt x="118" y="70"/>
                      <a:pt x="118" y="68"/>
                    </a:cubicBezTo>
                    <a:cubicBezTo>
                      <a:pt x="119" y="68"/>
                      <a:pt x="120" y="67"/>
                      <a:pt x="121" y="67"/>
                    </a:cubicBezTo>
                    <a:cubicBezTo>
                      <a:pt x="120" y="64"/>
                      <a:pt x="120" y="62"/>
                      <a:pt x="118" y="59"/>
                    </a:cubicBezTo>
                    <a:cubicBezTo>
                      <a:pt x="115" y="56"/>
                      <a:pt x="113" y="57"/>
                      <a:pt x="110" y="57"/>
                    </a:cubicBezTo>
                    <a:cubicBezTo>
                      <a:pt x="110" y="55"/>
                      <a:pt x="107" y="52"/>
                      <a:pt x="105" y="54"/>
                    </a:cubicBezTo>
                    <a:cubicBezTo>
                      <a:pt x="105" y="52"/>
                      <a:pt x="104" y="50"/>
                      <a:pt x="104" y="48"/>
                    </a:cubicBezTo>
                    <a:cubicBezTo>
                      <a:pt x="102" y="47"/>
                      <a:pt x="99" y="47"/>
                      <a:pt x="100" y="49"/>
                    </a:cubicBezTo>
                    <a:cubicBezTo>
                      <a:pt x="99" y="49"/>
                      <a:pt x="98" y="49"/>
                      <a:pt x="98" y="49"/>
                    </a:cubicBezTo>
                    <a:cubicBezTo>
                      <a:pt x="97" y="49"/>
                      <a:pt x="96" y="48"/>
                      <a:pt x="96" y="48"/>
                    </a:cubicBezTo>
                    <a:cubicBezTo>
                      <a:pt x="94" y="47"/>
                      <a:pt x="94" y="47"/>
                      <a:pt x="94" y="49"/>
                    </a:cubicBezTo>
                    <a:cubicBezTo>
                      <a:pt x="94" y="51"/>
                      <a:pt x="95" y="52"/>
                      <a:pt x="93" y="53"/>
                    </a:cubicBezTo>
                    <a:cubicBezTo>
                      <a:pt x="91" y="54"/>
                      <a:pt x="91" y="53"/>
                      <a:pt x="90" y="52"/>
                    </a:cubicBezTo>
                    <a:cubicBezTo>
                      <a:pt x="89" y="49"/>
                      <a:pt x="89" y="46"/>
                      <a:pt x="89" y="44"/>
                    </a:cubicBezTo>
                    <a:cubicBezTo>
                      <a:pt x="88" y="42"/>
                      <a:pt x="89" y="38"/>
                      <a:pt x="87" y="36"/>
                    </a:cubicBezTo>
                    <a:cubicBezTo>
                      <a:pt x="86" y="35"/>
                      <a:pt x="85" y="35"/>
                      <a:pt x="85" y="33"/>
                    </a:cubicBezTo>
                    <a:cubicBezTo>
                      <a:pt x="85" y="33"/>
                      <a:pt x="85" y="31"/>
                      <a:pt x="85" y="31"/>
                    </a:cubicBezTo>
                    <a:cubicBezTo>
                      <a:pt x="83" y="28"/>
                      <a:pt x="81" y="32"/>
                      <a:pt x="80" y="33"/>
                    </a:cubicBezTo>
                    <a:cubicBezTo>
                      <a:pt x="79" y="34"/>
                      <a:pt x="76" y="35"/>
                      <a:pt x="76" y="33"/>
                    </a:cubicBezTo>
                    <a:cubicBezTo>
                      <a:pt x="76" y="31"/>
                      <a:pt x="78" y="29"/>
                      <a:pt x="78" y="27"/>
                    </a:cubicBezTo>
                    <a:cubicBezTo>
                      <a:pt x="77" y="25"/>
                      <a:pt x="76" y="23"/>
                      <a:pt x="74" y="22"/>
                    </a:cubicBezTo>
                    <a:cubicBezTo>
                      <a:pt x="72" y="20"/>
                      <a:pt x="71" y="18"/>
                      <a:pt x="69" y="17"/>
                    </a:cubicBezTo>
                    <a:cubicBezTo>
                      <a:pt x="67" y="15"/>
                      <a:pt x="64" y="14"/>
                      <a:pt x="63" y="12"/>
                    </a:cubicBezTo>
                    <a:cubicBezTo>
                      <a:pt x="61" y="10"/>
                      <a:pt x="61" y="8"/>
                      <a:pt x="60" y="6"/>
                    </a:cubicBezTo>
                    <a:cubicBezTo>
                      <a:pt x="55" y="0"/>
                      <a:pt x="41" y="3"/>
                      <a:pt x="34" y="4"/>
                    </a:cubicBezTo>
                    <a:cubicBezTo>
                      <a:pt x="30" y="4"/>
                      <a:pt x="25" y="2"/>
                      <a:pt x="22" y="5"/>
                    </a:cubicBezTo>
                    <a:cubicBezTo>
                      <a:pt x="21" y="6"/>
                      <a:pt x="20" y="9"/>
                      <a:pt x="19" y="11"/>
                    </a:cubicBezTo>
                    <a:cubicBezTo>
                      <a:pt x="18" y="13"/>
                      <a:pt x="18" y="16"/>
                      <a:pt x="18" y="18"/>
                    </a:cubicBezTo>
                    <a:cubicBezTo>
                      <a:pt x="17" y="20"/>
                      <a:pt x="16" y="23"/>
                      <a:pt x="17" y="25"/>
                    </a:cubicBezTo>
                    <a:cubicBezTo>
                      <a:pt x="17" y="28"/>
                      <a:pt x="17" y="31"/>
                      <a:pt x="18" y="34"/>
                    </a:cubicBezTo>
                    <a:cubicBezTo>
                      <a:pt x="19" y="36"/>
                      <a:pt x="20" y="38"/>
                      <a:pt x="21" y="39"/>
                    </a:cubicBezTo>
                    <a:cubicBezTo>
                      <a:pt x="23" y="41"/>
                      <a:pt x="23" y="40"/>
                      <a:pt x="24" y="42"/>
                    </a:cubicBezTo>
                    <a:cubicBezTo>
                      <a:pt x="25" y="44"/>
                      <a:pt x="26" y="46"/>
                      <a:pt x="27" y="48"/>
                    </a:cubicBezTo>
                    <a:cubicBezTo>
                      <a:pt x="29" y="51"/>
                      <a:pt x="30" y="54"/>
                      <a:pt x="31" y="57"/>
                    </a:cubicBezTo>
                    <a:cubicBezTo>
                      <a:pt x="32" y="60"/>
                      <a:pt x="33" y="62"/>
                      <a:pt x="36" y="63"/>
                    </a:cubicBezTo>
                    <a:cubicBezTo>
                      <a:pt x="37" y="63"/>
                      <a:pt x="37" y="62"/>
                      <a:pt x="38" y="62"/>
                    </a:cubicBezTo>
                    <a:cubicBezTo>
                      <a:pt x="39" y="63"/>
                      <a:pt x="39" y="64"/>
                      <a:pt x="39" y="65"/>
                    </a:cubicBezTo>
                    <a:cubicBezTo>
                      <a:pt x="41" y="67"/>
                      <a:pt x="42" y="65"/>
                      <a:pt x="42" y="69"/>
                    </a:cubicBezTo>
                    <a:cubicBezTo>
                      <a:pt x="44" y="69"/>
                      <a:pt x="47" y="69"/>
                      <a:pt x="50" y="69"/>
                    </a:cubicBezTo>
                    <a:cubicBezTo>
                      <a:pt x="50" y="74"/>
                      <a:pt x="50" y="80"/>
                      <a:pt x="50" y="85"/>
                    </a:cubicBezTo>
                    <a:cubicBezTo>
                      <a:pt x="50" y="90"/>
                      <a:pt x="51" y="95"/>
                      <a:pt x="50" y="100"/>
                    </a:cubicBezTo>
                    <a:cubicBezTo>
                      <a:pt x="49" y="100"/>
                      <a:pt x="48" y="100"/>
                      <a:pt x="47" y="100"/>
                    </a:cubicBezTo>
                    <a:cubicBezTo>
                      <a:pt x="47" y="103"/>
                      <a:pt x="48" y="106"/>
                      <a:pt x="48" y="110"/>
                    </a:cubicBezTo>
                    <a:cubicBezTo>
                      <a:pt x="48" y="113"/>
                      <a:pt x="48" y="117"/>
                      <a:pt x="43" y="116"/>
                    </a:cubicBezTo>
                    <a:cubicBezTo>
                      <a:pt x="43" y="114"/>
                      <a:pt x="43" y="108"/>
                      <a:pt x="42" y="107"/>
                    </a:cubicBezTo>
                    <a:cubicBezTo>
                      <a:pt x="41" y="107"/>
                      <a:pt x="38" y="107"/>
                      <a:pt x="37" y="107"/>
                    </a:cubicBezTo>
                    <a:cubicBezTo>
                      <a:pt x="34" y="106"/>
                      <a:pt x="36" y="105"/>
                      <a:pt x="36" y="103"/>
                    </a:cubicBezTo>
                    <a:cubicBezTo>
                      <a:pt x="36" y="100"/>
                      <a:pt x="34" y="97"/>
                      <a:pt x="32" y="95"/>
                    </a:cubicBezTo>
                    <a:cubicBezTo>
                      <a:pt x="31" y="94"/>
                      <a:pt x="30" y="93"/>
                      <a:pt x="30" y="91"/>
                    </a:cubicBezTo>
                    <a:cubicBezTo>
                      <a:pt x="29" y="90"/>
                      <a:pt x="30" y="88"/>
                      <a:pt x="30" y="87"/>
                    </a:cubicBezTo>
                    <a:cubicBezTo>
                      <a:pt x="29" y="84"/>
                      <a:pt x="25" y="85"/>
                      <a:pt x="23" y="86"/>
                    </a:cubicBezTo>
                    <a:cubicBezTo>
                      <a:pt x="21" y="87"/>
                      <a:pt x="22" y="86"/>
                      <a:pt x="21" y="88"/>
                    </a:cubicBezTo>
                    <a:cubicBezTo>
                      <a:pt x="21" y="90"/>
                      <a:pt x="20" y="90"/>
                      <a:pt x="20" y="92"/>
                    </a:cubicBezTo>
                    <a:cubicBezTo>
                      <a:pt x="19" y="94"/>
                      <a:pt x="21" y="94"/>
                      <a:pt x="21" y="96"/>
                    </a:cubicBezTo>
                    <a:cubicBezTo>
                      <a:pt x="21" y="96"/>
                      <a:pt x="20" y="99"/>
                      <a:pt x="20" y="99"/>
                    </a:cubicBezTo>
                    <a:cubicBezTo>
                      <a:pt x="17" y="102"/>
                      <a:pt x="14" y="99"/>
                      <a:pt x="12" y="99"/>
                    </a:cubicBezTo>
                    <a:cubicBezTo>
                      <a:pt x="9" y="98"/>
                      <a:pt x="6" y="97"/>
                      <a:pt x="3" y="97"/>
                    </a:cubicBezTo>
                    <a:cubicBezTo>
                      <a:pt x="3" y="99"/>
                      <a:pt x="3" y="102"/>
                      <a:pt x="3" y="104"/>
                    </a:cubicBezTo>
                    <a:cubicBezTo>
                      <a:pt x="2" y="105"/>
                      <a:pt x="1" y="106"/>
                      <a:pt x="2" y="108"/>
                    </a:cubicBezTo>
                    <a:cubicBezTo>
                      <a:pt x="2" y="109"/>
                      <a:pt x="3" y="110"/>
                      <a:pt x="3" y="111"/>
                    </a:cubicBezTo>
                    <a:cubicBezTo>
                      <a:pt x="4" y="112"/>
                      <a:pt x="3" y="113"/>
                      <a:pt x="4" y="114"/>
                    </a:cubicBezTo>
                    <a:cubicBezTo>
                      <a:pt x="5" y="115"/>
                      <a:pt x="6" y="116"/>
                      <a:pt x="6" y="117"/>
                    </a:cubicBezTo>
                    <a:cubicBezTo>
                      <a:pt x="6" y="120"/>
                      <a:pt x="3" y="122"/>
                      <a:pt x="0" y="122"/>
                    </a:cubicBezTo>
                    <a:cubicBezTo>
                      <a:pt x="0" y="124"/>
                      <a:pt x="2" y="127"/>
                      <a:pt x="2" y="129"/>
                    </a:cubicBezTo>
                    <a:cubicBezTo>
                      <a:pt x="2" y="132"/>
                      <a:pt x="2" y="133"/>
                      <a:pt x="5" y="134"/>
                    </a:cubicBezTo>
                    <a:cubicBezTo>
                      <a:pt x="8" y="135"/>
                      <a:pt x="9" y="134"/>
                      <a:pt x="10" y="137"/>
                    </a:cubicBezTo>
                    <a:cubicBezTo>
                      <a:pt x="11" y="139"/>
                      <a:pt x="13" y="140"/>
                      <a:pt x="13" y="143"/>
                    </a:cubicBezTo>
                    <a:cubicBezTo>
                      <a:pt x="13" y="144"/>
                      <a:pt x="13" y="146"/>
                      <a:pt x="14" y="146"/>
                    </a:cubicBezTo>
                    <a:cubicBezTo>
                      <a:pt x="15" y="148"/>
                      <a:pt x="16" y="147"/>
                      <a:pt x="16" y="148"/>
                    </a:cubicBezTo>
                    <a:cubicBezTo>
                      <a:pt x="17" y="150"/>
                      <a:pt x="16" y="152"/>
                      <a:pt x="15" y="154"/>
                    </a:cubicBezTo>
                    <a:cubicBezTo>
                      <a:pt x="15" y="157"/>
                      <a:pt x="15" y="160"/>
                      <a:pt x="15" y="164"/>
                    </a:cubicBezTo>
                    <a:cubicBezTo>
                      <a:pt x="17" y="160"/>
                      <a:pt x="20" y="163"/>
                      <a:pt x="23" y="162"/>
                    </a:cubicBezTo>
                    <a:cubicBezTo>
                      <a:pt x="24" y="161"/>
                      <a:pt x="24" y="161"/>
                      <a:pt x="25" y="159"/>
                    </a:cubicBezTo>
                    <a:cubicBezTo>
                      <a:pt x="26" y="157"/>
                      <a:pt x="28" y="154"/>
                      <a:pt x="31" y="154"/>
                    </a:cubicBezTo>
                    <a:cubicBezTo>
                      <a:pt x="34" y="154"/>
                      <a:pt x="37" y="154"/>
                      <a:pt x="40" y="154"/>
                    </a:cubicBezTo>
                    <a:cubicBezTo>
                      <a:pt x="43" y="154"/>
                      <a:pt x="46" y="154"/>
                      <a:pt x="48" y="154"/>
                    </a:cubicBezTo>
                    <a:cubicBezTo>
                      <a:pt x="49" y="161"/>
                      <a:pt x="48" y="168"/>
                      <a:pt x="49" y="175"/>
                    </a:cubicBezTo>
                    <a:cubicBezTo>
                      <a:pt x="49" y="176"/>
                      <a:pt x="48" y="177"/>
                      <a:pt x="49" y="178"/>
                    </a:cubicBezTo>
                    <a:cubicBezTo>
                      <a:pt x="49" y="178"/>
                      <a:pt x="50" y="179"/>
                      <a:pt x="50" y="179"/>
                    </a:cubicBezTo>
                    <a:cubicBezTo>
                      <a:pt x="51" y="181"/>
                      <a:pt x="50" y="183"/>
                      <a:pt x="50" y="185"/>
                    </a:cubicBezTo>
                    <a:cubicBezTo>
                      <a:pt x="50" y="187"/>
                      <a:pt x="51" y="188"/>
                      <a:pt x="52" y="189"/>
                    </a:cubicBezTo>
                    <a:cubicBezTo>
                      <a:pt x="54" y="189"/>
                      <a:pt x="58" y="189"/>
                      <a:pt x="60" y="189"/>
                    </a:cubicBezTo>
                    <a:cubicBezTo>
                      <a:pt x="62" y="189"/>
                      <a:pt x="68" y="189"/>
                      <a:pt x="68" y="185"/>
                    </a:cubicBezTo>
                    <a:cubicBezTo>
                      <a:pt x="70" y="185"/>
                      <a:pt x="71" y="185"/>
                      <a:pt x="73" y="186"/>
                    </a:cubicBezTo>
                    <a:cubicBezTo>
                      <a:pt x="74" y="189"/>
                      <a:pt x="74" y="188"/>
                      <a:pt x="76" y="189"/>
                    </a:cubicBezTo>
                    <a:cubicBezTo>
                      <a:pt x="78" y="190"/>
                      <a:pt x="79" y="193"/>
                      <a:pt x="79" y="194"/>
                    </a:cubicBezTo>
                    <a:cubicBezTo>
                      <a:pt x="80" y="196"/>
                      <a:pt x="79" y="197"/>
                      <a:pt x="80" y="199"/>
                    </a:cubicBezTo>
                    <a:cubicBezTo>
                      <a:pt x="80" y="202"/>
                      <a:pt x="81" y="202"/>
                      <a:pt x="83" y="203"/>
                    </a:cubicBezTo>
                    <a:cubicBezTo>
                      <a:pt x="86" y="204"/>
                      <a:pt x="88" y="204"/>
                      <a:pt x="91" y="205"/>
                    </a:cubicBezTo>
                    <a:cubicBezTo>
                      <a:pt x="95" y="206"/>
                      <a:pt x="95" y="213"/>
                      <a:pt x="96" y="216"/>
                    </a:cubicBezTo>
                    <a:cubicBezTo>
                      <a:pt x="97" y="217"/>
                      <a:pt x="97" y="219"/>
                      <a:pt x="98" y="220"/>
                    </a:cubicBezTo>
                    <a:cubicBezTo>
                      <a:pt x="100" y="221"/>
                      <a:pt x="103" y="223"/>
                      <a:pt x="105" y="223"/>
                    </a:cubicBezTo>
                    <a:cubicBezTo>
                      <a:pt x="107" y="224"/>
                      <a:pt x="111" y="224"/>
                      <a:pt x="113" y="227"/>
                    </a:cubicBezTo>
                    <a:cubicBezTo>
                      <a:pt x="113" y="227"/>
                      <a:pt x="106" y="232"/>
                      <a:pt x="111" y="233"/>
                    </a:cubicBezTo>
                    <a:cubicBezTo>
                      <a:pt x="111" y="234"/>
                      <a:pt x="110" y="238"/>
                      <a:pt x="113" y="238"/>
                    </a:cubicBezTo>
                    <a:cubicBezTo>
                      <a:pt x="114" y="239"/>
                      <a:pt x="115" y="236"/>
                      <a:pt x="117" y="235"/>
                    </a:cubicBezTo>
                    <a:cubicBezTo>
                      <a:pt x="118" y="235"/>
                      <a:pt x="120" y="235"/>
                      <a:pt x="121" y="235"/>
                    </a:cubicBezTo>
                    <a:cubicBezTo>
                      <a:pt x="125" y="233"/>
                      <a:pt x="133" y="233"/>
                      <a:pt x="136" y="236"/>
                    </a:cubicBezTo>
                    <a:cubicBezTo>
                      <a:pt x="139" y="238"/>
                      <a:pt x="141" y="241"/>
                      <a:pt x="144" y="243"/>
                    </a:cubicBezTo>
                    <a:cubicBezTo>
                      <a:pt x="146" y="245"/>
                      <a:pt x="149" y="247"/>
                      <a:pt x="151" y="249"/>
                    </a:cubicBezTo>
                    <a:cubicBezTo>
                      <a:pt x="153" y="251"/>
                      <a:pt x="157" y="253"/>
                      <a:pt x="158" y="255"/>
                    </a:cubicBezTo>
                    <a:cubicBezTo>
                      <a:pt x="159" y="256"/>
                      <a:pt x="159" y="257"/>
                      <a:pt x="159" y="258"/>
                    </a:cubicBezTo>
                    <a:cubicBezTo>
                      <a:pt x="160" y="260"/>
                      <a:pt x="161" y="260"/>
                      <a:pt x="163" y="261"/>
                    </a:cubicBezTo>
                    <a:cubicBezTo>
                      <a:pt x="165" y="262"/>
                      <a:pt x="168" y="265"/>
                      <a:pt x="170" y="268"/>
                    </a:cubicBezTo>
                    <a:cubicBezTo>
                      <a:pt x="172" y="271"/>
                      <a:pt x="172" y="271"/>
                      <a:pt x="176" y="271"/>
                    </a:cubicBezTo>
                    <a:cubicBezTo>
                      <a:pt x="179" y="271"/>
                      <a:pt x="183" y="271"/>
                      <a:pt x="182" y="268"/>
                    </a:cubicBezTo>
                    <a:cubicBezTo>
                      <a:pt x="181" y="268"/>
                      <a:pt x="177" y="267"/>
                      <a:pt x="176" y="266"/>
                    </a:cubicBezTo>
                    <a:cubicBezTo>
                      <a:pt x="174" y="265"/>
                      <a:pt x="174" y="263"/>
                      <a:pt x="173" y="262"/>
                    </a:cubicBezTo>
                    <a:cubicBezTo>
                      <a:pt x="169" y="259"/>
                      <a:pt x="166" y="256"/>
                      <a:pt x="163" y="253"/>
                    </a:cubicBezTo>
                    <a:cubicBezTo>
                      <a:pt x="162" y="252"/>
                      <a:pt x="161" y="251"/>
                      <a:pt x="160" y="249"/>
                    </a:cubicBezTo>
                    <a:cubicBezTo>
                      <a:pt x="160" y="246"/>
                      <a:pt x="155" y="245"/>
                      <a:pt x="154" y="244"/>
                    </a:cubicBezTo>
                    <a:cubicBezTo>
                      <a:pt x="152" y="242"/>
                      <a:pt x="152" y="242"/>
                      <a:pt x="152" y="240"/>
                    </a:cubicBezTo>
                    <a:cubicBezTo>
                      <a:pt x="152" y="238"/>
                      <a:pt x="155" y="230"/>
                      <a:pt x="154" y="228"/>
                    </a:cubicBezTo>
                    <a:cubicBezTo>
                      <a:pt x="152" y="226"/>
                      <a:pt x="152" y="229"/>
                      <a:pt x="151" y="229"/>
                    </a:cubicBezTo>
                    <a:cubicBezTo>
                      <a:pt x="150" y="231"/>
                      <a:pt x="150" y="231"/>
                      <a:pt x="148" y="230"/>
                    </a:cubicBezTo>
                    <a:cubicBezTo>
                      <a:pt x="147" y="230"/>
                      <a:pt x="146" y="229"/>
                      <a:pt x="146" y="229"/>
                    </a:cubicBezTo>
                    <a:cubicBezTo>
                      <a:pt x="145" y="229"/>
                      <a:pt x="144" y="228"/>
                      <a:pt x="144" y="227"/>
                    </a:cubicBezTo>
                    <a:cubicBezTo>
                      <a:pt x="142" y="227"/>
                      <a:pt x="142" y="227"/>
                      <a:pt x="140" y="226"/>
                    </a:cubicBezTo>
                    <a:cubicBezTo>
                      <a:pt x="139" y="225"/>
                      <a:pt x="139" y="223"/>
                      <a:pt x="138" y="223"/>
                    </a:cubicBezTo>
                    <a:cubicBezTo>
                      <a:pt x="138" y="222"/>
                      <a:pt x="138" y="221"/>
                      <a:pt x="138" y="221"/>
                    </a:cubicBezTo>
                    <a:cubicBezTo>
                      <a:pt x="138" y="221"/>
                      <a:pt x="137" y="220"/>
                      <a:pt x="136" y="220"/>
                    </a:cubicBezTo>
                    <a:cubicBezTo>
                      <a:pt x="135" y="216"/>
                      <a:pt x="139" y="215"/>
                      <a:pt x="141" y="214"/>
                    </a:cubicBezTo>
                    <a:cubicBezTo>
                      <a:pt x="142" y="214"/>
                      <a:pt x="144" y="213"/>
                      <a:pt x="144" y="213"/>
                    </a:cubicBezTo>
                    <a:cubicBezTo>
                      <a:pt x="146" y="212"/>
                      <a:pt x="147" y="213"/>
                      <a:pt x="149" y="213"/>
                    </a:cubicBezTo>
                    <a:cubicBezTo>
                      <a:pt x="153" y="214"/>
                      <a:pt x="151" y="210"/>
                      <a:pt x="150" y="208"/>
                    </a:cubicBezTo>
                    <a:cubicBezTo>
                      <a:pt x="148" y="206"/>
                      <a:pt x="143" y="206"/>
                      <a:pt x="143" y="202"/>
                    </a:cubicBezTo>
                    <a:cubicBezTo>
                      <a:pt x="144" y="202"/>
                      <a:pt x="146" y="203"/>
                      <a:pt x="147" y="202"/>
                    </a:cubicBezTo>
                    <a:cubicBezTo>
                      <a:pt x="148" y="201"/>
                      <a:pt x="148" y="199"/>
                      <a:pt x="148" y="198"/>
                    </a:cubicBezTo>
                    <a:cubicBezTo>
                      <a:pt x="148" y="194"/>
                      <a:pt x="148" y="192"/>
                      <a:pt x="152" y="191"/>
                    </a:cubicBezTo>
                    <a:cubicBezTo>
                      <a:pt x="156" y="190"/>
                      <a:pt x="166" y="186"/>
                      <a:pt x="168" y="192"/>
                    </a:cubicBezTo>
                    <a:cubicBezTo>
                      <a:pt x="171" y="192"/>
                      <a:pt x="174" y="193"/>
                      <a:pt x="177" y="193"/>
                    </a:cubicBezTo>
                    <a:cubicBezTo>
                      <a:pt x="177" y="190"/>
                      <a:pt x="174" y="190"/>
                      <a:pt x="174" y="187"/>
                    </a:cubicBezTo>
                    <a:cubicBezTo>
                      <a:pt x="173" y="184"/>
                      <a:pt x="175" y="182"/>
                      <a:pt x="178" y="182"/>
                    </a:cubicBezTo>
                    <a:cubicBezTo>
                      <a:pt x="181" y="182"/>
                      <a:pt x="183" y="185"/>
                      <a:pt x="187" y="185"/>
                    </a:cubicBezTo>
                    <a:cubicBezTo>
                      <a:pt x="190" y="185"/>
                      <a:pt x="193" y="183"/>
                      <a:pt x="196" y="183"/>
                    </a:cubicBezTo>
                    <a:cubicBezTo>
                      <a:pt x="198" y="182"/>
                      <a:pt x="200" y="181"/>
                      <a:pt x="203" y="181"/>
                    </a:cubicBezTo>
                    <a:cubicBezTo>
                      <a:pt x="207" y="181"/>
                      <a:pt x="208" y="184"/>
                      <a:pt x="212" y="185"/>
                    </a:cubicBezTo>
                    <a:cubicBezTo>
                      <a:pt x="214" y="186"/>
                      <a:pt x="216" y="189"/>
                      <a:pt x="218" y="191"/>
                    </a:cubicBezTo>
                    <a:cubicBezTo>
                      <a:pt x="220" y="192"/>
                      <a:pt x="222" y="193"/>
                      <a:pt x="223" y="195"/>
                    </a:cubicBezTo>
                    <a:cubicBezTo>
                      <a:pt x="224" y="196"/>
                      <a:pt x="225" y="197"/>
                      <a:pt x="226" y="198"/>
                    </a:cubicBezTo>
                    <a:cubicBezTo>
                      <a:pt x="226" y="198"/>
                      <a:pt x="226" y="197"/>
                      <a:pt x="226" y="196"/>
                    </a:cubicBezTo>
                    <a:cubicBezTo>
                      <a:pt x="226" y="192"/>
                      <a:pt x="226" y="186"/>
                      <a:pt x="228" y="182"/>
                    </a:cubicBezTo>
                    <a:cubicBezTo>
                      <a:pt x="230" y="178"/>
                      <a:pt x="227" y="174"/>
                      <a:pt x="228" y="170"/>
                    </a:cubicBezTo>
                    <a:cubicBezTo>
                      <a:pt x="230" y="166"/>
                      <a:pt x="228" y="162"/>
                      <a:pt x="230" y="158"/>
                    </a:cubicBezTo>
                    <a:cubicBezTo>
                      <a:pt x="231" y="154"/>
                      <a:pt x="226" y="151"/>
                      <a:pt x="225" y="148"/>
                    </a:cubicBezTo>
                    <a:cubicBezTo>
                      <a:pt x="223" y="144"/>
                      <a:pt x="222" y="139"/>
                      <a:pt x="224" y="136"/>
                    </a:cubicBezTo>
                    <a:cubicBezTo>
                      <a:pt x="225" y="134"/>
                      <a:pt x="227" y="134"/>
                      <a:pt x="228" y="133"/>
                    </a:cubicBezTo>
                    <a:cubicBezTo>
                      <a:pt x="230" y="133"/>
                      <a:pt x="230" y="131"/>
                      <a:pt x="231" y="130"/>
                    </a:cubicBezTo>
                    <a:cubicBezTo>
                      <a:pt x="232" y="128"/>
                      <a:pt x="234" y="128"/>
                      <a:pt x="234" y="125"/>
                    </a:cubicBezTo>
                    <a:cubicBezTo>
                      <a:pt x="233" y="123"/>
                      <a:pt x="233" y="121"/>
                      <a:pt x="233" y="118"/>
                    </a:cubicBezTo>
                    <a:cubicBezTo>
                      <a:pt x="229" y="117"/>
                      <a:pt x="229" y="113"/>
                      <a:pt x="228" y="110"/>
                    </a:cubicBezTo>
                    <a:cubicBezTo>
                      <a:pt x="225" y="107"/>
                      <a:pt x="222" y="106"/>
                      <a:pt x="220" y="102"/>
                    </a:cubicBezTo>
                    <a:cubicBezTo>
                      <a:pt x="218" y="97"/>
                      <a:pt x="215" y="91"/>
                      <a:pt x="217" y="86"/>
                    </a:cubicBezTo>
                    <a:cubicBezTo>
                      <a:pt x="218" y="85"/>
                      <a:pt x="220" y="82"/>
                      <a:pt x="219" y="81"/>
                    </a:cubicBezTo>
                    <a:cubicBezTo>
                      <a:pt x="219" y="79"/>
                      <a:pt x="217" y="79"/>
                      <a:pt x="216" y="78"/>
                    </a:cubicBezTo>
                    <a:cubicBezTo>
                      <a:pt x="214" y="74"/>
                      <a:pt x="214" y="69"/>
                      <a:pt x="213" y="65"/>
                    </a:cubicBezTo>
                    <a:cubicBezTo>
                      <a:pt x="213" y="63"/>
                      <a:pt x="210" y="62"/>
                      <a:pt x="209" y="59"/>
                    </a:cubicBezTo>
                    <a:cubicBezTo>
                      <a:pt x="207" y="57"/>
                      <a:pt x="201" y="54"/>
                      <a:pt x="198" y="53"/>
                    </a:cubicBezTo>
                    <a:cubicBezTo>
                      <a:pt x="194" y="51"/>
                      <a:pt x="198" y="47"/>
                      <a:pt x="200" y="45"/>
                    </a:cubicBezTo>
                    <a:cubicBezTo>
                      <a:pt x="202" y="42"/>
                      <a:pt x="203" y="40"/>
                      <a:pt x="205" y="38"/>
                    </a:cubicBezTo>
                    <a:cubicBezTo>
                      <a:pt x="201" y="39"/>
                      <a:pt x="198" y="40"/>
                      <a:pt x="194" y="39"/>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29" name="Freeform 65"/>
              <p:cNvSpPr>
                <a:spLocks/>
              </p:cNvSpPr>
              <p:nvPr/>
            </p:nvSpPr>
            <p:spPr bwMode="auto">
              <a:xfrm>
                <a:off x="5168901" y="6116639"/>
                <a:ext cx="2155825" cy="2114550"/>
              </a:xfrm>
              <a:custGeom>
                <a:avLst/>
                <a:gdLst>
                  <a:gd name="T0" fmla="*/ 358 w 575"/>
                  <a:gd name="T1" fmla="*/ 154 h 564"/>
                  <a:gd name="T2" fmla="*/ 335 w 575"/>
                  <a:gd name="T3" fmla="*/ 129 h 564"/>
                  <a:gd name="T4" fmla="*/ 316 w 575"/>
                  <a:gd name="T5" fmla="*/ 121 h 564"/>
                  <a:gd name="T6" fmla="*/ 299 w 575"/>
                  <a:gd name="T7" fmla="*/ 81 h 564"/>
                  <a:gd name="T8" fmla="*/ 313 w 575"/>
                  <a:gd name="T9" fmla="*/ 46 h 564"/>
                  <a:gd name="T10" fmla="*/ 296 w 575"/>
                  <a:gd name="T11" fmla="*/ 20 h 564"/>
                  <a:gd name="T12" fmla="*/ 263 w 575"/>
                  <a:gd name="T13" fmla="*/ 10 h 564"/>
                  <a:gd name="T14" fmla="*/ 238 w 575"/>
                  <a:gd name="T15" fmla="*/ 0 h 564"/>
                  <a:gd name="T16" fmla="*/ 221 w 575"/>
                  <a:gd name="T17" fmla="*/ 20 h 564"/>
                  <a:gd name="T18" fmla="*/ 202 w 575"/>
                  <a:gd name="T19" fmla="*/ 40 h 564"/>
                  <a:gd name="T20" fmla="*/ 191 w 575"/>
                  <a:gd name="T21" fmla="*/ 65 h 564"/>
                  <a:gd name="T22" fmla="*/ 168 w 575"/>
                  <a:gd name="T23" fmla="*/ 101 h 564"/>
                  <a:gd name="T24" fmla="*/ 151 w 575"/>
                  <a:gd name="T25" fmla="*/ 128 h 564"/>
                  <a:gd name="T26" fmla="*/ 114 w 575"/>
                  <a:gd name="T27" fmla="*/ 165 h 564"/>
                  <a:gd name="T28" fmla="*/ 111 w 575"/>
                  <a:gd name="T29" fmla="*/ 193 h 564"/>
                  <a:gd name="T30" fmla="*/ 132 w 575"/>
                  <a:gd name="T31" fmla="*/ 220 h 564"/>
                  <a:gd name="T32" fmla="*/ 134 w 575"/>
                  <a:gd name="T33" fmla="*/ 257 h 564"/>
                  <a:gd name="T34" fmla="*/ 123 w 575"/>
                  <a:gd name="T35" fmla="*/ 290 h 564"/>
                  <a:gd name="T36" fmla="*/ 119 w 575"/>
                  <a:gd name="T37" fmla="*/ 310 h 564"/>
                  <a:gd name="T38" fmla="*/ 109 w 575"/>
                  <a:gd name="T39" fmla="*/ 327 h 564"/>
                  <a:gd name="T40" fmla="*/ 108 w 575"/>
                  <a:gd name="T41" fmla="*/ 361 h 564"/>
                  <a:gd name="T42" fmla="*/ 95 w 575"/>
                  <a:gd name="T43" fmla="*/ 376 h 564"/>
                  <a:gd name="T44" fmla="*/ 59 w 575"/>
                  <a:gd name="T45" fmla="*/ 386 h 564"/>
                  <a:gd name="T46" fmla="*/ 47 w 575"/>
                  <a:gd name="T47" fmla="*/ 409 h 564"/>
                  <a:gd name="T48" fmla="*/ 16 w 575"/>
                  <a:gd name="T49" fmla="*/ 425 h 564"/>
                  <a:gd name="T50" fmla="*/ 2 w 575"/>
                  <a:gd name="T51" fmla="*/ 457 h 564"/>
                  <a:gd name="T52" fmla="*/ 24 w 575"/>
                  <a:gd name="T53" fmla="*/ 491 h 564"/>
                  <a:gd name="T54" fmla="*/ 55 w 575"/>
                  <a:gd name="T55" fmla="*/ 528 h 564"/>
                  <a:gd name="T56" fmla="*/ 93 w 575"/>
                  <a:gd name="T57" fmla="*/ 547 h 564"/>
                  <a:gd name="T58" fmla="*/ 148 w 575"/>
                  <a:gd name="T59" fmla="*/ 503 h 564"/>
                  <a:gd name="T60" fmla="*/ 212 w 575"/>
                  <a:gd name="T61" fmla="*/ 475 h 564"/>
                  <a:gd name="T62" fmla="*/ 242 w 575"/>
                  <a:gd name="T63" fmla="*/ 450 h 564"/>
                  <a:gd name="T64" fmla="*/ 282 w 575"/>
                  <a:gd name="T65" fmla="*/ 422 h 564"/>
                  <a:gd name="T66" fmla="*/ 321 w 575"/>
                  <a:gd name="T67" fmla="*/ 407 h 564"/>
                  <a:gd name="T68" fmla="*/ 376 w 575"/>
                  <a:gd name="T69" fmla="*/ 396 h 564"/>
                  <a:gd name="T70" fmla="*/ 428 w 575"/>
                  <a:gd name="T71" fmla="*/ 384 h 564"/>
                  <a:gd name="T72" fmla="*/ 470 w 575"/>
                  <a:gd name="T73" fmla="*/ 379 h 564"/>
                  <a:gd name="T74" fmla="*/ 516 w 575"/>
                  <a:gd name="T75" fmla="*/ 379 h 564"/>
                  <a:gd name="T76" fmla="*/ 563 w 575"/>
                  <a:gd name="T77" fmla="*/ 348 h 564"/>
                  <a:gd name="T78" fmla="*/ 568 w 575"/>
                  <a:gd name="T79" fmla="*/ 329 h 564"/>
                  <a:gd name="T80" fmla="*/ 549 w 575"/>
                  <a:gd name="T81" fmla="*/ 329 h 564"/>
                  <a:gd name="T82" fmla="*/ 538 w 575"/>
                  <a:gd name="T83" fmla="*/ 310 h 564"/>
                  <a:gd name="T84" fmla="*/ 518 w 575"/>
                  <a:gd name="T85" fmla="*/ 276 h 564"/>
                  <a:gd name="T86" fmla="*/ 505 w 575"/>
                  <a:gd name="T87" fmla="*/ 255 h 564"/>
                  <a:gd name="T88" fmla="*/ 482 w 575"/>
                  <a:gd name="T89" fmla="*/ 237 h 564"/>
                  <a:gd name="T90" fmla="*/ 455 w 575"/>
                  <a:gd name="T91" fmla="*/ 230 h 564"/>
                  <a:gd name="T92" fmla="*/ 445 w 575"/>
                  <a:gd name="T93" fmla="*/ 216 h 564"/>
                  <a:gd name="T94" fmla="*/ 427 w 575"/>
                  <a:gd name="T95" fmla="*/ 199 h 564"/>
                  <a:gd name="T96" fmla="*/ 401 w 575"/>
                  <a:gd name="T97" fmla="*/ 191 h 564"/>
                  <a:gd name="T98" fmla="*/ 384 w 575"/>
                  <a:gd name="T99" fmla="*/ 174 h 564"/>
                  <a:gd name="T100" fmla="*/ 379 w 575"/>
                  <a:gd name="T101" fmla="*/ 159 h 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75" h="564">
                    <a:moveTo>
                      <a:pt x="373" y="154"/>
                    </a:moveTo>
                    <a:cubicBezTo>
                      <a:pt x="371" y="154"/>
                      <a:pt x="369" y="154"/>
                      <a:pt x="367" y="154"/>
                    </a:cubicBezTo>
                    <a:cubicBezTo>
                      <a:pt x="365" y="153"/>
                      <a:pt x="365" y="151"/>
                      <a:pt x="362" y="151"/>
                    </a:cubicBezTo>
                    <a:cubicBezTo>
                      <a:pt x="361" y="151"/>
                      <a:pt x="360" y="151"/>
                      <a:pt x="359" y="152"/>
                    </a:cubicBezTo>
                    <a:cubicBezTo>
                      <a:pt x="358" y="152"/>
                      <a:pt x="359" y="153"/>
                      <a:pt x="358" y="154"/>
                    </a:cubicBezTo>
                    <a:cubicBezTo>
                      <a:pt x="356" y="155"/>
                      <a:pt x="355" y="152"/>
                      <a:pt x="354" y="151"/>
                    </a:cubicBezTo>
                    <a:cubicBezTo>
                      <a:pt x="352" y="150"/>
                      <a:pt x="351" y="150"/>
                      <a:pt x="349" y="148"/>
                    </a:cubicBezTo>
                    <a:cubicBezTo>
                      <a:pt x="347" y="146"/>
                      <a:pt x="345" y="145"/>
                      <a:pt x="343" y="143"/>
                    </a:cubicBezTo>
                    <a:cubicBezTo>
                      <a:pt x="340" y="141"/>
                      <a:pt x="340" y="137"/>
                      <a:pt x="338" y="133"/>
                    </a:cubicBezTo>
                    <a:cubicBezTo>
                      <a:pt x="338" y="131"/>
                      <a:pt x="336" y="130"/>
                      <a:pt x="335" y="129"/>
                    </a:cubicBezTo>
                    <a:cubicBezTo>
                      <a:pt x="334" y="128"/>
                      <a:pt x="332" y="125"/>
                      <a:pt x="331" y="124"/>
                    </a:cubicBezTo>
                    <a:cubicBezTo>
                      <a:pt x="330" y="124"/>
                      <a:pt x="329" y="124"/>
                      <a:pt x="328" y="124"/>
                    </a:cubicBezTo>
                    <a:cubicBezTo>
                      <a:pt x="327" y="124"/>
                      <a:pt x="326" y="123"/>
                      <a:pt x="325" y="123"/>
                    </a:cubicBezTo>
                    <a:cubicBezTo>
                      <a:pt x="323" y="123"/>
                      <a:pt x="321" y="124"/>
                      <a:pt x="319" y="123"/>
                    </a:cubicBezTo>
                    <a:cubicBezTo>
                      <a:pt x="318" y="123"/>
                      <a:pt x="317" y="122"/>
                      <a:pt x="316" y="121"/>
                    </a:cubicBezTo>
                    <a:cubicBezTo>
                      <a:pt x="316" y="121"/>
                      <a:pt x="315" y="121"/>
                      <a:pt x="314" y="120"/>
                    </a:cubicBezTo>
                    <a:cubicBezTo>
                      <a:pt x="309" y="115"/>
                      <a:pt x="317" y="110"/>
                      <a:pt x="316" y="105"/>
                    </a:cubicBezTo>
                    <a:cubicBezTo>
                      <a:pt x="312" y="104"/>
                      <a:pt x="308" y="103"/>
                      <a:pt x="304" y="101"/>
                    </a:cubicBezTo>
                    <a:cubicBezTo>
                      <a:pt x="300" y="99"/>
                      <a:pt x="301" y="97"/>
                      <a:pt x="301" y="93"/>
                    </a:cubicBezTo>
                    <a:cubicBezTo>
                      <a:pt x="301" y="88"/>
                      <a:pt x="300" y="85"/>
                      <a:pt x="299" y="81"/>
                    </a:cubicBezTo>
                    <a:cubicBezTo>
                      <a:pt x="298" y="79"/>
                      <a:pt x="299" y="78"/>
                      <a:pt x="300" y="76"/>
                    </a:cubicBezTo>
                    <a:cubicBezTo>
                      <a:pt x="300" y="74"/>
                      <a:pt x="301" y="73"/>
                      <a:pt x="301" y="71"/>
                    </a:cubicBezTo>
                    <a:cubicBezTo>
                      <a:pt x="302" y="68"/>
                      <a:pt x="301" y="64"/>
                      <a:pt x="303" y="61"/>
                    </a:cubicBezTo>
                    <a:cubicBezTo>
                      <a:pt x="305" y="57"/>
                      <a:pt x="310" y="60"/>
                      <a:pt x="313" y="56"/>
                    </a:cubicBezTo>
                    <a:cubicBezTo>
                      <a:pt x="314" y="53"/>
                      <a:pt x="314" y="49"/>
                      <a:pt x="313" y="46"/>
                    </a:cubicBezTo>
                    <a:cubicBezTo>
                      <a:pt x="313" y="43"/>
                      <a:pt x="312" y="43"/>
                      <a:pt x="310" y="42"/>
                    </a:cubicBezTo>
                    <a:cubicBezTo>
                      <a:pt x="309" y="40"/>
                      <a:pt x="307" y="38"/>
                      <a:pt x="306" y="37"/>
                    </a:cubicBezTo>
                    <a:cubicBezTo>
                      <a:pt x="305" y="35"/>
                      <a:pt x="303" y="33"/>
                      <a:pt x="302" y="31"/>
                    </a:cubicBezTo>
                    <a:cubicBezTo>
                      <a:pt x="300" y="29"/>
                      <a:pt x="297" y="29"/>
                      <a:pt x="296" y="27"/>
                    </a:cubicBezTo>
                    <a:cubicBezTo>
                      <a:pt x="296" y="25"/>
                      <a:pt x="297" y="22"/>
                      <a:pt x="296" y="20"/>
                    </a:cubicBezTo>
                    <a:cubicBezTo>
                      <a:pt x="295" y="19"/>
                      <a:pt x="292" y="19"/>
                      <a:pt x="290" y="17"/>
                    </a:cubicBezTo>
                    <a:cubicBezTo>
                      <a:pt x="288" y="16"/>
                      <a:pt x="286" y="14"/>
                      <a:pt x="283" y="14"/>
                    </a:cubicBezTo>
                    <a:cubicBezTo>
                      <a:pt x="281" y="15"/>
                      <a:pt x="282" y="17"/>
                      <a:pt x="279" y="15"/>
                    </a:cubicBezTo>
                    <a:cubicBezTo>
                      <a:pt x="276" y="14"/>
                      <a:pt x="273" y="14"/>
                      <a:pt x="270" y="12"/>
                    </a:cubicBezTo>
                    <a:cubicBezTo>
                      <a:pt x="268" y="12"/>
                      <a:pt x="265" y="9"/>
                      <a:pt x="263" y="10"/>
                    </a:cubicBezTo>
                    <a:cubicBezTo>
                      <a:pt x="263" y="10"/>
                      <a:pt x="261" y="11"/>
                      <a:pt x="260" y="11"/>
                    </a:cubicBezTo>
                    <a:cubicBezTo>
                      <a:pt x="259" y="11"/>
                      <a:pt x="258" y="12"/>
                      <a:pt x="257" y="12"/>
                    </a:cubicBezTo>
                    <a:cubicBezTo>
                      <a:pt x="255" y="14"/>
                      <a:pt x="254" y="15"/>
                      <a:pt x="252" y="14"/>
                    </a:cubicBezTo>
                    <a:cubicBezTo>
                      <a:pt x="247" y="14"/>
                      <a:pt x="244" y="9"/>
                      <a:pt x="242" y="5"/>
                    </a:cubicBezTo>
                    <a:cubicBezTo>
                      <a:pt x="242" y="3"/>
                      <a:pt x="241" y="1"/>
                      <a:pt x="238" y="0"/>
                    </a:cubicBezTo>
                    <a:cubicBezTo>
                      <a:pt x="236" y="0"/>
                      <a:pt x="235" y="2"/>
                      <a:pt x="234" y="4"/>
                    </a:cubicBezTo>
                    <a:cubicBezTo>
                      <a:pt x="234" y="5"/>
                      <a:pt x="233" y="6"/>
                      <a:pt x="232" y="7"/>
                    </a:cubicBezTo>
                    <a:cubicBezTo>
                      <a:pt x="231" y="8"/>
                      <a:pt x="230" y="8"/>
                      <a:pt x="229" y="8"/>
                    </a:cubicBezTo>
                    <a:cubicBezTo>
                      <a:pt x="227" y="10"/>
                      <a:pt x="226" y="11"/>
                      <a:pt x="222" y="11"/>
                    </a:cubicBezTo>
                    <a:cubicBezTo>
                      <a:pt x="221" y="14"/>
                      <a:pt x="221" y="17"/>
                      <a:pt x="221" y="20"/>
                    </a:cubicBezTo>
                    <a:cubicBezTo>
                      <a:pt x="222" y="23"/>
                      <a:pt x="220" y="24"/>
                      <a:pt x="219" y="27"/>
                    </a:cubicBezTo>
                    <a:cubicBezTo>
                      <a:pt x="219" y="28"/>
                      <a:pt x="219" y="31"/>
                      <a:pt x="218" y="32"/>
                    </a:cubicBezTo>
                    <a:cubicBezTo>
                      <a:pt x="217" y="33"/>
                      <a:pt x="214" y="33"/>
                      <a:pt x="212" y="34"/>
                    </a:cubicBezTo>
                    <a:cubicBezTo>
                      <a:pt x="211" y="34"/>
                      <a:pt x="208" y="34"/>
                      <a:pt x="207" y="35"/>
                    </a:cubicBezTo>
                    <a:cubicBezTo>
                      <a:pt x="205" y="36"/>
                      <a:pt x="203" y="38"/>
                      <a:pt x="202" y="40"/>
                    </a:cubicBezTo>
                    <a:cubicBezTo>
                      <a:pt x="200" y="42"/>
                      <a:pt x="198" y="44"/>
                      <a:pt x="197" y="45"/>
                    </a:cubicBezTo>
                    <a:cubicBezTo>
                      <a:pt x="195" y="47"/>
                      <a:pt x="193" y="48"/>
                      <a:pt x="191" y="49"/>
                    </a:cubicBezTo>
                    <a:cubicBezTo>
                      <a:pt x="190" y="50"/>
                      <a:pt x="189" y="51"/>
                      <a:pt x="188" y="51"/>
                    </a:cubicBezTo>
                    <a:cubicBezTo>
                      <a:pt x="187" y="51"/>
                      <a:pt x="185" y="51"/>
                      <a:pt x="184" y="51"/>
                    </a:cubicBezTo>
                    <a:cubicBezTo>
                      <a:pt x="178" y="55"/>
                      <a:pt x="188" y="63"/>
                      <a:pt x="191" y="65"/>
                    </a:cubicBezTo>
                    <a:cubicBezTo>
                      <a:pt x="192" y="66"/>
                      <a:pt x="194" y="67"/>
                      <a:pt x="194" y="68"/>
                    </a:cubicBezTo>
                    <a:cubicBezTo>
                      <a:pt x="194" y="70"/>
                      <a:pt x="192" y="70"/>
                      <a:pt x="192" y="71"/>
                    </a:cubicBezTo>
                    <a:cubicBezTo>
                      <a:pt x="190" y="73"/>
                      <a:pt x="190" y="75"/>
                      <a:pt x="188" y="77"/>
                    </a:cubicBezTo>
                    <a:cubicBezTo>
                      <a:pt x="183" y="81"/>
                      <a:pt x="181" y="84"/>
                      <a:pt x="178" y="89"/>
                    </a:cubicBezTo>
                    <a:cubicBezTo>
                      <a:pt x="176" y="93"/>
                      <a:pt x="172" y="100"/>
                      <a:pt x="168" y="101"/>
                    </a:cubicBezTo>
                    <a:cubicBezTo>
                      <a:pt x="166" y="103"/>
                      <a:pt x="166" y="103"/>
                      <a:pt x="166" y="103"/>
                    </a:cubicBezTo>
                    <a:cubicBezTo>
                      <a:pt x="165" y="104"/>
                      <a:pt x="164" y="106"/>
                      <a:pt x="163" y="108"/>
                    </a:cubicBezTo>
                    <a:cubicBezTo>
                      <a:pt x="161" y="111"/>
                      <a:pt x="159" y="114"/>
                      <a:pt x="158" y="118"/>
                    </a:cubicBezTo>
                    <a:cubicBezTo>
                      <a:pt x="157" y="120"/>
                      <a:pt x="157" y="122"/>
                      <a:pt x="156" y="124"/>
                    </a:cubicBezTo>
                    <a:cubicBezTo>
                      <a:pt x="155" y="126"/>
                      <a:pt x="153" y="127"/>
                      <a:pt x="151" y="128"/>
                    </a:cubicBezTo>
                    <a:cubicBezTo>
                      <a:pt x="147" y="131"/>
                      <a:pt x="143" y="134"/>
                      <a:pt x="140" y="138"/>
                    </a:cubicBezTo>
                    <a:cubicBezTo>
                      <a:pt x="137" y="141"/>
                      <a:pt x="134" y="145"/>
                      <a:pt x="130" y="148"/>
                    </a:cubicBezTo>
                    <a:cubicBezTo>
                      <a:pt x="126" y="150"/>
                      <a:pt x="120" y="152"/>
                      <a:pt x="118" y="157"/>
                    </a:cubicBezTo>
                    <a:cubicBezTo>
                      <a:pt x="118" y="159"/>
                      <a:pt x="118" y="160"/>
                      <a:pt x="117" y="162"/>
                    </a:cubicBezTo>
                    <a:cubicBezTo>
                      <a:pt x="116" y="163"/>
                      <a:pt x="115" y="164"/>
                      <a:pt x="114" y="165"/>
                    </a:cubicBezTo>
                    <a:cubicBezTo>
                      <a:pt x="113" y="166"/>
                      <a:pt x="111" y="168"/>
                      <a:pt x="110" y="170"/>
                    </a:cubicBezTo>
                    <a:cubicBezTo>
                      <a:pt x="109" y="173"/>
                      <a:pt x="107" y="177"/>
                      <a:pt x="106" y="180"/>
                    </a:cubicBezTo>
                    <a:cubicBezTo>
                      <a:pt x="106" y="183"/>
                      <a:pt x="106" y="185"/>
                      <a:pt x="107" y="187"/>
                    </a:cubicBezTo>
                    <a:cubicBezTo>
                      <a:pt x="108" y="189"/>
                      <a:pt x="109" y="189"/>
                      <a:pt x="110" y="190"/>
                    </a:cubicBezTo>
                    <a:cubicBezTo>
                      <a:pt x="111" y="191"/>
                      <a:pt x="110" y="192"/>
                      <a:pt x="111" y="193"/>
                    </a:cubicBezTo>
                    <a:cubicBezTo>
                      <a:pt x="114" y="196"/>
                      <a:pt x="117" y="194"/>
                      <a:pt x="120" y="195"/>
                    </a:cubicBezTo>
                    <a:cubicBezTo>
                      <a:pt x="124" y="195"/>
                      <a:pt x="127" y="198"/>
                      <a:pt x="128" y="201"/>
                    </a:cubicBezTo>
                    <a:cubicBezTo>
                      <a:pt x="128" y="203"/>
                      <a:pt x="128" y="205"/>
                      <a:pt x="129" y="206"/>
                    </a:cubicBezTo>
                    <a:cubicBezTo>
                      <a:pt x="130" y="208"/>
                      <a:pt x="131" y="210"/>
                      <a:pt x="132" y="211"/>
                    </a:cubicBezTo>
                    <a:cubicBezTo>
                      <a:pt x="133" y="214"/>
                      <a:pt x="133" y="217"/>
                      <a:pt x="132" y="220"/>
                    </a:cubicBezTo>
                    <a:cubicBezTo>
                      <a:pt x="132" y="222"/>
                      <a:pt x="131" y="223"/>
                      <a:pt x="130" y="225"/>
                    </a:cubicBezTo>
                    <a:cubicBezTo>
                      <a:pt x="129" y="228"/>
                      <a:pt x="130" y="228"/>
                      <a:pt x="131" y="230"/>
                    </a:cubicBezTo>
                    <a:cubicBezTo>
                      <a:pt x="132" y="232"/>
                      <a:pt x="131" y="236"/>
                      <a:pt x="131" y="238"/>
                    </a:cubicBezTo>
                    <a:cubicBezTo>
                      <a:pt x="131" y="242"/>
                      <a:pt x="129" y="245"/>
                      <a:pt x="130" y="248"/>
                    </a:cubicBezTo>
                    <a:cubicBezTo>
                      <a:pt x="130" y="251"/>
                      <a:pt x="132" y="254"/>
                      <a:pt x="134" y="257"/>
                    </a:cubicBezTo>
                    <a:cubicBezTo>
                      <a:pt x="135" y="260"/>
                      <a:pt x="133" y="263"/>
                      <a:pt x="130" y="265"/>
                    </a:cubicBezTo>
                    <a:cubicBezTo>
                      <a:pt x="125" y="270"/>
                      <a:pt x="130" y="277"/>
                      <a:pt x="127" y="283"/>
                    </a:cubicBezTo>
                    <a:cubicBezTo>
                      <a:pt x="127" y="283"/>
                      <a:pt x="126" y="284"/>
                      <a:pt x="126" y="285"/>
                    </a:cubicBezTo>
                    <a:cubicBezTo>
                      <a:pt x="126" y="286"/>
                      <a:pt x="126" y="287"/>
                      <a:pt x="126" y="287"/>
                    </a:cubicBezTo>
                    <a:cubicBezTo>
                      <a:pt x="125" y="289"/>
                      <a:pt x="123" y="289"/>
                      <a:pt x="123" y="290"/>
                    </a:cubicBezTo>
                    <a:cubicBezTo>
                      <a:pt x="122" y="293"/>
                      <a:pt x="124" y="295"/>
                      <a:pt x="125" y="298"/>
                    </a:cubicBezTo>
                    <a:cubicBezTo>
                      <a:pt x="125" y="299"/>
                      <a:pt x="124" y="300"/>
                      <a:pt x="124" y="301"/>
                    </a:cubicBezTo>
                    <a:cubicBezTo>
                      <a:pt x="124" y="302"/>
                      <a:pt x="124" y="303"/>
                      <a:pt x="123" y="304"/>
                    </a:cubicBezTo>
                    <a:cubicBezTo>
                      <a:pt x="123" y="306"/>
                      <a:pt x="122" y="306"/>
                      <a:pt x="121" y="307"/>
                    </a:cubicBezTo>
                    <a:cubicBezTo>
                      <a:pt x="120" y="307"/>
                      <a:pt x="119" y="309"/>
                      <a:pt x="119" y="310"/>
                    </a:cubicBezTo>
                    <a:cubicBezTo>
                      <a:pt x="119" y="311"/>
                      <a:pt x="120" y="313"/>
                      <a:pt x="119" y="314"/>
                    </a:cubicBezTo>
                    <a:cubicBezTo>
                      <a:pt x="118" y="315"/>
                      <a:pt x="116" y="314"/>
                      <a:pt x="115" y="315"/>
                    </a:cubicBezTo>
                    <a:cubicBezTo>
                      <a:pt x="114" y="315"/>
                      <a:pt x="113" y="318"/>
                      <a:pt x="112" y="319"/>
                    </a:cubicBezTo>
                    <a:cubicBezTo>
                      <a:pt x="111" y="320"/>
                      <a:pt x="111" y="322"/>
                      <a:pt x="110" y="323"/>
                    </a:cubicBezTo>
                    <a:cubicBezTo>
                      <a:pt x="110" y="324"/>
                      <a:pt x="109" y="326"/>
                      <a:pt x="109" y="327"/>
                    </a:cubicBezTo>
                    <a:cubicBezTo>
                      <a:pt x="110" y="329"/>
                      <a:pt x="111" y="328"/>
                      <a:pt x="112" y="330"/>
                    </a:cubicBezTo>
                    <a:cubicBezTo>
                      <a:pt x="113" y="333"/>
                      <a:pt x="110" y="335"/>
                      <a:pt x="110" y="337"/>
                    </a:cubicBezTo>
                    <a:cubicBezTo>
                      <a:pt x="109" y="339"/>
                      <a:pt x="111" y="340"/>
                      <a:pt x="112" y="341"/>
                    </a:cubicBezTo>
                    <a:cubicBezTo>
                      <a:pt x="112" y="342"/>
                      <a:pt x="112" y="344"/>
                      <a:pt x="112" y="346"/>
                    </a:cubicBezTo>
                    <a:cubicBezTo>
                      <a:pt x="111" y="351"/>
                      <a:pt x="111" y="357"/>
                      <a:pt x="108" y="361"/>
                    </a:cubicBezTo>
                    <a:cubicBezTo>
                      <a:pt x="107" y="363"/>
                      <a:pt x="106" y="364"/>
                      <a:pt x="105" y="366"/>
                    </a:cubicBezTo>
                    <a:cubicBezTo>
                      <a:pt x="104" y="366"/>
                      <a:pt x="104" y="367"/>
                      <a:pt x="104" y="368"/>
                    </a:cubicBezTo>
                    <a:cubicBezTo>
                      <a:pt x="103" y="369"/>
                      <a:pt x="103" y="369"/>
                      <a:pt x="102" y="370"/>
                    </a:cubicBezTo>
                    <a:cubicBezTo>
                      <a:pt x="101" y="371"/>
                      <a:pt x="102" y="372"/>
                      <a:pt x="101" y="373"/>
                    </a:cubicBezTo>
                    <a:cubicBezTo>
                      <a:pt x="99" y="375"/>
                      <a:pt x="97" y="374"/>
                      <a:pt x="95" y="376"/>
                    </a:cubicBezTo>
                    <a:cubicBezTo>
                      <a:pt x="93" y="379"/>
                      <a:pt x="91" y="381"/>
                      <a:pt x="88" y="383"/>
                    </a:cubicBezTo>
                    <a:cubicBezTo>
                      <a:pt x="86" y="384"/>
                      <a:pt x="84" y="385"/>
                      <a:pt x="82" y="385"/>
                    </a:cubicBezTo>
                    <a:cubicBezTo>
                      <a:pt x="80" y="386"/>
                      <a:pt x="78" y="385"/>
                      <a:pt x="76" y="385"/>
                    </a:cubicBezTo>
                    <a:cubicBezTo>
                      <a:pt x="72" y="385"/>
                      <a:pt x="68" y="387"/>
                      <a:pt x="64" y="386"/>
                    </a:cubicBezTo>
                    <a:cubicBezTo>
                      <a:pt x="62" y="385"/>
                      <a:pt x="60" y="385"/>
                      <a:pt x="59" y="386"/>
                    </a:cubicBezTo>
                    <a:cubicBezTo>
                      <a:pt x="57" y="388"/>
                      <a:pt x="57" y="390"/>
                      <a:pt x="57" y="392"/>
                    </a:cubicBezTo>
                    <a:cubicBezTo>
                      <a:pt x="57" y="393"/>
                      <a:pt x="56" y="395"/>
                      <a:pt x="55" y="397"/>
                    </a:cubicBezTo>
                    <a:cubicBezTo>
                      <a:pt x="54" y="397"/>
                      <a:pt x="53" y="398"/>
                      <a:pt x="53" y="398"/>
                    </a:cubicBezTo>
                    <a:cubicBezTo>
                      <a:pt x="52" y="399"/>
                      <a:pt x="52" y="401"/>
                      <a:pt x="51" y="402"/>
                    </a:cubicBezTo>
                    <a:cubicBezTo>
                      <a:pt x="50" y="404"/>
                      <a:pt x="49" y="407"/>
                      <a:pt x="47" y="409"/>
                    </a:cubicBezTo>
                    <a:cubicBezTo>
                      <a:pt x="45" y="411"/>
                      <a:pt x="43" y="409"/>
                      <a:pt x="41" y="410"/>
                    </a:cubicBezTo>
                    <a:cubicBezTo>
                      <a:pt x="39" y="410"/>
                      <a:pt x="39" y="413"/>
                      <a:pt x="37" y="414"/>
                    </a:cubicBezTo>
                    <a:cubicBezTo>
                      <a:pt x="35" y="415"/>
                      <a:pt x="31" y="413"/>
                      <a:pt x="29" y="414"/>
                    </a:cubicBezTo>
                    <a:cubicBezTo>
                      <a:pt x="25" y="415"/>
                      <a:pt x="23" y="417"/>
                      <a:pt x="20" y="419"/>
                    </a:cubicBezTo>
                    <a:cubicBezTo>
                      <a:pt x="16" y="421"/>
                      <a:pt x="16" y="421"/>
                      <a:pt x="16" y="425"/>
                    </a:cubicBezTo>
                    <a:cubicBezTo>
                      <a:pt x="16" y="427"/>
                      <a:pt x="16" y="429"/>
                      <a:pt x="16" y="430"/>
                    </a:cubicBezTo>
                    <a:cubicBezTo>
                      <a:pt x="16" y="432"/>
                      <a:pt x="16" y="433"/>
                      <a:pt x="14" y="434"/>
                    </a:cubicBezTo>
                    <a:cubicBezTo>
                      <a:pt x="13" y="436"/>
                      <a:pt x="13" y="437"/>
                      <a:pt x="14" y="439"/>
                    </a:cubicBezTo>
                    <a:cubicBezTo>
                      <a:pt x="14" y="443"/>
                      <a:pt x="15" y="447"/>
                      <a:pt x="13" y="450"/>
                    </a:cubicBezTo>
                    <a:cubicBezTo>
                      <a:pt x="10" y="453"/>
                      <a:pt x="5" y="453"/>
                      <a:pt x="2" y="457"/>
                    </a:cubicBezTo>
                    <a:cubicBezTo>
                      <a:pt x="1" y="458"/>
                      <a:pt x="0" y="459"/>
                      <a:pt x="0" y="461"/>
                    </a:cubicBezTo>
                    <a:cubicBezTo>
                      <a:pt x="0" y="461"/>
                      <a:pt x="0" y="462"/>
                      <a:pt x="0" y="462"/>
                    </a:cubicBezTo>
                    <a:cubicBezTo>
                      <a:pt x="2" y="466"/>
                      <a:pt x="5" y="470"/>
                      <a:pt x="7" y="474"/>
                    </a:cubicBezTo>
                    <a:cubicBezTo>
                      <a:pt x="8" y="477"/>
                      <a:pt x="9" y="483"/>
                      <a:pt x="12" y="486"/>
                    </a:cubicBezTo>
                    <a:cubicBezTo>
                      <a:pt x="15" y="489"/>
                      <a:pt x="20" y="489"/>
                      <a:pt x="24" y="491"/>
                    </a:cubicBezTo>
                    <a:cubicBezTo>
                      <a:pt x="29" y="493"/>
                      <a:pt x="33" y="497"/>
                      <a:pt x="39" y="499"/>
                    </a:cubicBezTo>
                    <a:cubicBezTo>
                      <a:pt x="42" y="500"/>
                      <a:pt x="41" y="502"/>
                      <a:pt x="42" y="505"/>
                    </a:cubicBezTo>
                    <a:cubicBezTo>
                      <a:pt x="43" y="510"/>
                      <a:pt x="47" y="508"/>
                      <a:pt x="50" y="508"/>
                    </a:cubicBezTo>
                    <a:cubicBezTo>
                      <a:pt x="54" y="509"/>
                      <a:pt x="55" y="514"/>
                      <a:pt x="56" y="517"/>
                    </a:cubicBezTo>
                    <a:cubicBezTo>
                      <a:pt x="59" y="522"/>
                      <a:pt x="55" y="523"/>
                      <a:pt x="55" y="528"/>
                    </a:cubicBezTo>
                    <a:cubicBezTo>
                      <a:pt x="56" y="531"/>
                      <a:pt x="57" y="532"/>
                      <a:pt x="59" y="534"/>
                    </a:cubicBezTo>
                    <a:cubicBezTo>
                      <a:pt x="63" y="539"/>
                      <a:pt x="64" y="553"/>
                      <a:pt x="56" y="554"/>
                    </a:cubicBezTo>
                    <a:cubicBezTo>
                      <a:pt x="52" y="555"/>
                      <a:pt x="56" y="559"/>
                      <a:pt x="58" y="561"/>
                    </a:cubicBezTo>
                    <a:cubicBezTo>
                      <a:pt x="61" y="564"/>
                      <a:pt x="66" y="563"/>
                      <a:pt x="70" y="562"/>
                    </a:cubicBezTo>
                    <a:cubicBezTo>
                      <a:pt x="80" y="560"/>
                      <a:pt x="85" y="555"/>
                      <a:pt x="93" y="547"/>
                    </a:cubicBezTo>
                    <a:cubicBezTo>
                      <a:pt x="100" y="540"/>
                      <a:pt x="108" y="533"/>
                      <a:pt x="116" y="525"/>
                    </a:cubicBezTo>
                    <a:cubicBezTo>
                      <a:pt x="122" y="519"/>
                      <a:pt x="125" y="511"/>
                      <a:pt x="132" y="506"/>
                    </a:cubicBezTo>
                    <a:cubicBezTo>
                      <a:pt x="133" y="506"/>
                      <a:pt x="134" y="505"/>
                      <a:pt x="134" y="504"/>
                    </a:cubicBezTo>
                    <a:cubicBezTo>
                      <a:pt x="136" y="504"/>
                      <a:pt x="138" y="504"/>
                      <a:pt x="140" y="504"/>
                    </a:cubicBezTo>
                    <a:cubicBezTo>
                      <a:pt x="143" y="504"/>
                      <a:pt x="145" y="504"/>
                      <a:pt x="148" y="503"/>
                    </a:cubicBezTo>
                    <a:cubicBezTo>
                      <a:pt x="153" y="503"/>
                      <a:pt x="158" y="502"/>
                      <a:pt x="161" y="497"/>
                    </a:cubicBezTo>
                    <a:cubicBezTo>
                      <a:pt x="165" y="491"/>
                      <a:pt x="170" y="479"/>
                      <a:pt x="178" y="479"/>
                    </a:cubicBezTo>
                    <a:cubicBezTo>
                      <a:pt x="183" y="479"/>
                      <a:pt x="185" y="484"/>
                      <a:pt x="189" y="484"/>
                    </a:cubicBezTo>
                    <a:cubicBezTo>
                      <a:pt x="193" y="484"/>
                      <a:pt x="200" y="484"/>
                      <a:pt x="203" y="482"/>
                    </a:cubicBezTo>
                    <a:cubicBezTo>
                      <a:pt x="206" y="480"/>
                      <a:pt x="210" y="478"/>
                      <a:pt x="212" y="475"/>
                    </a:cubicBezTo>
                    <a:cubicBezTo>
                      <a:pt x="214" y="470"/>
                      <a:pt x="215" y="474"/>
                      <a:pt x="219" y="473"/>
                    </a:cubicBezTo>
                    <a:cubicBezTo>
                      <a:pt x="222" y="473"/>
                      <a:pt x="228" y="468"/>
                      <a:pt x="230" y="466"/>
                    </a:cubicBezTo>
                    <a:cubicBezTo>
                      <a:pt x="231" y="463"/>
                      <a:pt x="232" y="458"/>
                      <a:pt x="234" y="456"/>
                    </a:cubicBezTo>
                    <a:cubicBezTo>
                      <a:pt x="236" y="455"/>
                      <a:pt x="237" y="454"/>
                      <a:pt x="238" y="452"/>
                    </a:cubicBezTo>
                    <a:cubicBezTo>
                      <a:pt x="239" y="450"/>
                      <a:pt x="240" y="451"/>
                      <a:pt x="242" y="450"/>
                    </a:cubicBezTo>
                    <a:cubicBezTo>
                      <a:pt x="245" y="449"/>
                      <a:pt x="246" y="444"/>
                      <a:pt x="247" y="442"/>
                    </a:cubicBezTo>
                    <a:cubicBezTo>
                      <a:pt x="249" y="437"/>
                      <a:pt x="250" y="433"/>
                      <a:pt x="255" y="432"/>
                    </a:cubicBezTo>
                    <a:cubicBezTo>
                      <a:pt x="259" y="430"/>
                      <a:pt x="261" y="428"/>
                      <a:pt x="264" y="425"/>
                    </a:cubicBezTo>
                    <a:cubicBezTo>
                      <a:pt x="266" y="423"/>
                      <a:pt x="270" y="427"/>
                      <a:pt x="272" y="426"/>
                    </a:cubicBezTo>
                    <a:cubicBezTo>
                      <a:pt x="275" y="426"/>
                      <a:pt x="281" y="425"/>
                      <a:pt x="282" y="422"/>
                    </a:cubicBezTo>
                    <a:cubicBezTo>
                      <a:pt x="284" y="417"/>
                      <a:pt x="286" y="417"/>
                      <a:pt x="290" y="415"/>
                    </a:cubicBezTo>
                    <a:cubicBezTo>
                      <a:pt x="293" y="414"/>
                      <a:pt x="293" y="409"/>
                      <a:pt x="297" y="408"/>
                    </a:cubicBezTo>
                    <a:cubicBezTo>
                      <a:pt x="299" y="408"/>
                      <a:pt x="301" y="408"/>
                      <a:pt x="303" y="408"/>
                    </a:cubicBezTo>
                    <a:cubicBezTo>
                      <a:pt x="305" y="407"/>
                      <a:pt x="307" y="406"/>
                      <a:pt x="309" y="405"/>
                    </a:cubicBezTo>
                    <a:cubicBezTo>
                      <a:pt x="313" y="404"/>
                      <a:pt x="317" y="404"/>
                      <a:pt x="321" y="407"/>
                    </a:cubicBezTo>
                    <a:cubicBezTo>
                      <a:pt x="326" y="411"/>
                      <a:pt x="331" y="408"/>
                      <a:pt x="336" y="409"/>
                    </a:cubicBezTo>
                    <a:cubicBezTo>
                      <a:pt x="340" y="410"/>
                      <a:pt x="344" y="412"/>
                      <a:pt x="348" y="412"/>
                    </a:cubicBezTo>
                    <a:cubicBezTo>
                      <a:pt x="352" y="412"/>
                      <a:pt x="354" y="409"/>
                      <a:pt x="356" y="406"/>
                    </a:cubicBezTo>
                    <a:cubicBezTo>
                      <a:pt x="360" y="402"/>
                      <a:pt x="355" y="400"/>
                      <a:pt x="357" y="396"/>
                    </a:cubicBezTo>
                    <a:cubicBezTo>
                      <a:pt x="359" y="389"/>
                      <a:pt x="376" y="388"/>
                      <a:pt x="376" y="396"/>
                    </a:cubicBezTo>
                    <a:cubicBezTo>
                      <a:pt x="376" y="397"/>
                      <a:pt x="381" y="401"/>
                      <a:pt x="383" y="401"/>
                    </a:cubicBezTo>
                    <a:cubicBezTo>
                      <a:pt x="387" y="403"/>
                      <a:pt x="394" y="401"/>
                      <a:pt x="398" y="401"/>
                    </a:cubicBezTo>
                    <a:cubicBezTo>
                      <a:pt x="402" y="402"/>
                      <a:pt x="412" y="407"/>
                      <a:pt x="415" y="405"/>
                    </a:cubicBezTo>
                    <a:cubicBezTo>
                      <a:pt x="419" y="402"/>
                      <a:pt x="421" y="398"/>
                      <a:pt x="422" y="393"/>
                    </a:cubicBezTo>
                    <a:cubicBezTo>
                      <a:pt x="424" y="390"/>
                      <a:pt x="425" y="387"/>
                      <a:pt x="428" y="384"/>
                    </a:cubicBezTo>
                    <a:cubicBezTo>
                      <a:pt x="430" y="381"/>
                      <a:pt x="428" y="377"/>
                      <a:pt x="432" y="374"/>
                    </a:cubicBezTo>
                    <a:cubicBezTo>
                      <a:pt x="435" y="373"/>
                      <a:pt x="442" y="376"/>
                      <a:pt x="445" y="377"/>
                    </a:cubicBezTo>
                    <a:cubicBezTo>
                      <a:pt x="450" y="379"/>
                      <a:pt x="451" y="379"/>
                      <a:pt x="456" y="377"/>
                    </a:cubicBezTo>
                    <a:cubicBezTo>
                      <a:pt x="457" y="376"/>
                      <a:pt x="459" y="377"/>
                      <a:pt x="461" y="378"/>
                    </a:cubicBezTo>
                    <a:cubicBezTo>
                      <a:pt x="464" y="379"/>
                      <a:pt x="467" y="378"/>
                      <a:pt x="470" y="379"/>
                    </a:cubicBezTo>
                    <a:cubicBezTo>
                      <a:pt x="473" y="380"/>
                      <a:pt x="475" y="381"/>
                      <a:pt x="479" y="382"/>
                    </a:cubicBezTo>
                    <a:cubicBezTo>
                      <a:pt x="481" y="383"/>
                      <a:pt x="483" y="383"/>
                      <a:pt x="484" y="385"/>
                    </a:cubicBezTo>
                    <a:cubicBezTo>
                      <a:pt x="486" y="387"/>
                      <a:pt x="487" y="385"/>
                      <a:pt x="490" y="385"/>
                    </a:cubicBezTo>
                    <a:cubicBezTo>
                      <a:pt x="492" y="384"/>
                      <a:pt x="497" y="386"/>
                      <a:pt x="497" y="382"/>
                    </a:cubicBezTo>
                    <a:cubicBezTo>
                      <a:pt x="496" y="375"/>
                      <a:pt x="511" y="378"/>
                      <a:pt x="516" y="379"/>
                    </a:cubicBezTo>
                    <a:cubicBezTo>
                      <a:pt x="521" y="379"/>
                      <a:pt x="524" y="376"/>
                      <a:pt x="530" y="377"/>
                    </a:cubicBezTo>
                    <a:cubicBezTo>
                      <a:pt x="535" y="378"/>
                      <a:pt x="538" y="379"/>
                      <a:pt x="543" y="378"/>
                    </a:cubicBezTo>
                    <a:cubicBezTo>
                      <a:pt x="548" y="376"/>
                      <a:pt x="549" y="374"/>
                      <a:pt x="550" y="370"/>
                    </a:cubicBezTo>
                    <a:cubicBezTo>
                      <a:pt x="552" y="365"/>
                      <a:pt x="557" y="364"/>
                      <a:pt x="559" y="360"/>
                    </a:cubicBezTo>
                    <a:cubicBezTo>
                      <a:pt x="561" y="356"/>
                      <a:pt x="562" y="352"/>
                      <a:pt x="563" y="348"/>
                    </a:cubicBezTo>
                    <a:cubicBezTo>
                      <a:pt x="565" y="345"/>
                      <a:pt x="568" y="345"/>
                      <a:pt x="570" y="342"/>
                    </a:cubicBezTo>
                    <a:cubicBezTo>
                      <a:pt x="573" y="338"/>
                      <a:pt x="573" y="335"/>
                      <a:pt x="574" y="329"/>
                    </a:cubicBezTo>
                    <a:cubicBezTo>
                      <a:pt x="575" y="329"/>
                      <a:pt x="575" y="328"/>
                      <a:pt x="575" y="327"/>
                    </a:cubicBezTo>
                    <a:cubicBezTo>
                      <a:pt x="574" y="327"/>
                      <a:pt x="573" y="327"/>
                      <a:pt x="572" y="327"/>
                    </a:cubicBezTo>
                    <a:cubicBezTo>
                      <a:pt x="570" y="328"/>
                      <a:pt x="570" y="328"/>
                      <a:pt x="568" y="329"/>
                    </a:cubicBezTo>
                    <a:cubicBezTo>
                      <a:pt x="567" y="329"/>
                      <a:pt x="565" y="329"/>
                      <a:pt x="564" y="329"/>
                    </a:cubicBezTo>
                    <a:cubicBezTo>
                      <a:pt x="564" y="329"/>
                      <a:pt x="563" y="329"/>
                      <a:pt x="562" y="329"/>
                    </a:cubicBezTo>
                    <a:cubicBezTo>
                      <a:pt x="562" y="329"/>
                      <a:pt x="561" y="330"/>
                      <a:pt x="561" y="331"/>
                    </a:cubicBezTo>
                    <a:cubicBezTo>
                      <a:pt x="559" y="331"/>
                      <a:pt x="558" y="330"/>
                      <a:pt x="557" y="330"/>
                    </a:cubicBezTo>
                    <a:cubicBezTo>
                      <a:pt x="555" y="330"/>
                      <a:pt x="551" y="330"/>
                      <a:pt x="549" y="329"/>
                    </a:cubicBezTo>
                    <a:cubicBezTo>
                      <a:pt x="552" y="327"/>
                      <a:pt x="554" y="324"/>
                      <a:pt x="553" y="320"/>
                    </a:cubicBezTo>
                    <a:cubicBezTo>
                      <a:pt x="553" y="319"/>
                      <a:pt x="553" y="317"/>
                      <a:pt x="551" y="316"/>
                    </a:cubicBezTo>
                    <a:cubicBezTo>
                      <a:pt x="550" y="314"/>
                      <a:pt x="547" y="314"/>
                      <a:pt x="547" y="312"/>
                    </a:cubicBezTo>
                    <a:cubicBezTo>
                      <a:pt x="545" y="311"/>
                      <a:pt x="543" y="313"/>
                      <a:pt x="542" y="312"/>
                    </a:cubicBezTo>
                    <a:cubicBezTo>
                      <a:pt x="541" y="312"/>
                      <a:pt x="539" y="311"/>
                      <a:pt x="538" y="310"/>
                    </a:cubicBezTo>
                    <a:cubicBezTo>
                      <a:pt x="535" y="308"/>
                      <a:pt x="534" y="304"/>
                      <a:pt x="533" y="302"/>
                    </a:cubicBezTo>
                    <a:cubicBezTo>
                      <a:pt x="531" y="299"/>
                      <a:pt x="530" y="296"/>
                      <a:pt x="529" y="293"/>
                    </a:cubicBezTo>
                    <a:cubicBezTo>
                      <a:pt x="527" y="290"/>
                      <a:pt x="524" y="287"/>
                      <a:pt x="522" y="284"/>
                    </a:cubicBezTo>
                    <a:cubicBezTo>
                      <a:pt x="521" y="283"/>
                      <a:pt x="520" y="282"/>
                      <a:pt x="520" y="280"/>
                    </a:cubicBezTo>
                    <a:cubicBezTo>
                      <a:pt x="519" y="278"/>
                      <a:pt x="519" y="277"/>
                      <a:pt x="518" y="276"/>
                    </a:cubicBezTo>
                    <a:cubicBezTo>
                      <a:pt x="517" y="273"/>
                      <a:pt x="516" y="271"/>
                      <a:pt x="514" y="269"/>
                    </a:cubicBezTo>
                    <a:cubicBezTo>
                      <a:pt x="513" y="268"/>
                      <a:pt x="510" y="267"/>
                      <a:pt x="508" y="265"/>
                    </a:cubicBezTo>
                    <a:cubicBezTo>
                      <a:pt x="507" y="264"/>
                      <a:pt x="507" y="264"/>
                      <a:pt x="506" y="262"/>
                    </a:cubicBezTo>
                    <a:cubicBezTo>
                      <a:pt x="506" y="261"/>
                      <a:pt x="505" y="260"/>
                      <a:pt x="505" y="259"/>
                    </a:cubicBezTo>
                    <a:cubicBezTo>
                      <a:pt x="504" y="257"/>
                      <a:pt x="504" y="257"/>
                      <a:pt x="505" y="255"/>
                    </a:cubicBezTo>
                    <a:cubicBezTo>
                      <a:pt x="505" y="253"/>
                      <a:pt x="504" y="250"/>
                      <a:pt x="502" y="248"/>
                    </a:cubicBezTo>
                    <a:cubicBezTo>
                      <a:pt x="500" y="246"/>
                      <a:pt x="499" y="244"/>
                      <a:pt x="498" y="242"/>
                    </a:cubicBezTo>
                    <a:cubicBezTo>
                      <a:pt x="496" y="239"/>
                      <a:pt x="494" y="238"/>
                      <a:pt x="491" y="236"/>
                    </a:cubicBezTo>
                    <a:cubicBezTo>
                      <a:pt x="490" y="235"/>
                      <a:pt x="488" y="234"/>
                      <a:pt x="486" y="234"/>
                    </a:cubicBezTo>
                    <a:cubicBezTo>
                      <a:pt x="484" y="235"/>
                      <a:pt x="484" y="237"/>
                      <a:pt x="482" y="237"/>
                    </a:cubicBezTo>
                    <a:cubicBezTo>
                      <a:pt x="480" y="237"/>
                      <a:pt x="479" y="237"/>
                      <a:pt x="477" y="237"/>
                    </a:cubicBezTo>
                    <a:cubicBezTo>
                      <a:pt x="474" y="237"/>
                      <a:pt x="471" y="237"/>
                      <a:pt x="468" y="237"/>
                    </a:cubicBezTo>
                    <a:cubicBezTo>
                      <a:pt x="466" y="237"/>
                      <a:pt x="465" y="236"/>
                      <a:pt x="464" y="235"/>
                    </a:cubicBezTo>
                    <a:cubicBezTo>
                      <a:pt x="462" y="234"/>
                      <a:pt x="462" y="233"/>
                      <a:pt x="460" y="232"/>
                    </a:cubicBezTo>
                    <a:cubicBezTo>
                      <a:pt x="458" y="232"/>
                      <a:pt x="457" y="231"/>
                      <a:pt x="455" y="230"/>
                    </a:cubicBezTo>
                    <a:cubicBezTo>
                      <a:pt x="454" y="229"/>
                      <a:pt x="454" y="229"/>
                      <a:pt x="453" y="228"/>
                    </a:cubicBezTo>
                    <a:cubicBezTo>
                      <a:pt x="452" y="226"/>
                      <a:pt x="450" y="225"/>
                      <a:pt x="449" y="223"/>
                    </a:cubicBezTo>
                    <a:cubicBezTo>
                      <a:pt x="449" y="222"/>
                      <a:pt x="450" y="221"/>
                      <a:pt x="449" y="221"/>
                    </a:cubicBezTo>
                    <a:cubicBezTo>
                      <a:pt x="449" y="220"/>
                      <a:pt x="448" y="220"/>
                      <a:pt x="447" y="219"/>
                    </a:cubicBezTo>
                    <a:cubicBezTo>
                      <a:pt x="445" y="218"/>
                      <a:pt x="445" y="217"/>
                      <a:pt x="445" y="216"/>
                    </a:cubicBezTo>
                    <a:cubicBezTo>
                      <a:pt x="444" y="214"/>
                      <a:pt x="443" y="214"/>
                      <a:pt x="442" y="213"/>
                    </a:cubicBezTo>
                    <a:cubicBezTo>
                      <a:pt x="441" y="213"/>
                      <a:pt x="440" y="212"/>
                      <a:pt x="440" y="212"/>
                    </a:cubicBezTo>
                    <a:cubicBezTo>
                      <a:pt x="439" y="212"/>
                      <a:pt x="438" y="212"/>
                      <a:pt x="437" y="211"/>
                    </a:cubicBezTo>
                    <a:cubicBezTo>
                      <a:pt x="436" y="210"/>
                      <a:pt x="436" y="208"/>
                      <a:pt x="435" y="207"/>
                    </a:cubicBezTo>
                    <a:cubicBezTo>
                      <a:pt x="433" y="204"/>
                      <a:pt x="430" y="200"/>
                      <a:pt x="427" y="199"/>
                    </a:cubicBezTo>
                    <a:cubicBezTo>
                      <a:pt x="426" y="199"/>
                      <a:pt x="424" y="199"/>
                      <a:pt x="423" y="197"/>
                    </a:cubicBezTo>
                    <a:cubicBezTo>
                      <a:pt x="422" y="196"/>
                      <a:pt x="421" y="194"/>
                      <a:pt x="420" y="193"/>
                    </a:cubicBezTo>
                    <a:cubicBezTo>
                      <a:pt x="417" y="191"/>
                      <a:pt x="414" y="193"/>
                      <a:pt x="411" y="193"/>
                    </a:cubicBezTo>
                    <a:cubicBezTo>
                      <a:pt x="409" y="194"/>
                      <a:pt x="403" y="195"/>
                      <a:pt x="402" y="193"/>
                    </a:cubicBezTo>
                    <a:cubicBezTo>
                      <a:pt x="401" y="193"/>
                      <a:pt x="401" y="192"/>
                      <a:pt x="401" y="191"/>
                    </a:cubicBezTo>
                    <a:cubicBezTo>
                      <a:pt x="400" y="190"/>
                      <a:pt x="400" y="191"/>
                      <a:pt x="399" y="190"/>
                    </a:cubicBezTo>
                    <a:cubicBezTo>
                      <a:pt x="398" y="189"/>
                      <a:pt x="396" y="188"/>
                      <a:pt x="395" y="187"/>
                    </a:cubicBezTo>
                    <a:cubicBezTo>
                      <a:pt x="394" y="185"/>
                      <a:pt x="393" y="183"/>
                      <a:pt x="391" y="181"/>
                    </a:cubicBezTo>
                    <a:cubicBezTo>
                      <a:pt x="390" y="179"/>
                      <a:pt x="388" y="178"/>
                      <a:pt x="386" y="177"/>
                    </a:cubicBezTo>
                    <a:cubicBezTo>
                      <a:pt x="385" y="176"/>
                      <a:pt x="385" y="175"/>
                      <a:pt x="384" y="174"/>
                    </a:cubicBezTo>
                    <a:cubicBezTo>
                      <a:pt x="384" y="173"/>
                      <a:pt x="384" y="172"/>
                      <a:pt x="384" y="171"/>
                    </a:cubicBezTo>
                    <a:cubicBezTo>
                      <a:pt x="383" y="170"/>
                      <a:pt x="382" y="168"/>
                      <a:pt x="380" y="167"/>
                    </a:cubicBezTo>
                    <a:cubicBezTo>
                      <a:pt x="379" y="166"/>
                      <a:pt x="377" y="166"/>
                      <a:pt x="377" y="164"/>
                    </a:cubicBezTo>
                    <a:cubicBezTo>
                      <a:pt x="377" y="163"/>
                      <a:pt x="378" y="161"/>
                      <a:pt x="378" y="160"/>
                    </a:cubicBezTo>
                    <a:cubicBezTo>
                      <a:pt x="378" y="160"/>
                      <a:pt x="378" y="160"/>
                      <a:pt x="379" y="159"/>
                    </a:cubicBezTo>
                    <a:cubicBezTo>
                      <a:pt x="377" y="157"/>
                      <a:pt x="375" y="155"/>
                      <a:pt x="373" y="154"/>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0" name="Freeform 66"/>
              <p:cNvSpPr>
                <a:spLocks/>
              </p:cNvSpPr>
              <p:nvPr/>
            </p:nvSpPr>
            <p:spPr bwMode="auto">
              <a:xfrm>
                <a:off x="6146800" y="4608513"/>
                <a:ext cx="1139825" cy="836613"/>
              </a:xfrm>
              <a:custGeom>
                <a:avLst/>
                <a:gdLst>
                  <a:gd name="T0" fmla="*/ 159 w 304"/>
                  <a:gd name="T1" fmla="*/ 76 h 223"/>
                  <a:gd name="T2" fmla="*/ 142 w 304"/>
                  <a:gd name="T3" fmla="*/ 66 h 223"/>
                  <a:gd name="T4" fmla="*/ 124 w 304"/>
                  <a:gd name="T5" fmla="*/ 72 h 223"/>
                  <a:gd name="T6" fmla="*/ 123 w 304"/>
                  <a:gd name="T7" fmla="*/ 95 h 223"/>
                  <a:gd name="T8" fmla="*/ 114 w 304"/>
                  <a:gd name="T9" fmla="*/ 109 h 223"/>
                  <a:gd name="T10" fmla="*/ 104 w 304"/>
                  <a:gd name="T11" fmla="*/ 108 h 223"/>
                  <a:gd name="T12" fmla="*/ 96 w 304"/>
                  <a:gd name="T13" fmla="*/ 98 h 223"/>
                  <a:gd name="T14" fmla="*/ 97 w 304"/>
                  <a:gd name="T15" fmla="*/ 77 h 223"/>
                  <a:gd name="T16" fmla="*/ 83 w 304"/>
                  <a:gd name="T17" fmla="*/ 71 h 223"/>
                  <a:gd name="T18" fmla="*/ 77 w 304"/>
                  <a:gd name="T19" fmla="*/ 58 h 223"/>
                  <a:gd name="T20" fmla="*/ 67 w 304"/>
                  <a:gd name="T21" fmla="*/ 45 h 223"/>
                  <a:gd name="T22" fmla="*/ 62 w 304"/>
                  <a:gd name="T23" fmla="*/ 11 h 223"/>
                  <a:gd name="T24" fmla="*/ 56 w 304"/>
                  <a:gd name="T25" fmla="*/ 5 h 223"/>
                  <a:gd name="T26" fmla="*/ 48 w 304"/>
                  <a:gd name="T27" fmla="*/ 5 h 223"/>
                  <a:gd name="T28" fmla="*/ 37 w 304"/>
                  <a:gd name="T29" fmla="*/ 7 h 223"/>
                  <a:gd name="T30" fmla="*/ 29 w 304"/>
                  <a:gd name="T31" fmla="*/ 18 h 223"/>
                  <a:gd name="T32" fmla="*/ 3 w 304"/>
                  <a:gd name="T33" fmla="*/ 22 h 223"/>
                  <a:gd name="T34" fmla="*/ 5 w 304"/>
                  <a:gd name="T35" fmla="*/ 38 h 223"/>
                  <a:gd name="T36" fmla="*/ 11 w 304"/>
                  <a:gd name="T37" fmla="*/ 68 h 223"/>
                  <a:gd name="T38" fmla="*/ 3 w 304"/>
                  <a:gd name="T39" fmla="*/ 78 h 223"/>
                  <a:gd name="T40" fmla="*/ 8 w 304"/>
                  <a:gd name="T41" fmla="*/ 101 h 223"/>
                  <a:gd name="T42" fmla="*/ 3 w 304"/>
                  <a:gd name="T43" fmla="*/ 120 h 223"/>
                  <a:gd name="T44" fmla="*/ 16 w 304"/>
                  <a:gd name="T45" fmla="*/ 133 h 223"/>
                  <a:gd name="T46" fmla="*/ 23 w 304"/>
                  <a:gd name="T47" fmla="*/ 139 h 223"/>
                  <a:gd name="T48" fmla="*/ 31 w 304"/>
                  <a:gd name="T49" fmla="*/ 148 h 223"/>
                  <a:gd name="T50" fmla="*/ 39 w 304"/>
                  <a:gd name="T51" fmla="*/ 161 h 223"/>
                  <a:gd name="T52" fmla="*/ 49 w 304"/>
                  <a:gd name="T53" fmla="*/ 176 h 223"/>
                  <a:gd name="T54" fmla="*/ 52 w 304"/>
                  <a:gd name="T55" fmla="*/ 191 h 223"/>
                  <a:gd name="T56" fmla="*/ 64 w 304"/>
                  <a:gd name="T57" fmla="*/ 197 h 223"/>
                  <a:gd name="T58" fmla="*/ 80 w 304"/>
                  <a:gd name="T59" fmla="*/ 201 h 223"/>
                  <a:gd name="T60" fmla="*/ 101 w 304"/>
                  <a:gd name="T61" fmla="*/ 210 h 223"/>
                  <a:gd name="T62" fmla="*/ 127 w 304"/>
                  <a:gd name="T63" fmla="*/ 207 h 223"/>
                  <a:gd name="T64" fmla="*/ 144 w 304"/>
                  <a:gd name="T65" fmla="*/ 217 h 223"/>
                  <a:gd name="T66" fmla="*/ 158 w 304"/>
                  <a:gd name="T67" fmla="*/ 221 h 223"/>
                  <a:gd name="T68" fmla="*/ 181 w 304"/>
                  <a:gd name="T69" fmla="*/ 219 h 223"/>
                  <a:gd name="T70" fmla="*/ 198 w 304"/>
                  <a:gd name="T71" fmla="*/ 223 h 223"/>
                  <a:gd name="T72" fmla="*/ 206 w 304"/>
                  <a:gd name="T73" fmla="*/ 219 h 223"/>
                  <a:gd name="T74" fmla="*/ 217 w 304"/>
                  <a:gd name="T75" fmla="*/ 216 h 223"/>
                  <a:gd name="T76" fmla="*/ 234 w 304"/>
                  <a:gd name="T77" fmla="*/ 206 h 223"/>
                  <a:gd name="T78" fmla="*/ 252 w 304"/>
                  <a:gd name="T79" fmla="*/ 202 h 223"/>
                  <a:gd name="T80" fmla="*/ 268 w 304"/>
                  <a:gd name="T81" fmla="*/ 191 h 223"/>
                  <a:gd name="T82" fmla="*/ 288 w 304"/>
                  <a:gd name="T83" fmla="*/ 181 h 223"/>
                  <a:gd name="T84" fmla="*/ 304 w 304"/>
                  <a:gd name="T85" fmla="*/ 163 h 223"/>
                  <a:gd name="T86" fmla="*/ 295 w 304"/>
                  <a:gd name="T87" fmla="*/ 155 h 223"/>
                  <a:gd name="T88" fmla="*/ 280 w 304"/>
                  <a:gd name="T89" fmla="*/ 140 h 223"/>
                  <a:gd name="T90" fmla="*/ 265 w 304"/>
                  <a:gd name="T91" fmla="*/ 136 h 223"/>
                  <a:gd name="T92" fmla="*/ 243 w 304"/>
                  <a:gd name="T93" fmla="*/ 132 h 223"/>
                  <a:gd name="T94" fmla="*/ 234 w 304"/>
                  <a:gd name="T95" fmla="*/ 126 h 223"/>
                  <a:gd name="T96" fmla="*/ 228 w 304"/>
                  <a:gd name="T97" fmla="*/ 108 h 223"/>
                  <a:gd name="T98" fmla="*/ 207 w 304"/>
                  <a:gd name="T99" fmla="*/ 114 h 223"/>
                  <a:gd name="T100" fmla="*/ 200 w 304"/>
                  <a:gd name="T101" fmla="*/ 115 h 223"/>
                  <a:gd name="T102" fmla="*/ 186 w 304"/>
                  <a:gd name="T103" fmla="*/ 118 h 223"/>
                  <a:gd name="T104" fmla="*/ 181 w 304"/>
                  <a:gd name="T105" fmla="*/ 95 h 223"/>
                  <a:gd name="T106" fmla="*/ 179 w 304"/>
                  <a:gd name="T107" fmla="*/ 75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304" h="223">
                    <a:moveTo>
                      <a:pt x="177" y="70"/>
                    </a:moveTo>
                    <a:cubicBezTo>
                      <a:pt x="175" y="70"/>
                      <a:pt x="173" y="72"/>
                      <a:pt x="171" y="73"/>
                    </a:cubicBezTo>
                    <a:cubicBezTo>
                      <a:pt x="169" y="73"/>
                      <a:pt x="166" y="72"/>
                      <a:pt x="164" y="73"/>
                    </a:cubicBezTo>
                    <a:cubicBezTo>
                      <a:pt x="162" y="73"/>
                      <a:pt x="161" y="77"/>
                      <a:pt x="159" y="76"/>
                    </a:cubicBezTo>
                    <a:cubicBezTo>
                      <a:pt x="156" y="76"/>
                      <a:pt x="155" y="72"/>
                      <a:pt x="153" y="71"/>
                    </a:cubicBezTo>
                    <a:cubicBezTo>
                      <a:pt x="152" y="70"/>
                      <a:pt x="151" y="70"/>
                      <a:pt x="150" y="70"/>
                    </a:cubicBezTo>
                    <a:cubicBezTo>
                      <a:pt x="149" y="69"/>
                      <a:pt x="149" y="68"/>
                      <a:pt x="149" y="67"/>
                    </a:cubicBezTo>
                    <a:cubicBezTo>
                      <a:pt x="147" y="64"/>
                      <a:pt x="144" y="66"/>
                      <a:pt x="142" y="66"/>
                    </a:cubicBezTo>
                    <a:cubicBezTo>
                      <a:pt x="140" y="66"/>
                      <a:pt x="138" y="65"/>
                      <a:pt x="137" y="65"/>
                    </a:cubicBezTo>
                    <a:cubicBezTo>
                      <a:pt x="135" y="64"/>
                      <a:pt x="135" y="63"/>
                      <a:pt x="133" y="63"/>
                    </a:cubicBezTo>
                    <a:cubicBezTo>
                      <a:pt x="129" y="63"/>
                      <a:pt x="122" y="62"/>
                      <a:pt x="122" y="66"/>
                    </a:cubicBezTo>
                    <a:cubicBezTo>
                      <a:pt x="122" y="68"/>
                      <a:pt x="123" y="70"/>
                      <a:pt x="124" y="72"/>
                    </a:cubicBezTo>
                    <a:cubicBezTo>
                      <a:pt x="126" y="74"/>
                      <a:pt x="126" y="76"/>
                      <a:pt x="127" y="78"/>
                    </a:cubicBezTo>
                    <a:cubicBezTo>
                      <a:pt x="129" y="79"/>
                      <a:pt x="130" y="81"/>
                      <a:pt x="130" y="83"/>
                    </a:cubicBezTo>
                    <a:cubicBezTo>
                      <a:pt x="130" y="86"/>
                      <a:pt x="127" y="85"/>
                      <a:pt x="126" y="87"/>
                    </a:cubicBezTo>
                    <a:cubicBezTo>
                      <a:pt x="125" y="90"/>
                      <a:pt x="127" y="94"/>
                      <a:pt x="123" y="95"/>
                    </a:cubicBezTo>
                    <a:cubicBezTo>
                      <a:pt x="121" y="95"/>
                      <a:pt x="119" y="95"/>
                      <a:pt x="119" y="97"/>
                    </a:cubicBezTo>
                    <a:cubicBezTo>
                      <a:pt x="119" y="99"/>
                      <a:pt x="121" y="99"/>
                      <a:pt x="119" y="102"/>
                    </a:cubicBezTo>
                    <a:cubicBezTo>
                      <a:pt x="118" y="103"/>
                      <a:pt x="117" y="105"/>
                      <a:pt x="116" y="106"/>
                    </a:cubicBezTo>
                    <a:cubicBezTo>
                      <a:pt x="115" y="107"/>
                      <a:pt x="115" y="107"/>
                      <a:pt x="114" y="109"/>
                    </a:cubicBezTo>
                    <a:cubicBezTo>
                      <a:pt x="114" y="109"/>
                      <a:pt x="115" y="110"/>
                      <a:pt x="114" y="111"/>
                    </a:cubicBezTo>
                    <a:cubicBezTo>
                      <a:pt x="114" y="113"/>
                      <a:pt x="112" y="112"/>
                      <a:pt x="111" y="111"/>
                    </a:cubicBezTo>
                    <a:cubicBezTo>
                      <a:pt x="110" y="110"/>
                      <a:pt x="108" y="109"/>
                      <a:pt x="107" y="109"/>
                    </a:cubicBezTo>
                    <a:cubicBezTo>
                      <a:pt x="105" y="108"/>
                      <a:pt x="105" y="107"/>
                      <a:pt x="104" y="108"/>
                    </a:cubicBezTo>
                    <a:cubicBezTo>
                      <a:pt x="103" y="108"/>
                      <a:pt x="104" y="109"/>
                      <a:pt x="102" y="109"/>
                    </a:cubicBezTo>
                    <a:cubicBezTo>
                      <a:pt x="100" y="110"/>
                      <a:pt x="100" y="108"/>
                      <a:pt x="99" y="106"/>
                    </a:cubicBezTo>
                    <a:cubicBezTo>
                      <a:pt x="98" y="105"/>
                      <a:pt x="96" y="105"/>
                      <a:pt x="95" y="102"/>
                    </a:cubicBezTo>
                    <a:cubicBezTo>
                      <a:pt x="95" y="101"/>
                      <a:pt x="95" y="99"/>
                      <a:pt x="96" y="98"/>
                    </a:cubicBezTo>
                    <a:cubicBezTo>
                      <a:pt x="96" y="96"/>
                      <a:pt x="97" y="94"/>
                      <a:pt x="97" y="92"/>
                    </a:cubicBezTo>
                    <a:cubicBezTo>
                      <a:pt x="98" y="88"/>
                      <a:pt x="93" y="86"/>
                      <a:pt x="96" y="82"/>
                    </a:cubicBezTo>
                    <a:cubicBezTo>
                      <a:pt x="96" y="81"/>
                      <a:pt x="96" y="81"/>
                      <a:pt x="97" y="79"/>
                    </a:cubicBezTo>
                    <a:cubicBezTo>
                      <a:pt x="97" y="79"/>
                      <a:pt x="97" y="78"/>
                      <a:pt x="97" y="77"/>
                    </a:cubicBezTo>
                    <a:cubicBezTo>
                      <a:pt x="97" y="75"/>
                      <a:pt x="96" y="72"/>
                      <a:pt x="94" y="72"/>
                    </a:cubicBezTo>
                    <a:cubicBezTo>
                      <a:pt x="93" y="72"/>
                      <a:pt x="93" y="73"/>
                      <a:pt x="92" y="74"/>
                    </a:cubicBezTo>
                    <a:cubicBezTo>
                      <a:pt x="91" y="74"/>
                      <a:pt x="90" y="73"/>
                      <a:pt x="89" y="73"/>
                    </a:cubicBezTo>
                    <a:cubicBezTo>
                      <a:pt x="87" y="73"/>
                      <a:pt x="84" y="73"/>
                      <a:pt x="83" y="71"/>
                    </a:cubicBezTo>
                    <a:cubicBezTo>
                      <a:pt x="83" y="70"/>
                      <a:pt x="83" y="69"/>
                      <a:pt x="83" y="68"/>
                    </a:cubicBezTo>
                    <a:cubicBezTo>
                      <a:pt x="82" y="67"/>
                      <a:pt x="82" y="67"/>
                      <a:pt x="82" y="66"/>
                    </a:cubicBezTo>
                    <a:cubicBezTo>
                      <a:pt x="82" y="65"/>
                      <a:pt x="82" y="63"/>
                      <a:pt x="81" y="62"/>
                    </a:cubicBezTo>
                    <a:cubicBezTo>
                      <a:pt x="80" y="60"/>
                      <a:pt x="79" y="58"/>
                      <a:pt x="77" y="58"/>
                    </a:cubicBezTo>
                    <a:cubicBezTo>
                      <a:pt x="75" y="58"/>
                      <a:pt x="76" y="58"/>
                      <a:pt x="75" y="57"/>
                    </a:cubicBezTo>
                    <a:cubicBezTo>
                      <a:pt x="74" y="56"/>
                      <a:pt x="73" y="55"/>
                      <a:pt x="73" y="55"/>
                    </a:cubicBezTo>
                    <a:cubicBezTo>
                      <a:pt x="72" y="53"/>
                      <a:pt x="72" y="51"/>
                      <a:pt x="70" y="49"/>
                    </a:cubicBezTo>
                    <a:cubicBezTo>
                      <a:pt x="69" y="48"/>
                      <a:pt x="68" y="47"/>
                      <a:pt x="67" y="45"/>
                    </a:cubicBezTo>
                    <a:cubicBezTo>
                      <a:pt x="66" y="42"/>
                      <a:pt x="67" y="39"/>
                      <a:pt x="67" y="36"/>
                    </a:cubicBezTo>
                    <a:cubicBezTo>
                      <a:pt x="67" y="32"/>
                      <a:pt x="68" y="29"/>
                      <a:pt x="68" y="26"/>
                    </a:cubicBezTo>
                    <a:cubicBezTo>
                      <a:pt x="69" y="22"/>
                      <a:pt x="68" y="21"/>
                      <a:pt x="64" y="19"/>
                    </a:cubicBezTo>
                    <a:cubicBezTo>
                      <a:pt x="60" y="18"/>
                      <a:pt x="63" y="15"/>
                      <a:pt x="62" y="11"/>
                    </a:cubicBezTo>
                    <a:cubicBezTo>
                      <a:pt x="62" y="9"/>
                      <a:pt x="60" y="8"/>
                      <a:pt x="60" y="6"/>
                    </a:cubicBezTo>
                    <a:cubicBezTo>
                      <a:pt x="61" y="5"/>
                      <a:pt x="62" y="5"/>
                      <a:pt x="62" y="3"/>
                    </a:cubicBezTo>
                    <a:cubicBezTo>
                      <a:pt x="60" y="2"/>
                      <a:pt x="59" y="3"/>
                      <a:pt x="58" y="3"/>
                    </a:cubicBezTo>
                    <a:cubicBezTo>
                      <a:pt x="58" y="4"/>
                      <a:pt x="57" y="5"/>
                      <a:pt x="56" y="5"/>
                    </a:cubicBezTo>
                    <a:cubicBezTo>
                      <a:pt x="53" y="5"/>
                      <a:pt x="56" y="3"/>
                      <a:pt x="56" y="1"/>
                    </a:cubicBezTo>
                    <a:cubicBezTo>
                      <a:pt x="55" y="1"/>
                      <a:pt x="52" y="1"/>
                      <a:pt x="52" y="2"/>
                    </a:cubicBezTo>
                    <a:cubicBezTo>
                      <a:pt x="51" y="2"/>
                      <a:pt x="51" y="4"/>
                      <a:pt x="51" y="5"/>
                    </a:cubicBezTo>
                    <a:cubicBezTo>
                      <a:pt x="51" y="5"/>
                      <a:pt x="49" y="6"/>
                      <a:pt x="48" y="5"/>
                    </a:cubicBezTo>
                    <a:cubicBezTo>
                      <a:pt x="47" y="4"/>
                      <a:pt x="48" y="2"/>
                      <a:pt x="48" y="1"/>
                    </a:cubicBezTo>
                    <a:cubicBezTo>
                      <a:pt x="46" y="1"/>
                      <a:pt x="44" y="0"/>
                      <a:pt x="43" y="1"/>
                    </a:cubicBezTo>
                    <a:cubicBezTo>
                      <a:pt x="40" y="1"/>
                      <a:pt x="43" y="4"/>
                      <a:pt x="39" y="5"/>
                    </a:cubicBezTo>
                    <a:cubicBezTo>
                      <a:pt x="37" y="5"/>
                      <a:pt x="37" y="5"/>
                      <a:pt x="37" y="7"/>
                    </a:cubicBezTo>
                    <a:cubicBezTo>
                      <a:pt x="37" y="9"/>
                      <a:pt x="36" y="11"/>
                      <a:pt x="35" y="12"/>
                    </a:cubicBezTo>
                    <a:cubicBezTo>
                      <a:pt x="35" y="13"/>
                      <a:pt x="34" y="14"/>
                      <a:pt x="33" y="14"/>
                    </a:cubicBezTo>
                    <a:cubicBezTo>
                      <a:pt x="33" y="15"/>
                      <a:pt x="33" y="16"/>
                      <a:pt x="33" y="17"/>
                    </a:cubicBezTo>
                    <a:cubicBezTo>
                      <a:pt x="32" y="18"/>
                      <a:pt x="30" y="18"/>
                      <a:pt x="29" y="18"/>
                    </a:cubicBezTo>
                    <a:cubicBezTo>
                      <a:pt x="26" y="19"/>
                      <a:pt x="23" y="19"/>
                      <a:pt x="20" y="19"/>
                    </a:cubicBezTo>
                    <a:cubicBezTo>
                      <a:pt x="19" y="19"/>
                      <a:pt x="17" y="18"/>
                      <a:pt x="16" y="19"/>
                    </a:cubicBezTo>
                    <a:cubicBezTo>
                      <a:pt x="14" y="20"/>
                      <a:pt x="15" y="22"/>
                      <a:pt x="12" y="22"/>
                    </a:cubicBezTo>
                    <a:cubicBezTo>
                      <a:pt x="10" y="22"/>
                      <a:pt x="6" y="21"/>
                      <a:pt x="3" y="22"/>
                    </a:cubicBezTo>
                    <a:cubicBezTo>
                      <a:pt x="4" y="24"/>
                      <a:pt x="5" y="26"/>
                      <a:pt x="6" y="28"/>
                    </a:cubicBezTo>
                    <a:cubicBezTo>
                      <a:pt x="7" y="29"/>
                      <a:pt x="8" y="31"/>
                      <a:pt x="7" y="32"/>
                    </a:cubicBezTo>
                    <a:cubicBezTo>
                      <a:pt x="7" y="33"/>
                      <a:pt x="5" y="32"/>
                      <a:pt x="4" y="32"/>
                    </a:cubicBezTo>
                    <a:cubicBezTo>
                      <a:pt x="3" y="33"/>
                      <a:pt x="5" y="37"/>
                      <a:pt x="5" y="38"/>
                    </a:cubicBezTo>
                    <a:cubicBezTo>
                      <a:pt x="7" y="42"/>
                      <a:pt x="6" y="46"/>
                      <a:pt x="7" y="50"/>
                    </a:cubicBezTo>
                    <a:cubicBezTo>
                      <a:pt x="8" y="52"/>
                      <a:pt x="9" y="54"/>
                      <a:pt x="9" y="56"/>
                    </a:cubicBezTo>
                    <a:cubicBezTo>
                      <a:pt x="9" y="58"/>
                      <a:pt x="9" y="60"/>
                      <a:pt x="10" y="62"/>
                    </a:cubicBezTo>
                    <a:cubicBezTo>
                      <a:pt x="11" y="64"/>
                      <a:pt x="11" y="66"/>
                      <a:pt x="11" y="68"/>
                    </a:cubicBezTo>
                    <a:cubicBezTo>
                      <a:pt x="10" y="68"/>
                      <a:pt x="9" y="68"/>
                      <a:pt x="9" y="69"/>
                    </a:cubicBezTo>
                    <a:cubicBezTo>
                      <a:pt x="8" y="70"/>
                      <a:pt x="8" y="71"/>
                      <a:pt x="8" y="72"/>
                    </a:cubicBezTo>
                    <a:cubicBezTo>
                      <a:pt x="7" y="73"/>
                      <a:pt x="6" y="74"/>
                      <a:pt x="6" y="75"/>
                    </a:cubicBezTo>
                    <a:cubicBezTo>
                      <a:pt x="5" y="76"/>
                      <a:pt x="5" y="77"/>
                      <a:pt x="3" y="78"/>
                    </a:cubicBezTo>
                    <a:cubicBezTo>
                      <a:pt x="2" y="79"/>
                      <a:pt x="1" y="80"/>
                      <a:pt x="1" y="81"/>
                    </a:cubicBezTo>
                    <a:cubicBezTo>
                      <a:pt x="0" y="84"/>
                      <a:pt x="2" y="86"/>
                      <a:pt x="4" y="89"/>
                    </a:cubicBezTo>
                    <a:cubicBezTo>
                      <a:pt x="5" y="91"/>
                      <a:pt x="6" y="93"/>
                      <a:pt x="7" y="95"/>
                    </a:cubicBezTo>
                    <a:cubicBezTo>
                      <a:pt x="8" y="97"/>
                      <a:pt x="8" y="98"/>
                      <a:pt x="8" y="101"/>
                    </a:cubicBezTo>
                    <a:cubicBezTo>
                      <a:pt x="7" y="103"/>
                      <a:pt x="7" y="105"/>
                      <a:pt x="7" y="107"/>
                    </a:cubicBezTo>
                    <a:cubicBezTo>
                      <a:pt x="7" y="110"/>
                      <a:pt x="8" y="112"/>
                      <a:pt x="6" y="114"/>
                    </a:cubicBezTo>
                    <a:cubicBezTo>
                      <a:pt x="5" y="115"/>
                      <a:pt x="4" y="114"/>
                      <a:pt x="4" y="116"/>
                    </a:cubicBezTo>
                    <a:cubicBezTo>
                      <a:pt x="4" y="118"/>
                      <a:pt x="3" y="119"/>
                      <a:pt x="3" y="120"/>
                    </a:cubicBezTo>
                    <a:cubicBezTo>
                      <a:pt x="3" y="123"/>
                      <a:pt x="4" y="126"/>
                      <a:pt x="3" y="129"/>
                    </a:cubicBezTo>
                    <a:cubicBezTo>
                      <a:pt x="3" y="131"/>
                      <a:pt x="3" y="132"/>
                      <a:pt x="4" y="132"/>
                    </a:cubicBezTo>
                    <a:cubicBezTo>
                      <a:pt x="6" y="132"/>
                      <a:pt x="11" y="129"/>
                      <a:pt x="12" y="130"/>
                    </a:cubicBezTo>
                    <a:cubicBezTo>
                      <a:pt x="13" y="133"/>
                      <a:pt x="14" y="133"/>
                      <a:pt x="16" y="133"/>
                    </a:cubicBezTo>
                    <a:cubicBezTo>
                      <a:pt x="18" y="133"/>
                      <a:pt x="21" y="132"/>
                      <a:pt x="21" y="135"/>
                    </a:cubicBezTo>
                    <a:cubicBezTo>
                      <a:pt x="21" y="136"/>
                      <a:pt x="19" y="137"/>
                      <a:pt x="19" y="139"/>
                    </a:cubicBezTo>
                    <a:cubicBezTo>
                      <a:pt x="19" y="141"/>
                      <a:pt x="20" y="142"/>
                      <a:pt x="22" y="141"/>
                    </a:cubicBezTo>
                    <a:cubicBezTo>
                      <a:pt x="22" y="140"/>
                      <a:pt x="22" y="139"/>
                      <a:pt x="23" y="139"/>
                    </a:cubicBezTo>
                    <a:cubicBezTo>
                      <a:pt x="24" y="138"/>
                      <a:pt x="25" y="139"/>
                      <a:pt x="25" y="140"/>
                    </a:cubicBezTo>
                    <a:cubicBezTo>
                      <a:pt x="26" y="140"/>
                      <a:pt x="26" y="141"/>
                      <a:pt x="27" y="142"/>
                    </a:cubicBezTo>
                    <a:cubicBezTo>
                      <a:pt x="27" y="143"/>
                      <a:pt x="29" y="143"/>
                      <a:pt x="30" y="143"/>
                    </a:cubicBezTo>
                    <a:cubicBezTo>
                      <a:pt x="31" y="144"/>
                      <a:pt x="32" y="146"/>
                      <a:pt x="31" y="148"/>
                    </a:cubicBezTo>
                    <a:cubicBezTo>
                      <a:pt x="30" y="150"/>
                      <a:pt x="28" y="149"/>
                      <a:pt x="26" y="150"/>
                    </a:cubicBezTo>
                    <a:cubicBezTo>
                      <a:pt x="26" y="153"/>
                      <a:pt x="27" y="154"/>
                      <a:pt x="29" y="154"/>
                    </a:cubicBezTo>
                    <a:cubicBezTo>
                      <a:pt x="31" y="155"/>
                      <a:pt x="33" y="156"/>
                      <a:pt x="35" y="157"/>
                    </a:cubicBezTo>
                    <a:cubicBezTo>
                      <a:pt x="37" y="158"/>
                      <a:pt x="38" y="159"/>
                      <a:pt x="39" y="161"/>
                    </a:cubicBezTo>
                    <a:cubicBezTo>
                      <a:pt x="40" y="164"/>
                      <a:pt x="42" y="165"/>
                      <a:pt x="44" y="167"/>
                    </a:cubicBezTo>
                    <a:cubicBezTo>
                      <a:pt x="45" y="168"/>
                      <a:pt x="45" y="169"/>
                      <a:pt x="46" y="170"/>
                    </a:cubicBezTo>
                    <a:cubicBezTo>
                      <a:pt x="47" y="172"/>
                      <a:pt x="48" y="172"/>
                      <a:pt x="50" y="172"/>
                    </a:cubicBezTo>
                    <a:cubicBezTo>
                      <a:pt x="54" y="174"/>
                      <a:pt x="51" y="175"/>
                      <a:pt x="49" y="176"/>
                    </a:cubicBezTo>
                    <a:cubicBezTo>
                      <a:pt x="46" y="177"/>
                      <a:pt x="47" y="179"/>
                      <a:pt x="49" y="181"/>
                    </a:cubicBezTo>
                    <a:cubicBezTo>
                      <a:pt x="50" y="182"/>
                      <a:pt x="51" y="185"/>
                      <a:pt x="52" y="186"/>
                    </a:cubicBezTo>
                    <a:cubicBezTo>
                      <a:pt x="51" y="187"/>
                      <a:pt x="50" y="186"/>
                      <a:pt x="49" y="186"/>
                    </a:cubicBezTo>
                    <a:cubicBezTo>
                      <a:pt x="48" y="188"/>
                      <a:pt x="50" y="191"/>
                      <a:pt x="52" y="191"/>
                    </a:cubicBezTo>
                    <a:cubicBezTo>
                      <a:pt x="53" y="191"/>
                      <a:pt x="54" y="190"/>
                      <a:pt x="55" y="190"/>
                    </a:cubicBezTo>
                    <a:cubicBezTo>
                      <a:pt x="56" y="190"/>
                      <a:pt x="57" y="191"/>
                      <a:pt x="58" y="192"/>
                    </a:cubicBezTo>
                    <a:cubicBezTo>
                      <a:pt x="59" y="193"/>
                      <a:pt x="59" y="195"/>
                      <a:pt x="60" y="195"/>
                    </a:cubicBezTo>
                    <a:cubicBezTo>
                      <a:pt x="61" y="196"/>
                      <a:pt x="63" y="196"/>
                      <a:pt x="64" y="197"/>
                    </a:cubicBezTo>
                    <a:cubicBezTo>
                      <a:pt x="66" y="198"/>
                      <a:pt x="68" y="198"/>
                      <a:pt x="71" y="198"/>
                    </a:cubicBezTo>
                    <a:cubicBezTo>
                      <a:pt x="72" y="198"/>
                      <a:pt x="73" y="197"/>
                      <a:pt x="74" y="197"/>
                    </a:cubicBezTo>
                    <a:cubicBezTo>
                      <a:pt x="76" y="197"/>
                      <a:pt x="76" y="198"/>
                      <a:pt x="77" y="199"/>
                    </a:cubicBezTo>
                    <a:cubicBezTo>
                      <a:pt x="78" y="199"/>
                      <a:pt x="79" y="200"/>
                      <a:pt x="80" y="201"/>
                    </a:cubicBezTo>
                    <a:cubicBezTo>
                      <a:pt x="80" y="202"/>
                      <a:pt x="81" y="203"/>
                      <a:pt x="81" y="204"/>
                    </a:cubicBezTo>
                    <a:cubicBezTo>
                      <a:pt x="83" y="206"/>
                      <a:pt x="87" y="205"/>
                      <a:pt x="89" y="205"/>
                    </a:cubicBezTo>
                    <a:cubicBezTo>
                      <a:pt x="91" y="205"/>
                      <a:pt x="95" y="204"/>
                      <a:pt x="96" y="206"/>
                    </a:cubicBezTo>
                    <a:cubicBezTo>
                      <a:pt x="98" y="207"/>
                      <a:pt x="98" y="209"/>
                      <a:pt x="101" y="210"/>
                    </a:cubicBezTo>
                    <a:cubicBezTo>
                      <a:pt x="102" y="210"/>
                      <a:pt x="103" y="210"/>
                      <a:pt x="104" y="210"/>
                    </a:cubicBezTo>
                    <a:cubicBezTo>
                      <a:pt x="105" y="211"/>
                      <a:pt x="105" y="210"/>
                      <a:pt x="106" y="210"/>
                    </a:cubicBezTo>
                    <a:cubicBezTo>
                      <a:pt x="109" y="208"/>
                      <a:pt x="112" y="206"/>
                      <a:pt x="116" y="206"/>
                    </a:cubicBezTo>
                    <a:cubicBezTo>
                      <a:pt x="120" y="206"/>
                      <a:pt x="123" y="206"/>
                      <a:pt x="127" y="207"/>
                    </a:cubicBezTo>
                    <a:cubicBezTo>
                      <a:pt x="132" y="208"/>
                      <a:pt x="136" y="208"/>
                      <a:pt x="140" y="208"/>
                    </a:cubicBezTo>
                    <a:cubicBezTo>
                      <a:pt x="142" y="208"/>
                      <a:pt x="142" y="208"/>
                      <a:pt x="143" y="209"/>
                    </a:cubicBezTo>
                    <a:cubicBezTo>
                      <a:pt x="143" y="210"/>
                      <a:pt x="143" y="212"/>
                      <a:pt x="143" y="212"/>
                    </a:cubicBezTo>
                    <a:cubicBezTo>
                      <a:pt x="143" y="214"/>
                      <a:pt x="142" y="216"/>
                      <a:pt x="144" y="217"/>
                    </a:cubicBezTo>
                    <a:cubicBezTo>
                      <a:pt x="144" y="218"/>
                      <a:pt x="145" y="217"/>
                      <a:pt x="146" y="217"/>
                    </a:cubicBezTo>
                    <a:cubicBezTo>
                      <a:pt x="147" y="218"/>
                      <a:pt x="147" y="219"/>
                      <a:pt x="148" y="219"/>
                    </a:cubicBezTo>
                    <a:cubicBezTo>
                      <a:pt x="149" y="221"/>
                      <a:pt x="151" y="221"/>
                      <a:pt x="152" y="221"/>
                    </a:cubicBezTo>
                    <a:cubicBezTo>
                      <a:pt x="154" y="221"/>
                      <a:pt x="156" y="221"/>
                      <a:pt x="158" y="221"/>
                    </a:cubicBezTo>
                    <a:cubicBezTo>
                      <a:pt x="160" y="221"/>
                      <a:pt x="161" y="219"/>
                      <a:pt x="163" y="219"/>
                    </a:cubicBezTo>
                    <a:cubicBezTo>
                      <a:pt x="165" y="219"/>
                      <a:pt x="167" y="220"/>
                      <a:pt x="170" y="220"/>
                    </a:cubicBezTo>
                    <a:cubicBezTo>
                      <a:pt x="172" y="220"/>
                      <a:pt x="174" y="221"/>
                      <a:pt x="176" y="220"/>
                    </a:cubicBezTo>
                    <a:cubicBezTo>
                      <a:pt x="177" y="220"/>
                      <a:pt x="179" y="218"/>
                      <a:pt x="181" y="219"/>
                    </a:cubicBezTo>
                    <a:cubicBezTo>
                      <a:pt x="181" y="220"/>
                      <a:pt x="181" y="221"/>
                      <a:pt x="182" y="221"/>
                    </a:cubicBezTo>
                    <a:cubicBezTo>
                      <a:pt x="183" y="222"/>
                      <a:pt x="184" y="222"/>
                      <a:pt x="185" y="222"/>
                    </a:cubicBezTo>
                    <a:cubicBezTo>
                      <a:pt x="188" y="222"/>
                      <a:pt x="192" y="223"/>
                      <a:pt x="196" y="223"/>
                    </a:cubicBezTo>
                    <a:cubicBezTo>
                      <a:pt x="196" y="223"/>
                      <a:pt x="197" y="223"/>
                      <a:pt x="198" y="223"/>
                    </a:cubicBezTo>
                    <a:cubicBezTo>
                      <a:pt x="199" y="223"/>
                      <a:pt x="199" y="222"/>
                      <a:pt x="200" y="222"/>
                    </a:cubicBezTo>
                    <a:cubicBezTo>
                      <a:pt x="201" y="222"/>
                      <a:pt x="203" y="222"/>
                      <a:pt x="204" y="222"/>
                    </a:cubicBezTo>
                    <a:cubicBezTo>
                      <a:pt x="206" y="222"/>
                      <a:pt x="207" y="222"/>
                      <a:pt x="207" y="220"/>
                    </a:cubicBezTo>
                    <a:cubicBezTo>
                      <a:pt x="206" y="220"/>
                      <a:pt x="205" y="220"/>
                      <a:pt x="206" y="219"/>
                    </a:cubicBezTo>
                    <a:cubicBezTo>
                      <a:pt x="206" y="217"/>
                      <a:pt x="206" y="218"/>
                      <a:pt x="207" y="218"/>
                    </a:cubicBezTo>
                    <a:cubicBezTo>
                      <a:pt x="208" y="218"/>
                      <a:pt x="209" y="218"/>
                      <a:pt x="210" y="218"/>
                    </a:cubicBezTo>
                    <a:cubicBezTo>
                      <a:pt x="211" y="217"/>
                      <a:pt x="211" y="216"/>
                      <a:pt x="212" y="216"/>
                    </a:cubicBezTo>
                    <a:cubicBezTo>
                      <a:pt x="213" y="215"/>
                      <a:pt x="216" y="216"/>
                      <a:pt x="217" y="216"/>
                    </a:cubicBezTo>
                    <a:cubicBezTo>
                      <a:pt x="219" y="216"/>
                      <a:pt x="220" y="216"/>
                      <a:pt x="222" y="216"/>
                    </a:cubicBezTo>
                    <a:cubicBezTo>
                      <a:pt x="224" y="215"/>
                      <a:pt x="225" y="214"/>
                      <a:pt x="226" y="213"/>
                    </a:cubicBezTo>
                    <a:cubicBezTo>
                      <a:pt x="227" y="211"/>
                      <a:pt x="229" y="211"/>
                      <a:pt x="230" y="210"/>
                    </a:cubicBezTo>
                    <a:cubicBezTo>
                      <a:pt x="231" y="209"/>
                      <a:pt x="232" y="207"/>
                      <a:pt x="234" y="206"/>
                    </a:cubicBezTo>
                    <a:cubicBezTo>
                      <a:pt x="235" y="205"/>
                      <a:pt x="236" y="202"/>
                      <a:pt x="238" y="202"/>
                    </a:cubicBezTo>
                    <a:cubicBezTo>
                      <a:pt x="239" y="201"/>
                      <a:pt x="242" y="202"/>
                      <a:pt x="243" y="204"/>
                    </a:cubicBezTo>
                    <a:cubicBezTo>
                      <a:pt x="244" y="203"/>
                      <a:pt x="247" y="202"/>
                      <a:pt x="248" y="204"/>
                    </a:cubicBezTo>
                    <a:cubicBezTo>
                      <a:pt x="249" y="204"/>
                      <a:pt x="250" y="202"/>
                      <a:pt x="252" y="202"/>
                    </a:cubicBezTo>
                    <a:cubicBezTo>
                      <a:pt x="252" y="201"/>
                      <a:pt x="252" y="201"/>
                      <a:pt x="251" y="201"/>
                    </a:cubicBezTo>
                    <a:cubicBezTo>
                      <a:pt x="253" y="199"/>
                      <a:pt x="255" y="197"/>
                      <a:pt x="256" y="194"/>
                    </a:cubicBezTo>
                    <a:cubicBezTo>
                      <a:pt x="257" y="191"/>
                      <a:pt x="261" y="190"/>
                      <a:pt x="261" y="187"/>
                    </a:cubicBezTo>
                    <a:cubicBezTo>
                      <a:pt x="264" y="187"/>
                      <a:pt x="267" y="189"/>
                      <a:pt x="268" y="191"/>
                    </a:cubicBezTo>
                    <a:cubicBezTo>
                      <a:pt x="270" y="192"/>
                      <a:pt x="269" y="193"/>
                      <a:pt x="271" y="193"/>
                    </a:cubicBezTo>
                    <a:cubicBezTo>
                      <a:pt x="272" y="192"/>
                      <a:pt x="274" y="192"/>
                      <a:pt x="274" y="191"/>
                    </a:cubicBezTo>
                    <a:cubicBezTo>
                      <a:pt x="277" y="190"/>
                      <a:pt x="279" y="188"/>
                      <a:pt x="281" y="186"/>
                    </a:cubicBezTo>
                    <a:cubicBezTo>
                      <a:pt x="283" y="184"/>
                      <a:pt x="286" y="183"/>
                      <a:pt x="288" y="181"/>
                    </a:cubicBezTo>
                    <a:cubicBezTo>
                      <a:pt x="289" y="179"/>
                      <a:pt x="289" y="176"/>
                      <a:pt x="289" y="174"/>
                    </a:cubicBezTo>
                    <a:cubicBezTo>
                      <a:pt x="290" y="172"/>
                      <a:pt x="292" y="169"/>
                      <a:pt x="294" y="168"/>
                    </a:cubicBezTo>
                    <a:cubicBezTo>
                      <a:pt x="295" y="166"/>
                      <a:pt x="298" y="164"/>
                      <a:pt x="300" y="163"/>
                    </a:cubicBezTo>
                    <a:cubicBezTo>
                      <a:pt x="301" y="163"/>
                      <a:pt x="302" y="163"/>
                      <a:pt x="304" y="163"/>
                    </a:cubicBezTo>
                    <a:cubicBezTo>
                      <a:pt x="304" y="163"/>
                      <a:pt x="304" y="162"/>
                      <a:pt x="304" y="162"/>
                    </a:cubicBezTo>
                    <a:cubicBezTo>
                      <a:pt x="304" y="160"/>
                      <a:pt x="303" y="159"/>
                      <a:pt x="302" y="156"/>
                    </a:cubicBezTo>
                    <a:cubicBezTo>
                      <a:pt x="301" y="154"/>
                      <a:pt x="303" y="150"/>
                      <a:pt x="299" y="152"/>
                    </a:cubicBezTo>
                    <a:cubicBezTo>
                      <a:pt x="298" y="152"/>
                      <a:pt x="296" y="153"/>
                      <a:pt x="295" y="155"/>
                    </a:cubicBezTo>
                    <a:cubicBezTo>
                      <a:pt x="294" y="157"/>
                      <a:pt x="294" y="161"/>
                      <a:pt x="290" y="159"/>
                    </a:cubicBezTo>
                    <a:cubicBezTo>
                      <a:pt x="286" y="158"/>
                      <a:pt x="283" y="161"/>
                      <a:pt x="280" y="160"/>
                    </a:cubicBezTo>
                    <a:cubicBezTo>
                      <a:pt x="278" y="159"/>
                      <a:pt x="273" y="154"/>
                      <a:pt x="273" y="152"/>
                    </a:cubicBezTo>
                    <a:cubicBezTo>
                      <a:pt x="272" y="147"/>
                      <a:pt x="276" y="142"/>
                      <a:pt x="280" y="140"/>
                    </a:cubicBezTo>
                    <a:cubicBezTo>
                      <a:pt x="281" y="140"/>
                      <a:pt x="282" y="139"/>
                      <a:pt x="282" y="139"/>
                    </a:cubicBezTo>
                    <a:cubicBezTo>
                      <a:pt x="282" y="139"/>
                      <a:pt x="282" y="139"/>
                      <a:pt x="282" y="139"/>
                    </a:cubicBezTo>
                    <a:cubicBezTo>
                      <a:pt x="281" y="137"/>
                      <a:pt x="280" y="135"/>
                      <a:pt x="278" y="133"/>
                    </a:cubicBezTo>
                    <a:cubicBezTo>
                      <a:pt x="274" y="131"/>
                      <a:pt x="269" y="134"/>
                      <a:pt x="265" y="136"/>
                    </a:cubicBezTo>
                    <a:cubicBezTo>
                      <a:pt x="262" y="136"/>
                      <a:pt x="261" y="138"/>
                      <a:pt x="259" y="137"/>
                    </a:cubicBezTo>
                    <a:cubicBezTo>
                      <a:pt x="257" y="137"/>
                      <a:pt x="256" y="135"/>
                      <a:pt x="254" y="134"/>
                    </a:cubicBezTo>
                    <a:cubicBezTo>
                      <a:pt x="252" y="133"/>
                      <a:pt x="249" y="131"/>
                      <a:pt x="247" y="131"/>
                    </a:cubicBezTo>
                    <a:cubicBezTo>
                      <a:pt x="245" y="131"/>
                      <a:pt x="245" y="132"/>
                      <a:pt x="243" y="132"/>
                    </a:cubicBezTo>
                    <a:cubicBezTo>
                      <a:pt x="242" y="133"/>
                      <a:pt x="242" y="133"/>
                      <a:pt x="240" y="132"/>
                    </a:cubicBezTo>
                    <a:cubicBezTo>
                      <a:pt x="237" y="132"/>
                      <a:pt x="237" y="131"/>
                      <a:pt x="236" y="130"/>
                    </a:cubicBezTo>
                    <a:cubicBezTo>
                      <a:pt x="235" y="129"/>
                      <a:pt x="235" y="129"/>
                      <a:pt x="234" y="128"/>
                    </a:cubicBezTo>
                    <a:cubicBezTo>
                      <a:pt x="234" y="127"/>
                      <a:pt x="235" y="126"/>
                      <a:pt x="234" y="126"/>
                    </a:cubicBezTo>
                    <a:cubicBezTo>
                      <a:pt x="233" y="122"/>
                      <a:pt x="229" y="125"/>
                      <a:pt x="226" y="124"/>
                    </a:cubicBezTo>
                    <a:cubicBezTo>
                      <a:pt x="226" y="121"/>
                      <a:pt x="226" y="118"/>
                      <a:pt x="226" y="116"/>
                    </a:cubicBezTo>
                    <a:cubicBezTo>
                      <a:pt x="226" y="115"/>
                      <a:pt x="226" y="113"/>
                      <a:pt x="226" y="112"/>
                    </a:cubicBezTo>
                    <a:cubicBezTo>
                      <a:pt x="226" y="110"/>
                      <a:pt x="227" y="109"/>
                      <a:pt x="228" y="108"/>
                    </a:cubicBezTo>
                    <a:cubicBezTo>
                      <a:pt x="229" y="106"/>
                      <a:pt x="229" y="102"/>
                      <a:pt x="228" y="100"/>
                    </a:cubicBezTo>
                    <a:cubicBezTo>
                      <a:pt x="227" y="96"/>
                      <a:pt x="223" y="98"/>
                      <a:pt x="221" y="100"/>
                    </a:cubicBezTo>
                    <a:cubicBezTo>
                      <a:pt x="217" y="102"/>
                      <a:pt x="215" y="108"/>
                      <a:pt x="211" y="110"/>
                    </a:cubicBezTo>
                    <a:cubicBezTo>
                      <a:pt x="209" y="111"/>
                      <a:pt x="208" y="111"/>
                      <a:pt x="207" y="114"/>
                    </a:cubicBezTo>
                    <a:cubicBezTo>
                      <a:pt x="207" y="115"/>
                      <a:pt x="208" y="118"/>
                      <a:pt x="207" y="119"/>
                    </a:cubicBezTo>
                    <a:cubicBezTo>
                      <a:pt x="206" y="122"/>
                      <a:pt x="204" y="120"/>
                      <a:pt x="203" y="118"/>
                    </a:cubicBezTo>
                    <a:cubicBezTo>
                      <a:pt x="203" y="117"/>
                      <a:pt x="204" y="116"/>
                      <a:pt x="202" y="116"/>
                    </a:cubicBezTo>
                    <a:cubicBezTo>
                      <a:pt x="202" y="115"/>
                      <a:pt x="200" y="115"/>
                      <a:pt x="200" y="115"/>
                    </a:cubicBezTo>
                    <a:cubicBezTo>
                      <a:pt x="197" y="115"/>
                      <a:pt x="194" y="113"/>
                      <a:pt x="191" y="114"/>
                    </a:cubicBezTo>
                    <a:cubicBezTo>
                      <a:pt x="191" y="114"/>
                      <a:pt x="190" y="115"/>
                      <a:pt x="190" y="116"/>
                    </a:cubicBezTo>
                    <a:cubicBezTo>
                      <a:pt x="189" y="116"/>
                      <a:pt x="189" y="115"/>
                      <a:pt x="188" y="116"/>
                    </a:cubicBezTo>
                    <a:cubicBezTo>
                      <a:pt x="187" y="116"/>
                      <a:pt x="187" y="117"/>
                      <a:pt x="186" y="118"/>
                    </a:cubicBezTo>
                    <a:cubicBezTo>
                      <a:pt x="185" y="120"/>
                      <a:pt x="183" y="123"/>
                      <a:pt x="182" y="120"/>
                    </a:cubicBezTo>
                    <a:cubicBezTo>
                      <a:pt x="181" y="118"/>
                      <a:pt x="181" y="114"/>
                      <a:pt x="181" y="113"/>
                    </a:cubicBezTo>
                    <a:cubicBezTo>
                      <a:pt x="180" y="109"/>
                      <a:pt x="180" y="105"/>
                      <a:pt x="180" y="101"/>
                    </a:cubicBezTo>
                    <a:cubicBezTo>
                      <a:pt x="180" y="98"/>
                      <a:pt x="181" y="97"/>
                      <a:pt x="181" y="95"/>
                    </a:cubicBezTo>
                    <a:cubicBezTo>
                      <a:pt x="181" y="94"/>
                      <a:pt x="182" y="91"/>
                      <a:pt x="181" y="90"/>
                    </a:cubicBezTo>
                    <a:cubicBezTo>
                      <a:pt x="180" y="89"/>
                      <a:pt x="179" y="90"/>
                      <a:pt x="178" y="88"/>
                    </a:cubicBezTo>
                    <a:cubicBezTo>
                      <a:pt x="178" y="88"/>
                      <a:pt x="178" y="86"/>
                      <a:pt x="178" y="86"/>
                    </a:cubicBezTo>
                    <a:cubicBezTo>
                      <a:pt x="179" y="82"/>
                      <a:pt x="179" y="79"/>
                      <a:pt x="179" y="75"/>
                    </a:cubicBezTo>
                    <a:cubicBezTo>
                      <a:pt x="179" y="74"/>
                      <a:pt x="179" y="72"/>
                      <a:pt x="179" y="70"/>
                    </a:cubicBezTo>
                    <a:cubicBezTo>
                      <a:pt x="179" y="70"/>
                      <a:pt x="178" y="70"/>
                      <a:pt x="177" y="70"/>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1" name="Freeform 67"/>
              <p:cNvSpPr>
                <a:spLocks/>
              </p:cNvSpPr>
              <p:nvPr/>
            </p:nvSpPr>
            <p:spPr bwMode="auto">
              <a:xfrm>
                <a:off x="6807200" y="5216525"/>
                <a:ext cx="693737" cy="641350"/>
              </a:xfrm>
              <a:custGeom>
                <a:avLst/>
                <a:gdLst>
                  <a:gd name="T0" fmla="*/ 22 w 185"/>
                  <a:gd name="T1" fmla="*/ 74 h 171"/>
                  <a:gd name="T2" fmla="*/ 19 w 185"/>
                  <a:gd name="T3" fmla="*/ 70 h 171"/>
                  <a:gd name="T4" fmla="*/ 11 w 185"/>
                  <a:gd name="T5" fmla="*/ 71 h 171"/>
                  <a:gd name="T6" fmla="*/ 5 w 185"/>
                  <a:gd name="T7" fmla="*/ 76 h 171"/>
                  <a:gd name="T8" fmla="*/ 2 w 185"/>
                  <a:gd name="T9" fmla="*/ 87 h 171"/>
                  <a:gd name="T10" fmla="*/ 1 w 185"/>
                  <a:gd name="T11" fmla="*/ 102 h 171"/>
                  <a:gd name="T12" fmla="*/ 7 w 185"/>
                  <a:gd name="T13" fmla="*/ 104 h 171"/>
                  <a:gd name="T14" fmla="*/ 36 w 185"/>
                  <a:gd name="T15" fmla="*/ 112 h 171"/>
                  <a:gd name="T16" fmla="*/ 47 w 185"/>
                  <a:gd name="T17" fmla="*/ 122 h 171"/>
                  <a:gd name="T18" fmla="*/ 49 w 185"/>
                  <a:gd name="T19" fmla="*/ 133 h 171"/>
                  <a:gd name="T20" fmla="*/ 58 w 185"/>
                  <a:gd name="T21" fmla="*/ 131 h 171"/>
                  <a:gd name="T22" fmla="*/ 60 w 185"/>
                  <a:gd name="T23" fmla="*/ 136 h 171"/>
                  <a:gd name="T24" fmla="*/ 63 w 185"/>
                  <a:gd name="T25" fmla="*/ 152 h 171"/>
                  <a:gd name="T26" fmla="*/ 67 w 185"/>
                  <a:gd name="T27" fmla="*/ 149 h 171"/>
                  <a:gd name="T28" fmla="*/ 71 w 185"/>
                  <a:gd name="T29" fmla="*/ 149 h 171"/>
                  <a:gd name="T30" fmla="*/ 77 w 185"/>
                  <a:gd name="T31" fmla="*/ 148 h 171"/>
                  <a:gd name="T32" fmla="*/ 83 w 185"/>
                  <a:gd name="T33" fmla="*/ 157 h 171"/>
                  <a:gd name="T34" fmla="*/ 94 w 185"/>
                  <a:gd name="T35" fmla="*/ 167 h 171"/>
                  <a:gd name="T36" fmla="*/ 96 w 185"/>
                  <a:gd name="T37" fmla="*/ 170 h 171"/>
                  <a:gd name="T38" fmla="*/ 102 w 185"/>
                  <a:gd name="T39" fmla="*/ 168 h 171"/>
                  <a:gd name="T40" fmla="*/ 116 w 185"/>
                  <a:gd name="T41" fmla="*/ 171 h 171"/>
                  <a:gd name="T42" fmla="*/ 127 w 185"/>
                  <a:gd name="T43" fmla="*/ 168 h 171"/>
                  <a:gd name="T44" fmla="*/ 130 w 185"/>
                  <a:gd name="T45" fmla="*/ 160 h 171"/>
                  <a:gd name="T46" fmla="*/ 142 w 185"/>
                  <a:gd name="T47" fmla="*/ 147 h 171"/>
                  <a:gd name="T48" fmla="*/ 160 w 185"/>
                  <a:gd name="T49" fmla="*/ 139 h 171"/>
                  <a:gd name="T50" fmla="*/ 178 w 185"/>
                  <a:gd name="T51" fmla="*/ 138 h 171"/>
                  <a:gd name="T52" fmla="*/ 180 w 185"/>
                  <a:gd name="T53" fmla="*/ 129 h 171"/>
                  <a:gd name="T54" fmla="*/ 182 w 185"/>
                  <a:gd name="T55" fmla="*/ 105 h 171"/>
                  <a:gd name="T56" fmla="*/ 179 w 185"/>
                  <a:gd name="T57" fmla="*/ 77 h 171"/>
                  <a:gd name="T58" fmla="*/ 183 w 185"/>
                  <a:gd name="T59" fmla="*/ 63 h 171"/>
                  <a:gd name="T60" fmla="*/ 166 w 185"/>
                  <a:gd name="T61" fmla="*/ 45 h 171"/>
                  <a:gd name="T62" fmla="*/ 149 w 185"/>
                  <a:gd name="T63" fmla="*/ 44 h 171"/>
                  <a:gd name="T64" fmla="*/ 135 w 185"/>
                  <a:gd name="T65" fmla="*/ 45 h 171"/>
                  <a:gd name="T66" fmla="*/ 134 w 185"/>
                  <a:gd name="T67" fmla="*/ 25 h 171"/>
                  <a:gd name="T68" fmla="*/ 127 w 185"/>
                  <a:gd name="T69" fmla="*/ 5 h 171"/>
                  <a:gd name="T70" fmla="*/ 128 w 185"/>
                  <a:gd name="T71" fmla="*/ 1 h 171"/>
                  <a:gd name="T72" fmla="*/ 118 w 185"/>
                  <a:gd name="T73" fmla="*/ 6 h 171"/>
                  <a:gd name="T74" fmla="*/ 112 w 185"/>
                  <a:gd name="T75" fmla="*/ 19 h 171"/>
                  <a:gd name="T76" fmla="*/ 98 w 185"/>
                  <a:gd name="T77" fmla="*/ 29 h 171"/>
                  <a:gd name="T78" fmla="*/ 92 w 185"/>
                  <a:gd name="T79" fmla="*/ 29 h 171"/>
                  <a:gd name="T80" fmla="*/ 80 w 185"/>
                  <a:gd name="T81" fmla="*/ 32 h 171"/>
                  <a:gd name="T82" fmla="*/ 76 w 185"/>
                  <a:gd name="T83" fmla="*/ 40 h 171"/>
                  <a:gd name="T84" fmla="*/ 67 w 185"/>
                  <a:gd name="T85" fmla="*/ 42 h 171"/>
                  <a:gd name="T86" fmla="*/ 58 w 185"/>
                  <a:gd name="T87" fmla="*/ 44 h 171"/>
                  <a:gd name="T88" fmla="*/ 50 w 185"/>
                  <a:gd name="T89" fmla="*/ 51 h 171"/>
                  <a:gd name="T90" fmla="*/ 41 w 185"/>
                  <a:gd name="T91" fmla="*/ 54 h 171"/>
                  <a:gd name="T92" fmla="*/ 34 w 185"/>
                  <a:gd name="T93" fmla="*/ 56 h 171"/>
                  <a:gd name="T94" fmla="*/ 30 w 185"/>
                  <a:gd name="T95" fmla="*/ 57 h 171"/>
                  <a:gd name="T96" fmla="*/ 28 w 185"/>
                  <a:gd name="T97" fmla="*/ 60 h 171"/>
                  <a:gd name="T98" fmla="*/ 22 w 185"/>
                  <a:gd name="T99" fmla="*/ 6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85" h="171">
                    <a:moveTo>
                      <a:pt x="23" y="67"/>
                    </a:moveTo>
                    <a:cubicBezTo>
                      <a:pt x="23" y="70"/>
                      <a:pt x="22" y="72"/>
                      <a:pt x="22" y="74"/>
                    </a:cubicBezTo>
                    <a:cubicBezTo>
                      <a:pt x="22" y="74"/>
                      <a:pt x="21" y="74"/>
                      <a:pt x="20" y="74"/>
                    </a:cubicBezTo>
                    <a:cubicBezTo>
                      <a:pt x="20" y="72"/>
                      <a:pt x="19" y="71"/>
                      <a:pt x="19" y="70"/>
                    </a:cubicBezTo>
                    <a:cubicBezTo>
                      <a:pt x="19" y="68"/>
                      <a:pt x="20" y="68"/>
                      <a:pt x="18" y="68"/>
                    </a:cubicBezTo>
                    <a:cubicBezTo>
                      <a:pt x="14" y="67"/>
                      <a:pt x="13" y="71"/>
                      <a:pt x="11" y="71"/>
                    </a:cubicBezTo>
                    <a:cubicBezTo>
                      <a:pt x="9" y="72"/>
                      <a:pt x="4" y="70"/>
                      <a:pt x="3" y="72"/>
                    </a:cubicBezTo>
                    <a:cubicBezTo>
                      <a:pt x="2" y="74"/>
                      <a:pt x="4" y="75"/>
                      <a:pt x="5" y="76"/>
                    </a:cubicBezTo>
                    <a:cubicBezTo>
                      <a:pt x="5" y="77"/>
                      <a:pt x="4" y="77"/>
                      <a:pt x="3" y="79"/>
                    </a:cubicBezTo>
                    <a:cubicBezTo>
                      <a:pt x="3" y="81"/>
                      <a:pt x="2" y="85"/>
                      <a:pt x="2" y="87"/>
                    </a:cubicBezTo>
                    <a:cubicBezTo>
                      <a:pt x="3" y="90"/>
                      <a:pt x="5" y="92"/>
                      <a:pt x="4" y="95"/>
                    </a:cubicBezTo>
                    <a:cubicBezTo>
                      <a:pt x="3" y="98"/>
                      <a:pt x="1" y="100"/>
                      <a:pt x="1" y="102"/>
                    </a:cubicBezTo>
                    <a:cubicBezTo>
                      <a:pt x="0" y="103"/>
                      <a:pt x="0" y="103"/>
                      <a:pt x="0" y="104"/>
                    </a:cubicBezTo>
                    <a:cubicBezTo>
                      <a:pt x="2" y="104"/>
                      <a:pt x="5" y="104"/>
                      <a:pt x="7" y="104"/>
                    </a:cubicBezTo>
                    <a:cubicBezTo>
                      <a:pt x="14" y="103"/>
                      <a:pt x="28" y="100"/>
                      <a:pt x="33" y="106"/>
                    </a:cubicBezTo>
                    <a:cubicBezTo>
                      <a:pt x="34" y="108"/>
                      <a:pt x="34" y="110"/>
                      <a:pt x="36" y="112"/>
                    </a:cubicBezTo>
                    <a:cubicBezTo>
                      <a:pt x="37" y="114"/>
                      <a:pt x="40" y="115"/>
                      <a:pt x="42" y="117"/>
                    </a:cubicBezTo>
                    <a:cubicBezTo>
                      <a:pt x="44" y="118"/>
                      <a:pt x="45" y="120"/>
                      <a:pt x="47" y="122"/>
                    </a:cubicBezTo>
                    <a:cubicBezTo>
                      <a:pt x="49" y="123"/>
                      <a:pt x="50" y="125"/>
                      <a:pt x="51" y="127"/>
                    </a:cubicBezTo>
                    <a:cubicBezTo>
                      <a:pt x="51" y="129"/>
                      <a:pt x="49" y="131"/>
                      <a:pt x="49" y="133"/>
                    </a:cubicBezTo>
                    <a:cubicBezTo>
                      <a:pt x="49" y="135"/>
                      <a:pt x="52" y="134"/>
                      <a:pt x="53" y="133"/>
                    </a:cubicBezTo>
                    <a:cubicBezTo>
                      <a:pt x="54" y="132"/>
                      <a:pt x="56" y="128"/>
                      <a:pt x="58" y="131"/>
                    </a:cubicBezTo>
                    <a:cubicBezTo>
                      <a:pt x="58" y="131"/>
                      <a:pt x="58" y="133"/>
                      <a:pt x="58" y="133"/>
                    </a:cubicBezTo>
                    <a:cubicBezTo>
                      <a:pt x="58" y="135"/>
                      <a:pt x="59" y="135"/>
                      <a:pt x="60" y="136"/>
                    </a:cubicBezTo>
                    <a:cubicBezTo>
                      <a:pt x="62" y="138"/>
                      <a:pt x="61" y="142"/>
                      <a:pt x="62" y="144"/>
                    </a:cubicBezTo>
                    <a:cubicBezTo>
                      <a:pt x="62" y="146"/>
                      <a:pt x="62" y="149"/>
                      <a:pt x="63" y="152"/>
                    </a:cubicBezTo>
                    <a:cubicBezTo>
                      <a:pt x="64" y="153"/>
                      <a:pt x="64" y="154"/>
                      <a:pt x="66" y="153"/>
                    </a:cubicBezTo>
                    <a:cubicBezTo>
                      <a:pt x="68" y="152"/>
                      <a:pt x="67" y="151"/>
                      <a:pt x="67" y="149"/>
                    </a:cubicBezTo>
                    <a:cubicBezTo>
                      <a:pt x="67" y="147"/>
                      <a:pt x="67" y="147"/>
                      <a:pt x="69" y="148"/>
                    </a:cubicBezTo>
                    <a:cubicBezTo>
                      <a:pt x="69" y="148"/>
                      <a:pt x="70" y="149"/>
                      <a:pt x="71" y="149"/>
                    </a:cubicBezTo>
                    <a:cubicBezTo>
                      <a:pt x="71" y="149"/>
                      <a:pt x="72" y="149"/>
                      <a:pt x="73" y="149"/>
                    </a:cubicBezTo>
                    <a:cubicBezTo>
                      <a:pt x="72" y="147"/>
                      <a:pt x="75" y="147"/>
                      <a:pt x="77" y="148"/>
                    </a:cubicBezTo>
                    <a:cubicBezTo>
                      <a:pt x="77" y="150"/>
                      <a:pt x="78" y="152"/>
                      <a:pt x="78" y="154"/>
                    </a:cubicBezTo>
                    <a:cubicBezTo>
                      <a:pt x="80" y="152"/>
                      <a:pt x="83" y="155"/>
                      <a:pt x="83" y="157"/>
                    </a:cubicBezTo>
                    <a:cubicBezTo>
                      <a:pt x="86" y="157"/>
                      <a:pt x="88" y="156"/>
                      <a:pt x="91" y="159"/>
                    </a:cubicBezTo>
                    <a:cubicBezTo>
                      <a:pt x="93" y="162"/>
                      <a:pt x="93" y="164"/>
                      <a:pt x="94" y="167"/>
                    </a:cubicBezTo>
                    <a:cubicBezTo>
                      <a:pt x="93" y="167"/>
                      <a:pt x="92" y="168"/>
                      <a:pt x="91" y="168"/>
                    </a:cubicBezTo>
                    <a:cubicBezTo>
                      <a:pt x="91" y="170"/>
                      <a:pt x="94" y="171"/>
                      <a:pt x="96" y="170"/>
                    </a:cubicBezTo>
                    <a:cubicBezTo>
                      <a:pt x="97" y="170"/>
                      <a:pt x="97" y="169"/>
                      <a:pt x="98" y="168"/>
                    </a:cubicBezTo>
                    <a:cubicBezTo>
                      <a:pt x="99" y="168"/>
                      <a:pt x="101" y="168"/>
                      <a:pt x="102" y="168"/>
                    </a:cubicBezTo>
                    <a:cubicBezTo>
                      <a:pt x="105" y="168"/>
                      <a:pt x="105" y="169"/>
                      <a:pt x="108" y="170"/>
                    </a:cubicBezTo>
                    <a:cubicBezTo>
                      <a:pt x="110" y="171"/>
                      <a:pt x="113" y="171"/>
                      <a:pt x="116" y="171"/>
                    </a:cubicBezTo>
                    <a:cubicBezTo>
                      <a:pt x="119" y="171"/>
                      <a:pt x="119" y="170"/>
                      <a:pt x="121" y="169"/>
                    </a:cubicBezTo>
                    <a:cubicBezTo>
                      <a:pt x="123" y="167"/>
                      <a:pt x="126" y="169"/>
                      <a:pt x="127" y="168"/>
                    </a:cubicBezTo>
                    <a:cubicBezTo>
                      <a:pt x="129" y="166"/>
                      <a:pt x="127" y="164"/>
                      <a:pt x="128" y="162"/>
                    </a:cubicBezTo>
                    <a:cubicBezTo>
                      <a:pt x="128" y="162"/>
                      <a:pt x="130" y="161"/>
                      <a:pt x="130" y="160"/>
                    </a:cubicBezTo>
                    <a:cubicBezTo>
                      <a:pt x="131" y="159"/>
                      <a:pt x="132" y="159"/>
                      <a:pt x="132" y="157"/>
                    </a:cubicBezTo>
                    <a:cubicBezTo>
                      <a:pt x="134" y="153"/>
                      <a:pt x="138" y="150"/>
                      <a:pt x="142" y="147"/>
                    </a:cubicBezTo>
                    <a:cubicBezTo>
                      <a:pt x="146" y="144"/>
                      <a:pt x="150" y="145"/>
                      <a:pt x="154" y="142"/>
                    </a:cubicBezTo>
                    <a:cubicBezTo>
                      <a:pt x="156" y="141"/>
                      <a:pt x="158" y="139"/>
                      <a:pt x="160" y="139"/>
                    </a:cubicBezTo>
                    <a:cubicBezTo>
                      <a:pt x="163" y="138"/>
                      <a:pt x="164" y="138"/>
                      <a:pt x="167" y="139"/>
                    </a:cubicBezTo>
                    <a:cubicBezTo>
                      <a:pt x="171" y="140"/>
                      <a:pt x="174" y="139"/>
                      <a:pt x="178" y="138"/>
                    </a:cubicBezTo>
                    <a:cubicBezTo>
                      <a:pt x="178" y="138"/>
                      <a:pt x="179" y="137"/>
                      <a:pt x="180" y="136"/>
                    </a:cubicBezTo>
                    <a:cubicBezTo>
                      <a:pt x="184" y="133"/>
                      <a:pt x="182" y="132"/>
                      <a:pt x="180" y="129"/>
                    </a:cubicBezTo>
                    <a:cubicBezTo>
                      <a:pt x="178" y="126"/>
                      <a:pt x="185" y="123"/>
                      <a:pt x="184" y="120"/>
                    </a:cubicBezTo>
                    <a:cubicBezTo>
                      <a:pt x="183" y="115"/>
                      <a:pt x="182" y="110"/>
                      <a:pt x="182" y="105"/>
                    </a:cubicBezTo>
                    <a:cubicBezTo>
                      <a:pt x="182" y="100"/>
                      <a:pt x="183" y="96"/>
                      <a:pt x="183" y="91"/>
                    </a:cubicBezTo>
                    <a:cubicBezTo>
                      <a:pt x="183" y="86"/>
                      <a:pt x="180" y="81"/>
                      <a:pt x="179" y="77"/>
                    </a:cubicBezTo>
                    <a:cubicBezTo>
                      <a:pt x="179" y="74"/>
                      <a:pt x="180" y="71"/>
                      <a:pt x="180" y="68"/>
                    </a:cubicBezTo>
                    <a:cubicBezTo>
                      <a:pt x="181" y="66"/>
                      <a:pt x="183" y="64"/>
                      <a:pt x="183" y="63"/>
                    </a:cubicBezTo>
                    <a:cubicBezTo>
                      <a:pt x="183" y="59"/>
                      <a:pt x="177" y="56"/>
                      <a:pt x="174" y="54"/>
                    </a:cubicBezTo>
                    <a:cubicBezTo>
                      <a:pt x="172" y="51"/>
                      <a:pt x="169" y="47"/>
                      <a:pt x="166" y="45"/>
                    </a:cubicBezTo>
                    <a:cubicBezTo>
                      <a:pt x="163" y="44"/>
                      <a:pt x="161" y="42"/>
                      <a:pt x="158" y="41"/>
                    </a:cubicBezTo>
                    <a:cubicBezTo>
                      <a:pt x="154" y="40"/>
                      <a:pt x="150" y="38"/>
                      <a:pt x="149" y="44"/>
                    </a:cubicBezTo>
                    <a:cubicBezTo>
                      <a:pt x="149" y="49"/>
                      <a:pt x="144" y="44"/>
                      <a:pt x="142" y="43"/>
                    </a:cubicBezTo>
                    <a:cubicBezTo>
                      <a:pt x="138" y="41"/>
                      <a:pt x="138" y="46"/>
                      <a:pt x="135" y="45"/>
                    </a:cubicBezTo>
                    <a:cubicBezTo>
                      <a:pt x="134" y="45"/>
                      <a:pt x="133" y="39"/>
                      <a:pt x="133" y="38"/>
                    </a:cubicBezTo>
                    <a:cubicBezTo>
                      <a:pt x="132" y="32"/>
                      <a:pt x="132" y="30"/>
                      <a:pt x="134" y="25"/>
                    </a:cubicBezTo>
                    <a:cubicBezTo>
                      <a:pt x="135" y="21"/>
                      <a:pt x="133" y="17"/>
                      <a:pt x="131" y="14"/>
                    </a:cubicBezTo>
                    <a:cubicBezTo>
                      <a:pt x="129" y="11"/>
                      <a:pt x="125" y="9"/>
                      <a:pt x="127" y="5"/>
                    </a:cubicBezTo>
                    <a:cubicBezTo>
                      <a:pt x="128" y="3"/>
                      <a:pt x="128" y="2"/>
                      <a:pt x="128" y="0"/>
                    </a:cubicBezTo>
                    <a:cubicBezTo>
                      <a:pt x="128" y="0"/>
                      <a:pt x="128" y="1"/>
                      <a:pt x="128" y="1"/>
                    </a:cubicBezTo>
                    <a:cubicBezTo>
                      <a:pt x="126" y="1"/>
                      <a:pt x="125" y="1"/>
                      <a:pt x="124" y="1"/>
                    </a:cubicBezTo>
                    <a:cubicBezTo>
                      <a:pt x="122" y="2"/>
                      <a:pt x="119" y="4"/>
                      <a:pt x="118" y="6"/>
                    </a:cubicBezTo>
                    <a:cubicBezTo>
                      <a:pt x="116" y="7"/>
                      <a:pt x="114" y="10"/>
                      <a:pt x="113" y="12"/>
                    </a:cubicBezTo>
                    <a:cubicBezTo>
                      <a:pt x="113" y="14"/>
                      <a:pt x="113" y="17"/>
                      <a:pt x="112" y="19"/>
                    </a:cubicBezTo>
                    <a:cubicBezTo>
                      <a:pt x="110" y="21"/>
                      <a:pt x="107" y="22"/>
                      <a:pt x="105" y="24"/>
                    </a:cubicBezTo>
                    <a:cubicBezTo>
                      <a:pt x="103" y="26"/>
                      <a:pt x="101" y="28"/>
                      <a:pt x="98" y="29"/>
                    </a:cubicBezTo>
                    <a:cubicBezTo>
                      <a:pt x="98" y="30"/>
                      <a:pt x="96" y="30"/>
                      <a:pt x="95" y="31"/>
                    </a:cubicBezTo>
                    <a:cubicBezTo>
                      <a:pt x="93" y="31"/>
                      <a:pt x="94" y="30"/>
                      <a:pt x="92" y="29"/>
                    </a:cubicBezTo>
                    <a:cubicBezTo>
                      <a:pt x="91" y="27"/>
                      <a:pt x="88" y="25"/>
                      <a:pt x="85" y="25"/>
                    </a:cubicBezTo>
                    <a:cubicBezTo>
                      <a:pt x="85" y="28"/>
                      <a:pt x="81" y="29"/>
                      <a:pt x="80" y="32"/>
                    </a:cubicBezTo>
                    <a:cubicBezTo>
                      <a:pt x="79" y="35"/>
                      <a:pt x="77" y="37"/>
                      <a:pt x="75" y="39"/>
                    </a:cubicBezTo>
                    <a:cubicBezTo>
                      <a:pt x="76" y="39"/>
                      <a:pt x="76" y="39"/>
                      <a:pt x="76" y="40"/>
                    </a:cubicBezTo>
                    <a:cubicBezTo>
                      <a:pt x="74" y="40"/>
                      <a:pt x="73" y="42"/>
                      <a:pt x="72" y="42"/>
                    </a:cubicBezTo>
                    <a:cubicBezTo>
                      <a:pt x="71" y="40"/>
                      <a:pt x="68" y="41"/>
                      <a:pt x="67" y="42"/>
                    </a:cubicBezTo>
                    <a:cubicBezTo>
                      <a:pt x="66" y="40"/>
                      <a:pt x="63" y="39"/>
                      <a:pt x="62" y="40"/>
                    </a:cubicBezTo>
                    <a:cubicBezTo>
                      <a:pt x="60" y="40"/>
                      <a:pt x="59" y="43"/>
                      <a:pt x="58" y="44"/>
                    </a:cubicBezTo>
                    <a:cubicBezTo>
                      <a:pt x="56" y="45"/>
                      <a:pt x="55" y="47"/>
                      <a:pt x="54" y="48"/>
                    </a:cubicBezTo>
                    <a:cubicBezTo>
                      <a:pt x="53" y="49"/>
                      <a:pt x="51" y="49"/>
                      <a:pt x="50" y="51"/>
                    </a:cubicBezTo>
                    <a:cubicBezTo>
                      <a:pt x="49" y="52"/>
                      <a:pt x="48" y="53"/>
                      <a:pt x="46" y="54"/>
                    </a:cubicBezTo>
                    <a:cubicBezTo>
                      <a:pt x="44" y="54"/>
                      <a:pt x="43" y="54"/>
                      <a:pt x="41" y="54"/>
                    </a:cubicBezTo>
                    <a:cubicBezTo>
                      <a:pt x="40" y="54"/>
                      <a:pt x="37" y="53"/>
                      <a:pt x="36" y="54"/>
                    </a:cubicBezTo>
                    <a:cubicBezTo>
                      <a:pt x="35" y="54"/>
                      <a:pt x="35" y="55"/>
                      <a:pt x="34" y="56"/>
                    </a:cubicBezTo>
                    <a:cubicBezTo>
                      <a:pt x="33" y="56"/>
                      <a:pt x="32" y="56"/>
                      <a:pt x="31" y="56"/>
                    </a:cubicBezTo>
                    <a:cubicBezTo>
                      <a:pt x="30" y="56"/>
                      <a:pt x="30" y="55"/>
                      <a:pt x="30" y="57"/>
                    </a:cubicBezTo>
                    <a:cubicBezTo>
                      <a:pt x="29" y="58"/>
                      <a:pt x="30" y="58"/>
                      <a:pt x="31" y="58"/>
                    </a:cubicBezTo>
                    <a:cubicBezTo>
                      <a:pt x="31" y="60"/>
                      <a:pt x="30" y="60"/>
                      <a:pt x="28" y="60"/>
                    </a:cubicBezTo>
                    <a:cubicBezTo>
                      <a:pt x="27" y="60"/>
                      <a:pt x="25" y="60"/>
                      <a:pt x="24" y="60"/>
                    </a:cubicBezTo>
                    <a:cubicBezTo>
                      <a:pt x="24" y="60"/>
                      <a:pt x="23" y="61"/>
                      <a:pt x="22" y="61"/>
                    </a:cubicBezTo>
                    <a:cubicBezTo>
                      <a:pt x="23" y="63"/>
                      <a:pt x="23" y="65"/>
                      <a:pt x="23" y="67"/>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2" name="Freeform 68"/>
              <p:cNvSpPr>
                <a:spLocks/>
              </p:cNvSpPr>
              <p:nvPr/>
            </p:nvSpPr>
            <p:spPr bwMode="auto">
              <a:xfrm>
                <a:off x="6049963" y="5348288"/>
                <a:ext cx="847725" cy="1363663"/>
              </a:xfrm>
              <a:custGeom>
                <a:avLst/>
                <a:gdLst>
                  <a:gd name="T0" fmla="*/ 86 w 226"/>
                  <a:gd name="T1" fmla="*/ 29 h 364"/>
                  <a:gd name="T2" fmla="*/ 87 w 226"/>
                  <a:gd name="T3" fmla="*/ 52 h 364"/>
                  <a:gd name="T4" fmla="*/ 75 w 226"/>
                  <a:gd name="T5" fmla="*/ 55 h 364"/>
                  <a:gd name="T6" fmla="*/ 75 w 226"/>
                  <a:gd name="T7" fmla="*/ 85 h 364"/>
                  <a:gd name="T8" fmla="*/ 51 w 226"/>
                  <a:gd name="T9" fmla="*/ 80 h 364"/>
                  <a:gd name="T10" fmla="*/ 13 w 226"/>
                  <a:gd name="T11" fmla="*/ 75 h 364"/>
                  <a:gd name="T12" fmla="*/ 7 w 226"/>
                  <a:gd name="T13" fmla="*/ 104 h 364"/>
                  <a:gd name="T14" fmla="*/ 9 w 226"/>
                  <a:gd name="T15" fmla="*/ 122 h 364"/>
                  <a:gd name="T16" fmla="*/ 5 w 226"/>
                  <a:gd name="T17" fmla="*/ 142 h 364"/>
                  <a:gd name="T18" fmla="*/ 18 w 226"/>
                  <a:gd name="T19" fmla="*/ 153 h 364"/>
                  <a:gd name="T20" fmla="*/ 3 w 226"/>
                  <a:gd name="T21" fmla="*/ 165 h 364"/>
                  <a:gd name="T22" fmla="*/ 1 w 226"/>
                  <a:gd name="T23" fmla="*/ 185 h 364"/>
                  <a:gd name="T24" fmla="*/ 7 w 226"/>
                  <a:gd name="T25" fmla="*/ 200 h 364"/>
                  <a:gd name="T26" fmla="*/ 17 w 226"/>
                  <a:gd name="T27" fmla="*/ 219 h 364"/>
                  <a:gd name="T28" fmla="*/ 35 w 226"/>
                  <a:gd name="T29" fmla="*/ 217 h 364"/>
                  <a:gd name="T30" fmla="*/ 61 w 226"/>
                  <a:gd name="T31" fmla="*/ 225 h 364"/>
                  <a:gd name="T32" fmla="*/ 75 w 226"/>
                  <a:gd name="T33" fmla="*/ 247 h 364"/>
                  <a:gd name="T34" fmla="*/ 66 w 226"/>
                  <a:gd name="T35" fmla="*/ 276 h 364"/>
                  <a:gd name="T36" fmla="*/ 69 w 226"/>
                  <a:gd name="T37" fmla="*/ 306 h 364"/>
                  <a:gd name="T38" fmla="*/ 84 w 226"/>
                  <a:gd name="T39" fmla="*/ 328 h 364"/>
                  <a:gd name="T40" fmla="*/ 100 w 226"/>
                  <a:gd name="T41" fmla="*/ 334 h 364"/>
                  <a:gd name="T42" fmla="*/ 119 w 226"/>
                  <a:gd name="T43" fmla="*/ 356 h 364"/>
                  <a:gd name="T44" fmla="*/ 132 w 226"/>
                  <a:gd name="T45" fmla="*/ 359 h 364"/>
                  <a:gd name="T46" fmla="*/ 150 w 226"/>
                  <a:gd name="T47" fmla="*/ 354 h 364"/>
                  <a:gd name="T48" fmla="*/ 159 w 226"/>
                  <a:gd name="T49" fmla="*/ 341 h 364"/>
                  <a:gd name="T50" fmla="*/ 174 w 226"/>
                  <a:gd name="T51" fmla="*/ 334 h 364"/>
                  <a:gd name="T52" fmla="*/ 183 w 226"/>
                  <a:gd name="T53" fmla="*/ 319 h 364"/>
                  <a:gd name="T54" fmla="*/ 186 w 226"/>
                  <a:gd name="T55" fmla="*/ 306 h 364"/>
                  <a:gd name="T56" fmla="*/ 185 w 226"/>
                  <a:gd name="T57" fmla="*/ 296 h 364"/>
                  <a:gd name="T58" fmla="*/ 190 w 226"/>
                  <a:gd name="T59" fmla="*/ 279 h 364"/>
                  <a:gd name="T60" fmla="*/ 186 w 226"/>
                  <a:gd name="T61" fmla="*/ 253 h 364"/>
                  <a:gd name="T62" fmla="*/ 184 w 226"/>
                  <a:gd name="T63" fmla="*/ 235 h 364"/>
                  <a:gd name="T64" fmla="*/ 190 w 226"/>
                  <a:gd name="T65" fmla="*/ 219 h 364"/>
                  <a:gd name="T66" fmla="*/ 185 w 226"/>
                  <a:gd name="T67" fmla="*/ 202 h 364"/>
                  <a:gd name="T68" fmla="*/ 181 w 226"/>
                  <a:gd name="T69" fmla="*/ 182 h 364"/>
                  <a:gd name="T70" fmla="*/ 178 w 226"/>
                  <a:gd name="T71" fmla="*/ 169 h 364"/>
                  <a:gd name="T72" fmla="*/ 196 w 226"/>
                  <a:gd name="T73" fmla="*/ 161 h 364"/>
                  <a:gd name="T74" fmla="*/ 205 w 226"/>
                  <a:gd name="T75" fmla="*/ 152 h 364"/>
                  <a:gd name="T76" fmla="*/ 212 w 226"/>
                  <a:gd name="T77" fmla="*/ 172 h 364"/>
                  <a:gd name="T78" fmla="*/ 222 w 226"/>
                  <a:gd name="T79" fmla="*/ 165 h 364"/>
                  <a:gd name="T80" fmla="*/ 217 w 226"/>
                  <a:gd name="T81" fmla="*/ 134 h 364"/>
                  <a:gd name="T82" fmla="*/ 206 w 226"/>
                  <a:gd name="T83" fmla="*/ 122 h 364"/>
                  <a:gd name="T84" fmla="*/ 193 w 226"/>
                  <a:gd name="T85" fmla="*/ 99 h 364"/>
                  <a:gd name="T86" fmla="*/ 197 w 226"/>
                  <a:gd name="T87" fmla="*/ 70 h 364"/>
                  <a:gd name="T88" fmla="*/ 204 w 226"/>
                  <a:gd name="T89" fmla="*/ 52 h 364"/>
                  <a:gd name="T90" fmla="*/ 213 w 226"/>
                  <a:gd name="T91" fmla="*/ 36 h 364"/>
                  <a:gd name="T92" fmla="*/ 224 w 226"/>
                  <a:gd name="T93" fmla="*/ 39 h 364"/>
                  <a:gd name="T94" fmla="*/ 222 w 226"/>
                  <a:gd name="T95" fmla="*/ 26 h 364"/>
                  <a:gd name="T96" fmla="*/ 202 w 226"/>
                  <a:gd name="T97" fmla="*/ 23 h 364"/>
                  <a:gd name="T98" fmla="*/ 178 w 226"/>
                  <a:gd name="T99" fmla="*/ 24 h 364"/>
                  <a:gd name="T100" fmla="*/ 169 w 226"/>
                  <a:gd name="T101" fmla="*/ 15 h 364"/>
                  <a:gd name="T102" fmla="*/ 142 w 226"/>
                  <a:gd name="T103" fmla="*/ 9 h 364"/>
                  <a:gd name="T104" fmla="*/ 122 w 226"/>
                  <a:gd name="T105" fmla="*/ 9 h 364"/>
                  <a:gd name="T106" fmla="*/ 103 w 226"/>
                  <a:gd name="T107" fmla="*/ 2 h 364"/>
                  <a:gd name="T108" fmla="*/ 96 w 226"/>
                  <a:gd name="T109" fmla="*/ 1 h 3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26" h="364">
                    <a:moveTo>
                      <a:pt x="94" y="5"/>
                    </a:moveTo>
                    <a:cubicBezTo>
                      <a:pt x="93" y="8"/>
                      <a:pt x="92" y="11"/>
                      <a:pt x="91" y="13"/>
                    </a:cubicBezTo>
                    <a:cubicBezTo>
                      <a:pt x="90" y="16"/>
                      <a:pt x="87" y="18"/>
                      <a:pt x="86" y="21"/>
                    </a:cubicBezTo>
                    <a:cubicBezTo>
                      <a:pt x="86" y="24"/>
                      <a:pt x="87" y="26"/>
                      <a:pt x="86" y="29"/>
                    </a:cubicBezTo>
                    <a:cubicBezTo>
                      <a:pt x="86" y="31"/>
                      <a:pt x="83" y="34"/>
                      <a:pt x="84" y="37"/>
                    </a:cubicBezTo>
                    <a:cubicBezTo>
                      <a:pt x="85" y="39"/>
                      <a:pt x="87" y="38"/>
                      <a:pt x="87" y="40"/>
                    </a:cubicBezTo>
                    <a:cubicBezTo>
                      <a:pt x="88" y="41"/>
                      <a:pt x="87" y="43"/>
                      <a:pt x="87" y="44"/>
                    </a:cubicBezTo>
                    <a:cubicBezTo>
                      <a:pt x="87" y="46"/>
                      <a:pt x="89" y="50"/>
                      <a:pt x="87" y="52"/>
                    </a:cubicBezTo>
                    <a:cubicBezTo>
                      <a:pt x="86" y="52"/>
                      <a:pt x="85" y="51"/>
                      <a:pt x="84" y="51"/>
                    </a:cubicBezTo>
                    <a:cubicBezTo>
                      <a:pt x="83" y="52"/>
                      <a:pt x="83" y="52"/>
                      <a:pt x="82" y="52"/>
                    </a:cubicBezTo>
                    <a:cubicBezTo>
                      <a:pt x="80" y="53"/>
                      <a:pt x="79" y="53"/>
                      <a:pt x="79" y="50"/>
                    </a:cubicBezTo>
                    <a:cubicBezTo>
                      <a:pt x="78" y="50"/>
                      <a:pt x="76" y="54"/>
                      <a:pt x="75" y="55"/>
                    </a:cubicBezTo>
                    <a:cubicBezTo>
                      <a:pt x="72" y="58"/>
                      <a:pt x="73" y="58"/>
                      <a:pt x="75" y="61"/>
                    </a:cubicBezTo>
                    <a:cubicBezTo>
                      <a:pt x="78" y="64"/>
                      <a:pt x="78" y="68"/>
                      <a:pt x="78" y="72"/>
                    </a:cubicBezTo>
                    <a:cubicBezTo>
                      <a:pt x="79" y="75"/>
                      <a:pt x="77" y="78"/>
                      <a:pt x="77" y="81"/>
                    </a:cubicBezTo>
                    <a:cubicBezTo>
                      <a:pt x="77" y="84"/>
                      <a:pt x="77" y="85"/>
                      <a:pt x="75" y="85"/>
                    </a:cubicBezTo>
                    <a:cubicBezTo>
                      <a:pt x="72" y="84"/>
                      <a:pt x="72" y="82"/>
                      <a:pt x="70" y="81"/>
                    </a:cubicBezTo>
                    <a:cubicBezTo>
                      <a:pt x="67" y="80"/>
                      <a:pt x="67" y="83"/>
                      <a:pt x="64" y="84"/>
                    </a:cubicBezTo>
                    <a:cubicBezTo>
                      <a:pt x="62" y="85"/>
                      <a:pt x="59" y="84"/>
                      <a:pt x="57" y="84"/>
                    </a:cubicBezTo>
                    <a:cubicBezTo>
                      <a:pt x="54" y="83"/>
                      <a:pt x="53" y="82"/>
                      <a:pt x="51" y="80"/>
                    </a:cubicBezTo>
                    <a:cubicBezTo>
                      <a:pt x="49" y="81"/>
                      <a:pt x="47" y="81"/>
                      <a:pt x="45" y="80"/>
                    </a:cubicBezTo>
                    <a:cubicBezTo>
                      <a:pt x="43" y="79"/>
                      <a:pt x="40" y="79"/>
                      <a:pt x="38" y="78"/>
                    </a:cubicBezTo>
                    <a:cubicBezTo>
                      <a:pt x="33" y="75"/>
                      <a:pt x="30" y="74"/>
                      <a:pt x="25" y="73"/>
                    </a:cubicBezTo>
                    <a:cubicBezTo>
                      <a:pt x="20" y="73"/>
                      <a:pt x="17" y="75"/>
                      <a:pt x="13" y="75"/>
                    </a:cubicBezTo>
                    <a:cubicBezTo>
                      <a:pt x="11" y="76"/>
                      <a:pt x="9" y="77"/>
                      <a:pt x="8" y="79"/>
                    </a:cubicBezTo>
                    <a:cubicBezTo>
                      <a:pt x="7" y="81"/>
                      <a:pt x="8" y="84"/>
                      <a:pt x="8" y="86"/>
                    </a:cubicBezTo>
                    <a:cubicBezTo>
                      <a:pt x="7" y="90"/>
                      <a:pt x="5" y="94"/>
                      <a:pt x="6" y="98"/>
                    </a:cubicBezTo>
                    <a:cubicBezTo>
                      <a:pt x="6" y="100"/>
                      <a:pt x="8" y="102"/>
                      <a:pt x="7" y="104"/>
                    </a:cubicBezTo>
                    <a:cubicBezTo>
                      <a:pt x="7" y="106"/>
                      <a:pt x="5" y="106"/>
                      <a:pt x="4" y="108"/>
                    </a:cubicBezTo>
                    <a:cubicBezTo>
                      <a:pt x="3" y="109"/>
                      <a:pt x="4" y="112"/>
                      <a:pt x="3" y="113"/>
                    </a:cubicBezTo>
                    <a:cubicBezTo>
                      <a:pt x="3" y="116"/>
                      <a:pt x="3" y="117"/>
                      <a:pt x="4" y="119"/>
                    </a:cubicBezTo>
                    <a:cubicBezTo>
                      <a:pt x="5" y="122"/>
                      <a:pt x="8" y="121"/>
                      <a:pt x="9" y="122"/>
                    </a:cubicBezTo>
                    <a:cubicBezTo>
                      <a:pt x="10" y="124"/>
                      <a:pt x="9" y="129"/>
                      <a:pt x="9" y="131"/>
                    </a:cubicBezTo>
                    <a:cubicBezTo>
                      <a:pt x="9" y="132"/>
                      <a:pt x="9" y="135"/>
                      <a:pt x="9" y="136"/>
                    </a:cubicBezTo>
                    <a:cubicBezTo>
                      <a:pt x="8" y="136"/>
                      <a:pt x="6" y="136"/>
                      <a:pt x="5" y="136"/>
                    </a:cubicBezTo>
                    <a:cubicBezTo>
                      <a:pt x="5" y="137"/>
                      <a:pt x="4" y="141"/>
                      <a:pt x="5" y="142"/>
                    </a:cubicBezTo>
                    <a:cubicBezTo>
                      <a:pt x="6" y="143"/>
                      <a:pt x="7" y="143"/>
                      <a:pt x="8" y="143"/>
                    </a:cubicBezTo>
                    <a:cubicBezTo>
                      <a:pt x="9" y="144"/>
                      <a:pt x="8" y="145"/>
                      <a:pt x="9" y="146"/>
                    </a:cubicBezTo>
                    <a:cubicBezTo>
                      <a:pt x="10" y="149"/>
                      <a:pt x="9" y="151"/>
                      <a:pt x="12" y="152"/>
                    </a:cubicBezTo>
                    <a:cubicBezTo>
                      <a:pt x="13" y="153"/>
                      <a:pt x="18" y="153"/>
                      <a:pt x="18" y="153"/>
                    </a:cubicBezTo>
                    <a:cubicBezTo>
                      <a:pt x="18" y="154"/>
                      <a:pt x="17" y="158"/>
                      <a:pt x="17" y="159"/>
                    </a:cubicBezTo>
                    <a:cubicBezTo>
                      <a:pt x="14" y="160"/>
                      <a:pt x="12" y="159"/>
                      <a:pt x="8" y="159"/>
                    </a:cubicBezTo>
                    <a:cubicBezTo>
                      <a:pt x="6" y="160"/>
                      <a:pt x="7" y="160"/>
                      <a:pt x="6" y="162"/>
                    </a:cubicBezTo>
                    <a:cubicBezTo>
                      <a:pt x="5" y="164"/>
                      <a:pt x="4" y="164"/>
                      <a:pt x="3" y="165"/>
                    </a:cubicBezTo>
                    <a:cubicBezTo>
                      <a:pt x="0" y="167"/>
                      <a:pt x="1" y="169"/>
                      <a:pt x="1" y="172"/>
                    </a:cubicBezTo>
                    <a:cubicBezTo>
                      <a:pt x="1" y="175"/>
                      <a:pt x="3" y="179"/>
                      <a:pt x="0" y="180"/>
                    </a:cubicBezTo>
                    <a:cubicBezTo>
                      <a:pt x="0" y="181"/>
                      <a:pt x="1" y="182"/>
                      <a:pt x="1" y="183"/>
                    </a:cubicBezTo>
                    <a:cubicBezTo>
                      <a:pt x="1" y="184"/>
                      <a:pt x="1" y="184"/>
                      <a:pt x="1" y="185"/>
                    </a:cubicBezTo>
                    <a:cubicBezTo>
                      <a:pt x="1" y="188"/>
                      <a:pt x="2" y="188"/>
                      <a:pt x="5" y="187"/>
                    </a:cubicBezTo>
                    <a:cubicBezTo>
                      <a:pt x="5" y="188"/>
                      <a:pt x="5" y="190"/>
                      <a:pt x="5" y="190"/>
                    </a:cubicBezTo>
                    <a:cubicBezTo>
                      <a:pt x="5" y="192"/>
                      <a:pt x="6" y="192"/>
                      <a:pt x="7" y="193"/>
                    </a:cubicBezTo>
                    <a:cubicBezTo>
                      <a:pt x="8" y="196"/>
                      <a:pt x="9" y="198"/>
                      <a:pt x="7" y="200"/>
                    </a:cubicBezTo>
                    <a:cubicBezTo>
                      <a:pt x="5" y="202"/>
                      <a:pt x="4" y="203"/>
                      <a:pt x="3" y="205"/>
                    </a:cubicBezTo>
                    <a:cubicBezTo>
                      <a:pt x="3" y="205"/>
                      <a:pt x="3" y="205"/>
                      <a:pt x="3" y="205"/>
                    </a:cubicBezTo>
                    <a:cubicBezTo>
                      <a:pt x="6" y="206"/>
                      <a:pt x="7" y="208"/>
                      <a:pt x="7" y="210"/>
                    </a:cubicBezTo>
                    <a:cubicBezTo>
                      <a:pt x="9" y="214"/>
                      <a:pt x="12" y="219"/>
                      <a:pt x="17" y="219"/>
                    </a:cubicBezTo>
                    <a:cubicBezTo>
                      <a:pt x="19" y="220"/>
                      <a:pt x="20" y="219"/>
                      <a:pt x="22" y="217"/>
                    </a:cubicBezTo>
                    <a:cubicBezTo>
                      <a:pt x="23" y="217"/>
                      <a:pt x="24" y="216"/>
                      <a:pt x="25" y="216"/>
                    </a:cubicBezTo>
                    <a:cubicBezTo>
                      <a:pt x="26" y="216"/>
                      <a:pt x="28" y="215"/>
                      <a:pt x="28" y="215"/>
                    </a:cubicBezTo>
                    <a:cubicBezTo>
                      <a:pt x="30" y="214"/>
                      <a:pt x="33" y="217"/>
                      <a:pt x="35" y="217"/>
                    </a:cubicBezTo>
                    <a:cubicBezTo>
                      <a:pt x="38" y="219"/>
                      <a:pt x="41" y="219"/>
                      <a:pt x="44" y="220"/>
                    </a:cubicBezTo>
                    <a:cubicBezTo>
                      <a:pt x="47" y="222"/>
                      <a:pt x="46" y="220"/>
                      <a:pt x="48" y="219"/>
                    </a:cubicBezTo>
                    <a:cubicBezTo>
                      <a:pt x="51" y="219"/>
                      <a:pt x="53" y="221"/>
                      <a:pt x="55" y="222"/>
                    </a:cubicBezTo>
                    <a:cubicBezTo>
                      <a:pt x="57" y="224"/>
                      <a:pt x="60" y="224"/>
                      <a:pt x="61" y="225"/>
                    </a:cubicBezTo>
                    <a:cubicBezTo>
                      <a:pt x="62" y="227"/>
                      <a:pt x="61" y="230"/>
                      <a:pt x="61" y="232"/>
                    </a:cubicBezTo>
                    <a:cubicBezTo>
                      <a:pt x="62" y="234"/>
                      <a:pt x="65" y="234"/>
                      <a:pt x="67" y="236"/>
                    </a:cubicBezTo>
                    <a:cubicBezTo>
                      <a:pt x="68" y="238"/>
                      <a:pt x="70" y="240"/>
                      <a:pt x="71" y="242"/>
                    </a:cubicBezTo>
                    <a:cubicBezTo>
                      <a:pt x="72" y="243"/>
                      <a:pt x="74" y="245"/>
                      <a:pt x="75" y="247"/>
                    </a:cubicBezTo>
                    <a:cubicBezTo>
                      <a:pt x="77" y="248"/>
                      <a:pt x="78" y="248"/>
                      <a:pt x="78" y="251"/>
                    </a:cubicBezTo>
                    <a:cubicBezTo>
                      <a:pt x="79" y="254"/>
                      <a:pt x="79" y="258"/>
                      <a:pt x="78" y="261"/>
                    </a:cubicBezTo>
                    <a:cubicBezTo>
                      <a:pt x="75" y="265"/>
                      <a:pt x="70" y="262"/>
                      <a:pt x="68" y="266"/>
                    </a:cubicBezTo>
                    <a:cubicBezTo>
                      <a:pt x="66" y="269"/>
                      <a:pt x="67" y="273"/>
                      <a:pt x="66" y="276"/>
                    </a:cubicBezTo>
                    <a:cubicBezTo>
                      <a:pt x="66" y="278"/>
                      <a:pt x="65" y="279"/>
                      <a:pt x="65" y="281"/>
                    </a:cubicBezTo>
                    <a:cubicBezTo>
                      <a:pt x="64" y="283"/>
                      <a:pt x="63" y="284"/>
                      <a:pt x="64" y="286"/>
                    </a:cubicBezTo>
                    <a:cubicBezTo>
                      <a:pt x="65" y="290"/>
                      <a:pt x="66" y="293"/>
                      <a:pt x="66" y="298"/>
                    </a:cubicBezTo>
                    <a:cubicBezTo>
                      <a:pt x="66" y="302"/>
                      <a:pt x="65" y="304"/>
                      <a:pt x="69" y="306"/>
                    </a:cubicBezTo>
                    <a:cubicBezTo>
                      <a:pt x="73" y="308"/>
                      <a:pt x="77" y="309"/>
                      <a:pt x="81" y="310"/>
                    </a:cubicBezTo>
                    <a:cubicBezTo>
                      <a:pt x="82" y="315"/>
                      <a:pt x="74" y="320"/>
                      <a:pt x="79" y="325"/>
                    </a:cubicBezTo>
                    <a:cubicBezTo>
                      <a:pt x="80" y="326"/>
                      <a:pt x="81" y="326"/>
                      <a:pt x="81" y="326"/>
                    </a:cubicBezTo>
                    <a:cubicBezTo>
                      <a:pt x="82" y="327"/>
                      <a:pt x="83" y="328"/>
                      <a:pt x="84" y="328"/>
                    </a:cubicBezTo>
                    <a:cubicBezTo>
                      <a:pt x="86" y="329"/>
                      <a:pt x="88" y="328"/>
                      <a:pt x="90" y="328"/>
                    </a:cubicBezTo>
                    <a:cubicBezTo>
                      <a:pt x="91" y="328"/>
                      <a:pt x="92" y="329"/>
                      <a:pt x="93" y="329"/>
                    </a:cubicBezTo>
                    <a:cubicBezTo>
                      <a:pt x="94" y="329"/>
                      <a:pt x="95" y="329"/>
                      <a:pt x="96" y="329"/>
                    </a:cubicBezTo>
                    <a:cubicBezTo>
                      <a:pt x="97" y="330"/>
                      <a:pt x="99" y="333"/>
                      <a:pt x="100" y="334"/>
                    </a:cubicBezTo>
                    <a:cubicBezTo>
                      <a:pt x="101" y="335"/>
                      <a:pt x="103" y="336"/>
                      <a:pt x="103" y="338"/>
                    </a:cubicBezTo>
                    <a:cubicBezTo>
                      <a:pt x="105" y="342"/>
                      <a:pt x="105" y="346"/>
                      <a:pt x="108" y="348"/>
                    </a:cubicBezTo>
                    <a:cubicBezTo>
                      <a:pt x="110" y="350"/>
                      <a:pt x="112" y="351"/>
                      <a:pt x="114" y="353"/>
                    </a:cubicBezTo>
                    <a:cubicBezTo>
                      <a:pt x="116" y="355"/>
                      <a:pt x="117" y="355"/>
                      <a:pt x="119" y="356"/>
                    </a:cubicBezTo>
                    <a:cubicBezTo>
                      <a:pt x="120" y="357"/>
                      <a:pt x="121" y="360"/>
                      <a:pt x="123" y="359"/>
                    </a:cubicBezTo>
                    <a:cubicBezTo>
                      <a:pt x="124" y="358"/>
                      <a:pt x="123" y="357"/>
                      <a:pt x="124" y="357"/>
                    </a:cubicBezTo>
                    <a:cubicBezTo>
                      <a:pt x="125" y="356"/>
                      <a:pt x="126" y="356"/>
                      <a:pt x="127" y="356"/>
                    </a:cubicBezTo>
                    <a:cubicBezTo>
                      <a:pt x="130" y="356"/>
                      <a:pt x="130" y="358"/>
                      <a:pt x="132" y="359"/>
                    </a:cubicBezTo>
                    <a:cubicBezTo>
                      <a:pt x="134" y="359"/>
                      <a:pt x="136" y="359"/>
                      <a:pt x="138" y="359"/>
                    </a:cubicBezTo>
                    <a:cubicBezTo>
                      <a:pt x="140" y="360"/>
                      <a:pt x="142" y="362"/>
                      <a:pt x="144" y="364"/>
                    </a:cubicBezTo>
                    <a:cubicBezTo>
                      <a:pt x="145" y="363"/>
                      <a:pt x="148" y="364"/>
                      <a:pt x="149" y="361"/>
                    </a:cubicBezTo>
                    <a:cubicBezTo>
                      <a:pt x="150" y="359"/>
                      <a:pt x="149" y="356"/>
                      <a:pt x="150" y="354"/>
                    </a:cubicBezTo>
                    <a:cubicBezTo>
                      <a:pt x="151" y="351"/>
                      <a:pt x="152" y="351"/>
                      <a:pt x="154" y="350"/>
                    </a:cubicBezTo>
                    <a:cubicBezTo>
                      <a:pt x="156" y="348"/>
                      <a:pt x="156" y="347"/>
                      <a:pt x="156" y="345"/>
                    </a:cubicBezTo>
                    <a:cubicBezTo>
                      <a:pt x="156" y="344"/>
                      <a:pt x="156" y="343"/>
                      <a:pt x="156" y="342"/>
                    </a:cubicBezTo>
                    <a:cubicBezTo>
                      <a:pt x="157" y="341"/>
                      <a:pt x="157" y="341"/>
                      <a:pt x="159" y="341"/>
                    </a:cubicBezTo>
                    <a:cubicBezTo>
                      <a:pt x="160" y="340"/>
                      <a:pt x="160" y="339"/>
                      <a:pt x="161" y="339"/>
                    </a:cubicBezTo>
                    <a:cubicBezTo>
                      <a:pt x="162" y="338"/>
                      <a:pt x="164" y="339"/>
                      <a:pt x="165" y="339"/>
                    </a:cubicBezTo>
                    <a:cubicBezTo>
                      <a:pt x="167" y="340"/>
                      <a:pt x="168" y="341"/>
                      <a:pt x="170" y="339"/>
                    </a:cubicBezTo>
                    <a:cubicBezTo>
                      <a:pt x="172" y="338"/>
                      <a:pt x="173" y="336"/>
                      <a:pt x="174" y="334"/>
                    </a:cubicBezTo>
                    <a:cubicBezTo>
                      <a:pt x="175" y="333"/>
                      <a:pt x="175" y="333"/>
                      <a:pt x="176" y="332"/>
                    </a:cubicBezTo>
                    <a:cubicBezTo>
                      <a:pt x="176" y="331"/>
                      <a:pt x="176" y="330"/>
                      <a:pt x="176" y="329"/>
                    </a:cubicBezTo>
                    <a:cubicBezTo>
                      <a:pt x="177" y="327"/>
                      <a:pt x="181" y="327"/>
                      <a:pt x="182" y="325"/>
                    </a:cubicBezTo>
                    <a:cubicBezTo>
                      <a:pt x="183" y="323"/>
                      <a:pt x="183" y="321"/>
                      <a:pt x="183" y="319"/>
                    </a:cubicBezTo>
                    <a:cubicBezTo>
                      <a:pt x="184" y="318"/>
                      <a:pt x="184" y="317"/>
                      <a:pt x="185" y="316"/>
                    </a:cubicBezTo>
                    <a:cubicBezTo>
                      <a:pt x="186" y="315"/>
                      <a:pt x="187" y="315"/>
                      <a:pt x="187" y="313"/>
                    </a:cubicBezTo>
                    <a:cubicBezTo>
                      <a:pt x="187" y="312"/>
                      <a:pt x="186" y="310"/>
                      <a:pt x="186" y="309"/>
                    </a:cubicBezTo>
                    <a:cubicBezTo>
                      <a:pt x="186" y="308"/>
                      <a:pt x="186" y="307"/>
                      <a:pt x="186" y="306"/>
                    </a:cubicBezTo>
                    <a:cubicBezTo>
                      <a:pt x="186" y="306"/>
                      <a:pt x="186" y="304"/>
                      <a:pt x="186" y="304"/>
                    </a:cubicBezTo>
                    <a:cubicBezTo>
                      <a:pt x="186" y="303"/>
                      <a:pt x="187" y="303"/>
                      <a:pt x="188" y="302"/>
                    </a:cubicBezTo>
                    <a:cubicBezTo>
                      <a:pt x="190" y="301"/>
                      <a:pt x="190" y="298"/>
                      <a:pt x="189" y="297"/>
                    </a:cubicBezTo>
                    <a:cubicBezTo>
                      <a:pt x="188" y="296"/>
                      <a:pt x="186" y="297"/>
                      <a:pt x="185" y="296"/>
                    </a:cubicBezTo>
                    <a:cubicBezTo>
                      <a:pt x="184" y="295"/>
                      <a:pt x="184" y="294"/>
                      <a:pt x="184" y="293"/>
                    </a:cubicBezTo>
                    <a:cubicBezTo>
                      <a:pt x="185" y="292"/>
                      <a:pt x="188" y="292"/>
                      <a:pt x="189" y="290"/>
                    </a:cubicBezTo>
                    <a:cubicBezTo>
                      <a:pt x="191" y="289"/>
                      <a:pt x="191" y="286"/>
                      <a:pt x="190" y="285"/>
                    </a:cubicBezTo>
                    <a:cubicBezTo>
                      <a:pt x="190" y="282"/>
                      <a:pt x="188" y="281"/>
                      <a:pt x="190" y="279"/>
                    </a:cubicBezTo>
                    <a:cubicBezTo>
                      <a:pt x="191" y="278"/>
                      <a:pt x="192" y="277"/>
                      <a:pt x="193" y="275"/>
                    </a:cubicBezTo>
                    <a:cubicBezTo>
                      <a:pt x="193" y="273"/>
                      <a:pt x="191" y="271"/>
                      <a:pt x="191" y="269"/>
                    </a:cubicBezTo>
                    <a:cubicBezTo>
                      <a:pt x="190" y="266"/>
                      <a:pt x="191" y="262"/>
                      <a:pt x="189" y="259"/>
                    </a:cubicBezTo>
                    <a:cubicBezTo>
                      <a:pt x="188" y="258"/>
                      <a:pt x="186" y="256"/>
                      <a:pt x="186" y="253"/>
                    </a:cubicBezTo>
                    <a:cubicBezTo>
                      <a:pt x="186" y="252"/>
                      <a:pt x="186" y="251"/>
                      <a:pt x="186" y="250"/>
                    </a:cubicBezTo>
                    <a:cubicBezTo>
                      <a:pt x="186" y="248"/>
                      <a:pt x="185" y="247"/>
                      <a:pt x="185" y="245"/>
                    </a:cubicBezTo>
                    <a:cubicBezTo>
                      <a:pt x="184" y="244"/>
                      <a:pt x="185" y="242"/>
                      <a:pt x="185" y="240"/>
                    </a:cubicBezTo>
                    <a:cubicBezTo>
                      <a:pt x="185" y="239"/>
                      <a:pt x="184" y="237"/>
                      <a:pt x="184" y="235"/>
                    </a:cubicBezTo>
                    <a:cubicBezTo>
                      <a:pt x="184" y="234"/>
                      <a:pt x="186" y="233"/>
                      <a:pt x="187" y="232"/>
                    </a:cubicBezTo>
                    <a:cubicBezTo>
                      <a:pt x="189" y="231"/>
                      <a:pt x="189" y="230"/>
                      <a:pt x="190" y="229"/>
                    </a:cubicBezTo>
                    <a:cubicBezTo>
                      <a:pt x="190" y="229"/>
                      <a:pt x="190" y="229"/>
                      <a:pt x="190" y="229"/>
                    </a:cubicBezTo>
                    <a:cubicBezTo>
                      <a:pt x="190" y="225"/>
                      <a:pt x="190" y="222"/>
                      <a:pt x="190" y="219"/>
                    </a:cubicBezTo>
                    <a:cubicBezTo>
                      <a:pt x="191" y="217"/>
                      <a:pt x="192" y="215"/>
                      <a:pt x="191" y="213"/>
                    </a:cubicBezTo>
                    <a:cubicBezTo>
                      <a:pt x="191" y="212"/>
                      <a:pt x="190" y="213"/>
                      <a:pt x="189" y="211"/>
                    </a:cubicBezTo>
                    <a:cubicBezTo>
                      <a:pt x="188" y="211"/>
                      <a:pt x="188" y="209"/>
                      <a:pt x="188" y="208"/>
                    </a:cubicBezTo>
                    <a:cubicBezTo>
                      <a:pt x="188" y="205"/>
                      <a:pt x="186" y="204"/>
                      <a:pt x="185" y="202"/>
                    </a:cubicBezTo>
                    <a:cubicBezTo>
                      <a:pt x="184" y="199"/>
                      <a:pt x="183" y="200"/>
                      <a:pt x="180" y="199"/>
                    </a:cubicBezTo>
                    <a:cubicBezTo>
                      <a:pt x="177" y="198"/>
                      <a:pt x="177" y="197"/>
                      <a:pt x="177" y="194"/>
                    </a:cubicBezTo>
                    <a:cubicBezTo>
                      <a:pt x="177" y="192"/>
                      <a:pt x="175" y="189"/>
                      <a:pt x="175" y="187"/>
                    </a:cubicBezTo>
                    <a:cubicBezTo>
                      <a:pt x="178" y="187"/>
                      <a:pt x="181" y="185"/>
                      <a:pt x="181" y="182"/>
                    </a:cubicBezTo>
                    <a:cubicBezTo>
                      <a:pt x="181" y="181"/>
                      <a:pt x="180" y="180"/>
                      <a:pt x="179" y="179"/>
                    </a:cubicBezTo>
                    <a:cubicBezTo>
                      <a:pt x="178" y="178"/>
                      <a:pt x="179" y="177"/>
                      <a:pt x="178" y="176"/>
                    </a:cubicBezTo>
                    <a:cubicBezTo>
                      <a:pt x="178" y="175"/>
                      <a:pt x="177" y="174"/>
                      <a:pt x="177" y="173"/>
                    </a:cubicBezTo>
                    <a:cubicBezTo>
                      <a:pt x="176" y="171"/>
                      <a:pt x="177" y="170"/>
                      <a:pt x="178" y="169"/>
                    </a:cubicBezTo>
                    <a:cubicBezTo>
                      <a:pt x="178" y="167"/>
                      <a:pt x="178" y="164"/>
                      <a:pt x="178" y="162"/>
                    </a:cubicBezTo>
                    <a:cubicBezTo>
                      <a:pt x="181" y="162"/>
                      <a:pt x="184" y="163"/>
                      <a:pt x="187" y="164"/>
                    </a:cubicBezTo>
                    <a:cubicBezTo>
                      <a:pt x="189" y="164"/>
                      <a:pt x="192" y="167"/>
                      <a:pt x="195" y="164"/>
                    </a:cubicBezTo>
                    <a:cubicBezTo>
                      <a:pt x="195" y="164"/>
                      <a:pt x="196" y="161"/>
                      <a:pt x="196" y="161"/>
                    </a:cubicBezTo>
                    <a:cubicBezTo>
                      <a:pt x="196" y="159"/>
                      <a:pt x="194" y="159"/>
                      <a:pt x="195" y="157"/>
                    </a:cubicBezTo>
                    <a:cubicBezTo>
                      <a:pt x="195" y="155"/>
                      <a:pt x="196" y="155"/>
                      <a:pt x="196" y="153"/>
                    </a:cubicBezTo>
                    <a:cubicBezTo>
                      <a:pt x="197" y="151"/>
                      <a:pt x="196" y="152"/>
                      <a:pt x="198" y="151"/>
                    </a:cubicBezTo>
                    <a:cubicBezTo>
                      <a:pt x="200" y="150"/>
                      <a:pt x="204" y="149"/>
                      <a:pt x="205" y="152"/>
                    </a:cubicBezTo>
                    <a:cubicBezTo>
                      <a:pt x="205" y="153"/>
                      <a:pt x="204" y="155"/>
                      <a:pt x="205" y="156"/>
                    </a:cubicBezTo>
                    <a:cubicBezTo>
                      <a:pt x="205" y="158"/>
                      <a:pt x="206" y="159"/>
                      <a:pt x="207" y="160"/>
                    </a:cubicBezTo>
                    <a:cubicBezTo>
                      <a:pt x="209" y="162"/>
                      <a:pt x="211" y="165"/>
                      <a:pt x="211" y="168"/>
                    </a:cubicBezTo>
                    <a:cubicBezTo>
                      <a:pt x="211" y="170"/>
                      <a:pt x="209" y="171"/>
                      <a:pt x="212" y="172"/>
                    </a:cubicBezTo>
                    <a:cubicBezTo>
                      <a:pt x="213" y="172"/>
                      <a:pt x="216" y="172"/>
                      <a:pt x="217" y="172"/>
                    </a:cubicBezTo>
                    <a:cubicBezTo>
                      <a:pt x="218" y="173"/>
                      <a:pt x="218" y="179"/>
                      <a:pt x="218" y="181"/>
                    </a:cubicBezTo>
                    <a:cubicBezTo>
                      <a:pt x="223" y="182"/>
                      <a:pt x="223" y="178"/>
                      <a:pt x="223" y="175"/>
                    </a:cubicBezTo>
                    <a:cubicBezTo>
                      <a:pt x="223" y="171"/>
                      <a:pt x="222" y="168"/>
                      <a:pt x="222" y="165"/>
                    </a:cubicBezTo>
                    <a:cubicBezTo>
                      <a:pt x="223" y="165"/>
                      <a:pt x="224" y="165"/>
                      <a:pt x="225" y="165"/>
                    </a:cubicBezTo>
                    <a:cubicBezTo>
                      <a:pt x="226" y="160"/>
                      <a:pt x="225" y="155"/>
                      <a:pt x="225" y="150"/>
                    </a:cubicBezTo>
                    <a:cubicBezTo>
                      <a:pt x="225" y="145"/>
                      <a:pt x="225" y="139"/>
                      <a:pt x="225" y="134"/>
                    </a:cubicBezTo>
                    <a:cubicBezTo>
                      <a:pt x="222" y="134"/>
                      <a:pt x="219" y="134"/>
                      <a:pt x="217" y="134"/>
                    </a:cubicBezTo>
                    <a:cubicBezTo>
                      <a:pt x="217" y="130"/>
                      <a:pt x="216" y="132"/>
                      <a:pt x="214" y="130"/>
                    </a:cubicBezTo>
                    <a:cubicBezTo>
                      <a:pt x="214" y="129"/>
                      <a:pt x="214" y="128"/>
                      <a:pt x="213" y="127"/>
                    </a:cubicBezTo>
                    <a:cubicBezTo>
                      <a:pt x="212" y="127"/>
                      <a:pt x="212" y="128"/>
                      <a:pt x="211" y="128"/>
                    </a:cubicBezTo>
                    <a:cubicBezTo>
                      <a:pt x="208" y="127"/>
                      <a:pt x="207" y="125"/>
                      <a:pt x="206" y="122"/>
                    </a:cubicBezTo>
                    <a:cubicBezTo>
                      <a:pt x="205" y="119"/>
                      <a:pt x="204" y="116"/>
                      <a:pt x="202" y="113"/>
                    </a:cubicBezTo>
                    <a:cubicBezTo>
                      <a:pt x="201" y="111"/>
                      <a:pt x="200" y="109"/>
                      <a:pt x="199" y="107"/>
                    </a:cubicBezTo>
                    <a:cubicBezTo>
                      <a:pt x="198" y="105"/>
                      <a:pt x="198" y="106"/>
                      <a:pt x="196" y="104"/>
                    </a:cubicBezTo>
                    <a:cubicBezTo>
                      <a:pt x="195" y="103"/>
                      <a:pt x="194" y="101"/>
                      <a:pt x="193" y="99"/>
                    </a:cubicBezTo>
                    <a:cubicBezTo>
                      <a:pt x="192" y="96"/>
                      <a:pt x="192" y="93"/>
                      <a:pt x="192" y="90"/>
                    </a:cubicBezTo>
                    <a:cubicBezTo>
                      <a:pt x="191" y="88"/>
                      <a:pt x="192" y="85"/>
                      <a:pt x="193" y="83"/>
                    </a:cubicBezTo>
                    <a:cubicBezTo>
                      <a:pt x="193" y="81"/>
                      <a:pt x="193" y="78"/>
                      <a:pt x="194" y="76"/>
                    </a:cubicBezTo>
                    <a:cubicBezTo>
                      <a:pt x="195" y="74"/>
                      <a:pt x="196" y="71"/>
                      <a:pt x="197" y="70"/>
                    </a:cubicBezTo>
                    <a:cubicBezTo>
                      <a:pt x="198" y="69"/>
                      <a:pt x="200" y="69"/>
                      <a:pt x="202" y="69"/>
                    </a:cubicBezTo>
                    <a:cubicBezTo>
                      <a:pt x="202" y="68"/>
                      <a:pt x="202" y="68"/>
                      <a:pt x="203" y="67"/>
                    </a:cubicBezTo>
                    <a:cubicBezTo>
                      <a:pt x="203" y="65"/>
                      <a:pt x="205" y="63"/>
                      <a:pt x="206" y="60"/>
                    </a:cubicBezTo>
                    <a:cubicBezTo>
                      <a:pt x="207" y="57"/>
                      <a:pt x="205" y="55"/>
                      <a:pt x="204" y="52"/>
                    </a:cubicBezTo>
                    <a:cubicBezTo>
                      <a:pt x="204" y="50"/>
                      <a:pt x="205" y="46"/>
                      <a:pt x="205" y="44"/>
                    </a:cubicBezTo>
                    <a:cubicBezTo>
                      <a:pt x="206" y="42"/>
                      <a:pt x="207" y="42"/>
                      <a:pt x="207" y="41"/>
                    </a:cubicBezTo>
                    <a:cubicBezTo>
                      <a:pt x="206" y="40"/>
                      <a:pt x="204" y="39"/>
                      <a:pt x="205" y="37"/>
                    </a:cubicBezTo>
                    <a:cubicBezTo>
                      <a:pt x="206" y="35"/>
                      <a:pt x="211" y="37"/>
                      <a:pt x="213" y="36"/>
                    </a:cubicBezTo>
                    <a:cubicBezTo>
                      <a:pt x="215" y="36"/>
                      <a:pt x="216" y="32"/>
                      <a:pt x="220" y="33"/>
                    </a:cubicBezTo>
                    <a:cubicBezTo>
                      <a:pt x="222" y="33"/>
                      <a:pt x="221" y="33"/>
                      <a:pt x="221" y="35"/>
                    </a:cubicBezTo>
                    <a:cubicBezTo>
                      <a:pt x="221" y="36"/>
                      <a:pt x="222" y="37"/>
                      <a:pt x="222" y="39"/>
                    </a:cubicBezTo>
                    <a:cubicBezTo>
                      <a:pt x="223" y="39"/>
                      <a:pt x="224" y="39"/>
                      <a:pt x="224" y="39"/>
                    </a:cubicBezTo>
                    <a:cubicBezTo>
                      <a:pt x="224" y="37"/>
                      <a:pt x="225" y="35"/>
                      <a:pt x="225" y="32"/>
                    </a:cubicBezTo>
                    <a:cubicBezTo>
                      <a:pt x="225" y="30"/>
                      <a:pt x="225" y="28"/>
                      <a:pt x="224" y="26"/>
                    </a:cubicBezTo>
                    <a:cubicBezTo>
                      <a:pt x="224" y="26"/>
                      <a:pt x="224" y="26"/>
                      <a:pt x="224" y="26"/>
                    </a:cubicBezTo>
                    <a:cubicBezTo>
                      <a:pt x="223" y="26"/>
                      <a:pt x="222" y="26"/>
                      <a:pt x="222" y="26"/>
                    </a:cubicBezTo>
                    <a:cubicBezTo>
                      <a:pt x="218" y="26"/>
                      <a:pt x="214" y="25"/>
                      <a:pt x="211" y="25"/>
                    </a:cubicBezTo>
                    <a:cubicBezTo>
                      <a:pt x="210" y="25"/>
                      <a:pt x="209" y="25"/>
                      <a:pt x="208" y="24"/>
                    </a:cubicBezTo>
                    <a:cubicBezTo>
                      <a:pt x="207" y="24"/>
                      <a:pt x="207" y="23"/>
                      <a:pt x="207" y="22"/>
                    </a:cubicBezTo>
                    <a:cubicBezTo>
                      <a:pt x="205" y="21"/>
                      <a:pt x="203" y="23"/>
                      <a:pt x="202" y="23"/>
                    </a:cubicBezTo>
                    <a:cubicBezTo>
                      <a:pt x="200" y="24"/>
                      <a:pt x="198" y="23"/>
                      <a:pt x="196" y="23"/>
                    </a:cubicBezTo>
                    <a:cubicBezTo>
                      <a:pt x="193" y="23"/>
                      <a:pt x="191" y="22"/>
                      <a:pt x="189" y="22"/>
                    </a:cubicBezTo>
                    <a:cubicBezTo>
                      <a:pt x="187" y="22"/>
                      <a:pt x="186" y="24"/>
                      <a:pt x="184" y="24"/>
                    </a:cubicBezTo>
                    <a:cubicBezTo>
                      <a:pt x="182" y="24"/>
                      <a:pt x="180" y="24"/>
                      <a:pt x="178" y="24"/>
                    </a:cubicBezTo>
                    <a:cubicBezTo>
                      <a:pt x="177" y="24"/>
                      <a:pt x="175" y="24"/>
                      <a:pt x="174" y="22"/>
                    </a:cubicBezTo>
                    <a:cubicBezTo>
                      <a:pt x="173" y="22"/>
                      <a:pt x="173" y="21"/>
                      <a:pt x="172" y="20"/>
                    </a:cubicBezTo>
                    <a:cubicBezTo>
                      <a:pt x="171" y="20"/>
                      <a:pt x="170" y="21"/>
                      <a:pt x="170" y="20"/>
                    </a:cubicBezTo>
                    <a:cubicBezTo>
                      <a:pt x="168" y="19"/>
                      <a:pt x="169" y="17"/>
                      <a:pt x="169" y="15"/>
                    </a:cubicBezTo>
                    <a:cubicBezTo>
                      <a:pt x="169" y="15"/>
                      <a:pt x="169" y="13"/>
                      <a:pt x="169" y="12"/>
                    </a:cubicBezTo>
                    <a:cubicBezTo>
                      <a:pt x="168" y="11"/>
                      <a:pt x="168" y="11"/>
                      <a:pt x="166" y="11"/>
                    </a:cubicBezTo>
                    <a:cubicBezTo>
                      <a:pt x="162" y="11"/>
                      <a:pt x="158" y="11"/>
                      <a:pt x="153" y="10"/>
                    </a:cubicBezTo>
                    <a:cubicBezTo>
                      <a:pt x="149" y="9"/>
                      <a:pt x="146" y="9"/>
                      <a:pt x="142" y="9"/>
                    </a:cubicBezTo>
                    <a:cubicBezTo>
                      <a:pt x="138" y="9"/>
                      <a:pt x="135" y="11"/>
                      <a:pt x="132" y="13"/>
                    </a:cubicBezTo>
                    <a:cubicBezTo>
                      <a:pt x="131" y="13"/>
                      <a:pt x="131" y="14"/>
                      <a:pt x="130" y="13"/>
                    </a:cubicBezTo>
                    <a:cubicBezTo>
                      <a:pt x="129" y="13"/>
                      <a:pt x="128" y="13"/>
                      <a:pt x="127" y="13"/>
                    </a:cubicBezTo>
                    <a:cubicBezTo>
                      <a:pt x="124" y="12"/>
                      <a:pt x="124" y="10"/>
                      <a:pt x="122" y="9"/>
                    </a:cubicBezTo>
                    <a:cubicBezTo>
                      <a:pt x="121" y="7"/>
                      <a:pt x="117" y="8"/>
                      <a:pt x="115" y="8"/>
                    </a:cubicBezTo>
                    <a:cubicBezTo>
                      <a:pt x="113" y="8"/>
                      <a:pt x="109" y="9"/>
                      <a:pt x="107" y="7"/>
                    </a:cubicBezTo>
                    <a:cubicBezTo>
                      <a:pt x="107" y="6"/>
                      <a:pt x="106" y="5"/>
                      <a:pt x="106" y="4"/>
                    </a:cubicBezTo>
                    <a:cubicBezTo>
                      <a:pt x="105" y="3"/>
                      <a:pt x="104" y="2"/>
                      <a:pt x="103" y="2"/>
                    </a:cubicBezTo>
                    <a:cubicBezTo>
                      <a:pt x="102" y="1"/>
                      <a:pt x="102" y="0"/>
                      <a:pt x="100" y="0"/>
                    </a:cubicBezTo>
                    <a:cubicBezTo>
                      <a:pt x="99" y="0"/>
                      <a:pt x="98" y="1"/>
                      <a:pt x="97" y="1"/>
                    </a:cubicBezTo>
                    <a:cubicBezTo>
                      <a:pt x="96" y="1"/>
                      <a:pt x="96" y="1"/>
                      <a:pt x="96" y="1"/>
                    </a:cubicBezTo>
                    <a:cubicBezTo>
                      <a:pt x="96" y="1"/>
                      <a:pt x="96" y="1"/>
                      <a:pt x="96" y="1"/>
                    </a:cubicBezTo>
                    <a:cubicBezTo>
                      <a:pt x="95" y="3"/>
                      <a:pt x="94" y="4"/>
                      <a:pt x="94" y="5"/>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3" name="Freeform 69"/>
              <p:cNvSpPr>
                <a:spLocks/>
              </p:cNvSpPr>
              <p:nvPr/>
            </p:nvSpPr>
            <p:spPr bwMode="auto">
              <a:xfrm>
                <a:off x="5738813" y="5392738"/>
                <a:ext cx="412750" cy="922338"/>
              </a:xfrm>
              <a:custGeom>
                <a:avLst/>
                <a:gdLst>
                  <a:gd name="T0" fmla="*/ 101 w 110"/>
                  <a:gd name="T1" fmla="*/ 48 h 246"/>
                  <a:gd name="T2" fmla="*/ 99 w 110"/>
                  <a:gd name="T3" fmla="*/ 37 h 246"/>
                  <a:gd name="T4" fmla="*/ 100 w 110"/>
                  <a:gd name="T5" fmla="*/ 23 h 246"/>
                  <a:gd name="T6" fmla="*/ 93 w 110"/>
                  <a:gd name="T7" fmla="*/ 18 h 246"/>
                  <a:gd name="T8" fmla="*/ 83 w 110"/>
                  <a:gd name="T9" fmla="*/ 9 h 246"/>
                  <a:gd name="T10" fmla="*/ 80 w 110"/>
                  <a:gd name="T11" fmla="*/ 1 h 246"/>
                  <a:gd name="T12" fmla="*/ 71 w 110"/>
                  <a:gd name="T13" fmla="*/ 19 h 246"/>
                  <a:gd name="T14" fmla="*/ 69 w 110"/>
                  <a:gd name="T15" fmla="*/ 31 h 246"/>
                  <a:gd name="T16" fmla="*/ 70 w 110"/>
                  <a:gd name="T17" fmla="*/ 40 h 246"/>
                  <a:gd name="T18" fmla="*/ 64 w 110"/>
                  <a:gd name="T19" fmla="*/ 44 h 246"/>
                  <a:gd name="T20" fmla="*/ 43 w 110"/>
                  <a:gd name="T21" fmla="*/ 46 h 246"/>
                  <a:gd name="T22" fmla="*/ 37 w 110"/>
                  <a:gd name="T23" fmla="*/ 62 h 246"/>
                  <a:gd name="T24" fmla="*/ 31 w 110"/>
                  <a:gd name="T25" fmla="*/ 70 h 246"/>
                  <a:gd name="T26" fmla="*/ 20 w 110"/>
                  <a:gd name="T27" fmla="*/ 65 h 246"/>
                  <a:gd name="T28" fmla="*/ 12 w 110"/>
                  <a:gd name="T29" fmla="*/ 61 h 246"/>
                  <a:gd name="T30" fmla="*/ 1 w 110"/>
                  <a:gd name="T31" fmla="*/ 57 h 246"/>
                  <a:gd name="T32" fmla="*/ 3 w 110"/>
                  <a:gd name="T33" fmla="*/ 68 h 246"/>
                  <a:gd name="T34" fmla="*/ 8 w 110"/>
                  <a:gd name="T35" fmla="*/ 86 h 246"/>
                  <a:gd name="T36" fmla="*/ 13 w 110"/>
                  <a:gd name="T37" fmla="*/ 95 h 246"/>
                  <a:gd name="T38" fmla="*/ 16 w 110"/>
                  <a:gd name="T39" fmla="*/ 98 h 246"/>
                  <a:gd name="T40" fmla="*/ 21 w 110"/>
                  <a:gd name="T41" fmla="*/ 104 h 246"/>
                  <a:gd name="T42" fmla="*/ 20 w 110"/>
                  <a:gd name="T43" fmla="*/ 130 h 246"/>
                  <a:gd name="T44" fmla="*/ 12 w 110"/>
                  <a:gd name="T45" fmla="*/ 138 h 246"/>
                  <a:gd name="T46" fmla="*/ 5 w 110"/>
                  <a:gd name="T47" fmla="*/ 158 h 246"/>
                  <a:gd name="T48" fmla="*/ 9 w 110"/>
                  <a:gd name="T49" fmla="*/ 168 h 246"/>
                  <a:gd name="T50" fmla="*/ 11 w 110"/>
                  <a:gd name="T51" fmla="*/ 184 h 246"/>
                  <a:gd name="T52" fmla="*/ 9 w 110"/>
                  <a:gd name="T53" fmla="*/ 190 h 246"/>
                  <a:gd name="T54" fmla="*/ 13 w 110"/>
                  <a:gd name="T55" fmla="*/ 201 h 246"/>
                  <a:gd name="T56" fmla="*/ 12 w 110"/>
                  <a:gd name="T57" fmla="*/ 212 h 246"/>
                  <a:gd name="T58" fmla="*/ 17 w 110"/>
                  <a:gd name="T59" fmla="*/ 225 h 246"/>
                  <a:gd name="T60" fmla="*/ 25 w 110"/>
                  <a:gd name="T61" fmla="*/ 241 h 246"/>
                  <a:gd name="T62" fmla="*/ 31 w 110"/>
                  <a:gd name="T63" fmla="*/ 246 h 246"/>
                  <a:gd name="T64" fmla="*/ 36 w 110"/>
                  <a:gd name="T65" fmla="*/ 244 h 246"/>
                  <a:gd name="T66" fmla="*/ 45 w 110"/>
                  <a:gd name="T67" fmla="*/ 238 h 246"/>
                  <a:gd name="T68" fmla="*/ 55 w 110"/>
                  <a:gd name="T69" fmla="*/ 228 h 246"/>
                  <a:gd name="T70" fmla="*/ 66 w 110"/>
                  <a:gd name="T71" fmla="*/ 225 h 246"/>
                  <a:gd name="T72" fmla="*/ 69 w 110"/>
                  <a:gd name="T73" fmla="*/ 213 h 246"/>
                  <a:gd name="T74" fmla="*/ 77 w 110"/>
                  <a:gd name="T75" fmla="*/ 201 h 246"/>
                  <a:gd name="T76" fmla="*/ 82 w 110"/>
                  <a:gd name="T77" fmla="*/ 197 h 246"/>
                  <a:gd name="T78" fmla="*/ 90 w 110"/>
                  <a:gd name="T79" fmla="*/ 188 h 246"/>
                  <a:gd name="T80" fmla="*/ 88 w 110"/>
                  <a:gd name="T81" fmla="*/ 178 h 246"/>
                  <a:gd name="T82" fmla="*/ 84 w 110"/>
                  <a:gd name="T83" fmla="*/ 173 h 246"/>
                  <a:gd name="T84" fmla="*/ 83 w 110"/>
                  <a:gd name="T85" fmla="*/ 168 h 246"/>
                  <a:gd name="T86" fmla="*/ 86 w 110"/>
                  <a:gd name="T87" fmla="*/ 153 h 246"/>
                  <a:gd name="T88" fmla="*/ 91 w 110"/>
                  <a:gd name="T89" fmla="*/ 147 h 246"/>
                  <a:gd name="T90" fmla="*/ 101 w 110"/>
                  <a:gd name="T91" fmla="*/ 141 h 246"/>
                  <a:gd name="T92" fmla="*/ 92 w 110"/>
                  <a:gd name="T93" fmla="*/ 134 h 246"/>
                  <a:gd name="T94" fmla="*/ 88 w 110"/>
                  <a:gd name="T95" fmla="*/ 130 h 246"/>
                  <a:gd name="T96" fmla="*/ 92 w 110"/>
                  <a:gd name="T97" fmla="*/ 124 h 246"/>
                  <a:gd name="T98" fmla="*/ 92 w 110"/>
                  <a:gd name="T99" fmla="*/ 110 h 246"/>
                  <a:gd name="T100" fmla="*/ 86 w 110"/>
                  <a:gd name="T101" fmla="*/ 101 h 246"/>
                  <a:gd name="T102" fmla="*/ 90 w 110"/>
                  <a:gd name="T103" fmla="*/ 92 h 246"/>
                  <a:gd name="T104" fmla="*/ 91 w 110"/>
                  <a:gd name="T105" fmla="*/ 74 h 246"/>
                  <a:gd name="T106" fmla="*/ 96 w 110"/>
                  <a:gd name="T107" fmla="*/ 63 h 246"/>
                  <a:gd name="T108" fmla="*/ 110 w 110"/>
                  <a:gd name="T109" fmla="*/ 62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0" h="246">
                    <a:moveTo>
                      <a:pt x="107" y="50"/>
                    </a:moveTo>
                    <a:cubicBezTo>
                      <a:pt x="105" y="49"/>
                      <a:pt x="103" y="49"/>
                      <a:pt x="101" y="48"/>
                    </a:cubicBezTo>
                    <a:cubicBezTo>
                      <a:pt x="100" y="47"/>
                      <a:pt x="100" y="46"/>
                      <a:pt x="99" y="44"/>
                    </a:cubicBezTo>
                    <a:cubicBezTo>
                      <a:pt x="98" y="42"/>
                      <a:pt x="99" y="39"/>
                      <a:pt x="99" y="37"/>
                    </a:cubicBezTo>
                    <a:cubicBezTo>
                      <a:pt x="105" y="37"/>
                      <a:pt x="100" y="32"/>
                      <a:pt x="100" y="29"/>
                    </a:cubicBezTo>
                    <a:cubicBezTo>
                      <a:pt x="100" y="27"/>
                      <a:pt x="100" y="25"/>
                      <a:pt x="100" y="23"/>
                    </a:cubicBezTo>
                    <a:cubicBezTo>
                      <a:pt x="100" y="21"/>
                      <a:pt x="100" y="19"/>
                      <a:pt x="98" y="17"/>
                    </a:cubicBezTo>
                    <a:cubicBezTo>
                      <a:pt x="96" y="15"/>
                      <a:pt x="95" y="18"/>
                      <a:pt x="93" y="18"/>
                    </a:cubicBezTo>
                    <a:cubicBezTo>
                      <a:pt x="93" y="15"/>
                      <a:pt x="97" y="11"/>
                      <a:pt x="93" y="9"/>
                    </a:cubicBezTo>
                    <a:cubicBezTo>
                      <a:pt x="90" y="8"/>
                      <a:pt x="86" y="9"/>
                      <a:pt x="83" y="9"/>
                    </a:cubicBezTo>
                    <a:cubicBezTo>
                      <a:pt x="83" y="6"/>
                      <a:pt x="87" y="3"/>
                      <a:pt x="87" y="0"/>
                    </a:cubicBezTo>
                    <a:cubicBezTo>
                      <a:pt x="85" y="1"/>
                      <a:pt x="82" y="0"/>
                      <a:pt x="80" y="1"/>
                    </a:cubicBezTo>
                    <a:cubicBezTo>
                      <a:pt x="77" y="2"/>
                      <a:pt x="75" y="4"/>
                      <a:pt x="74" y="7"/>
                    </a:cubicBezTo>
                    <a:cubicBezTo>
                      <a:pt x="73" y="11"/>
                      <a:pt x="72" y="15"/>
                      <a:pt x="71" y="19"/>
                    </a:cubicBezTo>
                    <a:cubicBezTo>
                      <a:pt x="71" y="22"/>
                      <a:pt x="70" y="24"/>
                      <a:pt x="69" y="26"/>
                    </a:cubicBezTo>
                    <a:cubicBezTo>
                      <a:pt x="69" y="27"/>
                      <a:pt x="70" y="29"/>
                      <a:pt x="69" y="31"/>
                    </a:cubicBezTo>
                    <a:cubicBezTo>
                      <a:pt x="69" y="32"/>
                      <a:pt x="67" y="32"/>
                      <a:pt x="67" y="34"/>
                    </a:cubicBezTo>
                    <a:cubicBezTo>
                      <a:pt x="66" y="36"/>
                      <a:pt x="68" y="38"/>
                      <a:pt x="70" y="40"/>
                    </a:cubicBezTo>
                    <a:cubicBezTo>
                      <a:pt x="71" y="41"/>
                      <a:pt x="75" y="43"/>
                      <a:pt x="73" y="45"/>
                    </a:cubicBezTo>
                    <a:cubicBezTo>
                      <a:pt x="71" y="46"/>
                      <a:pt x="66" y="44"/>
                      <a:pt x="64" y="44"/>
                    </a:cubicBezTo>
                    <a:cubicBezTo>
                      <a:pt x="60" y="44"/>
                      <a:pt x="55" y="45"/>
                      <a:pt x="51" y="44"/>
                    </a:cubicBezTo>
                    <a:cubicBezTo>
                      <a:pt x="47" y="43"/>
                      <a:pt x="45" y="43"/>
                      <a:pt x="43" y="46"/>
                    </a:cubicBezTo>
                    <a:cubicBezTo>
                      <a:pt x="40" y="49"/>
                      <a:pt x="38" y="50"/>
                      <a:pt x="37" y="53"/>
                    </a:cubicBezTo>
                    <a:cubicBezTo>
                      <a:pt x="37" y="56"/>
                      <a:pt x="38" y="59"/>
                      <a:pt x="37" y="62"/>
                    </a:cubicBezTo>
                    <a:cubicBezTo>
                      <a:pt x="37" y="65"/>
                      <a:pt x="36" y="68"/>
                      <a:pt x="36" y="71"/>
                    </a:cubicBezTo>
                    <a:cubicBezTo>
                      <a:pt x="36" y="78"/>
                      <a:pt x="33" y="73"/>
                      <a:pt x="31" y="70"/>
                    </a:cubicBezTo>
                    <a:cubicBezTo>
                      <a:pt x="30" y="67"/>
                      <a:pt x="26" y="65"/>
                      <a:pt x="26" y="69"/>
                    </a:cubicBezTo>
                    <a:cubicBezTo>
                      <a:pt x="24" y="70"/>
                      <a:pt x="21" y="66"/>
                      <a:pt x="20" y="65"/>
                    </a:cubicBezTo>
                    <a:cubicBezTo>
                      <a:pt x="18" y="64"/>
                      <a:pt x="17" y="62"/>
                      <a:pt x="15" y="62"/>
                    </a:cubicBezTo>
                    <a:cubicBezTo>
                      <a:pt x="14" y="61"/>
                      <a:pt x="13" y="62"/>
                      <a:pt x="12" y="61"/>
                    </a:cubicBezTo>
                    <a:cubicBezTo>
                      <a:pt x="9" y="60"/>
                      <a:pt x="9" y="57"/>
                      <a:pt x="7" y="56"/>
                    </a:cubicBezTo>
                    <a:cubicBezTo>
                      <a:pt x="6" y="56"/>
                      <a:pt x="1" y="56"/>
                      <a:pt x="1" y="57"/>
                    </a:cubicBezTo>
                    <a:cubicBezTo>
                      <a:pt x="0" y="58"/>
                      <a:pt x="2" y="61"/>
                      <a:pt x="2" y="63"/>
                    </a:cubicBezTo>
                    <a:cubicBezTo>
                      <a:pt x="2" y="64"/>
                      <a:pt x="3" y="66"/>
                      <a:pt x="3" y="68"/>
                    </a:cubicBezTo>
                    <a:cubicBezTo>
                      <a:pt x="3" y="72"/>
                      <a:pt x="4" y="76"/>
                      <a:pt x="5" y="80"/>
                    </a:cubicBezTo>
                    <a:cubicBezTo>
                      <a:pt x="6" y="82"/>
                      <a:pt x="7" y="84"/>
                      <a:pt x="8" y="86"/>
                    </a:cubicBezTo>
                    <a:cubicBezTo>
                      <a:pt x="9" y="88"/>
                      <a:pt x="10" y="90"/>
                      <a:pt x="11" y="92"/>
                    </a:cubicBezTo>
                    <a:cubicBezTo>
                      <a:pt x="11" y="93"/>
                      <a:pt x="12" y="94"/>
                      <a:pt x="13" y="95"/>
                    </a:cubicBezTo>
                    <a:cubicBezTo>
                      <a:pt x="13" y="95"/>
                      <a:pt x="13" y="96"/>
                      <a:pt x="13" y="96"/>
                    </a:cubicBezTo>
                    <a:cubicBezTo>
                      <a:pt x="14" y="97"/>
                      <a:pt x="15" y="97"/>
                      <a:pt x="16" y="98"/>
                    </a:cubicBezTo>
                    <a:cubicBezTo>
                      <a:pt x="17" y="99"/>
                      <a:pt x="17" y="100"/>
                      <a:pt x="18" y="101"/>
                    </a:cubicBezTo>
                    <a:cubicBezTo>
                      <a:pt x="19" y="102"/>
                      <a:pt x="20" y="103"/>
                      <a:pt x="21" y="104"/>
                    </a:cubicBezTo>
                    <a:cubicBezTo>
                      <a:pt x="24" y="108"/>
                      <a:pt x="24" y="114"/>
                      <a:pt x="24" y="119"/>
                    </a:cubicBezTo>
                    <a:cubicBezTo>
                      <a:pt x="24" y="123"/>
                      <a:pt x="22" y="126"/>
                      <a:pt x="20" y="130"/>
                    </a:cubicBezTo>
                    <a:cubicBezTo>
                      <a:pt x="18" y="132"/>
                      <a:pt x="17" y="134"/>
                      <a:pt x="15" y="135"/>
                    </a:cubicBezTo>
                    <a:cubicBezTo>
                      <a:pt x="14" y="136"/>
                      <a:pt x="13" y="137"/>
                      <a:pt x="12" y="138"/>
                    </a:cubicBezTo>
                    <a:cubicBezTo>
                      <a:pt x="9" y="142"/>
                      <a:pt x="5" y="146"/>
                      <a:pt x="5" y="152"/>
                    </a:cubicBezTo>
                    <a:cubicBezTo>
                      <a:pt x="5" y="154"/>
                      <a:pt x="5" y="156"/>
                      <a:pt x="5" y="158"/>
                    </a:cubicBezTo>
                    <a:cubicBezTo>
                      <a:pt x="4" y="161"/>
                      <a:pt x="4" y="162"/>
                      <a:pt x="5" y="164"/>
                    </a:cubicBezTo>
                    <a:cubicBezTo>
                      <a:pt x="6" y="167"/>
                      <a:pt x="7" y="167"/>
                      <a:pt x="9" y="168"/>
                    </a:cubicBezTo>
                    <a:cubicBezTo>
                      <a:pt x="11" y="170"/>
                      <a:pt x="11" y="171"/>
                      <a:pt x="11" y="173"/>
                    </a:cubicBezTo>
                    <a:cubicBezTo>
                      <a:pt x="11" y="177"/>
                      <a:pt x="11" y="181"/>
                      <a:pt x="11" y="184"/>
                    </a:cubicBezTo>
                    <a:cubicBezTo>
                      <a:pt x="11" y="185"/>
                      <a:pt x="11" y="186"/>
                      <a:pt x="11" y="187"/>
                    </a:cubicBezTo>
                    <a:cubicBezTo>
                      <a:pt x="10" y="189"/>
                      <a:pt x="9" y="189"/>
                      <a:pt x="9" y="190"/>
                    </a:cubicBezTo>
                    <a:cubicBezTo>
                      <a:pt x="8" y="191"/>
                      <a:pt x="9" y="194"/>
                      <a:pt x="10" y="195"/>
                    </a:cubicBezTo>
                    <a:cubicBezTo>
                      <a:pt x="12" y="197"/>
                      <a:pt x="13" y="198"/>
                      <a:pt x="13" y="201"/>
                    </a:cubicBezTo>
                    <a:cubicBezTo>
                      <a:pt x="13" y="203"/>
                      <a:pt x="13" y="205"/>
                      <a:pt x="13" y="207"/>
                    </a:cubicBezTo>
                    <a:cubicBezTo>
                      <a:pt x="13" y="208"/>
                      <a:pt x="12" y="210"/>
                      <a:pt x="12" y="212"/>
                    </a:cubicBezTo>
                    <a:cubicBezTo>
                      <a:pt x="13" y="215"/>
                      <a:pt x="14" y="216"/>
                      <a:pt x="15" y="219"/>
                    </a:cubicBezTo>
                    <a:cubicBezTo>
                      <a:pt x="15" y="222"/>
                      <a:pt x="15" y="222"/>
                      <a:pt x="17" y="225"/>
                    </a:cubicBezTo>
                    <a:cubicBezTo>
                      <a:pt x="18" y="226"/>
                      <a:pt x="18" y="228"/>
                      <a:pt x="19" y="230"/>
                    </a:cubicBezTo>
                    <a:cubicBezTo>
                      <a:pt x="20" y="234"/>
                      <a:pt x="23" y="238"/>
                      <a:pt x="25" y="241"/>
                    </a:cubicBezTo>
                    <a:cubicBezTo>
                      <a:pt x="27" y="243"/>
                      <a:pt x="29" y="244"/>
                      <a:pt x="30" y="245"/>
                    </a:cubicBezTo>
                    <a:cubicBezTo>
                      <a:pt x="30" y="246"/>
                      <a:pt x="31" y="246"/>
                      <a:pt x="31" y="246"/>
                    </a:cubicBezTo>
                    <a:cubicBezTo>
                      <a:pt x="31" y="245"/>
                      <a:pt x="31" y="245"/>
                      <a:pt x="32" y="244"/>
                    </a:cubicBezTo>
                    <a:cubicBezTo>
                      <a:pt x="33" y="244"/>
                      <a:pt x="35" y="244"/>
                      <a:pt x="36" y="244"/>
                    </a:cubicBezTo>
                    <a:cubicBezTo>
                      <a:pt x="37" y="244"/>
                      <a:pt x="38" y="243"/>
                      <a:pt x="39" y="242"/>
                    </a:cubicBezTo>
                    <a:cubicBezTo>
                      <a:pt x="41" y="241"/>
                      <a:pt x="43" y="240"/>
                      <a:pt x="45" y="238"/>
                    </a:cubicBezTo>
                    <a:cubicBezTo>
                      <a:pt x="46" y="237"/>
                      <a:pt x="48" y="235"/>
                      <a:pt x="50" y="233"/>
                    </a:cubicBezTo>
                    <a:cubicBezTo>
                      <a:pt x="51" y="231"/>
                      <a:pt x="53" y="229"/>
                      <a:pt x="55" y="228"/>
                    </a:cubicBezTo>
                    <a:cubicBezTo>
                      <a:pt x="56" y="227"/>
                      <a:pt x="59" y="227"/>
                      <a:pt x="60" y="227"/>
                    </a:cubicBezTo>
                    <a:cubicBezTo>
                      <a:pt x="62" y="226"/>
                      <a:pt x="65" y="226"/>
                      <a:pt x="66" y="225"/>
                    </a:cubicBezTo>
                    <a:cubicBezTo>
                      <a:pt x="67" y="224"/>
                      <a:pt x="67" y="221"/>
                      <a:pt x="67" y="220"/>
                    </a:cubicBezTo>
                    <a:cubicBezTo>
                      <a:pt x="68" y="217"/>
                      <a:pt x="70" y="216"/>
                      <a:pt x="69" y="213"/>
                    </a:cubicBezTo>
                    <a:cubicBezTo>
                      <a:pt x="69" y="210"/>
                      <a:pt x="69" y="207"/>
                      <a:pt x="70" y="204"/>
                    </a:cubicBezTo>
                    <a:cubicBezTo>
                      <a:pt x="74" y="204"/>
                      <a:pt x="75" y="203"/>
                      <a:pt x="77" y="201"/>
                    </a:cubicBezTo>
                    <a:cubicBezTo>
                      <a:pt x="78" y="201"/>
                      <a:pt x="79" y="201"/>
                      <a:pt x="80" y="200"/>
                    </a:cubicBezTo>
                    <a:cubicBezTo>
                      <a:pt x="81" y="199"/>
                      <a:pt x="82" y="198"/>
                      <a:pt x="82" y="197"/>
                    </a:cubicBezTo>
                    <a:cubicBezTo>
                      <a:pt x="83" y="195"/>
                      <a:pt x="84" y="193"/>
                      <a:pt x="86" y="193"/>
                    </a:cubicBezTo>
                    <a:cubicBezTo>
                      <a:pt x="87" y="191"/>
                      <a:pt x="88" y="190"/>
                      <a:pt x="90" y="188"/>
                    </a:cubicBezTo>
                    <a:cubicBezTo>
                      <a:pt x="92" y="186"/>
                      <a:pt x="91" y="184"/>
                      <a:pt x="90" y="181"/>
                    </a:cubicBezTo>
                    <a:cubicBezTo>
                      <a:pt x="89" y="180"/>
                      <a:pt x="88" y="180"/>
                      <a:pt x="88" y="178"/>
                    </a:cubicBezTo>
                    <a:cubicBezTo>
                      <a:pt x="88" y="178"/>
                      <a:pt x="88" y="176"/>
                      <a:pt x="88" y="175"/>
                    </a:cubicBezTo>
                    <a:cubicBezTo>
                      <a:pt x="85" y="176"/>
                      <a:pt x="84" y="176"/>
                      <a:pt x="84" y="173"/>
                    </a:cubicBezTo>
                    <a:cubicBezTo>
                      <a:pt x="84" y="172"/>
                      <a:pt x="84" y="172"/>
                      <a:pt x="84" y="171"/>
                    </a:cubicBezTo>
                    <a:cubicBezTo>
                      <a:pt x="84" y="170"/>
                      <a:pt x="83" y="169"/>
                      <a:pt x="83" y="168"/>
                    </a:cubicBezTo>
                    <a:cubicBezTo>
                      <a:pt x="86" y="167"/>
                      <a:pt x="84" y="163"/>
                      <a:pt x="84" y="160"/>
                    </a:cubicBezTo>
                    <a:cubicBezTo>
                      <a:pt x="84" y="157"/>
                      <a:pt x="83" y="155"/>
                      <a:pt x="86" y="153"/>
                    </a:cubicBezTo>
                    <a:cubicBezTo>
                      <a:pt x="87" y="152"/>
                      <a:pt x="88" y="152"/>
                      <a:pt x="89" y="150"/>
                    </a:cubicBezTo>
                    <a:cubicBezTo>
                      <a:pt x="90" y="148"/>
                      <a:pt x="89" y="148"/>
                      <a:pt x="91" y="147"/>
                    </a:cubicBezTo>
                    <a:cubicBezTo>
                      <a:pt x="95" y="147"/>
                      <a:pt x="97" y="148"/>
                      <a:pt x="100" y="147"/>
                    </a:cubicBezTo>
                    <a:cubicBezTo>
                      <a:pt x="100" y="146"/>
                      <a:pt x="101" y="142"/>
                      <a:pt x="101" y="141"/>
                    </a:cubicBezTo>
                    <a:cubicBezTo>
                      <a:pt x="101" y="141"/>
                      <a:pt x="96" y="141"/>
                      <a:pt x="95" y="140"/>
                    </a:cubicBezTo>
                    <a:cubicBezTo>
                      <a:pt x="92" y="139"/>
                      <a:pt x="93" y="137"/>
                      <a:pt x="92" y="134"/>
                    </a:cubicBezTo>
                    <a:cubicBezTo>
                      <a:pt x="91" y="133"/>
                      <a:pt x="92" y="132"/>
                      <a:pt x="91" y="131"/>
                    </a:cubicBezTo>
                    <a:cubicBezTo>
                      <a:pt x="90" y="131"/>
                      <a:pt x="89" y="131"/>
                      <a:pt x="88" y="130"/>
                    </a:cubicBezTo>
                    <a:cubicBezTo>
                      <a:pt x="87" y="129"/>
                      <a:pt x="88" y="125"/>
                      <a:pt x="88" y="124"/>
                    </a:cubicBezTo>
                    <a:cubicBezTo>
                      <a:pt x="89" y="124"/>
                      <a:pt x="91" y="124"/>
                      <a:pt x="92" y="124"/>
                    </a:cubicBezTo>
                    <a:cubicBezTo>
                      <a:pt x="92" y="123"/>
                      <a:pt x="92" y="120"/>
                      <a:pt x="92" y="119"/>
                    </a:cubicBezTo>
                    <a:cubicBezTo>
                      <a:pt x="92" y="117"/>
                      <a:pt x="93" y="112"/>
                      <a:pt x="92" y="110"/>
                    </a:cubicBezTo>
                    <a:cubicBezTo>
                      <a:pt x="91" y="109"/>
                      <a:pt x="88" y="110"/>
                      <a:pt x="87" y="107"/>
                    </a:cubicBezTo>
                    <a:cubicBezTo>
                      <a:pt x="86" y="105"/>
                      <a:pt x="86" y="104"/>
                      <a:pt x="86" y="101"/>
                    </a:cubicBezTo>
                    <a:cubicBezTo>
                      <a:pt x="87" y="100"/>
                      <a:pt x="86" y="97"/>
                      <a:pt x="87" y="96"/>
                    </a:cubicBezTo>
                    <a:cubicBezTo>
                      <a:pt x="88" y="94"/>
                      <a:pt x="90" y="94"/>
                      <a:pt x="90" y="92"/>
                    </a:cubicBezTo>
                    <a:cubicBezTo>
                      <a:pt x="91" y="90"/>
                      <a:pt x="89" y="88"/>
                      <a:pt x="89" y="86"/>
                    </a:cubicBezTo>
                    <a:cubicBezTo>
                      <a:pt x="88" y="82"/>
                      <a:pt x="90" y="78"/>
                      <a:pt x="91" y="74"/>
                    </a:cubicBezTo>
                    <a:cubicBezTo>
                      <a:pt x="91" y="72"/>
                      <a:pt x="90" y="69"/>
                      <a:pt x="91" y="67"/>
                    </a:cubicBezTo>
                    <a:cubicBezTo>
                      <a:pt x="92" y="65"/>
                      <a:pt x="94" y="64"/>
                      <a:pt x="96" y="63"/>
                    </a:cubicBezTo>
                    <a:cubicBezTo>
                      <a:pt x="100" y="63"/>
                      <a:pt x="103" y="61"/>
                      <a:pt x="108" y="61"/>
                    </a:cubicBezTo>
                    <a:cubicBezTo>
                      <a:pt x="108" y="61"/>
                      <a:pt x="109" y="61"/>
                      <a:pt x="110" y="62"/>
                    </a:cubicBezTo>
                    <a:cubicBezTo>
                      <a:pt x="110" y="57"/>
                      <a:pt x="110" y="52"/>
                      <a:pt x="107" y="50"/>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4" name="Freeform 70"/>
              <p:cNvSpPr>
                <a:spLocks/>
              </p:cNvSpPr>
              <p:nvPr/>
            </p:nvSpPr>
            <p:spPr bwMode="auto">
              <a:xfrm>
                <a:off x="6319838" y="4495800"/>
                <a:ext cx="577850" cy="536575"/>
              </a:xfrm>
              <a:custGeom>
                <a:avLst/>
                <a:gdLst>
                  <a:gd name="T0" fmla="*/ 85 w 154"/>
                  <a:gd name="T1" fmla="*/ 14 h 143"/>
                  <a:gd name="T2" fmla="*/ 80 w 154"/>
                  <a:gd name="T3" fmla="*/ 21 h 143"/>
                  <a:gd name="T4" fmla="*/ 67 w 154"/>
                  <a:gd name="T5" fmla="*/ 24 h 143"/>
                  <a:gd name="T6" fmla="*/ 65 w 154"/>
                  <a:gd name="T7" fmla="*/ 18 h 143"/>
                  <a:gd name="T8" fmla="*/ 59 w 154"/>
                  <a:gd name="T9" fmla="*/ 16 h 143"/>
                  <a:gd name="T10" fmla="*/ 49 w 154"/>
                  <a:gd name="T11" fmla="*/ 19 h 143"/>
                  <a:gd name="T12" fmla="*/ 39 w 154"/>
                  <a:gd name="T13" fmla="*/ 19 h 143"/>
                  <a:gd name="T14" fmla="*/ 35 w 154"/>
                  <a:gd name="T15" fmla="*/ 12 h 143"/>
                  <a:gd name="T16" fmla="*/ 25 w 154"/>
                  <a:gd name="T17" fmla="*/ 15 h 143"/>
                  <a:gd name="T18" fmla="*/ 20 w 154"/>
                  <a:gd name="T19" fmla="*/ 8 h 143"/>
                  <a:gd name="T20" fmla="*/ 17 w 154"/>
                  <a:gd name="T21" fmla="*/ 5 h 143"/>
                  <a:gd name="T22" fmla="*/ 11 w 154"/>
                  <a:gd name="T23" fmla="*/ 11 h 143"/>
                  <a:gd name="T24" fmla="*/ 6 w 154"/>
                  <a:gd name="T25" fmla="*/ 18 h 143"/>
                  <a:gd name="T26" fmla="*/ 3 w 154"/>
                  <a:gd name="T27" fmla="*/ 27 h 143"/>
                  <a:gd name="T28" fmla="*/ 2 w 154"/>
                  <a:gd name="T29" fmla="*/ 31 h 143"/>
                  <a:gd name="T30" fmla="*/ 5 w 154"/>
                  <a:gd name="T31" fmla="*/ 35 h 143"/>
                  <a:gd name="T32" fmla="*/ 10 w 154"/>
                  <a:gd name="T33" fmla="*/ 31 h 143"/>
                  <a:gd name="T34" fmla="*/ 12 w 154"/>
                  <a:gd name="T35" fmla="*/ 33 h 143"/>
                  <a:gd name="T36" fmla="*/ 14 w 154"/>
                  <a:gd name="T37" fmla="*/ 36 h 143"/>
                  <a:gd name="T38" fmla="*/ 18 w 154"/>
                  <a:gd name="T39" fmla="*/ 49 h 143"/>
                  <a:gd name="T40" fmla="*/ 21 w 154"/>
                  <a:gd name="T41" fmla="*/ 66 h 143"/>
                  <a:gd name="T42" fmla="*/ 24 w 154"/>
                  <a:gd name="T43" fmla="*/ 79 h 143"/>
                  <a:gd name="T44" fmla="*/ 29 w 154"/>
                  <a:gd name="T45" fmla="*/ 87 h 143"/>
                  <a:gd name="T46" fmla="*/ 35 w 154"/>
                  <a:gd name="T47" fmla="*/ 92 h 143"/>
                  <a:gd name="T48" fmla="*/ 37 w 154"/>
                  <a:gd name="T49" fmla="*/ 98 h 143"/>
                  <a:gd name="T50" fmla="*/ 43 w 154"/>
                  <a:gd name="T51" fmla="*/ 103 h 143"/>
                  <a:gd name="T52" fmla="*/ 48 w 154"/>
                  <a:gd name="T53" fmla="*/ 102 h 143"/>
                  <a:gd name="T54" fmla="*/ 51 w 154"/>
                  <a:gd name="T55" fmla="*/ 109 h 143"/>
                  <a:gd name="T56" fmla="*/ 51 w 154"/>
                  <a:gd name="T57" fmla="*/ 122 h 143"/>
                  <a:gd name="T58" fmla="*/ 49 w 154"/>
                  <a:gd name="T59" fmla="*/ 132 h 143"/>
                  <a:gd name="T60" fmla="*/ 56 w 154"/>
                  <a:gd name="T61" fmla="*/ 139 h 143"/>
                  <a:gd name="T62" fmla="*/ 61 w 154"/>
                  <a:gd name="T63" fmla="*/ 139 h 143"/>
                  <a:gd name="T64" fmla="*/ 68 w 154"/>
                  <a:gd name="T65" fmla="*/ 141 h 143"/>
                  <a:gd name="T66" fmla="*/ 70 w 154"/>
                  <a:gd name="T67" fmla="*/ 136 h 143"/>
                  <a:gd name="T68" fmla="*/ 73 w 154"/>
                  <a:gd name="T69" fmla="*/ 127 h 143"/>
                  <a:gd name="T70" fmla="*/ 80 w 154"/>
                  <a:gd name="T71" fmla="*/ 117 h 143"/>
                  <a:gd name="T72" fmla="*/ 81 w 154"/>
                  <a:gd name="T73" fmla="*/ 108 h 143"/>
                  <a:gd name="T74" fmla="*/ 76 w 154"/>
                  <a:gd name="T75" fmla="*/ 96 h 143"/>
                  <a:gd name="T76" fmla="*/ 91 w 154"/>
                  <a:gd name="T77" fmla="*/ 95 h 143"/>
                  <a:gd name="T78" fmla="*/ 103 w 154"/>
                  <a:gd name="T79" fmla="*/ 97 h 143"/>
                  <a:gd name="T80" fmla="*/ 107 w 154"/>
                  <a:gd name="T81" fmla="*/ 101 h 143"/>
                  <a:gd name="T82" fmla="*/ 118 w 154"/>
                  <a:gd name="T83" fmla="*/ 103 h 143"/>
                  <a:gd name="T84" fmla="*/ 131 w 154"/>
                  <a:gd name="T85" fmla="*/ 100 h 143"/>
                  <a:gd name="T86" fmla="*/ 134 w 154"/>
                  <a:gd name="T87" fmla="*/ 95 h 143"/>
                  <a:gd name="T88" fmla="*/ 146 w 154"/>
                  <a:gd name="T89" fmla="*/ 60 h 143"/>
                  <a:gd name="T90" fmla="*/ 146 w 154"/>
                  <a:gd name="T91" fmla="*/ 41 h 143"/>
                  <a:gd name="T92" fmla="*/ 130 w 154"/>
                  <a:gd name="T93" fmla="*/ 34 h 143"/>
                  <a:gd name="T94" fmla="*/ 125 w 154"/>
                  <a:gd name="T95" fmla="*/ 32 h 143"/>
                  <a:gd name="T96" fmla="*/ 120 w 154"/>
                  <a:gd name="T97" fmla="*/ 27 h 143"/>
                  <a:gd name="T98" fmla="*/ 114 w 154"/>
                  <a:gd name="T99" fmla="*/ 23 h 143"/>
                  <a:gd name="T100" fmla="*/ 110 w 154"/>
                  <a:gd name="T101" fmla="*/ 19 h 143"/>
                  <a:gd name="T102" fmla="*/ 109 w 154"/>
                  <a:gd name="T103" fmla="*/ 8 h 143"/>
                  <a:gd name="T104" fmla="*/ 100 w 154"/>
                  <a:gd name="T105" fmla="*/ 7 h 143"/>
                  <a:gd name="T106" fmla="*/ 91 w 154"/>
                  <a:gd name="T107" fmla="*/ 5 h 143"/>
                  <a:gd name="T108" fmla="*/ 86 w 154"/>
                  <a:gd name="T109" fmla="*/ 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54" h="143">
                    <a:moveTo>
                      <a:pt x="86" y="10"/>
                    </a:moveTo>
                    <a:cubicBezTo>
                      <a:pt x="85" y="12"/>
                      <a:pt x="86" y="13"/>
                      <a:pt x="85" y="14"/>
                    </a:cubicBezTo>
                    <a:cubicBezTo>
                      <a:pt x="84" y="15"/>
                      <a:pt x="82" y="15"/>
                      <a:pt x="81" y="15"/>
                    </a:cubicBezTo>
                    <a:cubicBezTo>
                      <a:pt x="80" y="17"/>
                      <a:pt x="80" y="19"/>
                      <a:pt x="80" y="21"/>
                    </a:cubicBezTo>
                    <a:cubicBezTo>
                      <a:pt x="79" y="24"/>
                      <a:pt x="80" y="24"/>
                      <a:pt x="78" y="24"/>
                    </a:cubicBezTo>
                    <a:cubicBezTo>
                      <a:pt x="76" y="25"/>
                      <a:pt x="69" y="25"/>
                      <a:pt x="67" y="24"/>
                    </a:cubicBezTo>
                    <a:cubicBezTo>
                      <a:pt x="67" y="23"/>
                      <a:pt x="68" y="21"/>
                      <a:pt x="68" y="20"/>
                    </a:cubicBezTo>
                    <a:cubicBezTo>
                      <a:pt x="67" y="18"/>
                      <a:pt x="67" y="19"/>
                      <a:pt x="65" y="18"/>
                    </a:cubicBezTo>
                    <a:cubicBezTo>
                      <a:pt x="65" y="18"/>
                      <a:pt x="65" y="17"/>
                      <a:pt x="64" y="16"/>
                    </a:cubicBezTo>
                    <a:cubicBezTo>
                      <a:pt x="62" y="15"/>
                      <a:pt x="61" y="16"/>
                      <a:pt x="59" y="16"/>
                    </a:cubicBezTo>
                    <a:cubicBezTo>
                      <a:pt x="58" y="16"/>
                      <a:pt x="54" y="15"/>
                      <a:pt x="53" y="16"/>
                    </a:cubicBezTo>
                    <a:cubicBezTo>
                      <a:pt x="51" y="17"/>
                      <a:pt x="52" y="19"/>
                      <a:pt x="49" y="19"/>
                    </a:cubicBezTo>
                    <a:cubicBezTo>
                      <a:pt x="48" y="18"/>
                      <a:pt x="47" y="16"/>
                      <a:pt x="45" y="16"/>
                    </a:cubicBezTo>
                    <a:cubicBezTo>
                      <a:pt x="42" y="15"/>
                      <a:pt x="38" y="15"/>
                      <a:pt x="39" y="19"/>
                    </a:cubicBezTo>
                    <a:cubicBezTo>
                      <a:pt x="35" y="20"/>
                      <a:pt x="37" y="16"/>
                      <a:pt x="37" y="14"/>
                    </a:cubicBezTo>
                    <a:cubicBezTo>
                      <a:pt x="37" y="13"/>
                      <a:pt x="36" y="12"/>
                      <a:pt x="35" y="12"/>
                    </a:cubicBezTo>
                    <a:cubicBezTo>
                      <a:pt x="33" y="12"/>
                      <a:pt x="33" y="14"/>
                      <a:pt x="32" y="15"/>
                    </a:cubicBezTo>
                    <a:cubicBezTo>
                      <a:pt x="31" y="16"/>
                      <a:pt x="27" y="15"/>
                      <a:pt x="25" y="15"/>
                    </a:cubicBezTo>
                    <a:cubicBezTo>
                      <a:pt x="20" y="15"/>
                      <a:pt x="23" y="14"/>
                      <a:pt x="22" y="11"/>
                    </a:cubicBezTo>
                    <a:cubicBezTo>
                      <a:pt x="21" y="9"/>
                      <a:pt x="20" y="9"/>
                      <a:pt x="20" y="8"/>
                    </a:cubicBezTo>
                    <a:cubicBezTo>
                      <a:pt x="20" y="7"/>
                      <a:pt x="21" y="6"/>
                      <a:pt x="21" y="5"/>
                    </a:cubicBezTo>
                    <a:cubicBezTo>
                      <a:pt x="21" y="0"/>
                      <a:pt x="18" y="4"/>
                      <a:pt x="17" y="5"/>
                    </a:cubicBezTo>
                    <a:cubicBezTo>
                      <a:pt x="15" y="7"/>
                      <a:pt x="12" y="5"/>
                      <a:pt x="11" y="8"/>
                    </a:cubicBezTo>
                    <a:cubicBezTo>
                      <a:pt x="10" y="9"/>
                      <a:pt x="11" y="10"/>
                      <a:pt x="11" y="11"/>
                    </a:cubicBezTo>
                    <a:cubicBezTo>
                      <a:pt x="10" y="12"/>
                      <a:pt x="7" y="12"/>
                      <a:pt x="6" y="11"/>
                    </a:cubicBezTo>
                    <a:cubicBezTo>
                      <a:pt x="6" y="13"/>
                      <a:pt x="6" y="16"/>
                      <a:pt x="6" y="18"/>
                    </a:cubicBezTo>
                    <a:cubicBezTo>
                      <a:pt x="9" y="17"/>
                      <a:pt x="10" y="20"/>
                      <a:pt x="8" y="22"/>
                    </a:cubicBezTo>
                    <a:cubicBezTo>
                      <a:pt x="7" y="24"/>
                      <a:pt x="5" y="25"/>
                      <a:pt x="3" y="27"/>
                    </a:cubicBezTo>
                    <a:cubicBezTo>
                      <a:pt x="2" y="28"/>
                      <a:pt x="1" y="29"/>
                      <a:pt x="0" y="31"/>
                    </a:cubicBezTo>
                    <a:cubicBezTo>
                      <a:pt x="1" y="31"/>
                      <a:pt x="1" y="31"/>
                      <a:pt x="2" y="31"/>
                    </a:cubicBezTo>
                    <a:cubicBezTo>
                      <a:pt x="2" y="32"/>
                      <a:pt x="1" y="34"/>
                      <a:pt x="2" y="35"/>
                    </a:cubicBezTo>
                    <a:cubicBezTo>
                      <a:pt x="3" y="36"/>
                      <a:pt x="5" y="35"/>
                      <a:pt x="5" y="35"/>
                    </a:cubicBezTo>
                    <a:cubicBezTo>
                      <a:pt x="5" y="34"/>
                      <a:pt x="5" y="32"/>
                      <a:pt x="6" y="32"/>
                    </a:cubicBezTo>
                    <a:cubicBezTo>
                      <a:pt x="6" y="31"/>
                      <a:pt x="9" y="31"/>
                      <a:pt x="10" y="31"/>
                    </a:cubicBezTo>
                    <a:cubicBezTo>
                      <a:pt x="10" y="33"/>
                      <a:pt x="7" y="35"/>
                      <a:pt x="10" y="35"/>
                    </a:cubicBezTo>
                    <a:cubicBezTo>
                      <a:pt x="11" y="35"/>
                      <a:pt x="12" y="34"/>
                      <a:pt x="12" y="33"/>
                    </a:cubicBezTo>
                    <a:cubicBezTo>
                      <a:pt x="13" y="33"/>
                      <a:pt x="14" y="32"/>
                      <a:pt x="16" y="33"/>
                    </a:cubicBezTo>
                    <a:cubicBezTo>
                      <a:pt x="16" y="35"/>
                      <a:pt x="15" y="35"/>
                      <a:pt x="14" y="36"/>
                    </a:cubicBezTo>
                    <a:cubicBezTo>
                      <a:pt x="14" y="38"/>
                      <a:pt x="16" y="39"/>
                      <a:pt x="16" y="41"/>
                    </a:cubicBezTo>
                    <a:cubicBezTo>
                      <a:pt x="17" y="45"/>
                      <a:pt x="14" y="48"/>
                      <a:pt x="18" y="49"/>
                    </a:cubicBezTo>
                    <a:cubicBezTo>
                      <a:pt x="22" y="51"/>
                      <a:pt x="23" y="52"/>
                      <a:pt x="22" y="56"/>
                    </a:cubicBezTo>
                    <a:cubicBezTo>
                      <a:pt x="22" y="59"/>
                      <a:pt x="21" y="62"/>
                      <a:pt x="21" y="66"/>
                    </a:cubicBezTo>
                    <a:cubicBezTo>
                      <a:pt x="21" y="69"/>
                      <a:pt x="20" y="72"/>
                      <a:pt x="21" y="75"/>
                    </a:cubicBezTo>
                    <a:cubicBezTo>
                      <a:pt x="22" y="77"/>
                      <a:pt x="23" y="78"/>
                      <a:pt x="24" y="79"/>
                    </a:cubicBezTo>
                    <a:cubicBezTo>
                      <a:pt x="26" y="81"/>
                      <a:pt x="26" y="83"/>
                      <a:pt x="27" y="85"/>
                    </a:cubicBezTo>
                    <a:cubicBezTo>
                      <a:pt x="27" y="85"/>
                      <a:pt x="28" y="86"/>
                      <a:pt x="29" y="87"/>
                    </a:cubicBezTo>
                    <a:cubicBezTo>
                      <a:pt x="30" y="88"/>
                      <a:pt x="29" y="88"/>
                      <a:pt x="31" y="88"/>
                    </a:cubicBezTo>
                    <a:cubicBezTo>
                      <a:pt x="33" y="88"/>
                      <a:pt x="34" y="90"/>
                      <a:pt x="35" y="92"/>
                    </a:cubicBezTo>
                    <a:cubicBezTo>
                      <a:pt x="36" y="93"/>
                      <a:pt x="36" y="95"/>
                      <a:pt x="36" y="96"/>
                    </a:cubicBezTo>
                    <a:cubicBezTo>
                      <a:pt x="36" y="97"/>
                      <a:pt x="36" y="97"/>
                      <a:pt x="37" y="98"/>
                    </a:cubicBezTo>
                    <a:cubicBezTo>
                      <a:pt x="37" y="99"/>
                      <a:pt x="37" y="100"/>
                      <a:pt x="37" y="101"/>
                    </a:cubicBezTo>
                    <a:cubicBezTo>
                      <a:pt x="38" y="103"/>
                      <a:pt x="41" y="103"/>
                      <a:pt x="43" y="103"/>
                    </a:cubicBezTo>
                    <a:cubicBezTo>
                      <a:pt x="44" y="103"/>
                      <a:pt x="45" y="104"/>
                      <a:pt x="46" y="104"/>
                    </a:cubicBezTo>
                    <a:cubicBezTo>
                      <a:pt x="47" y="103"/>
                      <a:pt x="47" y="102"/>
                      <a:pt x="48" y="102"/>
                    </a:cubicBezTo>
                    <a:cubicBezTo>
                      <a:pt x="50" y="102"/>
                      <a:pt x="51" y="105"/>
                      <a:pt x="51" y="107"/>
                    </a:cubicBezTo>
                    <a:cubicBezTo>
                      <a:pt x="51" y="108"/>
                      <a:pt x="51" y="109"/>
                      <a:pt x="51" y="109"/>
                    </a:cubicBezTo>
                    <a:cubicBezTo>
                      <a:pt x="50" y="111"/>
                      <a:pt x="50" y="111"/>
                      <a:pt x="50" y="112"/>
                    </a:cubicBezTo>
                    <a:cubicBezTo>
                      <a:pt x="47" y="116"/>
                      <a:pt x="52" y="118"/>
                      <a:pt x="51" y="122"/>
                    </a:cubicBezTo>
                    <a:cubicBezTo>
                      <a:pt x="51" y="124"/>
                      <a:pt x="50" y="126"/>
                      <a:pt x="50" y="128"/>
                    </a:cubicBezTo>
                    <a:cubicBezTo>
                      <a:pt x="49" y="129"/>
                      <a:pt x="49" y="131"/>
                      <a:pt x="49" y="132"/>
                    </a:cubicBezTo>
                    <a:cubicBezTo>
                      <a:pt x="50" y="135"/>
                      <a:pt x="52" y="135"/>
                      <a:pt x="53" y="136"/>
                    </a:cubicBezTo>
                    <a:cubicBezTo>
                      <a:pt x="54" y="138"/>
                      <a:pt x="54" y="140"/>
                      <a:pt x="56" y="139"/>
                    </a:cubicBezTo>
                    <a:cubicBezTo>
                      <a:pt x="58" y="139"/>
                      <a:pt x="57" y="138"/>
                      <a:pt x="58" y="138"/>
                    </a:cubicBezTo>
                    <a:cubicBezTo>
                      <a:pt x="59" y="137"/>
                      <a:pt x="59" y="138"/>
                      <a:pt x="61" y="139"/>
                    </a:cubicBezTo>
                    <a:cubicBezTo>
                      <a:pt x="62" y="139"/>
                      <a:pt x="64" y="140"/>
                      <a:pt x="65" y="141"/>
                    </a:cubicBezTo>
                    <a:cubicBezTo>
                      <a:pt x="66" y="142"/>
                      <a:pt x="68" y="143"/>
                      <a:pt x="68" y="141"/>
                    </a:cubicBezTo>
                    <a:cubicBezTo>
                      <a:pt x="69" y="140"/>
                      <a:pt x="68" y="139"/>
                      <a:pt x="68" y="139"/>
                    </a:cubicBezTo>
                    <a:cubicBezTo>
                      <a:pt x="69" y="137"/>
                      <a:pt x="69" y="137"/>
                      <a:pt x="70" y="136"/>
                    </a:cubicBezTo>
                    <a:cubicBezTo>
                      <a:pt x="71" y="135"/>
                      <a:pt x="72" y="133"/>
                      <a:pt x="73" y="132"/>
                    </a:cubicBezTo>
                    <a:cubicBezTo>
                      <a:pt x="75" y="129"/>
                      <a:pt x="73" y="129"/>
                      <a:pt x="73" y="127"/>
                    </a:cubicBezTo>
                    <a:cubicBezTo>
                      <a:pt x="73" y="125"/>
                      <a:pt x="75" y="125"/>
                      <a:pt x="77" y="125"/>
                    </a:cubicBezTo>
                    <a:cubicBezTo>
                      <a:pt x="81" y="124"/>
                      <a:pt x="79" y="120"/>
                      <a:pt x="80" y="117"/>
                    </a:cubicBezTo>
                    <a:cubicBezTo>
                      <a:pt x="81" y="115"/>
                      <a:pt x="84" y="116"/>
                      <a:pt x="84" y="113"/>
                    </a:cubicBezTo>
                    <a:cubicBezTo>
                      <a:pt x="84" y="111"/>
                      <a:pt x="83" y="109"/>
                      <a:pt x="81" y="108"/>
                    </a:cubicBezTo>
                    <a:cubicBezTo>
                      <a:pt x="80" y="106"/>
                      <a:pt x="80" y="104"/>
                      <a:pt x="78" y="102"/>
                    </a:cubicBezTo>
                    <a:cubicBezTo>
                      <a:pt x="77" y="100"/>
                      <a:pt x="76" y="98"/>
                      <a:pt x="76" y="96"/>
                    </a:cubicBezTo>
                    <a:cubicBezTo>
                      <a:pt x="76" y="92"/>
                      <a:pt x="83" y="93"/>
                      <a:pt x="87" y="93"/>
                    </a:cubicBezTo>
                    <a:cubicBezTo>
                      <a:pt x="89" y="93"/>
                      <a:pt x="89" y="94"/>
                      <a:pt x="91" y="95"/>
                    </a:cubicBezTo>
                    <a:cubicBezTo>
                      <a:pt x="92" y="95"/>
                      <a:pt x="94" y="96"/>
                      <a:pt x="96" y="96"/>
                    </a:cubicBezTo>
                    <a:cubicBezTo>
                      <a:pt x="98" y="96"/>
                      <a:pt x="101" y="94"/>
                      <a:pt x="103" y="97"/>
                    </a:cubicBezTo>
                    <a:cubicBezTo>
                      <a:pt x="103" y="98"/>
                      <a:pt x="103" y="99"/>
                      <a:pt x="104" y="100"/>
                    </a:cubicBezTo>
                    <a:cubicBezTo>
                      <a:pt x="105" y="100"/>
                      <a:pt x="106" y="100"/>
                      <a:pt x="107" y="101"/>
                    </a:cubicBezTo>
                    <a:cubicBezTo>
                      <a:pt x="109" y="102"/>
                      <a:pt x="110" y="106"/>
                      <a:pt x="113" y="106"/>
                    </a:cubicBezTo>
                    <a:cubicBezTo>
                      <a:pt x="115" y="107"/>
                      <a:pt x="116" y="103"/>
                      <a:pt x="118" y="103"/>
                    </a:cubicBezTo>
                    <a:cubicBezTo>
                      <a:pt x="120" y="102"/>
                      <a:pt x="123" y="103"/>
                      <a:pt x="125" y="103"/>
                    </a:cubicBezTo>
                    <a:cubicBezTo>
                      <a:pt x="127" y="102"/>
                      <a:pt x="129" y="100"/>
                      <a:pt x="131" y="100"/>
                    </a:cubicBezTo>
                    <a:cubicBezTo>
                      <a:pt x="132" y="100"/>
                      <a:pt x="133" y="100"/>
                      <a:pt x="133" y="100"/>
                    </a:cubicBezTo>
                    <a:cubicBezTo>
                      <a:pt x="134" y="98"/>
                      <a:pt x="134" y="97"/>
                      <a:pt x="134" y="95"/>
                    </a:cubicBezTo>
                    <a:cubicBezTo>
                      <a:pt x="134" y="88"/>
                      <a:pt x="132" y="81"/>
                      <a:pt x="137" y="75"/>
                    </a:cubicBezTo>
                    <a:cubicBezTo>
                      <a:pt x="141" y="71"/>
                      <a:pt x="143" y="65"/>
                      <a:pt x="146" y="60"/>
                    </a:cubicBezTo>
                    <a:cubicBezTo>
                      <a:pt x="148" y="56"/>
                      <a:pt x="154" y="53"/>
                      <a:pt x="153" y="48"/>
                    </a:cubicBezTo>
                    <a:cubicBezTo>
                      <a:pt x="152" y="45"/>
                      <a:pt x="148" y="42"/>
                      <a:pt x="146" y="41"/>
                    </a:cubicBezTo>
                    <a:cubicBezTo>
                      <a:pt x="143" y="38"/>
                      <a:pt x="140" y="37"/>
                      <a:pt x="136" y="36"/>
                    </a:cubicBezTo>
                    <a:cubicBezTo>
                      <a:pt x="133" y="36"/>
                      <a:pt x="132" y="35"/>
                      <a:pt x="130" y="34"/>
                    </a:cubicBezTo>
                    <a:cubicBezTo>
                      <a:pt x="129" y="34"/>
                      <a:pt x="128" y="33"/>
                      <a:pt x="128" y="32"/>
                    </a:cubicBezTo>
                    <a:cubicBezTo>
                      <a:pt x="127" y="32"/>
                      <a:pt x="126" y="32"/>
                      <a:pt x="125" y="32"/>
                    </a:cubicBezTo>
                    <a:cubicBezTo>
                      <a:pt x="124" y="31"/>
                      <a:pt x="124" y="30"/>
                      <a:pt x="123" y="29"/>
                    </a:cubicBezTo>
                    <a:cubicBezTo>
                      <a:pt x="122" y="29"/>
                      <a:pt x="121" y="28"/>
                      <a:pt x="120" y="27"/>
                    </a:cubicBezTo>
                    <a:cubicBezTo>
                      <a:pt x="119" y="26"/>
                      <a:pt x="117" y="25"/>
                      <a:pt x="117" y="23"/>
                    </a:cubicBezTo>
                    <a:cubicBezTo>
                      <a:pt x="116" y="23"/>
                      <a:pt x="115" y="23"/>
                      <a:pt x="114" y="23"/>
                    </a:cubicBezTo>
                    <a:cubicBezTo>
                      <a:pt x="114" y="22"/>
                      <a:pt x="115" y="20"/>
                      <a:pt x="114" y="19"/>
                    </a:cubicBezTo>
                    <a:cubicBezTo>
                      <a:pt x="113" y="19"/>
                      <a:pt x="110" y="19"/>
                      <a:pt x="110" y="19"/>
                    </a:cubicBezTo>
                    <a:cubicBezTo>
                      <a:pt x="109" y="17"/>
                      <a:pt x="110" y="14"/>
                      <a:pt x="110" y="12"/>
                    </a:cubicBezTo>
                    <a:cubicBezTo>
                      <a:pt x="110" y="11"/>
                      <a:pt x="110" y="9"/>
                      <a:pt x="109" y="8"/>
                    </a:cubicBezTo>
                    <a:cubicBezTo>
                      <a:pt x="109" y="8"/>
                      <a:pt x="105" y="7"/>
                      <a:pt x="105" y="7"/>
                    </a:cubicBezTo>
                    <a:cubicBezTo>
                      <a:pt x="103" y="7"/>
                      <a:pt x="102" y="7"/>
                      <a:pt x="100" y="7"/>
                    </a:cubicBezTo>
                    <a:cubicBezTo>
                      <a:pt x="98" y="7"/>
                      <a:pt x="98" y="6"/>
                      <a:pt x="97" y="6"/>
                    </a:cubicBezTo>
                    <a:cubicBezTo>
                      <a:pt x="95" y="5"/>
                      <a:pt x="93" y="5"/>
                      <a:pt x="91" y="5"/>
                    </a:cubicBezTo>
                    <a:cubicBezTo>
                      <a:pt x="91" y="6"/>
                      <a:pt x="90" y="7"/>
                      <a:pt x="89" y="8"/>
                    </a:cubicBezTo>
                    <a:cubicBezTo>
                      <a:pt x="88" y="9"/>
                      <a:pt x="86" y="10"/>
                      <a:pt x="86" y="10"/>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5" name="Freeform 71"/>
              <p:cNvSpPr>
                <a:spLocks/>
              </p:cNvSpPr>
              <p:nvPr/>
            </p:nvSpPr>
            <p:spPr bwMode="auto">
              <a:xfrm>
                <a:off x="5600700" y="4349750"/>
                <a:ext cx="779462" cy="682625"/>
              </a:xfrm>
              <a:custGeom>
                <a:avLst/>
                <a:gdLst>
                  <a:gd name="T0" fmla="*/ 5 w 208"/>
                  <a:gd name="T1" fmla="*/ 38 h 182"/>
                  <a:gd name="T2" fmla="*/ 0 w 208"/>
                  <a:gd name="T3" fmla="*/ 48 h 182"/>
                  <a:gd name="T4" fmla="*/ 4 w 208"/>
                  <a:gd name="T5" fmla="*/ 56 h 182"/>
                  <a:gd name="T6" fmla="*/ 4 w 208"/>
                  <a:gd name="T7" fmla="*/ 91 h 182"/>
                  <a:gd name="T8" fmla="*/ 28 w 208"/>
                  <a:gd name="T9" fmla="*/ 91 h 182"/>
                  <a:gd name="T10" fmla="*/ 34 w 208"/>
                  <a:gd name="T11" fmla="*/ 95 h 182"/>
                  <a:gd name="T12" fmla="*/ 36 w 208"/>
                  <a:gd name="T13" fmla="*/ 107 h 182"/>
                  <a:gd name="T14" fmla="*/ 47 w 208"/>
                  <a:gd name="T15" fmla="*/ 112 h 182"/>
                  <a:gd name="T16" fmla="*/ 49 w 208"/>
                  <a:gd name="T17" fmla="*/ 127 h 182"/>
                  <a:gd name="T18" fmla="*/ 52 w 208"/>
                  <a:gd name="T19" fmla="*/ 133 h 182"/>
                  <a:gd name="T20" fmla="*/ 75 w 208"/>
                  <a:gd name="T21" fmla="*/ 135 h 182"/>
                  <a:gd name="T22" fmla="*/ 89 w 208"/>
                  <a:gd name="T23" fmla="*/ 134 h 182"/>
                  <a:gd name="T24" fmla="*/ 88 w 208"/>
                  <a:gd name="T25" fmla="*/ 144 h 182"/>
                  <a:gd name="T26" fmla="*/ 92 w 208"/>
                  <a:gd name="T27" fmla="*/ 153 h 182"/>
                  <a:gd name="T28" fmla="*/ 93 w 208"/>
                  <a:gd name="T29" fmla="*/ 168 h 182"/>
                  <a:gd name="T30" fmla="*/ 99 w 208"/>
                  <a:gd name="T31" fmla="*/ 175 h 182"/>
                  <a:gd name="T32" fmla="*/ 106 w 208"/>
                  <a:gd name="T33" fmla="*/ 180 h 182"/>
                  <a:gd name="T34" fmla="*/ 114 w 208"/>
                  <a:gd name="T35" fmla="*/ 179 h 182"/>
                  <a:gd name="T36" fmla="*/ 122 w 208"/>
                  <a:gd name="T37" fmla="*/ 177 h 182"/>
                  <a:gd name="T38" fmla="*/ 129 w 208"/>
                  <a:gd name="T39" fmla="*/ 179 h 182"/>
                  <a:gd name="T40" fmla="*/ 132 w 208"/>
                  <a:gd name="T41" fmla="*/ 173 h 182"/>
                  <a:gd name="T42" fmla="*/ 130 w 208"/>
                  <a:gd name="T43" fmla="*/ 164 h 182"/>
                  <a:gd name="T44" fmla="*/ 143 w 208"/>
                  <a:gd name="T45" fmla="*/ 156 h 182"/>
                  <a:gd name="T46" fmla="*/ 149 w 208"/>
                  <a:gd name="T47" fmla="*/ 147 h 182"/>
                  <a:gd name="T48" fmla="*/ 155 w 208"/>
                  <a:gd name="T49" fmla="*/ 138 h 182"/>
                  <a:gd name="T50" fmla="*/ 155 w 208"/>
                  <a:gd name="T51" fmla="*/ 125 h 182"/>
                  <a:gd name="T52" fmla="*/ 150 w 208"/>
                  <a:gd name="T53" fmla="*/ 101 h 182"/>
                  <a:gd name="T54" fmla="*/ 149 w 208"/>
                  <a:gd name="T55" fmla="*/ 91 h 182"/>
                  <a:gd name="T56" fmla="*/ 166 w 208"/>
                  <a:gd name="T57" fmla="*/ 88 h 182"/>
                  <a:gd name="T58" fmla="*/ 179 w 208"/>
                  <a:gd name="T59" fmla="*/ 83 h 182"/>
                  <a:gd name="T60" fmla="*/ 185 w 208"/>
                  <a:gd name="T61" fmla="*/ 74 h 182"/>
                  <a:gd name="T62" fmla="*/ 195 w 208"/>
                  <a:gd name="T63" fmla="*/ 66 h 182"/>
                  <a:gd name="T64" fmla="*/ 198 w 208"/>
                  <a:gd name="T65" fmla="*/ 50 h 182"/>
                  <a:gd name="T66" fmla="*/ 206 w 208"/>
                  <a:gd name="T67" fmla="*/ 45 h 182"/>
                  <a:gd name="T68" fmla="*/ 188 w 208"/>
                  <a:gd name="T69" fmla="*/ 29 h 182"/>
                  <a:gd name="T70" fmla="*/ 164 w 208"/>
                  <a:gd name="T71" fmla="*/ 27 h 182"/>
                  <a:gd name="T72" fmla="*/ 161 w 208"/>
                  <a:gd name="T73" fmla="*/ 40 h 182"/>
                  <a:gd name="T74" fmla="*/ 155 w 208"/>
                  <a:gd name="T75" fmla="*/ 51 h 182"/>
                  <a:gd name="T76" fmla="*/ 152 w 208"/>
                  <a:gd name="T77" fmla="*/ 26 h 182"/>
                  <a:gd name="T78" fmla="*/ 141 w 208"/>
                  <a:gd name="T79" fmla="*/ 15 h 182"/>
                  <a:gd name="T80" fmla="*/ 125 w 208"/>
                  <a:gd name="T81" fmla="*/ 18 h 182"/>
                  <a:gd name="T82" fmla="*/ 88 w 208"/>
                  <a:gd name="T83" fmla="*/ 18 h 182"/>
                  <a:gd name="T84" fmla="*/ 74 w 208"/>
                  <a:gd name="T85" fmla="*/ 11 h 182"/>
                  <a:gd name="T86" fmla="*/ 58 w 208"/>
                  <a:gd name="T87" fmla="*/ 1 h 182"/>
                  <a:gd name="T88" fmla="*/ 32 w 208"/>
                  <a:gd name="T89" fmla="*/ 15 h 182"/>
                  <a:gd name="T90" fmla="*/ 15 w 208"/>
                  <a:gd name="T91" fmla="*/ 15 h 182"/>
                  <a:gd name="T92" fmla="*/ 3 w 208"/>
                  <a:gd name="T93" fmla="*/ 23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08" h="182">
                    <a:moveTo>
                      <a:pt x="4" y="25"/>
                    </a:moveTo>
                    <a:cubicBezTo>
                      <a:pt x="5" y="27"/>
                      <a:pt x="6" y="28"/>
                      <a:pt x="5" y="30"/>
                    </a:cubicBezTo>
                    <a:cubicBezTo>
                      <a:pt x="4" y="33"/>
                      <a:pt x="5" y="35"/>
                      <a:pt x="5" y="38"/>
                    </a:cubicBezTo>
                    <a:cubicBezTo>
                      <a:pt x="4" y="39"/>
                      <a:pt x="3" y="39"/>
                      <a:pt x="2" y="39"/>
                    </a:cubicBezTo>
                    <a:cubicBezTo>
                      <a:pt x="0" y="39"/>
                      <a:pt x="0" y="39"/>
                      <a:pt x="0" y="40"/>
                    </a:cubicBezTo>
                    <a:cubicBezTo>
                      <a:pt x="0" y="42"/>
                      <a:pt x="0" y="46"/>
                      <a:pt x="0" y="48"/>
                    </a:cubicBezTo>
                    <a:cubicBezTo>
                      <a:pt x="1" y="49"/>
                      <a:pt x="1" y="49"/>
                      <a:pt x="2" y="49"/>
                    </a:cubicBezTo>
                    <a:cubicBezTo>
                      <a:pt x="3" y="49"/>
                      <a:pt x="5" y="49"/>
                      <a:pt x="5" y="51"/>
                    </a:cubicBezTo>
                    <a:cubicBezTo>
                      <a:pt x="6" y="52"/>
                      <a:pt x="6" y="56"/>
                      <a:pt x="4" y="56"/>
                    </a:cubicBezTo>
                    <a:cubicBezTo>
                      <a:pt x="4" y="61"/>
                      <a:pt x="3" y="66"/>
                      <a:pt x="4" y="72"/>
                    </a:cubicBezTo>
                    <a:cubicBezTo>
                      <a:pt x="4" y="75"/>
                      <a:pt x="5" y="78"/>
                      <a:pt x="5" y="82"/>
                    </a:cubicBezTo>
                    <a:cubicBezTo>
                      <a:pt x="5" y="83"/>
                      <a:pt x="3" y="89"/>
                      <a:pt x="4" y="91"/>
                    </a:cubicBezTo>
                    <a:cubicBezTo>
                      <a:pt x="5" y="92"/>
                      <a:pt x="10" y="91"/>
                      <a:pt x="11" y="91"/>
                    </a:cubicBezTo>
                    <a:cubicBezTo>
                      <a:pt x="13" y="91"/>
                      <a:pt x="15" y="91"/>
                      <a:pt x="18" y="91"/>
                    </a:cubicBezTo>
                    <a:cubicBezTo>
                      <a:pt x="21" y="91"/>
                      <a:pt x="25" y="91"/>
                      <a:pt x="28" y="91"/>
                    </a:cubicBezTo>
                    <a:cubicBezTo>
                      <a:pt x="30" y="92"/>
                      <a:pt x="32" y="91"/>
                      <a:pt x="33" y="91"/>
                    </a:cubicBezTo>
                    <a:cubicBezTo>
                      <a:pt x="35" y="91"/>
                      <a:pt x="34" y="91"/>
                      <a:pt x="34" y="93"/>
                    </a:cubicBezTo>
                    <a:cubicBezTo>
                      <a:pt x="34" y="93"/>
                      <a:pt x="34" y="95"/>
                      <a:pt x="34" y="95"/>
                    </a:cubicBezTo>
                    <a:cubicBezTo>
                      <a:pt x="34" y="97"/>
                      <a:pt x="33" y="98"/>
                      <a:pt x="33" y="99"/>
                    </a:cubicBezTo>
                    <a:cubicBezTo>
                      <a:pt x="33" y="101"/>
                      <a:pt x="34" y="101"/>
                      <a:pt x="34" y="102"/>
                    </a:cubicBezTo>
                    <a:cubicBezTo>
                      <a:pt x="35" y="104"/>
                      <a:pt x="35" y="106"/>
                      <a:pt x="36" y="107"/>
                    </a:cubicBezTo>
                    <a:cubicBezTo>
                      <a:pt x="36" y="108"/>
                      <a:pt x="37" y="109"/>
                      <a:pt x="38" y="110"/>
                    </a:cubicBezTo>
                    <a:cubicBezTo>
                      <a:pt x="39" y="111"/>
                      <a:pt x="40" y="111"/>
                      <a:pt x="41" y="111"/>
                    </a:cubicBezTo>
                    <a:cubicBezTo>
                      <a:pt x="43" y="110"/>
                      <a:pt x="46" y="109"/>
                      <a:pt x="47" y="112"/>
                    </a:cubicBezTo>
                    <a:cubicBezTo>
                      <a:pt x="47" y="114"/>
                      <a:pt x="47" y="116"/>
                      <a:pt x="47" y="118"/>
                    </a:cubicBezTo>
                    <a:cubicBezTo>
                      <a:pt x="44" y="118"/>
                      <a:pt x="47" y="121"/>
                      <a:pt x="47" y="122"/>
                    </a:cubicBezTo>
                    <a:cubicBezTo>
                      <a:pt x="48" y="124"/>
                      <a:pt x="47" y="126"/>
                      <a:pt x="49" y="127"/>
                    </a:cubicBezTo>
                    <a:cubicBezTo>
                      <a:pt x="50" y="127"/>
                      <a:pt x="51" y="126"/>
                      <a:pt x="51" y="128"/>
                    </a:cubicBezTo>
                    <a:cubicBezTo>
                      <a:pt x="51" y="128"/>
                      <a:pt x="51" y="130"/>
                      <a:pt x="51" y="130"/>
                    </a:cubicBezTo>
                    <a:cubicBezTo>
                      <a:pt x="52" y="131"/>
                      <a:pt x="52" y="132"/>
                      <a:pt x="52" y="133"/>
                    </a:cubicBezTo>
                    <a:cubicBezTo>
                      <a:pt x="53" y="135"/>
                      <a:pt x="53" y="134"/>
                      <a:pt x="55" y="134"/>
                    </a:cubicBezTo>
                    <a:cubicBezTo>
                      <a:pt x="59" y="134"/>
                      <a:pt x="64" y="135"/>
                      <a:pt x="69" y="135"/>
                    </a:cubicBezTo>
                    <a:cubicBezTo>
                      <a:pt x="71" y="135"/>
                      <a:pt x="73" y="135"/>
                      <a:pt x="75" y="135"/>
                    </a:cubicBezTo>
                    <a:cubicBezTo>
                      <a:pt x="77" y="135"/>
                      <a:pt x="78" y="134"/>
                      <a:pt x="80" y="134"/>
                    </a:cubicBezTo>
                    <a:cubicBezTo>
                      <a:pt x="82" y="134"/>
                      <a:pt x="84" y="133"/>
                      <a:pt x="85" y="133"/>
                    </a:cubicBezTo>
                    <a:cubicBezTo>
                      <a:pt x="87" y="133"/>
                      <a:pt x="88" y="133"/>
                      <a:pt x="89" y="134"/>
                    </a:cubicBezTo>
                    <a:cubicBezTo>
                      <a:pt x="89" y="135"/>
                      <a:pt x="90" y="137"/>
                      <a:pt x="90" y="138"/>
                    </a:cubicBezTo>
                    <a:cubicBezTo>
                      <a:pt x="90" y="139"/>
                      <a:pt x="88" y="139"/>
                      <a:pt x="88" y="141"/>
                    </a:cubicBezTo>
                    <a:cubicBezTo>
                      <a:pt x="87" y="142"/>
                      <a:pt x="88" y="143"/>
                      <a:pt x="88" y="144"/>
                    </a:cubicBezTo>
                    <a:cubicBezTo>
                      <a:pt x="88" y="145"/>
                      <a:pt x="87" y="146"/>
                      <a:pt x="87" y="148"/>
                    </a:cubicBezTo>
                    <a:cubicBezTo>
                      <a:pt x="87" y="148"/>
                      <a:pt x="87" y="149"/>
                      <a:pt x="88" y="150"/>
                    </a:cubicBezTo>
                    <a:cubicBezTo>
                      <a:pt x="89" y="151"/>
                      <a:pt x="91" y="151"/>
                      <a:pt x="92" y="153"/>
                    </a:cubicBezTo>
                    <a:cubicBezTo>
                      <a:pt x="92" y="155"/>
                      <a:pt x="92" y="156"/>
                      <a:pt x="91" y="157"/>
                    </a:cubicBezTo>
                    <a:cubicBezTo>
                      <a:pt x="89" y="159"/>
                      <a:pt x="87" y="162"/>
                      <a:pt x="87" y="165"/>
                    </a:cubicBezTo>
                    <a:cubicBezTo>
                      <a:pt x="87" y="169"/>
                      <a:pt x="90" y="167"/>
                      <a:pt x="93" y="168"/>
                    </a:cubicBezTo>
                    <a:cubicBezTo>
                      <a:pt x="94" y="168"/>
                      <a:pt x="94" y="169"/>
                      <a:pt x="96" y="169"/>
                    </a:cubicBezTo>
                    <a:cubicBezTo>
                      <a:pt x="97" y="169"/>
                      <a:pt x="99" y="169"/>
                      <a:pt x="99" y="170"/>
                    </a:cubicBezTo>
                    <a:cubicBezTo>
                      <a:pt x="100" y="172"/>
                      <a:pt x="99" y="174"/>
                      <a:pt x="99" y="175"/>
                    </a:cubicBezTo>
                    <a:cubicBezTo>
                      <a:pt x="99" y="176"/>
                      <a:pt x="100" y="177"/>
                      <a:pt x="101" y="177"/>
                    </a:cubicBezTo>
                    <a:cubicBezTo>
                      <a:pt x="102" y="178"/>
                      <a:pt x="102" y="177"/>
                      <a:pt x="103" y="177"/>
                    </a:cubicBezTo>
                    <a:cubicBezTo>
                      <a:pt x="106" y="177"/>
                      <a:pt x="104" y="181"/>
                      <a:pt x="106" y="180"/>
                    </a:cubicBezTo>
                    <a:cubicBezTo>
                      <a:pt x="107" y="178"/>
                      <a:pt x="107" y="177"/>
                      <a:pt x="109" y="177"/>
                    </a:cubicBezTo>
                    <a:cubicBezTo>
                      <a:pt x="111" y="177"/>
                      <a:pt x="112" y="177"/>
                      <a:pt x="112" y="179"/>
                    </a:cubicBezTo>
                    <a:cubicBezTo>
                      <a:pt x="113" y="179"/>
                      <a:pt x="113" y="179"/>
                      <a:pt x="114" y="179"/>
                    </a:cubicBezTo>
                    <a:cubicBezTo>
                      <a:pt x="117" y="178"/>
                      <a:pt x="115" y="179"/>
                      <a:pt x="116" y="180"/>
                    </a:cubicBezTo>
                    <a:cubicBezTo>
                      <a:pt x="117" y="182"/>
                      <a:pt x="120" y="181"/>
                      <a:pt x="121" y="181"/>
                    </a:cubicBezTo>
                    <a:cubicBezTo>
                      <a:pt x="122" y="179"/>
                      <a:pt x="122" y="178"/>
                      <a:pt x="122" y="177"/>
                    </a:cubicBezTo>
                    <a:cubicBezTo>
                      <a:pt x="124" y="177"/>
                      <a:pt x="125" y="176"/>
                      <a:pt x="127" y="177"/>
                    </a:cubicBezTo>
                    <a:cubicBezTo>
                      <a:pt x="128" y="177"/>
                      <a:pt x="127" y="177"/>
                      <a:pt x="128" y="177"/>
                    </a:cubicBezTo>
                    <a:cubicBezTo>
                      <a:pt x="128" y="178"/>
                      <a:pt x="128" y="178"/>
                      <a:pt x="129" y="179"/>
                    </a:cubicBezTo>
                    <a:cubicBezTo>
                      <a:pt x="129" y="179"/>
                      <a:pt x="131" y="179"/>
                      <a:pt x="131" y="179"/>
                    </a:cubicBezTo>
                    <a:cubicBezTo>
                      <a:pt x="132" y="178"/>
                      <a:pt x="132" y="177"/>
                      <a:pt x="132" y="176"/>
                    </a:cubicBezTo>
                    <a:cubicBezTo>
                      <a:pt x="132" y="175"/>
                      <a:pt x="132" y="174"/>
                      <a:pt x="132" y="173"/>
                    </a:cubicBezTo>
                    <a:cubicBezTo>
                      <a:pt x="132" y="171"/>
                      <a:pt x="131" y="172"/>
                      <a:pt x="130" y="171"/>
                    </a:cubicBezTo>
                    <a:cubicBezTo>
                      <a:pt x="129" y="169"/>
                      <a:pt x="130" y="168"/>
                      <a:pt x="130" y="167"/>
                    </a:cubicBezTo>
                    <a:cubicBezTo>
                      <a:pt x="130" y="166"/>
                      <a:pt x="130" y="165"/>
                      <a:pt x="130" y="164"/>
                    </a:cubicBezTo>
                    <a:cubicBezTo>
                      <a:pt x="129" y="163"/>
                      <a:pt x="128" y="158"/>
                      <a:pt x="129" y="157"/>
                    </a:cubicBezTo>
                    <a:cubicBezTo>
                      <a:pt x="131" y="156"/>
                      <a:pt x="134" y="157"/>
                      <a:pt x="135" y="157"/>
                    </a:cubicBezTo>
                    <a:cubicBezTo>
                      <a:pt x="138" y="157"/>
                      <a:pt x="140" y="156"/>
                      <a:pt x="143" y="156"/>
                    </a:cubicBezTo>
                    <a:cubicBezTo>
                      <a:pt x="145" y="156"/>
                      <a:pt x="147" y="156"/>
                      <a:pt x="149" y="156"/>
                    </a:cubicBezTo>
                    <a:cubicBezTo>
                      <a:pt x="148" y="155"/>
                      <a:pt x="146" y="152"/>
                      <a:pt x="147" y="150"/>
                    </a:cubicBezTo>
                    <a:cubicBezTo>
                      <a:pt x="147" y="149"/>
                      <a:pt x="148" y="148"/>
                      <a:pt x="149" y="147"/>
                    </a:cubicBezTo>
                    <a:cubicBezTo>
                      <a:pt x="151" y="146"/>
                      <a:pt x="151" y="145"/>
                      <a:pt x="152" y="144"/>
                    </a:cubicBezTo>
                    <a:cubicBezTo>
                      <a:pt x="152" y="143"/>
                      <a:pt x="153" y="142"/>
                      <a:pt x="154" y="141"/>
                    </a:cubicBezTo>
                    <a:cubicBezTo>
                      <a:pt x="154" y="140"/>
                      <a:pt x="154" y="139"/>
                      <a:pt x="155" y="138"/>
                    </a:cubicBezTo>
                    <a:cubicBezTo>
                      <a:pt x="155" y="137"/>
                      <a:pt x="156" y="137"/>
                      <a:pt x="157" y="137"/>
                    </a:cubicBezTo>
                    <a:cubicBezTo>
                      <a:pt x="157" y="135"/>
                      <a:pt x="157" y="133"/>
                      <a:pt x="156" y="131"/>
                    </a:cubicBezTo>
                    <a:cubicBezTo>
                      <a:pt x="155" y="129"/>
                      <a:pt x="155" y="127"/>
                      <a:pt x="155" y="125"/>
                    </a:cubicBezTo>
                    <a:cubicBezTo>
                      <a:pt x="155" y="123"/>
                      <a:pt x="154" y="121"/>
                      <a:pt x="153" y="119"/>
                    </a:cubicBezTo>
                    <a:cubicBezTo>
                      <a:pt x="152" y="115"/>
                      <a:pt x="153" y="111"/>
                      <a:pt x="151" y="107"/>
                    </a:cubicBezTo>
                    <a:cubicBezTo>
                      <a:pt x="151" y="106"/>
                      <a:pt x="149" y="102"/>
                      <a:pt x="150" y="101"/>
                    </a:cubicBezTo>
                    <a:cubicBezTo>
                      <a:pt x="151" y="101"/>
                      <a:pt x="153" y="102"/>
                      <a:pt x="153" y="101"/>
                    </a:cubicBezTo>
                    <a:cubicBezTo>
                      <a:pt x="154" y="100"/>
                      <a:pt x="153" y="98"/>
                      <a:pt x="152" y="97"/>
                    </a:cubicBezTo>
                    <a:cubicBezTo>
                      <a:pt x="151" y="95"/>
                      <a:pt x="150" y="93"/>
                      <a:pt x="149" y="91"/>
                    </a:cubicBezTo>
                    <a:cubicBezTo>
                      <a:pt x="152" y="90"/>
                      <a:pt x="156" y="91"/>
                      <a:pt x="158" y="91"/>
                    </a:cubicBezTo>
                    <a:cubicBezTo>
                      <a:pt x="161" y="91"/>
                      <a:pt x="160" y="89"/>
                      <a:pt x="162" y="88"/>
                    </a:cubicBezTo>
                    <a:cubicBezTo>
                      <a:pt x="163" y="87"/>
                      <a:pt x="165" y="88"/>
                      <a:pt x="166" y="88"/>
                    </a:cubicBezTo>
                    <a:cubicBezTo>
                      <a:pt x="169" y="88"/>
                      <a:pt x="172" y="88"/>
                      <a:pt x="175" y="87"/>
                    </a:cubicBezTo>
                    <a:cubicBezTo>
                      <a:pt x="176" y="87"/>
                      <a:pt x="178" y="87"/>
                      <a:pt x="179" y="86"/>
                    </a:cubicBezTo>
                    <a:cubicBezTo>
                      <a:pt x="179" y="85"/>
                      <a:pt x="179" y="84"/>
                      <a:pt x="179" y="83"/>
                    </a:cubicBezTo>
                    <a:cubicBezTo>
                      <a:pt x="180" y="83"/>
                      <a:pt x="181" y="82"/>
                      <a:pt x="181" y="81"/>
                    </a:cubicBezTo>
                    <a:cubicBezTo>
                      <a:pt x="182" y="80"/>
                      <a:pt x="183" y="78"/>
                      <a:pt x="183" y="76"/>
                    </a:cubicBezTo>
                    <a:cubicBezTo>
                      <a:pt x="183" y="74"/>
                      <a:pt x="183" y="74"/>
                      <a:pt x="185" y="74"/>
                    </a:cubicBezTo>
                    <a:cubicBezTo>
                      <a:pt x="189" y="73"/>
                      <a:pt x="186" y="70"/>
                      <a:pt x="189" y="70"/>
                    </a:cubicBezTo>
                    <a:cubicBezTo>
                      <a:pt x="190" y="70"/>
                      <a:pt x="191" y="70"/>
                      <a:pt x="192" y="70"/>
                    </a:cubicBezTo>
                    <a:cubicBezTo>
                      <a:pt x="193" y="68"/>
                      <a:pt x="194" y="67"/>
                      <a:pt x="195" y="66"/>
                    </a:cubicBezTo>
                    <a:cubicBezTo>
                      <a:pt x="197" y="64"/>
                      <a:pt x="199" y="63"/>
                      <a:pt x="200" y="61"/>
                    </a:cubicBezTo>
                    <a:cubicBezTo>
                      <a:pt x="202" y="59"/>
                      <a:pt x="201" y="56"/>
                      <a:pt x="198" y="57"/>
                    </a:cubicBezTo>
                    <a:cubicBezTo>
                      <a:pt x="198" y="55"/>
                      <a:pt x="198" y="52"/>
                      <a:pt x="198" y="50"/>
                    </a:cubicBezTo>
                    <a:cubicBezTo>
                      <a:pt x="199" y="51"/>
                      <a:pt x="202" y="51"/>
                      <a:pt x="203" y="50"/>
                    </a:cubicBezTo>
                    <a:cubicBezTo>
                      <a:pt x="203" y="49"/>
                      <a:pt x="202" y="48"/>
                      <a:pt x="203" y="47"/>
                    </a:cubicBezTo>
                    <a:cubicBezTo>
                      <a:pt x="203" y="45"/>
                      <a:pt x="205" y="45"/>
                      <a:pt x="206" y="45"/>
                    </a:cubicBezTo>
                    <a:cubicBezTo>
                      <a:pt x="207" y="43"/>
                      <a:pt x="208" y="42"/>
                      <a:pt x="208" y="40"/>
                    </a:cubicBezTo>
                    <a:cubicBezTo>
                      <a:pt x="205" y="39"/>
                      <a:pt x="203" y="36"/>
                      <a:pt x="200" y="34"/>
                    </a:cubicBezTo>
                    <a:cubicBezTo>
                      <a:pt x="195" y="33"/>
                      <a:pt x="192" y="30"/>
                      <a:pt x="188" y="29"/>
                    </a:cubicBezTo>
                    <a:cubicBezTo>
                      <a:pt x="184" y="28"/>
                      <a:pt x="180" y="28"/>
                      <a:pt x="176" y="27"/>
                    </a:cubicBezTo>
                    <a:cubicBezTo>
                      <a:pt x="173" y="26"/>
                      <a:pt x="169" y="23"/>
                      <a:pt x="166" y="24"/>
                    </a:cubicBezTo>
                    <a:cubicBezTo>
                      <a:pt x="164" y="25"/>
                      <a:pt x="164" y="25"/>
                      <a:pt x="164" y="27"/>
                    </a:cubicBezTo>
                    <a:cubicBezTo>
                      <a:pt x="164" y="27"/>
                      <a:pt x="165" y="29"/>
                      <a:pt x="164" y="29"/>
                    </a:cubicBezTo>
                    <a:cubicBezTo>
                      <a:pt x="164" y="30"/>
                      <a:pt x="163" y="30"/>
                      <a:pt x="162" y="31"/>
                    </a:cubicBezTo>
                    <a:cubicBezTo>
                      <a:pt x="161" y="33"/>
                      <a:pt x="161" y="37"/>
                      <a:pt x="161" y="40"/>
                    </a:cubicBezTo>
                    <a:cubicBezTo>
                      <a:pt x="161" y="43"/>
                      <a:pt x="163" y="46"/>
                      <a:pt x="162" y="49"/>
                    </a:cubicBezTo>
                    <a:cubicBezTo>
                      <a:pt x="162" y="51"/>
                      <a:pt x="162" y="51"/>
                      <a:pt x="159" y="51"/>
                    </a:cubicBezTo>
                    <a:cubicBezTo>
                      <a:pt x="158" y="51"/>
                      <a:pt x="157" y="51"/>
                      <a:pt x="155" y="51"/>
                    </a:cubicBezTo>
                    <a:cubicBezTo>
                      <a:pt x="155" y="47"/>
                      <a:pt x="156" y="43"/>
                      <a:pt x="156" y="39"/>
                    </a:cubicBezTo>
                    <a:cubicBezTo>
                      <a:pt x="156" y="35"/>
                      <a:pt x="153" y="34"/>
                      <a:pt x="152" y="30"/>
                    </a:cubicBezTo>
                    <a:cubicBezTo>
                      <a:pt x="152" y="29"/>
                      <a:pt x="152" y="27"/>
                      <a:pt x="152" y="26"/>
                    </a:cubicBezTo>
                    <a:cubicBezTo>
                      <a:pt x="151" y="24"/>
                      <a:pt x="150" y="23"/>
                      <a:pt x="150" y="22"/>
                    </a:cubicBezTo>
                    <a:cubicBezTo>
                      <a:pt x="149" y="19"/>
                      <a:pt x="149" y="17"/>
                      <a:pt x="147" y="16"/>
                    </a:cubicBezTo>
                    <a:cubicBezTo>
                      <a:pt x="146" y="15"/>
                      <a:pt x="142" y="14"/>
                      <a:pt x="141" y="15"/>
                    </a:cubicBezTo>
                    <a:cubicBezTo>
                      <a:pt x="139" y="16"/>
                      <a:pt x="140" y="18"/>
                      <a:pt x="138" y="19"/>
                    </a:cubicBezTo>
                    <a:cubicBezTo>
                      <a:pt x="137" y="20"/>
                      <a:pt x="136" y="19"/>
                      <a:pt x="134" y="19"/>
                    </a:cubicBezTo>
                    <a:cubicBezTo>
                      <a:pt x="131" y="19"/>
                      <a:pt x="128" y="18"/>
                      <a:pt x="125" y="18"/>
                    </a:cubicBezTo>
                    <a:cubicBezTo>
                      <a:pt x="121" y="17"/>
                      <a:pt x="118" y="18"/>
                      <a:pt x="115" y="18"/>
                    </a:cubicBezTo>
                    <a:cubicBezTo>
                      <a:pt x="112" y="19"/>
                      <a:pt x="91" y="22"/>
                      <a:pt x="92" y="17"/>
                    </a:cubicBezTo>
                    <a:cubicBezTo>
                      <a:pt x="90" y="17"/>
                      <a:pt x="90" y="18"/>
                      <a:pt x="88" y="18"/>
                    </a:cubicBezTo>
                    <a:cubicBezTo>
                      <a:pt x="87" y="18"/>
                      <a:pt x="86" y="18"/>
                      <a:pt x="84" y="18"/>
                    </a:cubicBezTo>
                    <a:cubicBezTo>
                      <a:pt x="82" y="18"/>
                      <a:pt x="75" y="20"/>
                      <a:pt x="74" y="18"/>
                    </a:cubicBezTo>
                    <a:cubicBezTo>
                      <a:pt x="73" y="17"/>
                      <a:pt x="74" y="13"/>
                      <a:pt x="74" y="11"/>
                    </a:cubicBezTo>
                    <a:cubicBezTo>
                      <a:pt x="74" y="9"/>
                      <a:pt x="73" y="7"/>
                      <a:pt x="73" y="5"/>
                    </a:cubicBezTo>
                    <a:cubicBezTo>
                      <a:pt x="72" y="2"/>
                      <a:pt x="71" y="1"/>
                      <a:pt x="68" y="1"/>
                    </a:cubicBezTo>
                    <a:cubicBezTo>
                      <a:pt x="65" y="0"/>
                      <a:pt x="62" y="1"/>
                      <a:pt x="58" y="1"/>
                    </a:cubicBezTo>
                    <a:cubicBezTo>
                      <a:pt x="51" y="1"/>
                      <a:pt x="45" y="1"/>
                      <a:pt x="38" y="4"/>
                    </a:cubicBezTo>
                    <a:cubicBezTo>
                      <a:pt x="35" y="6"/>
                      <a:pt x="35" y="7"/>
                      <a:pt x="35" y="10"/>
                    </a:cubicBezTo>
                    <a:cubicBezTo>
                      <a:pt x="35" y="13"/>
                      <a:pt x="34" y="13"/>
                      <a:pt x="32" y="15"/>
                    </a:cubicBezTo>
                    <a:cubicBezTo>
                      <a:pt x="31" y="17"/>
                      <a:pt x="32" y="20"/>
                      <a:pt x="29" y="21"/>
                    </a:cubicBezTo>
                    <a:cubicBezTo>
                      <a:pt x="27" y="21"/>
                      <a:pt x="24" y="20"/>
                      <a:pt x="22" y="19"/>
                    </a:cubicBezTo>
                    <a:cubicBezTo>
                      <a:pt x="20" y="18"/>
                      <a:pt x="18" y="15"/>
                      <a:pt x="15" y="15"/>
                    </a:cubicBezTo>
                    <a:cubicBezTo>
                      <a:pt x="13" y="14"/>
                      <a:pt x="12" y="16"/>
                      <a:pt x="10" y="17"/>
                    </a:cubicBezTo>
                    <a:cubicBezTo>
                      <a:pt x="8" y="19"/>
                      <a:pt x="5" y="20"/>
                      <a:pt x="3" y="22"/>
                    </a:cubicBezTo>
                    <a:cubicBezTo>
                      <a:pt x="3" y="22"/>
                      <a:pt x="3" y="22"/>
                      <a:pt x="3" y="23"/>
                    </a:cubicBezTo>
                    <a:cubicBezTo>
                      <a:pt x="3" y="23"/>
                      <a:pt x="4" y="24"/>
                      <a:pt x="4" y="25"/>
                    </a:cubicBezTo>
                    <a:close/>
                  </a:path>
                </a:pathLst>
              </a:custGeom>
              <a:solidFill>
                <a:schemeClr val="accent1">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6" name="Freeform 72"/>
              <p:cNvSpPr>
                <a:spLocks/>
              </p:cNvSpPr>
              <p:nvPr/>
            </p:nvSpPr>
            <p:spPr bwMode="auto">
              <a:xfrm>
                <a:off x="387351" y="8197850"/>
                <a:ext cx="1420812" cy="977900"/>
              </a:xfrm>
              <a:custGeom>
                <a:avLst/>
                <a:gdLst>
                  <a:gd name="T0" fmla="*/ 364 w 379"/>
                  <a:gd name="T1" fmla="*/ 116 h 261"/>
                  <a:gd name="T2" fmla="*/ 354 w 379"/>
                  <a:gd name="T3" fmla="*/ 103 h 261"/>
                  <a:gd name="T4" fmla="*/ 344 w 379"/>
                  <a:gd name="T5" fmla="*/ 103 h 261"/>
                  <a:gd name="T6" fmla="*/ 334 w 379"/>
                  <a:gd name="T7" fmla="*/ 107 h 261"/>
                  <a:gd name="T8" fmla="*/ 324 w 379"/>
                  <a:gd name="T9" fmla="*/ 97 h 261"/>
                  <a:gd name="T10" fmla="*/ 322 w 379"/>
                  <a:gd name="T11" fmla="*/ 79 h 261"/>
                  <a:gd name="T12" fmla="*/ 321 w 379"/>
                  <a:gd name="T13" fmla="*/ 70 h 261"/>
                  <a:gd name="T14" fmla="*/ 333 w 379"/>
                  <a:gd name="T15" fmla="*/ 64 h 261"/>
                  <a:gd name="T16" fmla="*/ 330 w 379"/>
                  <a:gd name="T17" fmla="*/ 46 h 261"/>
                  <a:gd name="T18" fmla="*/ 325 w 379"/>
                  <a:gd name="T19" fmla="*/ 36 h 261"/>
                  <a:gd name="T20" fmla="*/ 317 w 379"/>
                  <a:gd name="T21" fmla="*/ 33 h 261"/>
                  <a:gd name="T22" fmla="*/ 315 w 379"/>
                  <a:gd name="T23" fmla="*/ 24 h 261"/>
                  <a:gd name="T24" fmla="*/ 326 w 379"/>
                  <a:gd name="T25" fmla="*/ 11 h 261"/>
                  <a:gd name="T26" fmla="*/ 331 w 379"/>
                  <a:gd name="T27" fmla="*/ 3 h 261"/>
                  <a:gd name="T28" fmla="*/ 293 w 379"/>
                  <a:gd name="T29" fmla="*/ 7 h 261"/>
                  <a:gd name="T30" fmla="*/ 256 w 379"/>
                  <a:gd name="T31" fmla="*/ 9 h 261"/>
                  <a:gd name="T32" fmla="*/ 239 w 379"/>
                  <a:gd name="T33" fmla="*/ 24 h 261"/>
                  <a:gd name="T34" fmla="*/ 196 w 379"/>
                  <a:gd name="T35" fmla="*/ 34 h 261"/>
                  <a:gd name="T36" fmla="*/ 183 w 379"/>
                  <a:gd name="T37" fmla="*/ 60 h 261"/>
                  <a:gd name="T38" fmla="*/ 153 w 379"/>
                  <a:gd name="T39" fmla="*/ 75 h 261"/>
                  <a:gd name="T40" fmla="*/ 126 w 379"/>
                  <a:gd name="T41" fmla="*/ 66 h 261"/>
                  <a:gd name="T42" fmla="*/ 116 w 379"/>
                  <a:gd name="T43" fmla="*/ 54 h 261"/>
                  <a:gd name="T44" fmla="*/ 97 w 379"/>
                  <a:gd name="T45" fmla="*/ 57 h 261"/>
                  <a:gd name="T46" fmla="*/ 68 w 379"/>
                  <a:gd name="T47" fmla="*/ 65 h 261"/>
                  <a:gd name="T48" fmla="*/ 42 w 379"/>
                  <a:gd name="T49" fmla="*/ 70 h 261"/>
                  <a:gd name="T50" fmla="*/ 23 w 379"/>
                  <a:gd name="T51" fmla="*/ 92 h 261"/>
                  <a:gd name="T52" fmla="*/ 8 w 379"/>
                  <a:gd name="T53" fmla="*/ 100 h 261"/>
                  <a:gd name="T54" fmla="*/ 34 w 379"/>
                  <a:gd name="T55" fmla="*/ 111 h 261"/>
                  <a:gd name="T56" fmla="*/ 49 w 379"/>
                  <a:gd name="T57" fmla="*/ 125 h 261"/>
                  <a:gd name="T58" fmla="*/ 29 w 379"/>
                  <a:gd name="T59" fmla="*/ 151 h 261"/>
                  <a:gd name="T60" fmla="*/ 25 w 379"/>
                  <a:gd name="T61" fmla="*/ 191 h 261"/>
                  <a:gd name="T62" fmla="*/ 45 w 379"/>
                  <a:gd name="T63" fmla="*/ 209 h 261"/>
                  <a:gd name="T64" fmla="*/ 55 w 379"/>
                  <a:gd name="T65" fmla="*/ 237 h 261"/>
                  <a:gd name="T66" fmla="*/ 66 w 379"/>
                  <a:gd name="T67" fmla="*/ 260 h 261"/>
                  <a:gd name="T68" fmla="*/ 84 w 379"/>
                  <a:gd name="T69" fmla="*/ 254 h 261"/>
                  <a:gd name="T70" fmla="*/ 101 w 379"/>
                  <a:gd name="T71" fmla="*/ 248 h 261"/>
                  <a:gd name="T72" fmla="*/ 115 w 379"/>
                  <a:gd name="T73" fmla="*/ 242 h 261"/>
                  <a:gd name="T74" fmla="*/ 145 w 379"/>
                  <a:gd name="T75" fmla="*/ 254 h 261"/>
                  <a:gd name="T76" fmla="*/ 153 w 379"/>
                  <a:gd name="T77" fmla="*/ 236 h 261"/>
                  <a:gd name="T78" fmla="*/ 168 w 379"/>
                  <a:gd name="T79" fmla="*/ 226 h 261"/>
                  <a:gd name="T80" fmla="*/ 193 w 379"/>
                  <a:gd name="T81" fmla="*/ 220 h 261"/>
                  <a:gd name="T82" fmla="*/ 206 w 379"/>
                  <a:gd name="T83" fmla="*/ 224 h 261"/>
                  <a:gd name="T84" fmla="*/ 198 w 379"/>
                  <a:gd name="T85" fmla="*/ 249 h 261"/>
                  <a:gd name="T86" fmla="*/ 220 w 379"/>
                  <a:gd name="T87" fmla="*/ 239 h 261"/>
                  <a:gd name="T88" fmla="*/ 245 w 379"/>
                  <a:gd name="T89" fmla="*/ 229 h 261"/>
                  <a:gd name="T90" fmla="*/ 284 w 379"/>
                  <a:gd name="T91" fmla="*/ 233 h 261"/>
                  <a:gd name="T92" fmla="*/ 304 w 379"/>
                  <a:gd name="T93" fmla="*/ 224 h 261"/>
                  <a:gd name="T94" fmla="*/ 319 w 379"/>
                  <a:gd name="T95" fmla="*/ 217 h 261"/>
                  <a:gd name="T96" fmla="*/ 346 w 379"/>
                  <a:gd name="T97" fmla="*/ 197 h 261"/>
                  <a:gd name="T98" fmla="*/ 368 w 379"/>
                  <a:gd name="T99" fmla="*/ 196 h 261"/>
                  <a:gd name="T100" fmla="*/ 366 w 379"/>
                  <a:gd name="T101" fmla="*/ 155 h 261"/>
                  <a:gd name="T102" fmla="*/ 379 w 379"/>
                  <a:gd name="T103" fmla="*/ 124 h 261"/>
                  <a:gd name="T104" fmla="*/ 376 w 379"/>
                  <a:gd name="T105" fmla="*/ 115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79" h="261">
                    <a:moveTo>
                      <a:pt x="376" y="115"/>
                    </a:moveTo>
                    <a:cubicBezTo>
                      <a:pt x="374" y="115"/>
                      <a:pt x="372" y="116"/>
                      <a:pt x="371" y="116"/>
                    </a:cubicBezTo>
                    <a:cubicBezTo>
                      <a:pt x="369" y="116"/>
                      <a:pt x="366" y="117"/>
                      <a:pt x="364" y="116"/>
                    </a:cubicBezTo>
                    <a:cubicBezTo>
                      <a:pt x="362" y="115"/>
                      <a:pt x="361" y="110"/>
                      <a:pt x="360" y="107"/>
                    </a:cubicBezTo>
                    <a:cubicBezTo>
                      <a:pt x="360" y="106"/>
                      <a:pt x="360" y="104"/>
                      <a:pt x="359" y="103"/>
                    </a:cubicBezTo>
                    <a:cubicBezTo>
                      <a:pt x="358" y="102"/>
                      <a:pt x="355" y="102"/>
                      <a:pt x="354" y="103"/>
                    </a:cubicBezTo>
                    <a:cubicBezTo>
                      <a:pt x="352" y="103"/>
                      <a:pt x="352" y="103"/>
                      <a:pt x="350" y="102"/>
                    </a:cubicBezTo>
                    <a:cubicBezTo>
                      <a:pt x="349" y="102"/>
                      <a:pt x="350" y="101"/>
                      <a:pt x="348" y="102"/>
                    </a:cubicBezTo>
                    <a:cubicBezTo>
                      <a:pt x="347" y="102"/>
                      <a:pt x="345" y="102"/>
                      <a:pt x="344" y="103"/>
                    </a:cubicBezTo>
                    <a:cubicBezTo>
                      <a:pt x="343" y="103"/>
                      <a:pt x="341" y="104"/>
                      <a:pt x="339" y="105"/>
                    </a:cubicBezTo>
                    <a:cubicBezTo>
                      <a:pt x="338" y="106"/>
                      <a:pt x="337" y="108"/>
                      <a:pt x="336" y="108"/>
                    </a:cubicBezTo>
                    <a:cubicBezTo>
                      <a:pt x="335" y="108"/>
                      <a:pt x="334" y="107"/>
                      <a:pt x="334" y="107"/>
                    </a:cubicBezTo>
                    <a:cubicBezTo>
                      <a:pt x="332" y="106"/>
                      <a:pt x="331" y="105"/>
                      <a:pt x="329" y="104"/>
                    </a:cubicBezTo>
                    <a:cubicBezTo>
                      <a:pt x="328" y="104"/>
                      <a:pt x="326" y="103"/>
                      <a:pt x="325" y="101"/>
                    </a:cubicBezTo>
                    <a:cubicBezTo>
                      <a:pt x="324" y="100"/>
                      <a:pt x="324" y="99"/>
                      <a:pt x="324" y="97"/>
                    </a:cubicBezTo>
                    <a:cubicBezTo>
                      <a:pt x="324" y="96"/>
                      <a:pt x="323" y="94"/>
                      <a:pt x="323" y="93"/>
                    </a:cubicBezTo>
                    <a:cubicBezTo>
                      <a:pt x="322" y="90"/>
                      <a:pt x="322" y="87"/>
                      <a:pt x="322" y="84"/>
                    </a:cubicBezTo>
                    <a:cubicBezTo>
                      <a:pt x="322" y="82"/>
                      <a:pt x="322" y="80"/>
                      <a:pt x="322" y="79"/>
                    </a:cubicBezTo>
                    <a:cubicBezTo>
                      <a:pt x="321" y="77"/>
                      <a:pt x="320" y="78"/>
                      <a:pt x="318" y="78"/>
                    </a:cubicBezTo>
                    <a:cubicBezTo>
                      <a:pt x="316" y="78"/>
                      <a:pt x="314" y="74"/>
                      <a:pt x="316" y="72"/>
                    </a:cubicBezTo>
                    <a:cubicBezTo>
                      <a:pt x="317" y="70"/>
                      <a:pt x="319" y="70"/>
                      <a:pt x="321" y="70"/>
                    </a:cubicBezTo>
                    <a:cubicBezTo>
                      <a:pt x="322" y="70"/>
                      <a:pt x="323" y="69"/>
                      <a:pt x="324" y="68"/>
                    </a:cubicBezTo>
                    <a:cubicBezTo>
                      <a:pt x="326" y="67"/>
                      <a:pt x="327" y="67"/>
                      <a:pt x="328" y="67"/>
                    </a:cubicBezTo>
                    <a:cubicBezTo>
                      <a:pt x="330" y="67"/>
                      <a:pt x="332" y="66"/>
                      <a:pt x="333" y="64"/>
                    </a:cubicBezTo>
                    <a:cubicBezTo>
                      <a:pt x="333" y="62"/>
                      <a:pt x="331" y="61"/>
                      <a:pt x="331" y="59"/>
                    </a:cubicBezTo>
                    <a:cubicBezTo>
                      <a:pt x="330" y="56"/>
                      <a:pt x="333" y="53"/>
                      <a:pt x="331" y="50"/>
                    </a:cubicBezTo>
                    <a:cubicBezTo>
                      <a:pt x="331" y="49"/>
                      <a:pt x="329" y="48"/>
                      <a:pt x="330" y="46"/>
                    </a:cubicBezTo>
                    <a:cubicBezTo>
                      <a:pt x="330" y="44"/>
                      <a:pt x="330" y="41"/>
                      <a:pt x="329" y="39"/>
                    </a:cubicBezTo>
                    <a:cubicBezTo>
                      <a:pt x="329" y="37"/>
                      <a:pt x="328" y="36"/>
                      <a:pt x="327" y="35"/>
                    </a:cubicBezTo>
                    <a:cubicBezTo>
                      <a:pt x="326" y="35"/>
                      <a:pt x="326" y="36"/>
                      <a:pt x="325" y="36"/>
                    </a:cubicBezTo>
                    <a:cubicBezTo>
                      <a:pt x="324" y="36"/>
                      <a:pt x="323" y="36"/>
                      <a:pt x="322" y="36"/>
                    </a:cubicBezTo>
                    <a:cubicBezTo>
                      <a:pt x="321" y="36"/>
                      <a:pt x="318" y="36"/>
                      <a:pt x="317" y="36"/>
                    </a:cubicBezTo>
                    <a:cubicBezTo>
                      <a:pt x="317" y="35"/>
                      <a:pt x="317" y="34"/>
                      <a:pt x="317" y="33"/>
                    </a:cubicBezTo>
                    <a:cubicBezTo>
                      <a:pt x="316" y="32"/>
                      <a:pt x="316" y="32"/>
                      <a:pt x="315" y="31"/>
                    </a:cubicBezTo>
                    <a:cubicBezTo>
                      <a:pt x="315" y="30"/>
                      <a:pt x="314" y="29"/>
                      <a:pt x="314" y="27"/>
                    </a:cubicBezTo>
                    <a:cubicBezTo>
                      <a:pt x="314" y="25"/>
                      <a:pt x="314" y="25"/>
                      <a:pt x="315" y="24"/>
                    </a:cubicBezTo>
                    <a:cubicBezTo>
                      <a:pt x="316" y="23"/>
                      <a:pt x="317" y="23"/>
                      <a:pt x="318" y="22"/>
                    </a:cubicBezTo>
                    <a:cubicBezTo>
                      <a:pt x="319" y="21"/>
                      <a:pt x="321" y="19"/>
                      <a:pt x="322" y="18"/>
                    </a:cubicBezTo>
                    <a:cubicBezTo>
                      <a:pt x="324" y="16"/>
                      <a:pt x="323" y="13"/>
                      <a:pt x="326" y="11"/>
                    </a:cubicBezTo>
                    <a:cubicBezTo>
                      <a:pt x="327" y="10"/>
                      <a:pt x="329" y="10"/>
                      <a:pt x="330" y="9"/>
                    </a:cubicBezTo>
                    <a:cubicBezTo>
                      <a:pt x="332" y="8"/>
                      <a:pt x="332" y="8"/>
                      <a:pt x="332" y="6"/>
                    </a:cubicBezTo>
                    <a:cubicBezTo>
                      <a:pt x="331" y="5"/>
                      <a:pt x="331" y="4"/>
                      <a:pt x="331" y="3"/>
                    </a:cubicBezTo>
                    <a:cubicBezTo>
                      <a:pt x="330" y="2"/>
                      <a:pt x="330" y="1"/>
                      <a:pt x="329" y="0"/>
                    </a:cubicBezTo>
                    <a:cubicBezTo>
                      <a:pt x="328" y="1"/>
                      <a:pt x="328" y="1"/>
                      <a:pt x="327" y="1"/>
                    </a:cubicBezTo>
                    <a:cubicBezTo>
                      <a:pt x="316" y="4"/>
                      <a:pt x="305" y="7"/>
                      <a:pt x="293" y="7"/>
                    </a:cubicBezTo>
                    <a:cubicBezTo>
                      <a:pt x="289" y="7"/>
                      <a:pt x="284" y="7"/>
                      <a:pt x="280" y="4"/>
                    </a:cubicBezTo>
                    <a:cubicBezTo>
                      <a:pt x="279" y="3"/>
                      <a:pt x="276" y="1"/>
                      <a:pt x="274" y="2"/>
                    </a:cubicBezTo>
                    <a:cubicBezTo>
                      <a:pt x="269" y="4"/>
                      <a:pt x="262" y="11"/>
                      <a:pt x="256" y="9"/>
                    </a:cubicBezTo>
                    <a:cubicBezTo>
                      <a:pt x="253" y="8"/>
                      <a:pt x="254" y="7"/>
                      <a:pt x="251" y="10"/>
                    </a:cubicBezTo>
                    <a:cubicBezTo>
                      <a:pt x="250" y="12"/>
                      <a:pt x="249" y="13"/>
                      <a:pt x="247" y="15"/>
                    </a:cubicBezTo>
                    <a:cubicBezTo>
                      <a:pt x="245" y="18"/>
                      <a:pt x="243" y="22"/>
                      <a:pt x="239" y="24"/>
                    </a:cubicBezTo>
                    <a:cubicBezTo>
                      <a:pt x="236" y="26"/>
                      <a:pt x="232" y="26"/>
                      <a:pt x="228" y="28"/>
                    </a:cubicBezTo>
                    <a:cubicBezTo>
                      <a:pt x="225" y="31"/>
                      <a:pt x="220" y="29"/>
                      <a:pt x="217" y="27"/>
                    </a:cubicBezTo>
                    <a:cubicBezTo>
                      <a:pt x="208" y="22"/>
                      <a:pt x="202" y="28"/>
                      <a:pt x="196" y="34"/>
                    </a:cubicBezTo>
                    <a:cubicBezTo>
                      <a:pt x="193" y="37"/>
                      <a:pt x="191" y="41"/>
                      <a:pt x="189" y="44"/>
                    </a:cubicBezTo>
                    <a:cubicBezTo>
                      <a:pt x="187" y="47"/>
                      <a:pt x="183" y="48"/>
                      <a:pt x="180" y="49"/>
                    </a:cubicBezTo>
                    <a:cubicBezTo>
                      <a:pt x="183" y="50"/>
                      <a:pt x="185" y="58"/>
                      <a:pt x="183" y="60"/>
                    </a:cubicBezTo>
                    <a:cubicBezTo>
                      <a:pt x="179" y="64"/>
                      <a:pt x="173" y="63"/>
                      <a:pt x="169" y="66"/>
                    </a:cubicBezTo>
                    <a:cubicBezTo>
                      <a:pt x="172" y="72"/>
                      <a:pt x="170" y="75"/>
                      <a:pt x="163" y="77"/>
                    </a:cubicBezTo>
                    <a:cubicBezTo>
                      <a:pt x="158" y="79"/>
                      <a:pt x="158" y="76"/>
                      <a:pt x="153" y="75"/>
                    </a:cubicBezTo>
                    <a:cubicBezTo>
                      <a:pt x="150" y="75"/>
                      <a:pt x="147" y="76"/>
                      <a:pt x="144" y="76"/>
                    </a:cubicBezTo>
                    <a:cubicBezTo>
                      <a:pt x="140" y="76"/>
                      <a:pt x="137" y="74"/>
                      <a:pt x="133" y="72"/>
                    </a:cubicBezTo>
                    <a:cubicBezTo>
                      <a:pt x="131" y="71"/>
                      <a:pt x="124" y="70"/>
                      <a:pt x="126" y="66"/>
                    </a:cubicBezTo>
                    <a:cubicBezTo>
                      <a:pt x="128" y="63"/>
                      <a:pt x="137" y="62"/>
                      <a:pt x="134" y="57"/>
                    </a:cubicBezTo>
                    <a:cubicBezTo>
                      <a:pt x="133" y="55"/>
                      <a:pt x="129" y="48"/>
                      <a:pt x="127" y="47"/>
                    </a:cubicBezTo>
                    <a:cubicBezTo>
                      <a:pt x="124" y="49"/>
                      <a:pt x="121" y="55"/>
                      <a:pt x="116" y="54"/>
                    </a:cubicBezTo>
                    <a:cubicBezTo>
                      <a:pt x="115" y="54"/>
                      <a:pt x="115" y="52"/>
                      <a:pt x="113" y="51"/>
                    </a:cubicBezTo>
                    <a:cubicBezTo>
                      <a:pt x="111" y="51"/>
                      <a:pt x="109" y="51"/>
                      <a:pt x="108" y="52"/>
                    </a:cubicBezTo>
                    <a:cubicBezTo>
                      <a:pt x="104" y="53"/>
                      <a:pt x="101" y="56"/>
                      <a:pt x="97" y="57"/>
                    </a:cubicBezTo>
                    <a:cubicBezTo>
                      <a:pt x="95" y="60"/>
                      <a:pt x="97" y="64"/>
                      <a:pt x="94" y="67"/>
                    </a:cubicBezTo>
                    <a:cubicBezTo>
                      <a:pt x="87" y="73"/>
                      <a:pt x="86" y="57"/>
                      <a:pt x="80" y="59"/>
                    </a:cubicBezTo>
                    <a:cubicBezTo>
                      <a:pt x="76" y="60"/>
                      <a:pt x="73" y="65"/>
                      <a:pt x="68" y="65"/>
                    </a:cubicBezTo>
                    <a:cubicBezTo>
                      <a:pt x="62" y="65"/>
                      <a:pt x="59" y="63"/>
                      <a:pt x="53" y="66"/>
                    </a:cubicBezTo>
                    <a:cubicBezTo>
                      <a:pt x="52" y="67"/>
                      <a:pt x="50" y="69"/>
                      <a:pt x="49" y="69"/>
                    </a:cubicBezTo>
                    <a:cubicBezTo>
                      <a:pt x="47" y="70"/>
                      <a:pt x="45" y="69"/>
                      <a:pt x="42" y="70"/>
                    </a:cubicBezTo>
                    <a:cubicBezTo>
                      <a:pt x="40" y="70"/>
                      <a:pt x="35" y="73"/>
                      <a:pt x="34" y="75"/>
                    </a:cubicBezTo>
                    <a:cubicBezTo>
                      <a:pt x="32" y="79"/>
                      <a:pt x="31" y="82"/>
                      <a:pt x="28" y="85"/>
                    </a:cubicBezTo>
                    <a:cubicBezTo>
                      <a:pt x="26" y="87"/>
                      <a:pt x="26" y="90"/>
                      <a:pt x="23" y="92"/>
                    </a:cubicBezTo>
                    <a:cubicBezTo>
                      <a:pt x="16" y="97"/>
                      <a:pt x="10" y="88"/>
                      <a:pt x="3" y="92"/>
                    </a:cubicBezTo>
                    <a:cubicBezTo>
                      <a:pt x="0" y="94"/>
                      <a:pt x="8" y="94"/>
                      <a:pt x="9" y="94"/>
                    </a:cubicBezTo>
                    <a:cubicBezTo>
                      <a:pt x="13" y="96"/>
                      <a:pt x="10" y="99"/>
                      <a:pt x="8" y="100"/>
                    </a:cubicBezTo>
                    <a:cubicBezTo>
                      <a:pt x="4" y="103"/>
                      <a:pt x="16" y="112"/>
                      <a:pt x="17" y="115"/>
                    </a:cubicBezTo>
                    <a:cubicBezTo>
                      <a:pt x="19" y="119"/>
                      <a:pt x="22" y="117"/>
                      <a:pt x="24" y="114"/>
                    </a:cubicBezTo>
                    <a:cubicBezTo>
                      <a:pt x="27" y="112"/>
                      <a:pt x="31" y="114"/>
                      <a:pt x="34" y="111"/>
                    </a:cubicBezTo>
                    <a:cubicBezTo>
                      <a:pt x="36" y="107"/>
                      <a:pt x="39" y="105"/>
                      <a:pt x="41" y="110"/>
                    </a:cubicBezTo>
                    <a:cubicBezTo>
                      <a:pt x="41" y="112"/>
                      <a:pt x="45" y="115"/>
                      <a:pt x="46" y="116"/>
                    </a:cubicBezTo>
                    <a:cubicBezTo>
                      <a:pt x="50" y="117"/>
                      <a:pt x="50" y="122"/>
                      <a:pt x="49" y="125"/>
                    </a:cubicBezTo>
                    <a:cubicBezTo>
                      <a:pt x="49" y="129"/>
                      <a:pt x="46" y="128"/>
                      <a:pt x="45" y="131"/>
                    </a:cubicBezTo>
                    <a:cubicBezTo>
                      <a:pt x="44" y="134"/>
                      <a:pt x="44" y="138"/>
                      <a:pt x="41" y="141"/>
                    </a:cubicBezTo>
                    <a:cubicBezTo>
                      <a:pt x="37" y="145"/>
                      <a:pt x="32" y="148"/>
                      <a:pt x="29" y="151"/>
                    </a:cubicBezTo>
                    <a:cubicBezTo>
                      <a:pt x="24" y="156"/>
                      <a:pt x="14" y="162"/>
                      <a:pt x="22" y="168"/>
                    </a:cubicBezTo>
                    <a:cubicBezTo>
                      <a:pt x="25" y="170"/>
                      <a:pt x="28" y="174"/>
                      <a:pt x="28" y="178"/>
                    </a:cubicBezTo>
                    <a:cubicBezTo>
                      <a:pt x="28" y="183"/>
                      <a:pt x="24" y="187"/>
                      <a:pt x="25" y="191"/>
                    </a:cubicBezTo>
                    <a:cubicBezTo>
                      <a:pt x="25" y="195"/>
                      <a:pt x="30" y="197"/>
                      <a:pt x="32" y="200"/>
                    </a:cubicBezTo>
                    <a:cubicBezTo>
                      <a:pt x="33" y="203"/>
                      <a:pt x="35" y="210"/>
                      <a:pt x="38" y="204"/>
                    </a:cubicBezTo>
                    <a:cubicBezTo>
                      <a:pt x="39" y="207"/>
                      <a:pt x="43" y="207"/>
                      <a:pt x="45" y="209"/>
                    </a:cubicBezTo>
                    <a:cubicBezTo>
                      <a:pt x="47" y="212"/>
                      <a:pt x="52" y="209"/>
                      <a:pt x="55" y="211"/>
                    </a:cubicBezTo>
                    <a:cubicBezTo>
                      <a:pt x="60" y="216"/>
                      <a:pt x="58" y="222"/>
                      <a:pt x="54" y="227"/>
                    </a:cubicBezTo>
                    <a:cubicBezTo>
                      <a:pt x="53" y="230"/>
                      <a:pt x="51" y="235"/>
                      <a:pt x="55" y="237"/>
                    </a:cubicBezTo>
                    <a:cubicBezTo>
                      <a:pt x="58" y="239"/>
                      <a:pt x="56" y="243"/>
                      <a:pt x="57" y="246"/>
                    </a:cubicBezTo>
                    <a:cubicBezTo>
                      <a:pt x="59" y="249"/>
                      <a:pt x="61" y="251"/>
                      <a:pt x="61" y="255"/>
                    </a:cubicBezTo>
                    <a:cubicBezTo>
                      <a:pt x="61" y="258"/>
                      <a:pt x="62" y="261"/>
                      <a:pt x="66" y="260"/>
                    </a:cubicBezTo>
                    <a:cubicBezTo>
                      <a:pt x="66" y="258"/>
                      <a:pt x="64" y="253"/>
                      <a:pt x="68" y="253"/>
                    </a:cubicBezTo>
                    <a:cubicBezTo>
                      <a:pt x="72" y="253"/>
                      <a:pt x="70" y="250"/>
                      <a:pt x="74" y="251"/>
                    </a:cubicBezTo>
                    <a:cubicBezTo>
                      <a:pt x="77" y="252"/>
                      <a:pt x="80" y="253"/>
                      <a:pt x="84" y="254"/>
                    </a:cubicBezTo>
                    <a:cubicBezTo>
                      <a:pt x="87" y="255"/>
                      <a:pt x="90" y="253"/>
                      <a:pt x="93" y="253"/>
                    </a:cubicBezTo>
                    <a:cubicBezTo>
                      <a:pt x="97" y="253"/>
                      <a:pt x="95" y="250"/>
                      <a:pt x="98" y="249"/>
                    </a:cubicBezTo>
                    <a:cubicBezTo>
                      <a:pt x="99" y="248"/>
                      <a:pt x="100" y="249"/>
                      <a:pt x="101" y="248"/>
                    </a:cubicBezTo>
                    <a:cubicBezTo>
                      <a:pt x="102" y="245"/>
                      <a:pt x="102" y="243"/>
                      <a:pt x="105" y="242"/>
                    </a:cubicBezTo>
                    <a:cubicBezTo>
                      <a:pt x="108" y="241"/>
                      <a:pt x="110" y="241"/>
                      <a:pt x="111" y="238"/>
                    </a:cubicBezTo>
                    <a:cubicBezTo>
                      <a:pt x="113" y="239"/>
                      <a:pt x="113" y="241"/>
                      <a:pt x="115" y="242"/>
                    </a:cubicBezTo>
                    <a:cubicBezTo>
                      <a:pt x="117" y="242"/>
                      <a:pt x="118" y="242"/>
                      <a:pt x="120" y="243"/>
                    </a:cubicBezTo>
                    <a:cubicBezTo>
                      <a:pt x="122" y="244"/>
                      <a:pt x="121" y="247"/>
                      <a:pt x="122" y="249"/>
                    </a:cubicBezTo>
                    <a:cubicBezTo>
                      <a:pt x="126" y="260"/>
                      <a:pt x="137" y="259"/>
                      <a:pt x="145" y="254"/>
                    </a:cubicBezTo>
                    <a:cubicBezTo>
                      <a:pt x="150" y="251"/>
                      <a:pt x="151" y="252"/>
                      <a:pt x="151" y="247"/>
                    </a:cubicBezTo>
                    <a:cubicBezTo>
                      <a:pt x="151" y="245"/>
                      <a:pt x="152" y="244"/>
                      <a:pt x="152" y="242"/>
                    </a:cubicBezTo>
                    <a:cubicBezTo>
                      <a:pt x="153" y="240"/>
                      <a:pt x="152" y="238"/>
                      <a:pt x="153" y="236"/>
                    </a:cubicBezTo>
                    <a:cubicBezTo>
                      <a:pt x="153" y="232"/>
                      <a:pt x="155" y="229"/>
                      <a:pt x="155" y="225"/>
                    </a:cubicBezTo>
                    <a:cubicBezTo>
                      <a:pt x="155" y="222"/>
                      <a:pt x="156" y="219"/>
                      <a:pt x="160" y="220"/>
                    </a:cubicBezTo>
                    <a:cubicBezTo>
                      <a:pt x="162" y="221"/>
                      <a:pt x="166" y="228"/>
                      <a:pt x="168" y="226"/>
                    </a:cubicBezTo>
                    <a:cubicBezTo>
                      <a:pt x="171" y="224"/>
                      <a:pt x="174" y="222"/>
                      <a:pt x="176" y="219"/>
                    </a:cubicBezTo>
                    <a:cubicBezTo>
                      <a:pt x="180" y="217"/>
                      <a:pt x="179" y="210"/>
                      <a:pt x="185" y="214"/>
                    </a:cubicBezTo>
                    <a:cubicBezTo>
                      <a:pt x="188" y="216"/>
                      <a:pt x="189" y="219"/>
                      <a:pt x="193" y="220"/>
                    </a:cubicBezTo>
                    <a:cubicBezTo>
                      <a:pt x="195" y="220"/>
                      <a:pt x="200" y="218"/>
                      <a:pt x="201" y="218"/>
                    </a:cubicBezTo>
                    <a:cubicBezTo>
                      <a:pt x="203" y="219"/>
                      <a:pt x="201" y="221"/>
                      <a:pt x="202" y="222"/>
                    </a:cubicBezTo>
                    <a:cubicBezTo>
                      <a:pt x="203" y="223"/>
                      <a:pt x="205" y="223"/>
                      <a:pt x="206" y="224"/>
                    </a:cubicBezTo>
                    <a:cubicBezTo>
                      <a:pt x="209" y="226"/>
                      <a:pt x="202" y="229"/>
                      <a:pt x="202" y="231"/>
                    </a:cubicBezTo>
                    <a:cubicBezTo>
                      <a:pt x="202" y="235"/>
                      <a:pt x="203" y="238"/>
                      <a:pt x="203" y="242"/>
                    </a:cubicBezTo>
                    <a:cubicBezTo>
                      <a:pt x="202" y="245"/>
                      <a:pt x="198" y="246"/>
                      <a:pt x="198" y="249"/>
                    </a:cubicBezTo>
                    <a:cubicBezTo>
                      <a:pt x="198" y="253"/>
                      <a:pt x="204" y="250"/>
                      <a:pt x="205" y="248"/>
                    </a:cubicBezTo>
                    <a:cubicBezTo>
                      <a:pt x="208" y="245"/>
                      <a:pt x="210" y="241"/>
                      <a:pt x="215" y="240"/>
                    </a:cubicBezTo>
                    <a:cubicBezTo>
                      <a:pt x="217" y="239"/>
                      <a:pt x="218" y="240"/>
                      <a:pt x="220" y="239"/>
                    </a:cubicBezTo>
                    <a:cubicBezTo>
                      <a:pt x="222" y="238"/>
                      <a:pt x="221" y="237"/>
                      <a:pt x="224" y="237"/>
                    </a:cubicBezTo>
                    <a:cubicBezTo>
                      <a:pt x="228" y="236"/>
                      <a:pt x="232" y="234"/>
                      <a:pt x="236" y="234"/>
                    </a:cubicBezTo>
                    <a:cubicBezTo>
                      <a:pt x="241" y="234"/>
                      <a:pt x="241" y="230"/>
                      <a:pt x="245" y="229"/>
                    </a:cubicBezTo>
                    <a:cubicBezTo>
                      <a:pt x="250" y="227"/>
                      <a:pt x="255" y="228"/>
                      <a:pt x="259" y="227"/>
                    </a:cubicBezTo>
                    <a:cubicBezTo>
                      <a:pt x="263" y="226"/>
                      <a:pt x="271" y="228"/>
                      <a:pt x="274" y="229"/>
                    </a:cubicBezTo>
                    <a:cubicBezTo>
                      <a:pt x="277" y="230"/>
                      <a:pt x="282" y="234"/>
                      <a:pt x="284" y="233"/>
                    </a:cubicBezTo>
                    <a:cubicBezTo>
                      <a:pt x="287" y="231"/>
                      <a:pt x="284" y="229"/>
                      <a:pt x="289" y="229"/>
                    </a:cubicBezTo>
                    <a:cubicBezTo>
                      <a:pt x="293" y="230"/>
                      <a:pt x="296" y="234"/>
                      <a:pt x="300" y="233"/>
                    </a:cubicBezTo>
                    <a:cubicBezTo>
                      <a:pt x="303" y="233"/>
                      <a:pt x="302" y="226"/>
                      <a:pt x="304" y="224"/>
                    </a:cubicBezTo>
                    <a:cubicBezTo>
                      <a:pt x="305" y="222"/>
                      <a:pt x="307" y="222"/>
                      <a:pt x="309" y="220"/>
                    </a:cubicBezTo>
                    <a:cubicBezTo>
                      <a:pt x="309" y="219"/>
                      <a:pt x="309" y="218"/>
                      <a:pt x="310" y="217"/>
                    </a:cubicBezTo>
                    <a:cubicBezTo>
                      <a:pt x="312" y="214"/>
                      <a:pt x="316" y="219"/>
                      <a:pt x="319" y="217"/>
                    </a:cubicBezTo>
                    <a:cubicBezTo>
                      <a:pt x="326" y="213"/>
                      <a:pt x="319" y="201"/>
                      <a:pt x="330" y="201"/>
                    </a:cubicBezTo>
                    <a:cubicBezTo>
                      <a:pt x="333" y="201"/>
                      <a:pt x="336" y="204"/>
                      <a:pt x="339" y="204"/>
                    </a:cubicBezTo>
                    <a:cubicBezTo>
                      <a:pt x="344" y="204"/>
                      <a:pt x="343" y="199"/>
                      <a:pt x="346" y="197"/>
                    </a:cubicBezTo>
                    <a:cubicBezTo>
                      <a:pt x="349" y="198"/>
                      <a:pt x="350" y="199"/>
                      <a:pt x="353" y="197"/>
                    </a:cubicBezTo>
                    <a:cubicBezTo>
                      <a:pt x="355" y="196"/>
                      <a:pt x="356" y="196"/>
                      <a:pt x="358" y="198"/>
                    </a:cubicBezTo>
                    <a:cubicBezTo>
                      <a:pt x="359" y="199"/>
                      <a:pt x="367" y="197"/>
                      <a:pt x="368" y="196"/>
                    </a:cubicBezTo>
                    <a:cubicBezTo>
                      <a:pt x="370" y="194"/>
                      <a:pt x="365" y="189"/>
                      <a:pt x="366" y="186"/>
                    </a:cubicBezTo>
                    <a:cubicBezTo>
                      <a:pt x="367" y="183"/>
                      <a:pt x="367" y="179"/>
                      <a:pt x="367" y="176"/>
                    </a:cubicBezTo>
                    <a:cubicBezTo>
                      <a:pt x="368" y="169"/>
                      <a:pt x="365" y="162"/>
                      <a:pt x="366" y="155"/>
                    </a:cubicBezTo>
                    <a:cubicBezTo>
                      <a:pt x="368" y="148"/>
                      <a:pt x="374" y="146"/>
                      <a:pt x="378" y="141"/>
                    </a:cubicBezTo>
                    <a:cubicBezTo>
                      <a:pt x="379" y="138"/>
                      <a:pt x="379" y="135"/>
                      <a:pt x="378" y="132"/>
                    </a:cubicBezTo>
                    <a:cubicBezTo>
                      <a:pt x="378" y="129"/>
                      <a:pt x="379" y="127"/>
                      <a:pt x="379" y="124"/>
                    </a:cubicBezTo>
                    <a:cubicBezTo>
                      <a:pt x="379" y="123"/>
                      <a:pt x="378" y="119"/>
                      <a:pt x="378" y="118"/>
                    </a:cubicBezTo>
                    <a:cubicBezTo>
                      <a:pt x="378" y="117"/>
                      <a:pt x="378" y="117"/>
                      <a:pt x="378" y="117"/>
                    </a:cubicBezTo>
                    <a:cubicBezTo>
                      <a:pt x="378" y="115"/>
                      <a:pt x="378" y="114"/>
                      <a:pt x="376" y="115"/>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7" name="Freeform 73"/>
              <p:cNvSpPr>
                <a:spLocks/>
              </p:cNvSpPr>
              <p:nvPr/>
            </p:nvSpPr>
            <p:spPr bwMode="auto">
              <a:xfrm>
                <a:off x="1565275" y="7627938"/>
                <a:ext cx="1147762" cy="1123950"/>
              </a:xfrm>
              <a:custGeom>
                <a:avLst/>
                <a:gdLst>
                  <a:gd name="T0" fmla="*/ 296 w 306"/>
                  <a:gd name="T1" fmla="*/ 207 h 300"/>
                  <a:gd name="T2" fmla="*/ 295 w 306"/>
                  <a:gd name="T3" fmla="*/ 199 h 300"/>
                  <a:gd name="T4" fmla="*/ 291 w 306"/>
                  <a:gd name="T5" fmla="*/ 194 h 300"/>
                  <a:gd name="T6" fmla="*/ 277 w 306"/>
                  <a:gd name="T7" fmla="*/ 178 h 300"/>
                  <a:gd name="T8" fmla="*/ 268 w 306"/>
                  <a:gd name="T9" fmla="*/ 165 h 300"/>
                  <a:gd name="T10" fmla="*/ 263 w 306"/>
                  <a:gd name="T11" fmla="*/ 152 h 300"/>
                  <a:gd name="T12" fmla="*/ 257 w 306"/>
                  <a:gd name="T13" fmla="*/ 143 h 300"/>
                  <a:gd name="T14" fmla="*/ 249 w 306"/>
                  <a:gd name="T15" fmla="*/ 121 h 300"/>
                  <a:gd name="T16" fmla="*/ 237 w 306"/>
                  <a:gd name="T17" fmla="*/ 103 h 300"/>
                  <a:gd name="T18" fmla="*/ 236 w 306"/>
                  <a:gd name="T19" fmla="*/ 97 h 300"/>
                  <a:gd name="T20" fmla="*/ 233 w 306"/>
                  <a:gd name="T21" fmla="*/ 92 h 300"/>
                  <a:gd name="T22" fmla="*/ 231 w 306"/>
                  <a:gd name="T23" fmla="*/ 80 h 300"/>
                  <a:gd name="T24" fmla="*/ 222 w 306"/>
                  <a:gd name="T25" fmla="*/ 72 h 300"/>
                  <a:gd name="T26" fmla="*/ 206 w 306"/>
                  <a:gd name="T27" fmla="*/ 63 h 300"/>
                  <a:gd name="T28" fmla="*/ 198 w 306"/>
                  <a:gd name="T29" fmla="*/ 42 h 300"/>
                  <a:gd name="T30" fmla="*/ 203 w 306"/>
                  <a:gd name="T31" fmla="*/ 22 h 300"/>
                  <a:gd name="T32" fmla="*/ 201 w 306"/>
                  <a:gd name="T33" fmla="*/ 12 h 300"/>
                  <a:gd name="T34" fmla="*/ 207 w 306"/>
                  <a:gd name="T35" fmla="*/ 14 h 300"/>
                  <a:gd name="T36" fmla="*/ 211 w 306"/>
                  <a:gd name="T37" fmla="*/ 10 h 300"/>
                  <a:gd name="T38" fmla="*/ 202 w 306"/>
                  <a:gd name="T39" fmla="*/ 5 h 300"/>
                  <a:gd name="T40" fmla="*/ 193 w 306"/>
                  <a:gd name="T41" fmla="*/ 10 h 300"/>
                  <a:gd name="T42" fmla="*/ 151 w 306"/>
                  <a:gd name="T43" fmla="*/ 64 h 300"/>
                  <a:gd name="T44" fmla="*/ 91 w 306"/>
                  <a:gd name="T45" fmla="*/ 128 h 300"/>
                  <a:gd name="T46" fmla="*/ 61 w 306"/>
                  <a:gd name="T47" fmla="*/ 133 h 300"/>
                  <a:gd name="T48" fmla="*/ 44 w 306"/>
                  <a:gd name="T49" fmla="*/ 138 h 300"/>
                  <a:gd name="T50" fmla="*/ 15 w 306"/>
                  <a:gd name="T51" fmla="*/ 152 h 300"/>
                  <a:gd name="T52" fmla="*/ 18 w 306"/>
                  <a:gd name="T53" fmla="*/ 158 h 300"/>
                  <a:gd name="T54" fmla="*/ 12 w 306"/>
                  <a:gd name="T55" fmla="*/ 163 h 300"/>
                  <a:gd name="T56" fmla="*/ 4 w 306"/>
                  <a:gd name="T57" fmla="*/ 174 h 300"/>
                  <a:gd name="T58" fmla="*/ 0 w 306"/>
                  <a:gd name="T59" fmla="*/ 179 h 300"/>
                  <a:gd name="T60" fmla="*/ 3 w 306"/>
                  <a:gd name="T61" fmla="*/ 185 h 300"/>
                  <a:gd name="T62" fmla="*/ 8 w 306"/>
                  <a:gd name="T63" fmla="*/ 188 h 300"/>
                  <a:gd name="T64" fmla="*/ 13 w 306"/>
                  <a:gd name="T65" fmla="*/ 187 h 300"/>
                  <a:gd name="T66" fmla="*/ 16 w 306"/>
                  <a:gd name="T67" fmla="*/ 198 h 300"/>
                  <a:gd name="T68" fmla="*/ 17 w 306"/>
                  <a:gd name="T69" fmla="*/ 211 h 300"/>
                  <a:gd name="T70" fmla="*/ 14 w 306"/>
                  <a:gd name="T71" fmla="*/ 219 h 300"/>
                  <a:gd name="T72" fmla="*/ 7 w 306"/>
                  <a:gd name="T73" fmla="*/ 222 h 300"/>
                  <a:gd name="T74" fmla="*/ 4 w 306"/>
                  <a:gd name="T75" fmla="*/ 230 h 300"/>
                  <a:gd name="T76" fmla="*/ 8 w 306"/>
                  <a:gd name="T77" fmla="*/ 236 h 300"/>
                  <a:gd name="T78" fmla="*/ 10 w 306"/>
                  <a:gd name="T79" fmla="*/ 249 h 300"/>
                  <a:gd name="T80" fmla="*/ 15 w 306"/>
                  <a:gd name="T81" fmla="*/ 256 h 300"/>
                  <a:gd name="T82" fmla="*/ 22 w 306"/>
                  <a:gd name="T83" fmla="*/ 260 h 300"/>
                  <a:gd name="T84" fmla="*/ 30 w 306"/>
                  <a:gd name="T85" fmla="*/ 255 h 300"/>
                  <a:gd name="T86" fmla="*/ 36 w 306"/>
                  <a:gd name="T87" fmla="*/ 254 h 300"/>
                  <a:gd name="T88" fmla="*/ 45 w 306"/>
                  <a:gd name="T89" fmla="*/ 255 h 300"/>
                  <a:gd name="T90" fmla="*/ 50 w 306"/>
                  <a:gd name="T91" fmla="*/ 268 h 300"/>
                  <a:gd name="T92" fmla="*/ 62 w 306"/>
                  <a:gd name="T93" fmla="*/ 267 h 300"/>
                  <a:gd name="T94" fmla="*/ 64 w 306"/>
                  <a:gd name="T95" fmla="*/ 270 h 300"/>
                  <a:gd name="T96" fmla="*/ 71 w 306"/>
                  <a:gd name="T97" fmla="*/ 273 h 300"/>
                  <a:gd name="T98" fmla="*/ 105 w 306"/>
                  <a:gd name="T99" fmla="*/ 285 h 300"/>
                  <a:gd name="T100" fmla="*/ 138 w 306"/>
                  <a:gd name="T101" fmla="*/ 293 h 300"/>
                  <a:gd name="T102" fmla="*/ 168 w 306"/>
                  <a:gd name="T103" fmla="*/ 271 h 300"/>
                  <a:gd name="T104" fmla="*/ 188 w 306"/>
                  <a:gd name="T105" fmla="*/ 251 h 300"/>
                  <a:gd name="T106" fmla="*/ 203 w 306"/>
                  <a:gd name="T107" fmla="*/ 244 h 300"/>
                  <a:gd name="T108" fmla="*/ 230 w 306"/>
                  <a:gd name="T109" fmla="*/ 245 h 300"/>
                  <a:gd name="T110" fmla="*/ 248 w 306"/>
                  <a:gd name="T111" fmla="*/ 251 h 300"/>
                  <a:gd name="T112" fmla="*/ 274 w 306"/>
                  <a:gd name="T113" fmla="*/ 253 h 300"/>
                  <a:gd name="T114" fmla="*/ 290 w 306"/>
                  <a:gd name="T115" fmla="*/ 240 h 300"/>
                  <a:gd name="T116" fmla="*/ 304 w 306"/>
                  <a:gd name="T117" fmla="*/ 228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 h="300">
                    <a:moveTo>
                      <a:pt x="301" y="218"/>
                    </a:moveTo>
                    <a:cubicBezTo>
                      <a:pt x="300" y="214"/>
                      <a:pt x="298" y="211"/>
                      <a:pt x="296" y="207"/>
                    </a:cubicBezTo>
                    <a:cubicBezTo>
                      <a:pt x="296" y="206"/>
                      <a:pt x="294" y="204"/>
                      <a:pt x="294" y="202"/>
                    </a:cubicBezTo>
                    <a:cubicBezTo>
                      <a:pt x="294" y="199"/>
                      <a:pt x="295" y="201"/>
                      <a:pt x="295" y="199"/>
                    </a:cubicBezTo>
                    <a:cubicBezTo>
                      <a:pt x="295" y="198"/>
                      <a:pt x="295" y="198"/>
                      <a:pt x="294" y="197"/>
                    </a:cubicBezTo>
                    <a:cubicBezTo>
                      <a:pt x="294" y="196"/>
                      <a:pt x="292" y="195"/>
                      <a:pt x="291" y="194"/>
                    </a:cubicBezTo>
                    <a:cubicBezTo>
                      <a:pt x="289" y="191"/>
                      <a:pt x="287" y="188"/>
                      <a:pt x="284" y="186"/>
                    </a:cubicBezTo>
                    <a:cubicBezTo>
                      <a:pt x="282" y="183"/>
                      <a:pt x="279" y="181"/>
                      <a:pt x="277" y="178"/>
                    </a:cubicBezTo>
                    <a:cubicBezTo>
                      <a:pt x="275" y="176"/>
                      <a:pt x="275" y="173"/>
                      <a:pt x="273" y="171"/>
                    </a:cubicBezTo>
                    <a:cubicBezTo>
                      <a:pt x="271" y="169"/>
                      <a:pt x="270" y="167"/>
                      <a:pt x="268" y="165"/>
                    </a:cubicBezTo>
                    <a:cubicBezTo>
                      <a:pt x="266" y="162"/>
                      <a:pt x="264" y="161"/>
                      <a:pt x="264" y="158"/>
                    </a:cubicBezTo>
                    <a:cubicBezTo>
                      <a:pt x="264" y="156"/>
                      <a:pt x="264" y="154"/>
                      <a:pt x="263" y="152"/>
                    </a:cubicBezTo>
                    <a:cubicBezTo>
                      <a:pt x="263" y="151"/>
                      <a:pt x="262" y="148"/>
                      <a:pt x="261" y="147"/>
                    </a:cubicBezTo>
                    <a:cubicBezTo>
                      <a:pt x="260" y="144"/>
                      <a:pt x="258" y="145"/>
                      <a:pt x="257" y="143"/>
                    </a:cubicBezTo>
                    <a:cubicBezTo>
                      <a:pt x="255" y="140"/>
                      <a:pt x="254" y="136"/>
                      <a:pt x="253" y="132"/>
                    </a:cubicBezTo>
                    <a:cubicBezTo>
                      <a:pt x="253" y="128"/>
                      <a:pt x="251" y="125"/>
                      <a:pt x="249" y="121"/>
                    </a:cubicBezTo>
                    <a:cubicBezTo>
                      <a:pt x="246" y="117"/>
                      <a:pt x="244" y="113"/>
                      <a:pt x="242" y="110"/>
                    </a:cubicBezTo>
                    <a:cubicBezTo>
                      <a:pt x="240" y="107"/>
                      <a:pt x="239" y="105"/>
                      <a:pt x="237" y="103"/>
                    </a:cubicBezTo>
                    <a:cubicBezTo>
                      <a:pt x="237" y="102"/>
                      <a:pt x="236" y="101"/>
                      <a:pt x="236" y="100"/>
                    </a:cubicBezTo>
                    <a:cubicBezTo>
                      <a:pt x="235" y="99"/>
                      <a:pt x="236" y="98"/>
                      <a:pt x="236" y="97"/>
                    </a:cubicBezTo>
                    <a:cubicBezTo>
                      <a:pt x="235" y="96"/>
                      <a:pt x="234" y="96"/>
                      <a:pt x="233" y="95"/>
                    </a:cubicBezTo>
                    <a:cubicBezTo>
                      <a:pt x="233" y="94"/>
                      <a:pt x="233" y="93"/>
                      <a:pt x="233" y="92"/>
                    </a:cubicBezTo>
                    <a:cubicBezTo>
                      <a:pt x="232" y="89"/>
                      <a:pt x="233" y="87"/>
                      <a:pt x="232" y="85"/>
                    </a:cubicBezTo>
                    <a:cubicBezTo>
                      <a:pt x="231" y="83"/>
                      <a:pt x="231" y="81"/>
                      <a:pt x="231" y="80"/>
                    </a:cubicBezTo>
                    <a:cubicBezTo>
                      <a:pt x="230" y="78"/>
                      <a:pt x="228" y="77"/>
                      <a:pt x="226" y="75"/>
                    </a:cubicBezTo>
                    <a:cubicBezTo>
                      <a:pt x="225" y="73"/>
                      <a:pt x="225" y="73"/>
                      <a:pt x="222" y="72"/>
                    </a:cubicBezTo>
                    <a:cubicBezTo>
                      <a:pt x="220" y="72"/>
                      <a:pt x="218" y="71"/>
                      <a:pt x="216" y="71"/>
                    </a:cubicBezTo>
                    <a:cubicBezTo>
                      <a:pt x="212" y="69"/>
                      <a:pt x="209" y="66"/>
                      <a:pt x="206" y="63"/>
                    </a:cubicBezTo>
                    <a:cubicBezTo>
                      <a:pt x="203" y="60"/>
                      <a:pt x="201" y="56"/>
                      <a:pt x="199" y="52"/>
                    </a:cubicBezTo>
                    <a:cubicBezTo>
                      <a:pt x="197" y="49"/>
                      <a:pt x="198" y="46"/>
                      <a:pt x="198" y="42"/>
                    </a:cubicBezTo>
                    <a:cubicBezTo>
                      <a:pt x="198" y="36"/>
                      <a:pt x="198" y="29"/>
                      <a:pt x="199" y="22"/>
                    </a:cubicBezTo>
                    <a:cubicBezTo>
                      <a:pt x="200" y="22"/>
                      <a:pt x="203" y="23"/>
                      <a:pt x="203" y="22"/>
                    </a:cubicBezTo>
                    <a:cubicBezTo>
                      <a:pt x="204" y="22"/>
                      <a:pt x="205" y="19"/>
                      <a:pt x="205" y="18"/>
                    </a:cubicBezTo>
                    <a:cubicBezTo>
                      <a:pt x="206" y="14"/>
                      <a:pt x="201" y="17"/>
                      <a:pt x="201" y="12"/>
                    </a:cubicBezTo>
                    <a:cubicBezTo>
                      <a:pt x="203" y="12"/>
                      <a:pt x="205" y="12"/>
                      <a:pt x="207" y="12"/>
                    </a:cubicBezTo>
                    <a:cubicBezTo>
                      <a:pt x="207" y="13"/>
                      <a:pt x="207" y="14"/>
                      <a:pt x="207" y="14"/>
                    </a:cubicBezTo>
                    <a:cubicBezTo>
                      <a:pt x="207" y="15"/>
                      <a:pt x="208" y="15"/>
                      <a:pt x="209" y="15"/>
                    </a:cubicBezTo>
                    <a:cubicBezTo>
                      <a:pt x="209" y="13"/>
                      <a:pt x="212" y="12"/>
                      <a:pt x="211" y="10"/>
                    </a:cubicBezTo>
                    <a:cubicBezTo>
                      <a:pt x="209" y="9"/>
                      <a:pt x="207" y="9"/>
                      <a:pt x="205" y="8"/>
                    </a:cubicBezTo>
                    <a:cubicBezTo>
                      <a:pt x="203" y="7"/>
                      <a:pt x="202" y="7"/>
                      <a:pt x="202" y="5"/>
                    </a:cubicBezTo>
                    <a:cubicBezTo>
                      <a:pt x="201" y="3"/>
                      <a:pt x="201" y="1"/>
                      <a:pt x="201" y="0"/>
                    </a:cubicBezTo>
                    <a:cubicBezTo>
                      <a:pt x="198" y="2"/>
                      <a:pt x="196" y="7"/>
                      <a:pt x="193" y="10"/>
                    </a:cubicBezTo>
                    <a:cubicBezTo>
                      <a:pt x="187" y="19"/>
                      <a:pt x="180" y="28"/>
                      <a:pt x="174" y="37"/>
                    </a:cubicBezTo>
                    <a:cubicBezTo>
                      <a:pt x="167" y="46"/>
                      <a:pt x="157" y="54"/>
                      <a:pt x="151" y="64"/>
                    </a:cubicBezTo>
                    <a:cubicBezTo>
                      <a:pt x="145" y="73"/>
                      <a:pt x="139" y="83"/>
                      <a:pt x="133" y="92"/>
                    </a:cubicBezTo>
                    <a:cubicBezTo>
                      <a:pt x="123" y="108"/>
                      <a:pt x="109" y="122"/>
                      <a:pt x="91" y="128"/>
                    </a:cubicBezTo>
                    <a:cubicBezTo>
                      <a:pt x="85" y="130"/>
                      <a:pt x="79" y="131"/>
                      <a:pt x="73" y="131"/>
                    </a:cubicBezTo>
                    <a:cubicBezTo>
                      <a:pt x="69" y="131"/>
                      <a:pt x="65" y="130"/>
                      <a:pt x="61" y="133"/>
                    </a:cubicBezTo>
                    <a:cubicBezTo>
                      <a:pt x="59" y="135"/>
                      <a:pt x="56" y="138"/>
                      <a:pt x="53" y="140"/>
                    </a:cubicBezTo>
                    <a:cubicBezTo>
                      <a:pt x="49" y="141"/>
                      <a:pt x="48" y="136"/>
                      <a:pt x="44" y="138"/>
                    </a:cubicBezTo>
                    <a:cubicBezTo>
                      <a:pt x="39" y="139"/>
                      <a:pt x="33" y="144"/>
                      <a:pt x="28" y="147"/>
                    </a:cubicBezTo>
                    <a:cubicBezTo>
                      <a:pt x="24" y="149"/>
                      <a:pt x="20" y="151"/>
                      <a:pt x="15" y="152"/>
                    </a:cubicBezTo>
                    <a:cubicBezTo>
                      <a:pt x="16" y="153"/>
                      <a:pt x="16" y="154"/>
                      <a:pt x="17" y="155"/>
                    </a:cubicBezTo>
                    <a:cubicBezTo>
                      <a:pt x="17" y="156"/>
                      <a:pt x="17" y="157"/>
                      <a:pt x="18" y="158"/>
                    </a:cubicBezTo>
                    <a:cubicBezTo>
                      <a:pt x="18" y="160"/>
                      <a:pt x="18" y="160"/>
                      <a:pt x="16" y="161"/>
                    </a:cubicBezTo>
                    <a:cubicBezTo>
                      <a:pt x="15" y="162"/>
                      <a:pt x="13" y="162"/>
                      <a:pt x="12" y="163"/>
                    </a:cubicBezTo>
                    <a:cubicBezTo>
                      <a:pt x="9" y="165"/>
                      <a:pt x="10" y="168"/>
                      <a:pt x="8" y="170"/>
                    </a:cubicBezTo>
                    <a:cubicBezTo>
                      <a:pt x="7" y="171"/>
                      <a:pt x="5" y="173"/>
                      <a:pt x="4" y="174"/>
                    </a:cubicBezTo>
                    <a:cubicBezTo>
                      <a:pt x="3" y="175"/>
                      <a:pt x="2" y="175"/>
                      <a:pt x="1" y="176"/>
                    </a:cubicBezTo>
                    <a:cubicBezTo>
                      <a:pt x="0" y="177"/>
                      <a:pt x="0" y="177"/>
                      <a:pt x="0" y="179"/>
                    </a:cubicBezTo>
                    <a:cubicBezTo>
                      <a:pt x="0" y="181"/>
                      <a:pt x="1" y="182"/>
                      <a:pt x="1" y="183"/>
                    </a:cubicBezTo>
                    <a:cubicBezTo>
                      <a:pt x="2" y="184"/>
                      <a:pt x="2" y="184"/>
                      <a:pt x="3" y="185"/>
                    </a:cubicBezTo>
                    <a:cubicBezTo>
                      <a:pt x="3" y="186"/>
                      <a:pt x="3" y="187"/>
                      <a:pt x="3" y="188"/>
                    </a:cubicBezTo>
                    <a:cubicBezTo>
                      <a:pt x="4" y="188"/>
                      <a:pt x="7" y="188"/>
                      <a:pt x="8" y="188"/>
                    </a:cubicBezTo>
                    <a:cubicBezTo>
                      <a:pt x="9" y="188"/>
                      <a:pt x="10" y="188"/>
                      <a:pt x="11" y="188"/>
                    </a:cubicBezTo>
                    <a:cubicBezTo>
                      <a:pt x="12" y="188"/>
                      <a:pt x="12" y="187"/>
                      <a:pt x="13" y="187"/>
                    </a:cubicBezTo>
                    <a:cubicBezTo>
                      <a:pt x="14" y="188"/>
                      <a:pt x="15" y="189"/>
                      <a:pt x="15" y="191"/>
                    </a:cubicBezTo>
                    <a:cubicBezTo>
                      <a:pt x="16" y="193"/>
                      <a:pt x="16" y="196"/>
                      <a:pt x="16" y="198"/>
                    </a:cubicBezTo>
                    <a:cubicBezTo>
                      <a:pt x="15" y="200"/>
                      <a:pt x="17" y="201"/>
                      <a:pt x="17" y="202"/>
                    </a:cubicBezTo>
                    <a:cubicBezTo>
                      <a:pt x="19" y="205"/>
                      <a:pt x="16" y="208"/>
                      <a:pt x="17" y="211"/>
                    </a:cubicBezTo>
                    <a:cubicBezTo>
                      <a:pt x="17" y="213"/>
                      <a:pt x="19" y="214"/>
                      <a:pt x="19" y="216"/>
                    </a:cubicBezTo>
                    <a:cubicBezTo>
                      <a:pt x="18" y="218"/>
                      <a:pt x="16" y="219"/>
                      <a:pt x="14" y="219"/>
                    </a:cubicBezTo>
                    <a:cubicBezTo>
                      <a:pt x="13" y="219"/>
                      <a:pt x="12" y="219"/>
                      <a:pt x="10" y="220"/>
                    </a:cubicBezTo>
                    <a:cubicBezTo>
                      <a:pt x="9" y="221"/>
                      <a:pt x="8" y="222"/>
                      <a:pt x="7" y="222"/>
                    </a:cubicBezTo>
                    <a:cubicBezTo>
                      <a:pt x="5" y="222"/>
                      <a:pt x="3" y="222"/>
                      <a:pt x="2" y="224"/>
                    </a:cubicBezTo>
                    <a:cubicBezTo>
                      <a:pt x="0" y="226"/>
                      <a:pt x="2" y="230"/>
                      <a:pt x="4" y="230"/>
                    </a:cubicBezTo>
                    <a:cubicBezTo>
                      <a:pt x="6" y="230"/>
                      <a:pt x="7" y="229"/>
                      <a:pt x="8" y="231"/>
                    </a:cubicBezTo>
                    <a:cubicBezTo>
                      <a:pt x="8" y="232"/>
                      <a:pt x="8" y="234"/>
                      <a:pt x="8" y="236"/>
                    </a:cubicBezTo>
                    <a:cubicBezTo>
                      <a:pt x="8" y="239"/>
                      <a:pt x="8" y="242"/>
                      <a:pt x="9" y="245"/>
                    </a:cubicBezTo>
                    <a:cubicBezTo>
                      <a:pt x="9" y="246"/>
                      <a:pt x="10" y="248"/>
                      <a:pt x="10" y="249"/>
                    </a:cubicBezTo>
                    <a:cubicBezTo>
                      <a:pt x="10" y="251"/>
                      <a:pt x="10" y="252"/>
                      <a:pt x="11" y="253"/>
                    </a:cubicBezTo>
                    <a:cubicBezTo>
                      <a:pt x="12" y="255"/>
                      <a:pt x="14" y="256"/>
                      <a:pt x="15" y="256"/>
                    </a:cubicBezTo>
                    <a:cubicBezTo>
                      <a:pt x="17" y="257"/>
                      <a:pt x="18" y="258"/>
                      <a:pt x="20" y="259"/>
                    </a:cubicBezTo>
                    <a:cubicBezTo>
                      <a:pt x="20" y="259"/>
                      <a:pt x="21" y="260"/>
                      <a:pt x="22" y="260"/>
                    </a:cubicBezTo>
                    <a:cubicBezTo>
                      <a:pt x="23" y="260"/>
                      <a:pt x="24" y="258"/>
                      <a:pt x="25" y="257"/>
                    </a:cubicBezTo>
                    <a:cubicBezTo>
                      <a:pt x="27" y="256"/>
                      <a:pt x="29" y="255"/>
                      <a:pt x="30" y="255"/>
                    </a:cubicBezTo>
                    <a:cubicBezTo>
                      <a:pt x="31" y="254"/>
                      <a:pt x="33" y="254"/>
                      <a:pt x="34" y="254"/>
                    </a:cubicBezTo>
                    <a:cubicBezTo>
                      <a:pt x="36" y="253"/>
                      <a:pt x="35" y="254"/>
                      <a:pt x="36" y="254"/>
                    </a:cubicBezTo>
                    <a:cubicBezTo>
                      <a:pt x="38" y="255"/>
                      <a:pt x="38" y="255"/>
                      <a:pt x="40" y="255"/>
                    </a:cubicBezTo>
                    <a:cubicBezTo>
                      <a:pt x="41" y="254"/>
                      <a:pt x="44" y="254"/>
                      <a:pt x="45" y="255"/>
                    </a:cubicBezTo>
                    <a:cubicBezTo>
                      <a:pt x="46" y="256"/>
                      <a:pt x="46" y="258"/>
                      <a:pt x="46" y="259"/>
                    </a:cubicBezTo>
                    <a:cubicBezTo>
                      <a:pt x="47" y="262"/>
                      <a:pt x="48" y="267"/>
                      <a:pt x="50" y="268"/>
                    </a:cubicBezTo>
                    <a:cubicBezTo>
                      <a:pt x="52" y="269"/>
                      <a:pt x="55" y="268"/>
                      <a:pt x="57" y="268"/>
                    </a:cubicBezTo>
                    <a:cubicBezTo>
                      <a:pt x="58" y="268"/>
                      <a:pt x="60" y="267"/>
                      <a:pt x="62" y="267"/>
                    </a:cubicBezTo>
                    <a:cubicBezTo>
                      <a:pt x="64" y="266"/>
                      <a:pt x="64" y="267"/>
                      <a:pt x="64" y="269"/>
                    </a:cubicBezTo>
                    <a:cubicBezTo>
                      <a:pt x="64" y="269"/>
                      <a:pt x="64" y="269"/>
                      <a:pt x="64" y="270"/>
                    </a:cubicBezTo>
                    <a:cubicBezTo>
                      <a:pt x="64" y="269"/>
                      <a:pt x="65" y="269"/>
                      <a:pt x="65" y="269"/>
                    </a:cubicBezTo>
                    <a:cubicBezTo>
                      <a:pt x="67" y="269"/>
                      <a:pt x="69" y="271"/>
                      <a:pt x="71" y="273"/>
                    </a:cubicBezTo>
                    <a:cubicBezTo>
                      <a:pt x="74" y="277"/>
                      <a:pt x="80" y="278"/>
                      <a:pt x="84" y="280"/>
                    </a:cubicBezTo>
                    <a:cubicBezTo>
                      <a:pt x="91" y="284"/>
                      <a:pt x="99" y="281"/>
                      <a:pt x="105" y="285"/>
                    </a:cubicBezTo>
                    <a:cubicBezTo>
                      <a:pt x="111" y="288"/>
                      <a:pt x="113" y="294"/>
                      <a:pt x="117" y="298"/>
                    </a:cubicBezTo>
                    <a:cubicBezTo>
                      <a:pt x="121" y="300"/>
                      <a:pt x="134" y="294"/>
                      <a:pt x="138" y="293"/>
                    </a:cubicBezTo>
                    <a:cubicBezTo>
                      <a:pt x="143" y="291"/>
                      <a:pt x="150" y="290"/>
                      <a:pt x="153" y="285"/>
                    </a:cubicBezTo>
                    <a:cubicBezTo>
                      <a:pt x="156" y="279"/>
                      <a:pt x="162" y="274"/>
                      <a:pt x="168" y="271"/>
                    </a:cubicBezTo>
                    <a:cubicBezTo>
                      <a:pt x="173" y="268"/>
                      <a:pt x="179" y="262"/>
                      <a:pt x="183" y="258"/>
                    </a:cubicBezTo>
                    <a:cubicBezTo>
                      <a:pt x="186" y="256"/>
                      <a:pt x="187" y="254"/>
                      <a:pt x="188" y="251"/>
                    </a:cubicBezTo>
                    <a:cubicBezTo>
                      <a:pt x="190" y="248"/>
                      <a:pt x="191" y="252"/>
                      <a:pt x="193" y="249"/>
                    </a:cubicBezTo>
                    <a:cubicBezTo>
                      <a:pt x="197" y="245"/>
                      <a:pt x="198" y="245"/>
                      <a:pt x="203" y="244"/>
                    </a:cubicBezTo>
                    <a:cubicBezTo>
                      <a:pt x="208" y="242"/>
                      <a:pt x="214" y="241"/>
                      <a:pt x="219" y="241"/>
                    </a:cubicBezTo>
                    <a:cubicBezTo>
                      <a:pt x="225" y="240"/>
                      <a:pt x="226" y="243"/>
                      <a:pt x="230" y="245"/>
                    </a:cubicBezTo>
                    <a:cubicBezTo>
                      <a:pt x="233" y="247"/>
                      <a:pt x="234" y="250"/>
                      <a:pt x="237" y="252"/>
                    </a:cubicBezTo>
                    <a:cubicBezTo>
                      <a:pt x="240" y="254"/>
                      <a:pt x="244" y="250"/>
                      <a:pt x="248" y="251"/>
                    </a:cubicBezTo>
                    <a:cubicBezTo>
                      <a:pt x="254" y="252"/>
                      <a:pt x="260" y="253"/>
                      <a:pt x="266" y="253"/>
                    </a:cubicBezTo>
                    <a:cubicBezTo>
                      <a:pt x="270" y="253"/>
                      <a:pt x="271" y="256"/>
                      <a:pt x="274" y="253"/>
                    </a:cubicBezTo>
                    <a:cubicBezTo>
                      <a:pt x="277" y="250"/>
                      <a:pt x="281" y="249"/>
                      <a:pt x="284" y="246"/>
                    </a:cubicBezTo>
                    <a:cubicBezTo>
                      <a:pt x="287" y="245"/>
                      <a:pt x="287" y="240"/>
                      <a:pt x="290" y="240"/>
                    </a:cubicBezTo>
                    <a:cubicBezTo>
                      <a:pt x="295" y="240"/>
                      <a:pt x="301" y="234"/>
                      <a:pt x="306" y="234"/>
                    </a:cubicBezTo>
                    <a:cubicBezTo>
                      <a:pt x="305" y="232"/>
                      <a:pt x="305" y="230"/>
                      <a:pt x="304" y="228"/>
                    </a:cubicBezTo>
                    <a:cubicBezTo>
                      <a:pt x="303" y="225"/>
                      <a:pt x="302" y="221"/>
                      <a:pt x="301" y="218"/>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8" name="Freeform 74"/>
              <p:cNvSpPr>
                <a:spLocks/>
              </p:cNvSpPr>
              <p:nvPr/>
            </p:nvSpPr>
            <p:spPr bwMode="auto">
              <a:xfrm>
                <a:off x="2303463" y="7358063"/>
                <a:ext cx="1106487" cy="1420813"/>
              </a:xfrm>
              <a:custGeom>
                <a:avLst/>
                <a:gdLst>
                  <a:gd name="T0" fmla="*/ 287 w 295"/>
                  <a:gd name="T1" fmla="*/ 215 h 379"/>
                  <a:gd name="T2" fmla="*/ 276 w 295"/>
                  <a:gd name="T3" fmla="*/ 209 h 379"/>
                  <a:gd name="T4" fmla="*/ 256 w 295"/>
                  <a:gd name="T5" fmla="*/ 196 h 379"/>
                  <a:gd name="T6" fmla="*/ 240 w 295"/>
                  <a:gd name="T7" fmla="*/ 169 h 379"/>
                  <a:gd name="T8" fmla="*/ 244 w 295"/>
                  <a:gd name="T9" fmla="*/ 128 h 379"/>
                  <a:gd name="T10" fmla="*/ 230 w 295"/>
                  <a:gd name="T11" fmla="*/ 109 h 379"/>
                  <a:gd name="T12" fmla="*/ 219 w 295"/>
                  <a:gd name="T13" fmla="*/ 90 h 379"/>
                  <a:gd name="T14" fmla="*/ 201 w 295"/>
                  <a:gd name="T15" fmla="*/ 70 h 379"/>
                  <a:gd name="T16" fmla="*/ 182 w 295"/>
                  <a:gd name="T17" fmla="*/ 53 h 379"/>
                  <a:gd name="T18" fmla="*/ 161 w 295"/>
                  <a:gd name="T19" fmla="*/ 53 h 379"/>
                  <a:gd name="T20" fmla="*/ 138 w 295"/>
                  <a:gd name="T21" fmla="*/ 62 h 379"/>
                  <a:gd name="T22" fmla="*/ 132 w 295"/>
                  <a:gd name="T23" fmla="*/ 48 h 379"/>
                  <a:gd name="T24" fmla="*/ 114 w 295"/>
                  <a:gd name="T25" fmla="*/ 40 h 379"/>
                  <a:gd name="T26" fmla="*/ 104 w 295"/>
                  <a:gd name="T27" fmla="*/ 26 h 379"/>
                  <a:gd name="T28" fmla="*/ 89 w 295"/>
                  <a:gd name="T29" fmla="*/ 12 h 379"/>
                  <a:gd name="T30" fmla="*/ 42 w 295"/>
                  <a:gd name="T31" fmla="*/ 58 h 379"/>
                  <a:gd name="T32" fmla="*/ 5 w 295"/>
                  <a:gd name="T33" fmla="*/ 72 h 379"/>
                  <a:gd name="T34" fmla="*/ 8 w 295"/>
                  <a:gd name="T35" fmla="*/ 80 h 379"/>
                  <a:gd name="T36" fmla="*/ 10 w 295"/>
                  <a:gd name="T37" fmla="*/ 86 h 379"/>
                  <a:gd name="T38" fmla="*/ 8 w 295"/>
                  <a:gd name="T39" fmla="*/ 90 h 379"/>
                  <a:gd name="T40" fmla="*/ 1 w 295"/>
                  <a:gd name="T41" fmla="*/ 114 h 379"/>
                  <a:gd name="T42" fmla="*/ 19 w 295"/>
                  <a:gd name="T43" fmla="*/ 143 h 379"/>
                  <a:gd name="T44" fmla="*/ 34 w 295"/>
                  <a:gd name="T45" fmla="*/ 152 h 379"/>
                  <a:gd name="T46" fmla="*/ 36 w 295"/>
                  <a:gd name="T47" fmla="*/ 167 h 379"/>
                  <a:gd name="T48" fmla="*/ 40 w 295"/>
                  <a:gd name="T49" fmla="*/ 175 h 379"/>
                  <a:gd name="T50" fmla="*/ 56 w 295"/>
                  <a:gd name="T51" fmla="*/ 204 h 379"/>
                  <a:gd name="T52" fmla="*/ 66 w 295"/>
                  <a:gd name="T53" fmla="*/ 224 h 379"/>
                  <a:gd name="T54" fmla="*/ 76 w 295"/>
                  <a:gd name="T55" fmla="*/ 243 h 379"/>
                  <a:gd name="T56" fmla="*/ 94 w 295"/>
                  <a:gd name="T57" fmla="*/ 266 h 379"/>
                  <a:gd name="T58" fmla="*/ 97 w 295"/>
                  <a:gd name="T59" fmla="*/ 274 h 379"/>
                  <a:gd name="T60" fmla="*/ 107 w 295"/>
                  <a:gd name="T61" fmla="*/ 300 h 379"/>
                  <a:gd name="T62" fmla="*/ 118 w 295"/>
                  <a:gd name="T63" fmla="*/ 317 h 379"/>
                  <a:gd name="T64" fmla="*/ 125 w 295"/>
                  <a:gd name="T65" fmla="*/ 355 h 379"/>
                  <a:gd name="T66" fmla="*/ 144 w 295"/>
                  <a:gd name="T67" fmla="*/ 375 h 379"/>
                  <a:gd name="T68" fmla="*/ 157 w 295"/>
                  <a:gd name="T69" fmla="*/ 368 h 379"/>
                  <a:gd name="T70" fmla="*/ 174 w 295"/>
                  <a:gd name="T71" fmla="*/ 347 h 379"/>
                  <a:gd name="T72" fmla="*/ 191 w 295"/>
                  <a:gd name="T73" fmla="*/ 319 h 379"/>
                  <a:gd name="T74" fmla="*/ 218 w 295"/>
                  <a:gd name="T75" fmla="*/ 313 h 379"/>
                  <a:gd name="T76" fmla="*/ 244 w 295"/>
                  <a:gd name="T77" fmla="*/ 300 h 379"/>
                  <a:gd name="T78" fmla="*/ 262 w 295"/>
                  <a:gd name="T79" fmla="*/ 296 h 379"/>
                  <a:gd name="T80" fmla="*/ 271 w 295"/>
                  <a:gd name="T81" fmla="*/ 274 h 379"/>
                  <a:gd name="T82" fmla="*/ 288 w 295"/>
                  <a:gd name="T83" fmla="*/ 243 h 379"/>
                  <a:gd name="T84" fmla="*/ 294 w 295"/>
                  <a:gd name="T85" fmla="*/ 223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95" h="379">
                    <a:moveTo>
                      <a:pt x="294" y="223"/>
                    </a:moveTo>
                    <a:cubicBezTo>
                      <a:pt x="293" y="221"/>
                      <a:pt x="293" y="218"/>
                      <a:pt x="291" y="216"/>
                    </a:cubicBezTo>
                    <a:cubicBezTo>
                      <a:pt x="289" y="214"/>
                      <a:pt x="289" y="215"/>
                      <a:pt x="287" y="215"/>
                    </a:cubicBezTo>
                    <a:cubicBezTo>
                      <a:pt x="285" y="214"/>
                      <a:pt x="284" y="213"/>
                      <a:pt x="283" y="212"/>
                    </a:cubicBezTo>
                    <a:cubicBezTo>
                      <a:pt x="281" y="212"/>
                      <a:pt x="280" y="212"/>
                      <a:pt x="279" y="212"/>
                    </a:cubicBezTo>
                    <a:cubicBezTo>
                      <a:pt x="277" y="211"/>
                      <a:pt x="277" y="210"/>
                      <a:pt x="276" y="209"/>
                    </a:cubicBezTo>
                    <a:cubicBezTo>
                      <a:pt x="272" y="208"/>
                      <a:pt x="270" y="212"/>
                      <a:pt x="268" y="214"/>
                    </a:cubicBezTo>
                    <a:cubicBezTo>
                      <a:pt x="264" y="218"/>
                      <a:pt x="260" y="218"/>
                      <a:pt x="258" y="211"/>
                    </a:cubicBezTo>
                    <a:cubicBezTo>
                      <a:pt x="257" y="206"/>
                      <a:pt x="258" y="201"/>
                      <a:pt x="256" y="196"/>
                    </a:cubicBezTo>
                    <a:cubicBezTo>
                      <a:pt x="255" y="194"/>
                      <a:pt x="254" y="191"/>
                      <a:pt x="253" y="188"/>
                    </a:cubicBezTo>
                    <a:cubicBezTo>
                      <a:pt x="253" y="186"/>
                      <a:pt x="253" y="184"/>
                      <a:pt x="252" y="181"/>
                    </a:cubicBezTo>
                    <a:cubicBezTo>
                      <a:pt x="249" y="175"/>
                      <a:pt x="243" y="175"/>
                      <a:pt x="240" y="169"/>
                    </a:cubicBezTo>
                    <a:cubicBezTo>
                      <a:pt x="239" y="167"/>
                      <a:pt x="240" y="164"/>
                      <a:pt x="238" y="162"/>
                    </a:cubicBezTo>
                    <a:cubicBezTo>
                      <a:pt x="233" y="154"/>
                      <a:pt x="235" y="145"/>
                      <a:pt x="240" y="137"/>
                    </a:cubicBezTo>
                    <a:cubicBezTo>
                      <a:pt x="241" y="134"/>
                      <a:pt x="244" y="131"/>
                      <a:pt x="244" y="128"/>
                    </a:cubicBezTo>
                    <a:cubicBezTo>
                      <a:pt x="245" y="122"/>
                      <a:pt x="243" y="127"/>
                      <a:pt x="239" y="126"/>
                    </a:cubicBezTo>
                    <a:cubicBezTo>
                      <a:pt x="235" y="125"/>
                      <a:pt x="236" y="121"/>
                      <a:pt x="235" y="118"/>
                    </a:cubicBezTo>
                    <a:cubicBezTo>
                      <a:pt x="234" y="115"/>
                      <a:pt x="232" y="113"/>
                      <a:pt x="230" y="109"/>
                    </a:cubicBezTo>
                    <a:cubicBezTo>
                      <a:pt x="229" y="105"/>
                      <a:pt x="228" y="103"/>
                      <a:pt x="226" y="100"/>
                    </a:cubicBezTo>
                    <a:cubicBezTo>
                      <a:pt x="224" y="98"/>
                      <a:pt x="224" y="95"/>
                      <a:pt x="222" y="93"/>
                    </a:cubicBezTo>
                    <a:cubicBezTo>
                      <a:pt x="221" y="92"/>
                      <a:pt x="220" y="91"/>
                      <a:pt x="219" y="90"/>
                    </a:cubicBezTo>
                    <a:cubicBezTo>
                      <a:pt x="217" y="88"/>
                      <a:pt x="217" y="87"/>
                      <a:pt x="215" y="85"/>
                    </a:cubicBezTo>
                    <a:cubicBezTo>
                      <a:pt x="214" y="82"/>
                      <a:pt x="212" y="78"/>
                      <a:pt x="210" y="75"/>
                    </a:cubicBezTo>
                    <a:cubicBezTo>
                      <a:pt x="207" y="73"/>
                      <a:pt x="203" y="74"/>
                      <a:pt x="201" y="70"/>
                    </a:cubicBezTo>
                    <a:cubicBezTo>
                      <a:pt x="199" y="68"/>
                      <a:pt x="199" y="66"/>
                      <a:pt x="198" y="64"/>
                    </a:cubicBezTo>
                    <a:cubicBezTo>
                      <a:pt x="197" y="63"/>
                      <a:pt x="195" y="62"/>
                      <a:pt x="194" y="61"/>
                    </a:cubicBezTo>
                    <a:cubicBezTo>
                      <a:pt x="191" y="59"/>
                      <a:pt x="186" y="53"/>
                      <a:pt x="182" y="53"/>
                    </a:cubicBezTo>
                    <a:cubicBezTo>
                      <a:pt x="179" y="53"/>
                      <a:pt x="173" y="56"/>
                      <a:pt x="170" y="57"/>
                    </a:cubicBezTo>
                    <a:cubicBezTo>
                      <a:pt x="169" y="58"/>
                      <a:pt x="166" y="59"/>
                      <a:pt x="164" y="58"/>
                    </a:cubicBezTo>
                    <a:cubicBezTo>
                      <a:pt x="162" y="57"/>
                      <a:pt x="163" y="54"/>
                      <a:pt x="161" y="53"/>
                    </a:cubicBezTo>
                    <a:cubicBezTo>
                      <a:pt x="160" y="55"/>
                      <a:pt x="154" y="56"/>
                      <a:pt x="151" y="56"/>
                    </a:cubicBezTo>
                    <a:cubicBezTo>
                      <a:pt x="151" y="59"/>
                      <a:pt x="151" y="62"/>
                      <a:pt x="147" y="63"/>
                    </a:cubicBezTo>
                    <a:cubicBezTo>
                      <a:pt x="144" y="64"/>
                      <a:pt x="141" y="60"/>
                      <a:pt x="138" y="62"/>
                    </a:cubicBezTo>
                    <a:cubicBezTo>
                      <a:pt x="137" y="62"/>
                      <a:pt x="137" y="64"/>
                      <a:pt x="135" y="64"/>
                    </a:cubicBezTo>
                    <a:cubicBezTo>
                      <a:pt x="133" y="65"/>
                      <a:pt x="131" y="64"/>
                      <a:pt x="130" y="62"/>
                    </a:cubicBezTo>
                    <a:cubicBezTo>
                      <a:pt x="129" y="57"/>
                      <a:pt x="135" y="53"/>
                      <a:pt x="132" y="48"/>
                    </a:cubicBezTo>
                    <a:cubicBezTo>
                      <a:pt x="131" y="47"/>
                      <a:pt x="128" y="42"/>
                      <a:pt x="126" y="41"/>
                    </a:cubicBezTo>
                    <a:cubicBezTo>
                      <a:pt x="123" y="39"/>
                      <a:pt x="122" y="42"/>
                      <a:pt x="119" y="43"/>
                    </a:cubicBezTo>
                    <a:cubicBezTo>
                      <a:pt x="116" y="45"/>
                      <a:pt x="116" y="44"/>
                      <a:pt x="114" y="40"/>
                    </a:cubicBezTo>
                    <a:cubicBezTo>
                      <a:pt x="112" y="38"/>
                      <a:pt x="111" y="36"/>
                      <a:pt x="110" y="34"/>
                    </a:cubicBezTo>
                    <a:cubicBezTo>
                      <a:pt x="109" y="32"/>
                      <a:pt x="108" y="31"/>
                      <a:pt x="107" y="29"/>
                    </a:cubicBezTo>
                    <a:cubicBezTo>
                      <a:pt x="107" y="28"/>
                      <a:pt x="104" y="27"/>
                      <a:pt x="104" y="26"/>
                    </a:cubicBezTo>
                    <a:cubicBezTo>
                      <a:pt x="103" y="23"/>
                      <a:pt x="107" y="22"/>
                      <a:pt x="109" y="21"/>
                    </a:cubicBezTo>
                    <a:cubicBezTo>
                      <a:pt x="117" y="16"/>
                      <a:pt x="107" y="6"/>
                      <a:pt x="99" y="0"/>
                    </a:cubicBezTo>
                    <a:cubicBezTo>
                      <a:pt x="96" y="4"/>
                      <a:pt x="93" y="8"/>
                      <a:pt x="89" y="12"/>
                    </a:cubicBezTo>
                    <a:cubicBezTo>
                      <a:pt x="80" y="20"/>
                      <a:pt x="72" y="27"/>
                      <a:pt x="64" y="36"/>
                    </a:cubicBezTo>
                    <a:cubicBezTo>
                      <a:pt x="60" y="41"/>
                      <a:pt x="56" y="45"/>
                      <a:pt x="53" y="50"/>
                    </a:cubicBezTo>
                    <a:cubicBezTo>
                      <a:pt x="50" y="53"/>
                      <a:pt x="47" y="58"/>
                      <a:pt x="42" y="58"/>
                    </a:cubicBezTo>
                    <a:cubicBezTo>
                      <a:pt x="37" y="59"/>
                      <a:pt x="33" y="56"/>
                      <a:pt x="28" y="55"/>
                    </a:cubicBezTo>
                    <a:cubicBezTo>
                      <a:pt x="24" y="54"/>
                      <a:pt x="23" y="59"/>
                      <a:pt x="20" y="61"/>
                    </a:cubicBezTo>
                    <a:cubicBezTo>
                      <a:pt x="16" y="66"/>
                      <a:pt x="10" y="68"/>
                      <a:pt x="5" y="72"/>
                    </a:cubicBezTo>
                    <a:cubicBezTo>
                      <a:pt x="5" y="72"/>
                      <a:pt x="5" y="72"/>
                      <a:pt x="4" y="72"/>
                    </a:cubicBezTo>
                    <a:cubicBezTo>
                      <a:pt x="4" y="73"/>
                      <a:pt x="4" y="75"/>
                      <a:pt x="5" y="77"/>
                    </a:cubicBezTo>
                    <a:cubicBezTo>
                      <a:pt x="5" y="79"/>
                      <a:pt x="6" y="79"/>
                      <a:pt x="8" y="80"/>
                    </a:cubicBezTo>
                    <a:cubicBezTo>
                      <a:pt x="10" y="81"/>
                      <a:pt x="12" y="81"/>
                      <a:pt x="14" y="82"/>
                    </a:cubicBezTo>
                    <a:cubicBezTo>
                      <a:pt x="15" y="84"/>
                      <a:pt x="12" y="85"/>
                      <a:pt x="12" y="87"/>
                    </a:cubicBezTo>
                    <a:cubicBezTo>
                      <a:pt x="11" y="87"/>
                      <a:pt x="10" y="87"/>
                      <a:pt x="10" y="86"/>
                    </a:cubicBezTo>
                    <a:cubicBezTo>
                      <a:pt x="10" y="86"/>
                      <a:pt x="10" y="85"/>
                      <a:pt x="10" y="84"/>
                    </a:cubicBezTo>
                    <a:cubicBezTo>
                      <a:pt x="8" y="84"/>
                      <a:pt x="6" y="84"/>
                      <a:pt x="4" y="84"/>
                    </a:cubicBezTo>
                    <a:cubicBezTo>
                      <a:pt x="4" y="89"/>
                      <a:pt x="9" y="86"/>
                      <a:pt x="8" y="90"/>
                    </a:cubicBezTo>
                    <a:cubicBezTo>
                      <a:pt x="8" y="91"/>
                      <a:pt x="7" y="94"/>
                      <a:pt x="6" y="94"/>
                    </a:cubicBezTo>
                    <a:cubicBezTo>
                      <a:pt x="6" y="95"/>
                      <a:pt x="3" y="94"/>
                      <a:pt x="2" y="94"/>
                    </a:cubicBezTo>
                    <a:cubicBezTo>
                      <a:pt x="1" y="101"/>
                      <a:pt x="1" y="108"/>
                      <a:pt x="1" y="114"/>
                    </a:cubicBezTo>
                    <a:cubicBezTo>
                      <a:pt x="1" y="118"/>
                      <a:pt x="0" y="121"/>
                      <a:pt x="2" y="124"/>
                    </a:cubicBezTo>
                    <a:cubicBezTo>
                      <a:pt x="4" y="128"/>
                      <a:pt x="6" y="132"/>
                      <a:pt x="9" y="135"/>
                    </a:cubicBezTo>
                    <a:cubicBezTo>
                      <a:pt x="12" y="138"/>
                      <a:pt x="15" y="141"/>
                      <a:pt x="19" y="143"/>
                    </a:cubicBezTo>
                    <a:cubicBezTo>
                      <a:pt x="21" y="143"/>
                      <a:pt x="23" y="144"/>
                      <a:pt x="25" y="144"/>
                    </a:cubicBezTo>
                    <a:cubicBezTo>
                      <a:pt x="28" y="145"/>
                      <a:pt x="28" y="145"/>
                      <a:pt x="29" y="147"/>
                    </a:cubicBezTo>
                    <a:cubicBezTo>
                      <a:pt x="31" y="149"/>
                      <a:pt x="33" y="150"/>
                      <a:pt x="34" y="152"/>
                    </a:cubicBezTo>
                    <a:cubicBezTo>
                      <a:pt x="34" y="153"/>
                      <a:pt x="34" y="155"/>
                      <a:pt x="35" y="157"/>
                    </a:cubicBezTo>
                    <a:cubicBezTo>
                      <a:pt x="36" y="159"/>
                      <a:pt x="35" y="161"/>
                      <a:pt x="36" y="164"/>
                    </a:cubicBezTo>
                    <a:cubicBezTo>
                      <a:pt x="36" y="165"/>
                      <a:pt x="36" y="166"/>
                      <a:pt x="36" y="167"/>
                    </a:cubicBezTo>
                    <a:cubicBezTo>
                      <a:pt x="37" y="168"/>
                      <a:pt x="38" y="168"/>
                      <a:pt x="39" y="169"/>
                    </a:cubicBezTo>
                    <a:cubicBezTo>
                      <a:pt x="39" y="170"/>
                      <a:pt x="38" y="171"/>
                      <a:pt x="39" y="172"/>
                    </a:cubicBezTo>
                    <a:cubicBezTo>
                      <a:pt x="39" y="173"/>
                      <a:pt x="40" y="174"/>
                      <a:pt x="40" y="175"/>
                    </a:cubicBezTo>
                    <a:cubicBezTo>
                      <a:pt x="42" y="177"/>
                      <a:pt x="43" y="179"/>
                      <a:pt x="45" y="182"/>
                    </a:cubicBezTo>
                    <a:cubicBezTo>
                      <a:pt x="47" y="185"/>
                      <a:pt x="49" y="189"/>
                      <a:pt x="52" y="193"/>
                    </a:cubicBezTo>
                    <a:cubicBezTo>
                      <a:pt x="54" y="197"/>
                      <a:pt x="56" y="200"/>
                      <a:pt x="56" y="204"/>
                    </a:cubicBezTo>
                    <a:cubicBezTo>
                      <a:pt x="57" y="208"/>
                      <a:pt x="58" y="212"/>
                      <a:pt x="60" y="215"/>
                    </a:cubicBezTo>
                    <a:cubicBezTo>
                      <a:pt x="61" y="217"/>
                      <a:pt x="63" y="216"/>
                      <a:pt x="64" y="219"/>
                    </a:cubicBezTo>
                    <a:cubicBezTo>
                      <a:pt x="65" y="220"/>
                      <a:pt x="66" y="223"/>
                      <a:pt x="66" y="224"/>
                    </a:cubicBezTo>
                    <a:cubicBezTo>
                      <a:pt x="67" y="226"/>
                      <a:pt x="67" y="228"/>
                      <a:pt x="67" y="230"/>
                    </a:cubicBezTo>
                    <a:cubicBezTo>
                      <a:pt x="67" y="233"/>
                      <a:pt x="69" y="234"/>
                      <a:pt x="71" y="237"/>
                    </a:cubicBezTo>
                    <a:cubicBezTo>
                      <a:pt x="73" y="239"/>
                      <a:pt x="74" y="241"/>
                      <a:pt x="76" y="243"/>
                    </a:cubicBezTo>
                    <a:cubicBezTo>
                      <a:pt x="78" y="245"/>
                      <a:pt x="78" y="248"/>
                      <a:pt x="80" y="250"/>
                    </a:cubicBezTo>
                    <a:cubicBezTo>
                      <a:pt x="82" y="253"/>
                      <a:pt x="85" y="255"/>
                      <a:pt x="87" y="258"/>
                    </a:cubicBezTo>
                    <a:cubicBezTo>
                      <a:pt x="90" y="260"/>
                      <a:pt x="92" y="263"/>
                      <a:pt x="94" y="266"/>
                    </a:cubicBezTo>
                    <a:cubicBezTo>
                      <a:pt x="95" y="267"/>
                      <a:pt x="97" y="268"/>
                      <a:pt x="97" y="269"/>
                    </a:cubicBezTo>
                    <a:cubicBezTo>
                      <a:pt x="98" y="270"/>
                      <a:pt x="98" y="270"/>
                      <a:pt x="98" y="271"/>
                    </a:cubicBezTo>
                    <a:cubicBezTo>
                      <a:pt x="98" y="273"/>
                      <a:pt x="97" y="271"/>
                      <a:pt x="97" y="274"/>
                    </a:cubicBezTo>
                    <a:cubicBezTo>
                      <a:pt x="97" y="276"/>
                      <a:pt x="99" y="278"/>
                      <a:pt x="99" y="279"/>
                    </a:cubicBezTo>
                    <a:cubicBezTo>
                      <a:pt x="101" y="283"/>
                      <a:pt x="103" y="286"/>
                      <a:pt x="104" y="290"/>
                    </a:cubicBezTo>
                    <a:cubicBezTo>
                      <a:pt x="105" y="293"/>
                      <a:pt x="106" y="297"/>
                      <a:pt x="107" y="300"/>
                    </a:cubicBezTo>
                    <a:cubicBezTo>
                      <a:pt x="108" y="302"/>
                      <a:pt x="108" y="304"/>
                      <a:pt x="109" y="306"/>
                    </a:cubicBezTo>
                    <a:cubicBezTo>
                      <a:pt x="110" y="306"/>
                      <a:pt x="111" y="306"/>
                      <a:pt x="111" y="307"/>
                    </a:cubicBezTo>
                    <a:cubicBezTo>
                      <a:pt x="114" y="310"/>
                      <a:pt x="115" y="314"/>
                      <a:pt x="118" y="317"/>
                    </a:cubicBezTo>
                    <a:cubicBezTo>
                      <a:pt x="121" y="321"/>
                      <a:pt x="122" y="325"/>
                      <a:pt x="120" y="330"/>
                    </a:cubicBezTo>
                    <a:cubicBezTo>
                      <a:pt x="118" y="334"/>
                      <a:pt x="121" y="340"/>
                      <a:pt x="122" y="344"/>
                    </a:cubicBezTo>
                    <a:cubicBezTo>
                      <a:pt x="122" y="348"/>
                      <a:pt x="124" y="350"/>
                      <a:pt x="125" y="355"/>
                    </a:cubicBezTo>
                    <a:cubicBezTo>
                      <a:pt x="125" y="358"/>
                      <a:pt x="129" y="363"/>
                      <a:pt x="131" y="366"/>
                    </a:cubicBezTo>
                    <a:cubicBezTo>
                      <a:pt x="132" y="370"/>
                      <a:pt x="134" y="372"/>
                      <a:pt x="137" y="375"/>
                    </a:cubicBezTo>
                    <a:cubicBezTo>
                      <a:pt x="141" y="379"/>
                      <a:pt x="140" y="377"/>
                      <a:pt x="144" y="375"/>
                    </a:cubicBezTo>
                    <a:cubicBezTo>
                      <a:pt x="146" y="373"/>
                      <a:pt x="150" y="373"/>
                      <a:pt x="151" y="371"/>
                    </a:cubicBezTo>
                    <a:cubicBezTo>
                      <a:pt x="151" y="368"/>
                      <a:pt x="153" y="371"/>
                      <a:pt x="154" y="371"/>
                    </a:cubicBezTo>
                    <a:cubicBezTo>
                      <a:pt x="155" y="371"/>
                      <a:pt x="157" y="369"/>
                      <a:pt x="157" y="368"/>
                    </a:cubicBezTo>
                    <a:cubicBezTo>
                      <a:pt x="160" y="363"/>
                      <a:pt x="159" y="365"/>
                      <a:pt x="164" y="364"/>
                    </a:cubicBezTo>
                    <a:cubicBezTo>
                      <a:pt x="168" y="364"/>
                      <a:pt x="167" y="357"/>
                      <a:pt x="170" y="357"/>
                    </a:cubicBezTo>
                    <a:cubicBezTo>
                      <a:pt x="174" y="356"/>
                      <a:pt x="172" y="350"/>
                      <a:pt x="174" y="347"/>
                    </a:cubicBezTo>
                    <a:cubicBezTo>
                      <a:pt x="176" y="343"/>
                      <a:pt x="178" y="337"/>
                      <a:pt x="179" y="333"/>
                    </a:cubicBezTo>
                    <a:cubicBezTo>
                      <a:pt x="179" y="329"/>
                      <a:pt x="175" y="325"/>
                      <a:pt x="177" y="321"/>
                    </a:cubicBezTo>
                    <a:cubicBezTo>
                      <a:pt x="178" y="318"/>
                      <a:pt x="188" y="317"/>
                      <a:pt x="191" y="319"/>
                    </a:cubicBezTo>
                    <a:cubicBezTo>
                      <a:pt x="195" y="323"/>
                      <a:pt x="197" y="321"/>
                      <a:pt x="202" y="320"/>
                    </a:cubicBezTo>
                    <a:cubicBezTo>
                      <a:pt x="206" y="319"/>
                      <a:pt x="209" y="315"/>
                      <a:pt x="213" y="314"/>
                    </a:cubicBezTo>
                    <a:cubicBezTo>
                      <a:pt x="215" y="313"/>
                      <a:pt x="217" y="313"/>
                      <a:pt x="218" y="313"/>
                    </a:cubicBezTo>
                    <a:cubicBezTo>
                      <a:pt x="219" y="312"/>
                      <a:pt x="220" y="311"/>
                      <a:pt x="222" y="310"/>
                    </a:cubicBezTo>
                    <a:cubicBezTo>
                      <a:pt x="226" y="309"/>
                      <a:pt x="230" y="308"/>
                      <a:pt x="234" y="306"/>
                    </a:cubicBezTo>
                    <a:cubicBezTo>
                      <a:pt x="237" y="303"/>
                      <a:pt x="239" y="300"/>
                      <a:pt x="244" y="300"/>
                    </a:cubicBezTo>
                    <a:cubicBezTo>
                      <a:pt x="247" y="299"/>
                      <a:pt x="254" y="299"/>
                      <a:pt x="257" y="302"/>
                    </a:cubicBezTo>
                    <a:cubicBezTo>
                      <a:pt x="259" y="304"/>
                      <a:pt x="259" y="308"/>
                      <a:pt x="263" y="307"/>
                    </a:cubicBezTo>
                    <a:cubicBezTo>
                      <a:pt x="263" y="305"/>
                      <a:pt x="263" y="298"/>
                      <a:pt x="262" y="296"/>
                    </a:cubicBezTo>
                    <a:cubicBezTo>
                      <a:pt x="260" y="293"/>
                      <a:pt x="257" y="291"/>
                      <a:pt x="256" y="287"/>
                    </a:cubicBezTo>
                    <a:cubicBezTo>
                      <a:pt x="254" y="282"/>
                      <a:pt x="257" y="280"/>
                      <a:pt x="260" y="277"/>
                    </a:cubicBezTo>
                    <a:cubicBezTo>
                      <a:pt x="264" y="273"/>
                      <a:pt x="267" y="275"/>
                      <a:pt x="271" y="274"/>
                    </a:cubicBezTo>
                    <a:cubicBezTo>
                      <a:pt x="276" y="274"/>
                      <a:pt x="279" y="271"/>
                      <a:pt x="282" y="267"/>
                    </a:cubicBezTo>
                    <a:cubicBezTo>
                      <a:pt x="285" y="263"/>
                      <a:pt x="290" y="260"/>
                      <a:pt x="291" y="256"/>
                    </a:cubicBezTo>
                    <a:cubicBezTo>
                      <a:pt x="292" y="252"/>
                      <a:pt x="290" y="246"/>
                      <a:pt x="288" y="243"/>
                    </a:cubicBezTo>
                    <a:cubicBezTo>
                      <a:pt x="288" y="241"/>
                      <a:pt x="285" y="238"/>
                      <a:pt x="285" y="236"/>
                    </a:cubicBezTo>
                    <a:cubicBezTo>
                      <a:pt x="287" y="236"/>
                      <a:pt x="290" y="236"/>
                      <a:pt x="294" y="236"/>
                    </a:cubicBezTo>
                    <a:cubicBezTo>
                      <a:pt x="294" y="232"/>
                      <a:pt x="295" y="228"/>
                      <a:pt x="294" y="223"/>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39" name="Freeform 75"/>
              <p:cNvSpPr>
                <a:spLocks/>
              </p:cNvSpPr>
              <p:nvPr/>
            </p:nvSpPr>
            <p:spPr bwMode="auto">
              <a:xfrm>
                <a:off x="2674938" y="7237413"/>
                <a:ext cx="247650" cy="288925"/>
              </a:xfrm>
              <a:custGeom>
                <a:avLst/>
                <a:gdLst>
                  <a:gd name="T0" fmla="*/ 32 w 66"/>
                  <a:gd name="T1" fmla="*/ 76 h 77"/>
                  <a:gd name="T2" fmla="*/ 36 w 66"/>
                  <a:gd name="T3" fmla="*/ 73 h 77"/>
                  <a:gd name="T4" fmla="*/ 43 w 66"/>
                  <a:gd name="T5" fmla="*/ 72 h 77"/>
                  <a:gd name="T6" fmla="*/ 47 w 66"/>
                  <a:gd name="T7" fmla="*/ 71 h 77"/>
                  <a:gd name="T8" fmla="*/ 49 w 66"/>
                  <a:gd name="T9" fmla="*/ 69 h 77"/>
                  <a:gd name="T10" fmla="*/ 54 w 66"/>
                  <a:gd name="T11" fmla="*/ 75 h 77"/>
                  <a:gd name="T12" fmla="*/ 59 w 66"/>
                  <a:gd name="T13" fmla="*/ 73 h 77"/>
                  <a:gd name="T14" fmla="*/ 60 w 66"/>
                  <a:gd name="T15" fmla="*/ 71 h 77"/>
                  <a:gd name="T16" fmla="*/ 59 w 66"/>
                  <a:gd name="T17" fmla="*/ 68 h 77"/>
                  <a:gd name="T18" fmla="*/ 56 w 66"/>
                  <a:gd name="T19" fmla="*/ 62 h 77"/>
                  <a:gd name="T20" fmla="*/ 57 w 66"/>
                  <a:gd name="T21" fmla="*/ 60 h 77"/>
                  <a:gd name="T22" fmla="*/ 58 w 66"/>
                  <a:gd name="T23" fmla="*/ 57 h 77"/>
                  <a:gd name="T24" fmla="*/ 66 w 66"/>
                  <a:gd name="T25" fmla="*/ 55 h 77"/>
                  <a:gd name="T26" fmla="*/ 64 w 66"/>
                  <a:gd name="T27" fmla="*/ 49 h 77"/>
                  <a:gd name="T28" fmla="*/ 58 w 66"/>
                  <a:gd name="T29" fmla="*/ 47 h 77"/>
                  <a:gd name="T30" fmla="*/ 57 w 66"/>
                  <a:gd name="T31" fmla="*/ 45 h 77"/>
                  <a:gd name="T32" fmla="*/ 60 w 66"/>
                  <a:gd name="T33" fmla="*/ 42 h 77"/>
                  <a:gd name="T34" fmla="*/ 57 w 66"/>
                  <a:gd name="T35" fmla="*/ 32 h 77"/>
                  <a:gd name="T36" fmla="*/ 52 w 66"/>
                  <a:gd name="T37" fmla="*/ 25 h 77"/>
                  <a:gd name="T38" fmla="*/ 52 w 66"/>
                  <a:gd name="T39" fmla="*/ 21 h 77"/>
                  <a:gd name="T40" fmla="*/ 53 w 66"/>
                  <a:gd name="T41" fmla="*/ 15 h 77"/>
                  <a:gd name="T42" fmla="*/ 50 w 66"/>
                  <a:gd name="T43" fmla="*/ 16 h 77"/>
                  <a:gd name="T44" fmla="*/ 47 w 66"/>
                  <a:gd name="T45" fmla="*/ 16 h 77"/>
                  <a:gd name="T46" fmla="*/ 41 w 66"/>
                  <a:gd name="T47" fmla="*/ 11 h 77"/>
                  <a:gd name="T48" fmla="*/ 35 w 66"/>
                  <a:gd name="T49" fmla="*/ 6 h 77"/>
                  <a:gd name="T50" fmla="*/ 30 w 66"/>
                  <a:gd name="T51" fmla="*/ 1 h 77"/>
                  <a:gd name="T52" fmla="*/ 29 w 66"/>
                  <a:gd name="T53" fmla="*/ 0 h 77"/>
                  <a:gd name="T54" fmla="*/ 21 w 66"/>
                  <a:gd name="T55" fmla="*/ 7 h 77"/>
                  <a:gd name="T56" fmla="*/ 20 w 66"/>
                  <a:gd name="T57" fmla="*/ 15 h 77"/>
                  <a:gd name="T58" fmla="*/ 25 w 66"/>
                  <a:gd name="T59" fmla="*/ 19 h 77"/>
                  <a:gd name="T60" fmla="*/ 14 w 66"/>
                  <a:gd name="T61" fmla="*/ 20 h 77"/>
                  <a:gd name="T62" fmla="*/ 0 w 66"/>
                  <a:gd name="T63" fmla="*/ 32 h 77"/>
                  <a:gd name="T64" fmla="*/ 10 w 66"/>
                  <a:gd name="T65" fmla="*/ 53 h 77"/>
                  <a:gd name="T66" fmla="*/ 5 w 66"/>
                  <a:gd name="T67" fmla="*/ 58 h 77"/>
                  <a:gd name="T68" fmla="*/ 8 w 66"/>
                  <a:gd name="T69" fmla="*/ 61 h 77"/>
                  <a:gd name="T70" fmla="*/ 11 w 66"/>
                  <a:gd name="T71" fmla="*/ 66 h 77"/>
                  <a:gd name="T72" fmla="*/ 15 w 66"/>
                  <a:gd name="T73" fmla="*/ 72 h 77"/>
                  <a:gd name="T74" fmla="*/ 20 w 66"/>
                  <a:gd name="T75" fmla="*/ 75 h 77"/>
                  <a:gd name="T76" fmla="*/ 27 w 66"/>
                  <a:gd name="T77" fmla="*/ 73 h 77"/>
                  <a:gd name="T78" fmla="*/ 31 w 66"/>
                  <a:gd name="T79" fmla="*/ 77 h 77"/>
                  <a:gd name="T80" fmla="*/ 32 w 66"/>
                  <a:gd name="T81" fmla="*/ 7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6" h="77">
                    <a:moveTo>
                      <a:pt x="32" y="76"/>
                    </a:moveTo>
                    <a:cubicBezTo>
                      <a:pt x="33" y="74"/>
                      <a:pt x="33" y="73"/>
                      <a:pt x="36" y="73"/>
                    </a:cubicBezTo>
                    <a:cubicBezTo>
                      <a:pt x="38" y="72"/>
                      <a:pt x="41" y="72"/>
                      <a:pt x="43" y="72"/>
                    </a:cubicBezTo>
                    <a:cubicBezTo>
                      <a:pt x="44" y="71"/>
                      <a:pt x="46" y="72"/>
                      <a:pt x="47" y="71"/>
                    </a:cubicBezTo>
                    <a:cubicBezTo>
                      <a:pt x="48" y="71"/>
                      <a:pt x="49" y="70"/>
                      <a:pt x="49" y="69"/>
                    </a:cubicBezTo>
                    <a:cubicBezTo>
                      <a:pt x="50" y="71"/>
                      <a:pt x="54" y="72"/>
                      <a:pt x="54" y="75"/>
                    </a:cubicBezTo>
                    <a:cubicBezTo>
                      <a:pt x="55" y="74"/>
                      <a:pt x="58" y="74"/>
                      <a:pt x="59" y="73"/>
                    </a:cubicBezTo>
                    <a:cubicBezTo>
                      <a:pt x="61" y="72"/>
                      <a:pt x="60" y="72"/>
                      <a:pt x="60" y="71"/>
                    </a:cubicBezTo>
                    <a:cubicBezTo>
                      <a:pt x="59" y="70"/>
                      <a:pt x="59" y="69"/>
                      <a:pt x="59" y="68"/>
                    </a:cubicBezTo>
                    <a:cubicBezTo>
                      <a:pt x="59" y="65"/>
                      <a:pt x="57" y="64"/>
                      <a:pt x="56" y="62"/>
                    </a:cubicBezTo>
                    <a:cubicBezTo>
                      <a:pt x="56" y="60"/>
                      <a:pt x="57" y="61"/>
                      <a:pt x="57" y="60"/>
                    </a:cubicBezTo>
                    <a:cubicBezTo>
                      <a:pt x="57" y="59"/>
                      <a:pt x="58" y="57"/>
                      <a:pt x="58" y="57"/>
                    </a:cubicBezTo>
                    <a:cubicBezTo>
                      <a:pt x="59" y="56"/>
                      <a:pt x="66" y="56"/>
                      <a:pt x="66" y="55"/>
                    </a:cubicBezTo>
                    <a:cubicBezTo>
                      <a:pt x="66" y="53"/>
                      <a:pt x="66" y="50"/>
                      <a:pt x="64" y="49"/>
                    </a:cubicBezTo>
                    <a:cubicBezTo>
                      <a:pt x="63" y="48"/>
                      <a:pt x="60" y="48"/>
                      <a:pt x="58" y="47"/>
                    </a:cubicBezTo>
                    <a:cubicBezTo>
                      <a:pt x="57" y="46"/>
                      <a:pt x="57" y="46"/>
                      <a:pt x="57" y="45"/>
                    </a:cubicBezTo>
                    <a:cubicBezTo>
                      <a:pt x="57" y="43"/>
                      <a:pt x="58" y="43"/>
                      <a:pt x="60" y="42"/>
                    </a:cubicBezTo>
                    <a:cubicBezTo>
                      <a:pt x="63" y="40"/>
                      <a:pt x="59" y="34"/>
                      <a:pt x="57" y="32"/>
                    </a:cubicBezTo>
                    <a:cubicBezTo>
                      <a:pt x="55" y="30"/>
                      <a:pt x="54" y="27"/>
                      <a:pt x="52" y="25"/>
                    </a:cubicBezTo>
                    <a:cubicBezTo>
                      <a:pt x="50" y="23"/>
                      <a:pt x="49" y="23"/>
                      <a:pt x="52" y="21"/>
                    </a:cubicBezTo>
                    <a:cubicBezTo>
                      <a:pt x="53" y="19"/>
                      <a:pt x="55" y="17"/>
                      <a:pt x="53" y="15"/>
                    </a:cubicBezTo>
                    <a:cubicBezTo>
                      <a:pt x="51" y="14"/>
                      <a:pt x="52" y="15"/>
                      <a:pt x="50" y="16"/>
                    </a:cubicBezTo>
                    <a:cubicBezTo>
                      <a:pt x="48" y="16"/>
                      <a:pt x="49" y="17"/>
                      <a:pt x="47" y="16"/>
                    </a:cubicBezTo>
                    <a:cubicBezTo>
                      <a:pt x="45" y="15"/>
                      <a:pt x="43" y="12"/>
                      <a:pt x="41" y="11"/>
                    </a:cubicBezTo>
                    <a:cubicBezTo>
                      <a:pt x="39" y="9"/>
                      <a:pt x="37" y="8"/>
                      <a:pt x="35" y="6"/>
                    </a:cubicBezTo>
                    <a:cubicBezTo>
                      <a:pt x="33" y="4"/>
                      <a:pt x="32" y="2"/>
                      <a:pt x="30" y="1"/>
                    </a:cubicBezTo>
                    <a:cubicBezTo>
                      <a:pt x="29" y="1"/>
                      <a:pt x="29" y="0"/>
                      <a:pt x="29" y="0"/>
                    </a:cubicBezTo>
                    <a:cubicBezTo>
                      <a:pt x="26" y="2"/>
                      <a:pt x="23" y="4"/>
                      <a:pt x="21" y="7"/>
                    </a:cubicBezTo>
                    <a:cubicBezTo>
                      <a:pt x="20" y="9"/>
                      <a:pt x="18" y="13"/>
                      <a:pt x="20" y="15"/>
                    </a:cubicBezTo>
                    <a:cubicBezTo>
                      <a:pt x="21" y="17"/>
                      <a:pt x="24" y="17"/>
                      <a:pt x="25" y="19"/>
                    </a:cubicBezTo>
                    <a:cubicBezTo>
                      <a:pt x="26" y="23"/>
                      <a:pt x="14" y="26"/>
                      <a:pt x="14" y="20"/>
                    </a:cubicBezTo>
                    <a:cubicBezTo>
                      <a:pt x="8" y="22"/>
                      <a:pt x="4" y="27"/>
                      <a:pt x="0" y="32"/>
                    </a:cubicBezTo>
                    <a:cubicBezTo>
                      <a:pt x="8" y="38"/>
                      <a:pt x="18" y="48"/>
                      <a:pt x="10" y="53"/>
                    </a:cubicBezTo>
                    <a:cubicBezTo>
                      <a:pt x="8" y="54"/>
                      <a:pt x="4" y="55"/>
                      <a:pt x="5" y="58"/>
                    </a:cubicBezTo>
                    <a:cubicBezTo>
                      <a:pt x="5" y="59"/>
                      <a:pt x="8" y="60"/>
                      <a:pt x="8" y="61"/>
                    </a:cubicBezTo>
                    <a:cubicBezTo>
                      <a:pt x="9" y="63"/>
                      <a:pt x="10" y="64"/>
                      <a:pt x="11" y="66"/>
                    </a:cubicBezTo>
                    <a:cubicBezTo>
                      <a:pt x="12" y="68"/>
                      <a:pt x="13" y="70"/>
                      <a:pt x="15" y="72"/>
                    </a:cubicBezTo>
                    <a:cubicBezTo>
                      <a:pt x="17" y="76"/>
                      <a:pt x="17" y="77"/>
                      <a:pt x="20" y="75"/>
                    </a:cubicBezTo>
                    <a:cubicBezTo>
                      <a:pt x="23" y="74"/>
                      <a:pt x="24" y="71"/>
                      <a:pt x="27" y="73"/>
                    </a:cubicBezTo>
                    <a:cubicBezTo>
                      <a:pt x="28" y="73"/>
                      <a:pt x="30" y="75"/>
                      <a:pt x="31" y="77"/>
                    </a:cubicBezTo>
                    <a:cubicBezTo>
                      <a:pt x="31" y="77"/>
                      <a:pt x="32" y="77"/>
                      <a:pt x="32" y="76"/>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40" name="Freeform 76"/>
              <p:cNvSpPr>
                <a:spLocks/>
              </p:cNvSpPr>
              <p:nvPr/>
            </p:nvSpPr>
            <p:spPr bwMode="auto">
              <a:xfrm>
                <a:off x="3349625" y="7011988"/>
                <a:ext cx="649287" cy="949325"/>
              </a:xfrm>
              <a:custGeom>
                <a:avLst/>
                <a:gdLst>
                  <a:gd name="T0" fmla="*/ 63 w 173"/>
                  <a:gd name="T1" fmla="*/ 18 h 253"/>
                  <a:gd name="T2" fmla="*/ 60 w 173"/>
                  <a:gd name="T3" fmla="*/ 47 h 253"/>
                  <a:gd name="T4" fmla="*/ 36 w 173"/>
                  <a:gd name="T5" fmla="*/ 34 h 253"/>
                  <a:gd name="T6" fmla="*/ 28 w 173"/>
                  <a:gd name="T7" fmla="*/ 43 h 253"/>
                  <a:gd name="T8" fmla="*/ 16 w 173"/>
                  <a:gd name="T9" fmla="*/ 46 h 253"/>
                  <a:gd name="T10" fmla="*/ 10 w 173"/>
                  <a:gd name="T11" fmla="*/ 57 h 253"/>
                  <a:gd name="T12" fmla="*/ 4 w 173"/>
                  <a:gd name="T13" fmla="*/ 66 h 253"/>
                  <a:gd name="T14" fmla="*/ 4 w 173"/>
                  <a:gd name="T15" fmla="*/ 83 h 253"/>
                  <a:gd name="T16" fmla="*/ 11 w 173"/>
                  <a:gd name="T17" fmla="*/ 98 h 253"/>
                  <a:gd name="T18" fmla="*/ 18 w 173"/>
                  <a:gd name="T19" fmla="*/ 109 h 253"/>
                  <a:gd name="T20" fmla="*/ 24 w 173"/>
                  <a:gd name="T21" fmla="*/ 120 h 253"/>
                  <a:gd name="T22" fmla="*/ 40 w 173"/>
                  <a:gd name="T23" fmla="*/ 145 h 253"/>
                  <a:gd name="T24" fmla="*/ 52 w 173"/>
                  <a:gd name="T25" fmla="*/ 154 h 253"/>
                  <a:gd name="T26" fmla="*/ 63 w 173"/>
                  <a:gd name="T27" fmla="*/ 166 h 253"/>
                  <a:gd name="T28" fmla="*/ 66 w 173"/>
                  <a:gd name="T29" fmla="*/ 183 h 253"/>
                  <a:gd name="T30" fmla="*/ 84 w 173"/>
                  <a:gd name="T31" fmla="*/ 195 h 253"/>
                  <a:gd name="T32" fmla="*/ 101 w 173"/>
                  <a:gd name="T33" fmla="*/ 201 h 253"/>
                  <a:gd name="T34" fmla="*/ 118 w 173"/>
                  <a:gd name="T35" fmla="*/ 209 h 253"/>
                  <a:gd name="T36" fmla="*/ 140 w 173"/>
                  <a:gd name="T37" fmla="*/ 216 h 253"/>
                  <a:gd name="T38" fmla="*/ 145 w 173"/>
                  <a:gd name="T39" fmla="*/ 237 h 253"/>
                  <a:gd name="T40" fmla="*/ 162 w 173"/>
                  <a:gd name="T41" fmla="*/ 252 h 253"/>
                  <a:gd name="T42" fmla="*/ 172 w 173"/>
                  <a:gd name="T43" fmla="*/ 247 h 253"/>
                  <a:gd name="T44" fmla="*/ 169 w 173"/>
                  <a:gd name="T45" fmla="*/ 233 h 253"/>
                  <a:gd name="T46" fmla="*/ 164 w 173"/>
                  <a:gd name="T47" fmla="*/ 216 h 253"/>
                  <a:gd name="T48" fmla="*/ 152 w 173"/>
                  <a:gd name="T49" fmla="*/ 201 h 253"/>
                  <a:gd name="T50" fmla="*/ 166 w 173"/>
                  <a:gd name="T51" fmla="*/ 188 h 253"/>
                  <a:gd name="T52" fmla="*/ 165 w 173"/>
                  <a:gd name="T53" fmla="*/ 163 h 253"/>
                  <a:gd name="T54" fmla="*/ 163 w 173"/>
                  <a:gd name="T55" fmla="*/ 149 h 253"/>
                  <a:gd name="T56" fmla="*/ 156 w 173"/>
                  <a:gd name="T57" fmla="*/ 131 h 253"/>
                  <a:gd name="T58" fmla="*/ 144 w 173"/>
                  <a:gd name="T59" fmla="*/ 110 h 253"/>
                  <a:gd name="T60" fmla="*/ 140 w 173"/>
                  <a:gd name="T61" fmla="*/ 84 h 253"/>
                  <a:gd name="T62" fmla="*/ 133 w 173"/>
                  <a:gd name="T63" fmla="*/ 65 h 253"/>
                  <a:gd name="T64" fmla="*/ 117 w 173"/>
                  <a:gd name="T65" fmla="*/ 45 h 253"/>
                  <a:gd name="T66" fmla="*/ 105 w 173"/>
                  <a:gd name="T67" fmla="*/ 34 h 253"/>
                  <a:gd name="T68" fmla="*/ 98 w 173"/>
                  <a:gd name="T69" fmla="*/ 21 h 253"/>
                  <a:gd name="T70" fmla="*/ 87 w 173"/>
                  <a:gd name="T71" fmla="*/ 15 h 253"/>
                  <a:gd name="T72" fmla="*/ 98 w 173"/>
                  <a:gd name="T73" fmla="*/ 11 h 253"/>
                  <a:gd name="T74" fmla="*/ 102 w 173"/>
                  <a:gd name="T75" fmla="*/ 7 h 253"/>
                  <a:gd name="T76" fmla="*/ 80 w 173"/>
                  <a:gd name="T77" fmla="*/ 1 h 253"/>
                  <a:gd name="T78" fmla="*/ 73 w 173"/>
                  <a:gd name="T79" fmla="*/ 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73" h="253">
                    <a:moveTo>
                      <a:pt x="68" y="6"/>
                    </a:moveTo>
                    <a:cubicBezTo>
                      <a:pt x="63" y="10"/>
                      <a:pt x="65" y="13"/>
                      <a:pt x="63" y="18"/>
                    </a:cubicBezTo>
                    <a:cubicBezTo>
                      <a:pt x="62" y="23"/>
                      <a:pt x="57" y="27"/>
                      <a:pt x="57" y="32"/>
                    </a:cubicBezTo>
                    <a:cubicBezTo>
                      <a:pt x="57" y="37"/>
                      <a:pt x="60" y="42"/>
                      <a:pt x="60" y="47"/>
                    </a:cubicBezTo>
                    <a:cubicBezTo>
                      <a:pt x="55" y="46"/>
                      <a:pt x="52" y="46"/>
                      <a:pt x="48" y="43"/>
                    </a:cubicBezTo>
                    <a:cubicBezTo>
                      <a:pt x="47" y="42"/>
                      <a:pt x="36" y="34"/>
                      <a:pt x="36" y="34"/>
                    </a:cubicBezTo>
                    <a:cubicBezTo>
                      <a:pt x="35" y="36"/>
                      <a:pt x="34" y="41"/>
                      <a:pt x="33" y="42"/>
                    </a:cubicBezTo>
                    <a:cubicBezTo>
                      <a:pt x="31" y="44"/>
                      <a:pt x="31" y="42"/>
                      <a:pt x="28" y="43"/>
                    </a:cubicBezTo>
                    <a:cubicBezTo>
                      <a:pt x="26" y="43"/>
                      <a:pt x="27" y="43"/>
                      <a:pt x="25" y="45"/>
                    </a:cubicBezTo>
                    <a:cubicBezTo>
                      <a:pt x="21" y="48"/>
                      <a:pt x="20" y="45"/>
                      <a:pt x="16" y="46"/>
                    </a:cubicBezTo>
                    <a:cubicBezTo>
                      <a:pt x="16" y="46"/>
                      <a:pt x="8" y="49"/>
                      <a:pt x="7" y="50"/>
                    </a:cubicBezTo>
                    <a:cubicBezTo>
                      <a:pt x="6" y="52"/>
                      <a:pt x="11" y="53"/>
                      <a:pt x="10" y="57"/>
                    </a:cubicBezTo>
                    <a:cubicBezTo>
                      <a:pt x="10" y="58"/>
                      <a:pt x="8" y="59"/>
                      <a:pt x="7" y="60"/>
                    </a:cubicBezTo>
                    <a:cubicBezTo>
                      <a:pt x="6" y="62"/>
                      <a:pt x="5" y="64"/>
                      <a:pt x="4" y="66"/>
                    </a:cubicBezTo>
                    <a:cubicBezTo>
                      <a:pt x="3" y="69"/>
                      <a:pt x="1" y="72"/>
                      <a:pt x="1" y="75"/>
                    </a:cubicBezTo>
                    <a:cubicBezTo>
                      <a:pt x="0" y="79"/>
                      <a:pt x="2" y="80"/>
                      <a:pt x="4" y="83"/>
                    </a:cubicBezTo>
                    <a:cubicBezTo>
                      <a:pt x="5" y="86"/>
                      <a:pt x="4" y="89"/>
                      <a:pt x="5" y="91"/>
                    </a:cubicBezTo>
                    <a:cubicBezTo>
                      <a:pt x="7" y="95"/>
                      <a:pt x="10" y="93"/>
                      <a:pt x="11" y="98"/>
                    </a:cubicBezTo>
                    <a:cubicBezTo>
                      <a:pt x="12" y="101"/>
                      <a:pt x="12" y="103"/>
                      <a:pt x="14" y="106"/>
                    </a:cubicBezTo>
                    <a:cubicBezTo>
                      <a:pt x="15" y="107"/>
                      <a:pt x="17" y="108"/>
                      <a:pt x="18" y="109"/>
                    </a:cubicBezTo>
                    <a:cubicBezTo>
                      <a:pt x="20" y="111"/>
                      <a:pt x="22" y="111"/>
                      <a:pt x="24" y="113"/>
                    </a:cubicBezTo>
                    <a:cubicBezTo>
                      <a:pt x="27" y="115"/>
                      <a:pt x="25" y="117"/>
                      <a:pt x="24" y="120"/>
                    </a:cubicBezTo>
                    <a:cubicBezTo>
                      <a:pt x="24" y="124"/>
                      <a:pt x="24" y="125"/>
                      <a:pt x="27" y="128"/>
                    </a:cubicBezTo>
                    <a:cubicBezTo>
                      <a:pt x="32" y="134"/>
                      <a:pt x="36" y="139"/>
                      <a:pt x="40" y="145"/>
                    </a:cubicBezTo>
                    <a:cubicBezTo>
                      <a:pt x="41" y="147"/>
                      <a:pt x="42" y="148"/>
                      <a:pt x="43" y="149"/>
                    </a:cubicBezTo>
                    <a:cubicBezTo>
                      <a:pt x="45" y="153"/>
                      <a:pt x="47" y="152"/>
                      <a:pt x="52" y="154"/>
                    </a:cubicBezTo>
                    <a:cubicBezTo>
                      <a:pt x="54" y="155"/>
                      <a:pt x="56" y="155"/>
                      <a:pt x="58" y="156"/>
                    </a:cubicBezTo>
                    <a:cubicBezTo>
                      <a:pt x="64" y="157"/>
                      <a:pt x="63" y="162"/>
                      <a:pt x="63" y="166"/>
                    </a:cubicBezTo>
                    <a:cubicBezTo>
                      <a:pt x="64" y="170"/>
                      <a:pt x="65" y="173"/>
                      <a:pt x="65" y="177"/>
                    </a:cubicBezTo>
                    <a:cubicBezTo>
                      <a:pt x="65" y="180"/>
                      <a:pt x="65" y="181"/>
                      <a:pt x="66" y="183"/>
                    </a:cubicBezTo>
                    <a:cubicBezTo>
                      <a:pt x="68" y="185"/>
                      <a:pt x="71" y="187"/>
                      <a:pt x="72" y="188"/>
                    </a:cubicBezTo>
                    <a:cubicBezTo>
                      <a:pt x="76" y="191"/>
                      <a:pt x="80" y="192"/>
                      <a:pt x="84" y="195"/>
                    </a:cubicBezTo>
                    <a:cubicBezTo>
                      <a:pt x="86" y="197"/>
                      <a:pt x="88" y="199"/>
                      <a:pt x="90" y="199"/>
                    </a:cubicBezTo>
                    <a:cubicBezTo>
                      <a:pt x="93" y="201"/>
                      <a:pt x="98" y="200"/>
                      <a:pt x="101" y="201"/>
                    </a:cubicBezTo>
                    <a:cubicBezTo>
                      <a:pt x="104" y="203"/>
                      <a:pt x="108" y="207"/>
                      <a:pt x="111" y="210"/>
                    </a:cubicBezTo>
                    <a:cubicBezTo>
                      <a:pt x="114" y="212"/>
                      <a:pt x="119" y="216"/>
                      <a:pt x="118" y="209"/>
                    </a:cubicBezTo>
                    <a:cubicBezTo>
                      <a:pt x="122" y="208"/>
                      <a:pt x="125" y="214"/>
                      <a:pt x="128" y="215"/>
                    </a:cubicBezTo>
                    <a:cubicBezTo>
                      <a:pt x="132" y="217"/>
                      <a:pt x="136" y="215"/>
                      <a:pt x="140" y="216"/>
                    </a:cubicBezTo>
                    <a:cubicBezTo>
                      <a:pt x="148" y="217"/>
                      <a:pt x="150" y="226"/>
                      <a:pt x="147" y="233"/>
                    </a:cubicBezTo>
                    <a:cubicBezTo>
                      <a:pt x="146" y="234"/>
                      <a:pt x="145" y="235"/>
                      <a:pt x="145" y="237"/>
                    </a:cubicBezTo>
                    <a:cubicBezTo>
                      <a:pt x="144" y="238"/>
                      <a:pt x="144" y="240"/>
                      <a:pt x="145" y="242"/>
                    </a:cubicBezTo>
                    <a:cubicBezTo>
                      <a:pt x="147" y="247"/>
                      <a:pt x="157" y="252"/>
                      <a:pt x="162" y="252"/>
                    </a:cubicBezTo>
                    <a:cubicBezTo>
                      <a:pt x="166" y="253"/>
                      <a:pt x="169" y="252"/>
                      <a:pt x="173" y="251"/>
                    </a:cubicBezTo>
                    <a:cubicBezTo>
                      <a:pt x="173" y="250"/>
                      <a:pt x="172" y="248"/>
                      <a:pt x="172" y="247"/>
                    </a:cubicBezTo>
                    <a:cubicBezTo>
                      <a:pt x="171" y="245"/>
                      <a:pt x="169" y="243"/>
                      <a:pt x="169" y="242"/>
                    </a:cubicBezTo>
                    <a:cubicBezTo>
                      <a:pt x="168" y="239"/>
                      <a:pt x="169" y="236"/>
                      <a:pt x="169" y="233"/>
                    </a:cubicBezTo>
                    <a:cubicBezTo>
                      <a:pt x="169" y="230"/>
                      <a:pt x="169" y="227"/>
                      <a:pt x="168" y="225"/>
                    </a:cubicBezTo>
                    <a:cubicBezTo>
                      <a:pt x="168" y="221"/>
                      <a:pt x="165" y="219"/>
                      <a:pt x="164" y="216"/>
                    </a:cubicBezTo>
                    <a:cubicBezTo>
                      <a:pt x="162" y="212"/>
                      <a:pt x="162" y="209"/>
                      <a:pt x="158" y="207"/>
                    </a:cubicBezTo>
                    <a:cubicBezTo>
                      <a:pt x="155" y="206"/>
                      <a:pt x="151" y="205"/>
                      <a:pt x="152" y="201"/>
                    </a:cubicBezTo>
                    <a:cubicBezTo>
                      <a:pt x="154" y="198"/>
                      <a:pt x="160" y="199"/>
                      <a:pt x="163" y="197"/>
                    </a:cubicBezTo>
                    <a:cubicBezTo>
                      <a:pt x="167" y="195"/>
                      <a:pt x="167" y="193"/>
                      <a:pt x="166" y="188"/>
                    </a:cubicBezTo>
                    <a:cubicBezTo>
                      <a:pt x="166" y="183"/>
                      <a:pt x="163" y="179"/>
                      <a:pt x="162" y="174"/>
                    </a:cubicBezTo>
                    <a:cubicBezTo>
                      <a:pt x="161" y="169"/>
                      <a:pt x="164" y="168"/>
                      <a:pt x="165" y="163"/>
                    </a:cubicBezTo>
                    <a:cubicBezTo>
                      <a:pt x="166" y="160"/>
                      <a:pt x="164" y="159"/>
                      <a:pt x="163" y="157"/>
                    </a:cubicBezTo>
                    <a:cubicBezTo>
                      <a:pt x="162" y="155"/>
                      <a:pt x="163" y="151"/>
                      <a:pt x="163" y="149"/>
                    </a:cubicBezTo>
                    <a:cubicBezTo>
                      <a:pt x="164" y="142"/>
                      <a:pt x="170" y="137"/>
                      <a:pt x="167" y="131"/>
                    </a:cubicBezTo>
                    <a:cubicBezTo>
                      <a:pt x="164" y="135"/>
                      <a:pt x="159" y="133"/>
                      <a:pt x="156" y="131"/>
                    </a:cubicBezTo>
                    <a:cubicBezTo>
                      <a:pt x="152" y="128"/>
                      <a:pt x="154" y="127"/>
                      <a:pt x="155" y="123"/>
                    </a:cubicBezTo>
                    <a:cubicBezTo>
                      <a:pt x="159" y="113"/>
                      <a:pt x="148" y="115"/>
                      <a:pt x="144" y="110"/>
                    </a:cubicBezTo>
                    <a:cubicBezTo>
                      <a:pt x="141" y="106"/>
                      <a:pt x="144" y="97"/>
                      <a:pt x="143" y="93"/>
                    </a:cubicBezTo>
                    <a:cubicBezTo>
                      <a:pt x="142" y="90"/>
                      <a:pt x="140" y="87"/>
                      <a:pt x="140" y="84"/>
                    </a:cubicBezTo>
                    <a:cubicBezTo>
                      <a:pt x="138" y="79"/>
                      <a:pt x="141" y="75"/>
                      <a:pt x="136" y="72"/>
                    </a:cubicBezTo>
                    <a:cubicBezTo>
                      <a:pt x="132" y="70"/>
                      <a:pt x="133" y="70"/>
                      <a:pt x="133" y="65"/>
                    </a:cubicBezTo>
                    <a:cubicBezTo>
                      <a:pt x="133" y="59"/>
                      <a:pt x="128" y="54"/>
                      <a:pt x="122" y="51"/>
                    </a:cubicBezTo>
                    <a:cubicBezTo>
                      <a:pt x="119" y="49"/>
                      <a:pt x="118" y="48"/>
                      <a:pt x="117" y="45"/>
                    </a:cubicBezTo>
                    <a:cubicBezTo>
                      <a:pt x="116" y="42"/>
                      <a:pt x="116" y="42"/>
                      <a:pt x="113" y="40"/>
                    </a:cubicBezTo>
                    <a:cubicBezTo>
                      <a:pt x="110" y="38"/>
                      <a:pt x="106" y="37"/>
                      <a:pt x="105" y="34"/>
                    </a:cubicBezTo>
                    <a:cubicBezTo>
                      <a:pt x="104" y="31"/>
                      <a:pt x="106" y="28"/>
                      <a:pt x="105" y="26"/>
                    </a:cubicBezTo>
                    <a:cubicBezTo>
                      <a:pt x="104" y="23"/>
                      <a:pt x="100" y="24"/>
                      <a:pt x="98" y="21"/>
                    </a:cubicBezTo>
                    <a:cubicBezTo>
                      <a:pt x="96" y="18"/>
                      <a:pt x="97" y="17"/>
                      <a:pt x="93" y="17"/>
                    </a:cubicBezTo>
                    <a:cubicBezTo>
                      <a:pt x="92" y="16"/>
                      <a:pt x="87" y="17"/>
                      <a:pt x="87" y="15"/>
                    </a:cubicBezTo>
                    <a:cubicBezTo>
                      <a:pt x="86" y="11"/>
                      <a:pt x="90" y="12"/>
                      <a:pt x="92" y="11"/>
                    </a:cubicBezTo>
                    <a:cubicBezTo>
                      <a:pt x="94" y="11"/>
                      <a:pt x="95" y="10"/>
                      <a:pt x="98" y="11"/>
                    </a:cubicBezTo>
                    <a:cubicBezTo>
                      <a:pt x="100" y="12"/>
                      <a:pt x="102" y="14"/>
                      <a:pt x="105" y="15"/>
                    </a:cubicBezTo>
                    <a:cubicBezTo>
                      <a:pt x="105" y="12"/>
                      <a:pt x="104" y="9"/>
                      <a:pt x="102" y="7"/>
                    </a:cubicBezTo>
                    <a:cubicBezTo>
                      <a:pt x="97" y="4"/>
                      <a:pt x="90" y="9"/>
                      <a:pt x="85" y="5"/>
                    </a:cubicBezTo>
                    <a:cubicBezTo>
                      <a:pt x="83" y="3"/>
                      <a:pt x="82" y="1"/>
                      <a:pt x="80" y="1"/>
                    </a:cubicBezTo>
                    <a:cubicBezTo>
                      <a:pt x="79" y="0"/>
                      <a:pt x="77" y="1"/>
                      <a:pt x="76" y="1"/>
                    </a:cubicBezTo>
                    <a:cubicBezTo>
                      <a:pt x="75" y="1"/>
                      <a:pt x="74" y="0"/>
                      <a:pt x="73" y="0"/>
                    </a:cubicBezTo>
                    <a:cubicBezTo>
                      <a:pt x="72" y="2"/>
                      <a:pt x="70" y="4"/>
                      <a:pt x="68" y="6"/>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41" name="Freeform 77"/>
              <p:cNvSpPr>
                <a:spLocks/>
              </p:cNvSpPr>
              <p:nvPr/>
            </p:nvSpPr>
            <p:spPr bwMode="auto">
              <a:xfrm>
                <a:off x="2784475" y="6750050"/>
                <a:ext cx="1457325" cy="1593850"/>
              </a:xfrm>
              <a:custGeom>
                <a:avLst/>
                <a:gdLst>
                  <a:gd name="T0" fmla="*/ 374 w 389"/>
                  <a:gd name="T1" fmla="*/ 346 h 425"/>
                  <a:gd name="T2" fmla="*/ 347 w 389"/>
                  <a:gd name="T3" fmla="*/ 350 h 425"/>
                  <a:gd name="T4" fmla="*/ 332 w 389"/>
                  <a:gd name="T5" fmla="*/ 341 h 425"/>
                  <a:gd name="T6" fmla="*/ 313 w 389"/>
                  <a:gd name="T7" fmla="*/ 322 h 425"/>
                  <a:gd name="T8" fmla="*/ 298 w 389"/>
                  <a:gd name="T9" fmla="*/ 303 h 425"/>
                  <a:gd name="T10" fmla="*/ 269 w 389"/>
                  <a:gd name="T11" fmla="*/ 279 h 425"/>
                  <a:gd name="T12" fmla="*/ 241 w 389"/>
                  <a:gd name="T13" fmla="*/ 269 h 425"/>
                  <a:gd name="T14" fmla="*/ 217 w 389"/>
                  <a:gd name="T15" fmla="*/ 253 h 425"/>
                  <a:gd name="T16" fmla="*/ 209 w 389"/>
                  <a:gd name="T17" fmla="*/ 226 h 425"/>
                  <a:gd name="T18" fmla="*/ 191 w 389"/>
                  <a:gd name="T19" fmla="*/ 215 h 425"/>
                  <a:gd name="T20" fmla="*/ 175 w 389"/>
                  <a:gd name="T21" fmla="*/ 183 h 425"/>
                  <a:gd name="T22" fmla="*/ 162 w 389"/>
                  <a:gd name="T23" fmla="*/ 168 h 425"/>
                  <a:gd name="T24" fmla="*/ 152 w 389"/>
                  <a:gd name="T25" fmla="*/ 145 h 425"/>
                  <a:gd name="T26" fmla="*/ 161 w 389"/>
                  <a:gd name="T27" fmla="*/ 127 h 425"/>
                  <a:gd name="T28" fmla="*/ 176 w 389"/>
                  <a:gd name="T29" fmla="*/ 115 h 425"/>
                  <a:gd name="T30" fmla="*/ 187 w 389"/>
                  <a:gd name="T31" fmla="*/ 104 h 425"/>
                  <a:gd name="T32" fmla="*/ 208 w 389"/>
                  <a:gd name="T33" fmla="*/ 102 h 425"/>
                  <a:gd name="T34" fmla="*/ 224 w 389"/>
                  <a:gd name="T35" fmla="*/ 70 h 425"/>
                  <a:gd name="T36" fmla="*/ 208 w 389"/>
                  <a:gd name="T37" fmla="*/ 67 h 425"/>
                  <a:gd name="T38" fmla="*/ 181 w 389"/>
                  <a:gd name="T39" fmla="*/ 42 h 425"/>
                  <a:gd name="T40" fmla="*/ 163 w 389"/>
                  <a:gd name="T41" fmla="*/ 26 h 425"/>
                  <a:gd name="T42" fmla="*/ 141 w 389"/>
                  <a:gd name="T43" fmla="*/ 17 h 425"/>
                  <a:gd name="T44" fmla="*/ 129 w 389"/>
                  <a:gd name="T45" fmla="*/ 9 h 425"/>
                  <a:gd name="T46" fmla="*/ 108 w 389"/>
                  <a:gd name="T47" fmla="*/ 18 h 425"/>
                  <a:gd name="T48" fmla="*/ 128 w 389"/>
                  <a:gd name="T49" fmla="*/ 27 h 425"/>
                  <a:gd name="T50" fmla="*/ 103 w 389"/>
                  <a:gd name="T51" fmla="*/ 43 h 425"/>
                  <a:gd name="T52" fmla="*/ 81 w 389"/>
                  <a:gd name="T53" fmla="*/ 40 h 425"/>
                  <a:gd name="T54" fmla="*/ 90 w 389"/>
                  <a:gd name="T55" fmla="*/ 67 h 425"/>
                  <a:gd name="T56" fmla="*/ 65 w 389"/>
                  <a:gd name="T57" fmla="*/ 76 h 425"/>
                  <a:gd name="T58" fmla="*/ 21 w 389"/>
                  <a:gd name="T59" fmla="*/ 85 h 425"/>
                  <a:gd name="T60" fmla="*/ 0 w 389"/>
                  <a:gd name="T61" fmla="*/ 130 h 425"/>
                  <a:gd name="T62" fmla="*/ 12 w 389"/>
                  <a:gd name="T63" fmla="*/ 141 h 425"/>
                  <a:gd name="T64" fmla="*/ 24 w 389"/>
                  <a:gd name="T65" fmla="*/ 145 h 425"/>
                  <a:gd name="T66" fmla="*/ 28 w 389"/>
                  <a:gd name="T67" fmla="*/ 162 h 425"/>
                  <a:gd name="T68" fmla="*/ 29 w 389"/>
                  <a:gd name="T69" fmla="*/ 177 h 425"/>
                  <a:gd name="T70" fmla="*/ 29 w 389"/>
                  <a:gd name="T71" fmla="*/ 187 h 425"/>
                  <a:gd name="T72" fmla="*/ 30 w 389"/>
                  <a:gd name="T73" fmla="*/ 198 h 425"/>
                  <a:gd name="T74" fmla="*/ 25 w 389"/>
                  <a:gd name="T75" fmla="*/ 205 h 425"/>
                  <a:gd name="T76" fmla="*/ 14 w 389"/>
                  <a:gd name="T77" fmla="*/ 202 h 425"/>
                  <a:gd name="T78" fmla="*/ 2 w 389"/>
                  <a:gd name="T79" fmla="*/ 207 h 425"/>
                  <a:gd name="T80" fmla="*/ 7 w 389"/>
                  <a:gd name="T81" fmla="*/ 226 h 425"/>
                  <a:gd name="T82" fmla="*/ 23 w 389"/>
                  <a:gd name="T83" fmla="*/ 218 h 425"/>
                  <a:gd name="T84" fmla="*/ 42 w 389"/>
                  <a:gd name="T85" fmla="*/ 219 h 425"/>
                  <a:gd name="T86" fmla="*/ 70 w 389"/>
                  <a:gd name="T87" fmla="*/ 226 h 425"/>
                  <a:gd name="T88" fmla="*/ 87 w 389"/>
                  <a:gd name="T89" fmla="*/ 247 h 425"/>
                  <a:gd name="T90" fmla="*/ 98 w 389"/>
                  <a:gd name="T91" fmla="*/ 262 h 425"/>
                  <a:gd name="T92" fmla="*/ 111 w 389"/>
                  <a:gd name="T93" fmla="*/ 288 h 425"/>
                  <a:gd name="T94" fmla="*/ 110 w 389"/>
                  <a:gd name="T95" fmla="*/ 324 h 425"/>
                  <a:gd name="T96" fmla="*/ 125 w 389"/>
                  <a:gd name="T97" fmla="*/ 350 h 425"/>
                  <a:gd name="T98" fmla="*/ 140 w 389"/>
                  <a:gd name="T99" fmla="*/ 376 h 425"/>
                  <a:gd name="T100" fmla="*/ 155 w 389"/>
                  <a:gd name="T101" fmla="*/ 374 h 425"/>
                  <a:gd name="T102" fmla="*/ 166 w 389"/>
                  <a:gd name="T103" fmla="*/ 385 h 425"/>
                  <a:gd name="T104" fmla="*/ 180 w 389"/>
                  <a:gd name="T105" fmla="*/ 409 h 425"/>
                  <a:gd name="T106" fmla="*/ 209 w 389"/>
                  <a:gd name="T107" fmla="*/ 412 h 425"/>
                  <a:gd name="T108" fmla="*/ 244 w 389"/>
                  <a:gd name="T109" fmla="*/ 419 h 425"/>
                  <a:gd name="T110" fmla="*/ 274 w 389"/>
                  <a:gd name="T111" fmla="*/ 415 h 425"/>
                  <a:gd name="T112" fmla="*/ 314 w 389"/>
                  <a:gd name="T113" fmla="*/ 423 h 425"/>
                  <a:gd name="T114" fmla="*/ 345 w 389"/>
                  <a:gd name="T115" fmla="*/ 415 h 425"/>
                  <a:gd name="T116" fmla="*/ 372 w 389"/>
                  <a:gd name="T117" fmla="*/ 403 h 425"/>
                  <a:gd name="T118" fmla="*/ 382 w 389"/>
                  <a:gd name="T119" fmla="*/ 385 h 425"/>
                  <a:gd name="T120" fmla="*/ 389 w 389"/>
                  <a:gd name="T121" fmla="*/ 370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89" h="425">
                    <a:moveTo>
                      <a:pt x="389" y="370"/>
                    </a:moveTo>
                    <a:cubicBezTo>
                      <a:pt x="389" y="365"/>
                      <a:pt x="387" y="360"/>
                      <a:pt x="385" y="355"/>
                    </a:cubicBezTo>
                    <a:cubicBezTo>
                      <a:pt x="383" y="349"/>
                      <a:pt x="380" y="347"/>
                      <a:pt x="374" y="346"/>
                    </a:cubicBezTo>
                    <a:cubicBezTo>
                      <a:pt x="372" y="346"/>
                      <a:pt x="367" y="345"/>
                      <a:pt x="366" y="346"/>
                    </a:cubicBezTo>
                    <a:cubicBezTo>
                      <a:pt x="363" y="347"/>
                      <a:pt x="363" y="350"/>
                      <a:pt x="362" y="352"/>
                    </a:cubicBezTo>
                    <a:cubicBezTo>
                      <a:pt x="357" y="350"/>
                      <a:pt x="352" y="351"/>
                      <a:pt x="347" y="350"/>
                    </a:cubicBezTo>
                    <a:cubicBezTo>
                      <a:pt x="344" y="349"/>
                      <a:pt x="344" y="349"/>
                      <a:pt x="341" y="349"/>
                    </a:cubicBezTo>
                    <a:cubicBezTo>
                      <a:pt x="339" y="350"/>
                      <a:pt x="337" y="351"/>
                      <a:pt x="335" y="349"/>
                    </a:cubicBezTo>
                    <a:cubicBezTo>
                      <a:pt x="333" y="347"/>
                      <a:pt x="333" y="344"/>
                      <a:pt x="332" y="341"/>
                    </a:cubicBezTo>
                    <a:cubicBezTo>
                      <a:pt x="329" y="335"/>
                      <a:pt x="327" y="329"/>
                      <a:pt x="325" y="323"/>
                    </a:cubicBezTo>
                    <a:cubicBezTo>
                      <a:pt x="325" y="322"/>
                      <a:pt x="324" y="322"/>
                      <a:pt x="324" y="321"/>
                    </a:cubicBezTo>
                    <a:cubicBezTo>
                      <a:pt x="320" y="322"/>
                      <a:pt x="317" y="323"/>
                      <a:pt x="313" y="322"/>
                    </a:cubicBezTo>
                    <a:cubicBezTo>
                      <a:pt x="308" y="322"/>
                      <a:pt x="298" y="317"/>
                      <a:pt x="296" y="312"/>
                    </a:cubicBezTo>
                    <a:cubicBezTo>
                      <a:pt x="295" y="310"/>
                      <a:pt x="295" y="308"/>
                      <a:pt x="296" y="307"/>
                    </a:cubicBezTo>
                    <a:cubicBezTo>
                      <a:pt x="296" y="305"/>
                      <a:pt x="297" y="304"/>
                      <a:pt x="298" y="303"/>
                    </a:cubicBezTo>
                    <a:cubicBezTo>
                      <a:pt x="301" y="296"/>
                      <a:pt x="299" y="287"/>
                      <a:pt x="291" y="286"/>
                    </a:cubicBezTo>
                    <a:cubicBezTo>
                      <a:pt x="287" y="285"/>
                      <a:pt x="283" y="287"/>
                      <a:pt x="279" y="285"/>
                    </a:cubicBezTo>
                    <a:cubicBezTo>
                      <a:pt x="276" y="284"/>
                      <a:pt x="273" y="278"/>
                      <a:pt x="269" y="279"/>
                    </a:cubicBezTo>
                    <a:cubicBezTo>
                      <a:pt x="270" y="286"/>
                      <a:pt x="265" y="282"/>
                      <a:pt x="262" y="280"/>
                    </a:cubicBezTo>
                    <a:cubicBezTo>
                      <a:pt x="259" y="277"/>
                      <a:pt x="255" y="273"/>
                      <a:pt x="252" y="271"/>
                    </a:cubicBezTo>
                    <a:cubicBezTo>
                      <a:pt x="249" y="270"/>
                      <a:pt x="244" y="271"/>
                      <a:pt x="241" y="269"/>
                    </a:cubicBezTo>
                    <a:cubicBezTo>
                      <a:pt x="239" y="269"/>
                      <a:pt x="237" y="267"/>
                      <a:pt x="235" y="265"/>
                    </a:cubicBezTo>
                    <a:cubicBezTo>
                      <a:pt x="231" y="262"/>
                      <a:pt x="227" y="261"/>
                      <a:pt x="223" y="258"/>
                    </a:cubicBezTo>
                    <a:cubicBezTo>
                      <a:pt x="222" y="257"/>
                      <a:pt x="219" y="255"/>
                      <a:pt x="217" y="253"/>
                    </a:cubicBezTo>
                    <a:cubicBezTo>
                      <a:pt x="216" y="251"/>
                      <a:pt x="216" y="250"/>
                      <a:pt x="216" y="247"/>
                    </a:cubicBezTo>
                    <a:cubicBezTo>
                      <a:pt x="216" y="243"/>
                      <a:pt x="215" y="240"/>
                      <a:pt x="214" y="236"/>
                    </a:cubicBezTo>
                    <a:cubicBezTo>
                      <a:pt x="214" y="232"/>
                      <a:pt x="215" y="227"/>
                      <a:pt x="209" y="226"/>
                    </a:cubicBezTo>
                    <a:cubicBezTo>
                      <a:pt x="207" y="225"/>
                      <a:pt x="205" y="225"/>
                      <a:pt x="203" y="224"/>
                    </a:cubicBezTo>
                    <a:cubicBezTo>
                      <a:pt x="198" y="222"/>
                      <a:pt x="196" y="223"/>
                      <a:pt x="194" y="219"/>
                    </a:cubicBezTo>
                    <a:cubicBezTo>
                      <a:pt x="193" y="218"/>
                      <a:pt x="192" y="217"/>
                      <a:pt x="191" y="215"/>
                    </a:cubicBezTo>
                    <a:cubicBezTo>
                      <a:pt x="187" y="209"/>
                      <a:pt x="183" y="204"/>
                      <a:pt x="178" y="198"/>
                    </a:cubicBezTo>
                    <a:cubicBezTo>
                      <a:pt x="175" y="195"/>
                      <a:pt x="175" y="194"/>
                      <a:pt x="175" y="190"/>
                    </a:cubicBezTo>
                    <a:cubicBezTo>
                      <a:pt x="176" y="187"/>
                      <a:pt x="178" y="185"/>
                      <a:pt x="175" y="183"/>
                    </a:cubicBezTo>
                    <a:cubicBezTo>
                      <a:pt x="173" y="181"/>
                      <a:pt x="171" y="181"/>
                      <a:pt x="169" y="179"/>
                    </a:cubicBezTo>
                    <a:cubicBezTo>
                      <a:pt x="168" y="178"/>
                      <a:pt x="166" y="177"/>
                      <a:pt x="165" y="176"/>
                    </a:cubicBezTo>
                    <a:cubicBezTo>
                      <a:pt x="163" y="173"/>
                      <a:pt x="163" y="171"/>
                      <a:pt x="162" y="168"/>
                    </a:cubicBezTo>
                    <a:cubicBezTo>
                      <a:pt x="161" y="163"/>
                      <a:pt x="158" y="165"/>
                      <a:pt x="156" y="161"/>
                    </a:cubicBezTo>
                    <a:cubicBezTo>
                      <a:pt x="155" y="159"/>
                      <a:pt x="156" y="156"/>
                      <a:pt x="155" y="153"/>
                    </a:cubicBezTo>
                    <a:cubicBezTo>
                      <a:pt x="153" y="150"/>
                      <a:pt x="151" y="149"/>
                      <a:pt x="152" y="145"/>
                    </a:cubicBezTo>
                    <a:cubicBezTo>
                      <a:pt x="152" y="142"/>
                      <a:pt x="154" y="139"/>
                      <a:pt x="155" y="136"/>
                    </a:cubicBezTo>
                    <a:cubicBezTo>
                      <a:pt x="156" y="134"/>
                      <a:pt x="157" y="132"/>
                      <a:pt x="158" y="130"/>
                    </a:cubicBezTo>
                    <a:cubicBezTo>
                      <a:pt x="159" y="129"/>
                      <a:pt x="161" y="128"/>
                      <a:pt x="161" y="127"/>
                    </a:cubicBezTo>
                    <a:cubicBezTo>
                      <a:pt x="162" y="123"/>
                      <a:pt x="157" y="122"/>
                      <a:pt x="158" y="120"/>
                    </a:cubicBezTo>
                    <a:cubicBezTo>
                      <a:pt x="159" y="119"/>
                      <a:pt x="167" y="116"/>
                      <a:pt x="167" y="116"/>
                    </a:cubicBezTo>
                    <a:cubicBezTo>
                      <a:pt x="171" y="115"/>
                      <a:pt x="172" y="118"/>
                      <a:pt x="176" y="115"/>
                    </a:cubicBezTo>
                    <a:cubicBezTo>
                      <a:pt x="178" y="113"/>
                      <a:pt x="177" y="113"/>
                      <a:pt x="179" y="113"/>
                    </a:cubicBezTo>
                    <a:cubicBezTo>
                      <a:pt x="182" y="112"/>
                      <a:pt x="182" y="114"/>
                      <a:pt x="184" y="112"/>
                    </a:cubicBezTo>
                    <a:cubicBezTo>
                      <a:pt x="185" y="111"/>
                      <a:pt x="186" y="106"/>
                      <a:pt x="187" y="104"/>
                    </a:cubicBezTo>
                    <a:cubicBezTo>
                      <a:pt x="187" y="104"/>
                      <a:pt x="198" y="112"/>
                      <a:pt x="199" y="113"/>
                    </a:cubicBezTo>
                    <a:cubicBezTo>
                      <a:pt x="203" y="116"/>
                      <a:pt x="206" y="116"/>
                      <a:pt x="211" y="117"/>
                    </a:cubicBezTo>
                    <a:cubicBezTo>
                      <a:pt x="211" y="112"/>
                      <a:pt x="208" y="107"/>
                      <a:pt x="208" y="102"/>
                    </a:cubicBezTo>
                    <a:cubicBezTo>
                      <a:pt x="208" y="97"/>
                      <a:pt x="213" y="93"/>
                      <a:pt x="214" y="88"/>
                    </a:cubicBezTo>
                    <a:cubicBezTo>
                      <a:pt x="216" y="83"/>
                      <a:pt x="214" y="80"/>
                      <a:pt x="219" y="76"/>
                    </a:cubicBezTo>
                    <a:cubicBezTo>
                      <a:pt x="221" y="74"/>
                      <a:pt x="223" y="72"/>
                      <a:pt x="224" y="70"/>
                    </a:cubicBezTo>
                    <a:cubicBezTo>
                      <a:pt x="224" y="69"/>
                      <a:pt x="223" y="68"/>
                      <a:pt x="223" y="68"/>
                    </a:cubicBezTo>
                    <a:cubicBezTo>
                      <a:pt x="220" y="68"/>
                      <a:pt x="219" y="69"/>
                      <a:pt x="218" y="70"/>
                    </a:cubicBezTo>
                    <a:cubicBezTo>
                      <a:pt x="213" y="71"/>
                      <a:pt x="212" y="69"/>
                      <a:pt x="208" y="67"/>
                    </a:cubicBezTo>
                    <a:cubicBezTo>
                      <a:pt x="205" y="65"/>
                      <a:pt x="202" y="64"/>
                      <a:pt x="199" y="61"/>
                    </a:cubicBezTo>
                    <a:cubicBezTo>
                      <a:pt x="194" y="57"/>
                      <a:pt x="194" y="48"/>
                      <a:pt x="188" y="45"/>
                    </a:cubicBezTo>
                    <a:cubicBezTo>
                      <a:pt x="186" y="43"/>
                      <a:pt x="183" y="44"/>
                      <a:pt x="181" y="42"/>
                    </a:cubicBezTo>
                    <a:cubicBezTo>
                      <a:pt x="180" y="40"/>
                      <a:pt x="180" y="39"/>
                      <a:pt x="179" y="38"/>
                    </a:cubicBezTo>
                    <a:cubicBezTo>
                      <a:pt x="177" y="36"/>
                      <a:pt x="173" y="34"/>
                      <a:pt x="171" y="33"/>
                    </a:cubicBezTo>
                    <a:cubicBezTo>
                      <a:pt x="167" y="31"/>
                      <a:pt x="165" y="30"/>
                      <a:pt x="163" y="26"/>
                    </a:cubicBezTo>
                    <a:cubicBezTo>
                      <a:pt x="162" y="23"/>
                      <a:pt x="162" y="21"/>
                      <a:pt x="158" y="20"/>
                    </a:cubicBezTo>
                    <a:cubicBezTo>
                      <a:pt x="155" y="19"/>
                      <a:pt x="153" y="21"/>
                      <a:pt x="150" y="21"/>
                    </a:cubicBezTo>
                    <a:cubicBezTo>
                      <a:pt x="147" y="21"/>
                      <a:pt x="143" y="19"/>
                      <a:pt x="141" y="17"/>
                    </a:cubicBezTo>
                    <a:cubicBezTo>
                      <a:pt x="138" y="16"/>
                      <a:pt x="137" y="14"/>
                      <a:pt x="135" y="13"/>
                    </a:cubicBezTo>
                    <a:cubicBezTo>
                      <a:pt x="134" y="11"/>
                      <a:pt x="132" y="11"/>
                      <a:pt x="131" y="10"/>
                    </a:cubicBezTo>
                    <a:cubicBezTo>
                      <a:pt x="130" y="10"/>
                      <a:pt x="130" y="10"/>
                      <a:pt x="129" y="9"/>
                    </a:cubicBezTo>
                    <a:cubicBezTo>
                      <a:pt x="125" y="6"/>
                      <a:pt x="121" y="3"/>
                      <a:pt x="116" y="0"/>
                    </a:cubicBezTo>
                    <a:cubicBezTo>
                      <a:pt x="116" y="0"/>
                      <a:pt x="109" y="9"/>
                      <a:pt x="108" y="10"/>
                    </a:cubicBezTo>
                    <a:cubicBezTo>
                      <a:pt x="104" y="14"/>
                      <a:pt x="103" y="14"/>
                      <a:pt x="108" y="18"/>
                    </a:cubicBezTo>
                    <a:cubicBezTo>
                      <a:pt x="109" y="19"/>
                      <a:pt x="117" y="26"/>
                      <a:pt x="117" y="26"/>
                    </a:cubicBezTo>
                    <a:cubicBezTo>
                      <a:pt x="118" y="25"/>
                      <a:pt x="121" y="21"/>
                      <a:pt x="122" y="22"/>
                    </a:cubicBezTo>
                    <a:cubicBezTo>
                      <a:pt x="124" y="24"/>
                      <a:pt x="126" y="25"/>
                      <a:pt x="128" y="27"/>
                    </a:cubicBezTo>
                    <a:cubicBezTo>
                      <a:pt x="128" y="27"/>
                      <a:pt x="122" y="34"/>
                      <a:pt x="122" y="35"/>
                    </a:cubicBezTo>
                    <a:cubicBezTo>
                      <a:pt x="118" y="39"/>
                      <a:pt x="115" y="44"/>
                      <a:pt x="111" y="48"/>
                    </a:cubicBezTo>
                    <a:cubicBezTo>
                      <a:pt x="110" y="49"/>
                      <a:pt x="103" y="44"/>
                      <a:pt x="103" y="43"/>
                    </a:cubicBezTo>
                    <a:cubicBezTo>
                      <a:pt x="103" y="41"/>
                      <a:pt x="111" y="35"/>
                      <a:pt x="109" y="34"/>
                    </a:cubicBezTo>
                    <a:cubicBezTo>
                      <a:pt x="105" y="30"/>
                      <a:pt x="101" y="27"/>
                      <a:pt x="97" y="24"/>
                    </a:cubicBezTo>
                    <a:cubicBezTo>
                      <a:pt x="95" y="22"/>
                      <a:pt x="83" y="37"/>
                      <a:pt x="81" y="40"/>
                    </a:cubicBezTo>
                    <a:cubicBezTo>
                      <a:pt x="87" y="45"/>
                      <a:pt x="93" y="50"/>
                      <a:pt x="99" y="55"/>
                    </a:cubicBezTo>
                    <a:cubicBezTo>
                      <a:pt x="101" y="57"/>
                      <a:pt x="101" y="61"/>
                      <a:pt x="99" y="62"/>
                    </a:cubicBezTo>
                    <a:cubicBezTo>
                      <a:pt x="98" y="63"/>
                      <a:pt x="90" y="68"/>
                      <a:pt x="90" y="67"/>
                    </a:cubicBezTo>
                    <a:cubicBezTo>
                      <a:pt x="87" y="64"/>
                      <a:pt x="87" y="62"/>
                      <a:pt x="83" y="65"/>
                    </a:cubicBezTo>
                    <a:cubicBezTo>
                      <a:pt x="80" y="68"/>
                      <a:pt x="76" y="71"/>
                      <a:pt x="72" y="73"/>
                    </a:cubicBezTo>
                    <a:cubicBezTo>
                      <a:pt x="70" y="75"/>
                      <a:pt x="68" y="79"/>
                      <a:pt x="65" y="76"/>
                    </a:cubicBezTo>
                    <a:cubicBezTo>
                      <a:pt x="63" y="73"/>
                      <a:pt x="60" y="71"/>
                      <a:pt x="57" y="68"/>
                    </a:cubicBezTo>
                    <a:cubicBezTo>
                      <a:pt x="52" y="74"/>
                      <a:pt x="47" y="81"/>
                      <a:pt x="39" y="82"/>
                    </a:cubicBezTo>
                    <a:cubicBezTo>
                      <a:pt x="33" y="84"/>
                      <a:pt x="27" y="84"/>
                      <a:pt x="21" y="85"/>
                    </a:cubicBezTo>
                    <a:cubicBezTo>
                      <a:pt x="13" y="87"/>
                      <a:pt x="14" y="96"/>
                      <a:pt x="14" y="102"/>
                    </a:cubicBezTo>
                    <a:cubicBezTo>
                      <a:pt x="14" y="111"/>
                      <a:pt x="14" y="119"/>
                      <a:pt x="7" y="125"/>
                    </a:cubicBezTo>
                    <a:cubicBezTo>
                      <a:pt x="5" y="127"/>
                      <a:pt x="2" y="128"/>
                      <a:pt x="0" y="130"/>
                    </a:cubicBezTo>
                    <a:cubicBezTo>
                      <a:pt x="0" y="130"/>
                      <a:pt x="0" y="131"/>
                      <a:pt x="1" y="131"/>
                    </a:cubicBezTo>
                    <a:cubicBezTo>
                      <a:pt x="3" y="132"/>
                      <a:pt x="4" y="134"/>
                      <a:pt x="6" y="136"/>
                    </a:cubicBezTo>
                    <a:cubicBezTo>
                      <a:pt x="8" y="138"/>
                      <a:pt x="10" y="139"/>
                      <a:pt x="12" y="141"/>
                    </a:cubicBezTo>
                    <a:cubicBezTo>
                      <a:pt x="14" y="142"/>
                      <a:pt x="16" y="145"/>
                      <a:pt x="18" y="146"/>
                    </a:cubicBezTo>
                    <a:cubicBezTo>
                      <a:pt x="20" y="147"/>
                      <a:pt x="19" y="146"/>
                      <a:pt x="21" y="146"/>
                    </a:cubicBezTo>
                    <a:cubicBezTo>
                      <a:pt x="23" y="145"/>
                      <a:pt x="22" y="144"/>
                      <a:pt x="24" y="145"/>
                    </a:cubicBezTo>
                    <a:cubicBezTo>
                      <a:pt x="26" y="147"/>
                      <a:pt x="24" y="149"/>
                      <a:pt x="23" y="151"/>
                    </a:cubicBezTo>
                    <a:cubicBezTo>
                      <a:pt x="20" y="153"/>
                      <a:pt x="21" y="153"/>
                      <a:pt x="23" y="155"/>
                    </a:cubicBezTo>
                    <a:cubicBezTo>
                      <a:pt x="25" y="157"/>
                      <a:pt x="26" y="160"/>
                      <a:pt x="28" y="162"/>
                    </a:cubicBezTo>
                    <a:cubicBezTo>
                      <a:pt x="30" y="164"/>
                      <a:pt x="34" y="170"/>
                      <a:pt x="31" y="172"/>
                    </a:cubicBezTo>
                    <a:cubicBezTo>
                      <a:pt x="29" y="173"/>
                      <a:pt x="28" y="173"/>
                      <a:pt x="28" y="175"/>
                    </a:cubicBezTo>
                    <a:cubicBezTo>
                      <a:pt x="28" y="176"/>
                      <a:pt x="28" y="176"/>
                      <a:pt x="29" y="177"/>
                    </a:cubicBezTo>
                    <a:cubicBezTo>
                      <a:pt x="31" y="178"/>
                      <a:pt x="34" y="178"/>
                      <a:pt x="35" y="179"/>
                    </a:cubicBezTo>
                    <a:cubicBezTo>
                      <a:pt x="37" y="180"/>
                      <a:pt x="37" y="183"/>
                      <a:pt x="37" y="185"/>
                    </a:cubicBezTo>
                    <a:cubicBezTo>
                      <a:pt x="37" y="186"/>
                      <a:pt x="30" y="186"/>
                      <a:pt x="29" y="187"/>
                    </a:cubicBezTo>
                    <a:cubicBezTo>
                      <a:pt x="29" y="187"/>
                      <a:pt x="28" y="189"/>
                      <a:pt x="28" y="190"/>
                    </a:cubicBezTo>
                    <a:cubicBezTo>
                      <a:pt x="28" y="191"/>
                      <a:pt x="27" y="190"/>
                      <a:pt x="27" y="192"/>
                    </a:cubicBezTo>
                    <a:cubicBezTo>
                      <a:pt x="28" y="194"/>
                      <a:pt x="30" y="195"/>
                      <a:pt x="30" y="198"/>
                    </a:cubicBezTo>
                    <a:cubicBezTo>
                      <a:pt x="30" y="199"/>
                      <a:pt x="30" y="200"/>
                      <a:pt x="31" y="201"/>
                    </a:cubicBezTo>
                    <a:cubicBezTo>
                      <a:pt x="31" y="202"/>
                      <a:pt x="32" y="202"/>
                      <a:pt x="30" y="203"/>
                    </a:cubicBezTo>
                    <a:cubicBezTo>
                      <a:pt x="29" y="204"/>
                      <a:pt x="26" y="204"/>
                      <a:pt x="25" y="205"/>
                    </a:cubicBezTo>
                    <a:cubicBezTo>
                      <a:pt x="25" y="202"/>
                      <a:pt x="21" y="201"/>
                      <a:pt x="20" y="199"/>
                    </a:cubicBezTo>
                    <a:cubicBezTo>
                      <a:pt x="20" y="200"/>
                      <a:pt x="19" y="201"/>
                      <a:pt x="18" y="201"/>
                    </a:cubicBezTo>
                    <a:cubicBezTo>
                      <a:pt x="17" y="202"/>
                      <a:pt x="15" y="201"/>
                      <a:pt x="14" y="202"/>
                    </a:cubicBezTo>
                    <a:cubicBezTo>
                      <a:pt x="12" y="202"/>
                      <a:pt x="9" y="202"/>
                      <a:pt x="7" y="203"/>
                    </a:cubicBezTo>
                    <a:cubicBezTo>
                      <a:pt x="4" y="203"/>
                      <a:pt x="4" y="204"/>
                      <a:pt x="3" y="206"/>
                    </a:cubicBezTo>
                    <a:cubicBezTo>
                      <a:pt x="3" y="207"/>
                      <a:pt x="2" y="207"/>
                      <a:pt x="2" y="207"/>
                    </a:cubicBezTo>
                    <a:cubicBezTo>
                      <a:pt x="3" y="208"/>
                      <a:pt x="4" y="210"/>
                      <a:pt x="4" y="210"/>
                    </a:cubicBezTo>
                    <a:cubicBezTo>
                      <a:pt x="7" y="215"/>
                      <a:pt x="1" y="219"/>
                      <a:pt x="2" y="224"/>
                    </a:cubicBezTo>
                    <a:cubicBezTo>
                      <a:pt x="3" y="226"/>
                      <a:pt x="5" y="227"/>
                      <a:pt x="7" y="226"/>
                    </a:cubicBezTo>
                    <a:cubicBezTo>
                      <a:pt x="9" y="226"/>
                      <a:pt x="9" y="224"/>
                      <a:pt x="10" y="224"/>
                    </a:cubicBezTo>
                    <a:cubicBezTo>
                      <a:pt x="13" y="222"/>
                      <a:pt x="16" y="226"/>
                      <a:pt x="19" y="225"/>
                    </a:cubicBezTo>
                    <a:cubicBezTo>
                      <a:pt x="23" y="224"/>
                      <a:pt x="23" y="221"/>
                      <a:pt x="23" y="218"/>
                    </a:cubicBezTo>
                    <a:cubicBezTo>
                      <a:pt x="26" y="218"/>
                      <a:pt x="32" y="217"/>
                      <a:pt x="33" y="215"/>
                    </a:cubicBezTo>
                    <a:cubicBezTo>
                      <a:pt x="35" y="216"/>
                      <a:pt x="34" y="219"/>
                      <a:pt x="36" y="220"/>
                    </a:cubicBezTo>
                    <a:cubicBezTo>
                      <a:pt x="38" y="221"/>
                      <a:pt x="41" y="220"/>
                      <a:pt x="42" y="219"/>
                    </a:cubicBezTo>
                    <a:cubicBezTo>
                      <a:pt x="45" y="218"/>
                      <a:pt x="51" y="215"/>
                      <a:pt x="54" y="215"/>
                    </a:cubicBezTo>
                    <a:cubicBezTo>
                      <a:pt x="58" y="215"/>
                      <a:pt x="63" y="221"/>
                      <a:pt x="66" y="223"/>
                    </a:cubicBezTo>
                    <a:cubicBezTo>
                      <a:pt x="67" y="224"/>
                      <a:pt x="69" y="225"/>
                      <a:pt x="70" y="226"/>
                    </a:cubicBezTo>
                    <a:cubicBezTo>
                      <a:pt x="71" y="228"/>
                      <a:pt x="71" y="230"/>
                      <a:pt x="73" y="232"/>
                    </a:cubicBezTo>
                    <a:cubicBezTo>
                      <a:pt x="75" y="236"/>
                      <a:pt x="79" y="235"/>
                      <a:pt x="82" y="237"/>
                    </a:cubicBezTo>
                    <a:cubicBezTo>
                      <a:pt x="84" y="240"/>
                      <a:pt x="86" y="244"/>
                      <a:pt x="87" y="247"/>
                    </a:cubicBezTo>
                    <a:cubicBezTo>
                      <a:pt x="89" y="249"/>
                      <a:pt x="89" y="250"/>
                      <a:pt x="91" y="252"/>
                    </a:cubicBezTo>
                    <a:cubicBezTo>
                      <a:pt x="92" y="253"/>
                      <a:pt x="93" y="254"/>
                      <a:pt x="94" y="255"/>
                    </a:cubicBezTo>
                    <a:cubicBezTo>
                      <a:pt x="96" y="257"/>
                      <a:pt x="96" y="260"/>
                      <a:pt x="98" y="262"/>
                    </a:cubicBezTo>
                    <a:cubicBezTo>
                      <a:pt x="100" y="265"/>
                      <a:pt x="101" y="267"/>
                      <a:pt x="102" y="271"/>
                    </a:cubicBezTo>
                    <a:cubicBezTo>
                      <a:pt x="104" y="275"/>
                      <a:pt x="106" y="277"/>
                      <a:pt x="107" y="280"/>
                    </a:cubicBezTo>
                    <a:cubicBezTo>
                      <a:pt x="108" y="283"/>
                      <a:pt x="107" y="287"/>
                      <a:pt x="111" y="288"/>
                    </a:cubicBezTo>
                    <a:cubicBezTo>
                      <a:pt x="115" y="289"/>
                      <a:pt x="117" y="284"/>
                      <a:pt x="116" y="290"/>
                    </a:cubicBezTo>
                    <a:cubicBezTo>
                      <a:pt x="116" y="293"/>
                      <a:pt x="113" y="296"/>
                      <a:pt x="112" y="299"/>
                    </a:cubicBezTo>
                    <a:cubicBezTo>
                      <a:pt x="107" y="307"/>
                      <a:pt x="105" y="316"/>
                      <a:pt x="110" y="324"/>
                    </a:cubicBezTo>
                    <a:cubicBezTo>
                      <a:pt x="112" y="326"/>
                      <a:pt x="111" y="329"/>
                      <a:pt x="112" y="331"/>
                    </a:cubicBezTo>
                    <a:cubicBezTo>
                      <a:pt x="115" y="337"/>
                      <a:pt x="121" y="337"/>
                      <a:pt x="124" y="343"/>
                    </a:cubicBezTo>
                    <a:cubicBezTo>
                      <a:pt x="125" y="346"/>
                      <a:pt x="125" y="348"/>
                      <a:pt x="125" y="350"/>
                    </a:cubicBezTo>
                    <a:cubicBezTo>
                      <a:pt x="126" y="353"/>
                      <a:pt x="127" y="356"/>
                      <a:pt x="128" y="358"/>
                    </a:cubicBezTo>
                    <a:cubicBezTo>
                      <a:pt x="130" y="363"/>
                      <a:pt x="129" y="368"/>
                      <a:pt x="130" y="373"/>
                    </a:cubicBezTo>
                    <a:cubicBezTo>
                      <a:pt x="132" y="380"/>
                      <a:pt x="136" y="380"/>
                      <a:pt x="140" y="376"/>
                    </a:cubicBezTo>
                    <a:cubicBezTo>
                      <a:pt x="142" y="374"/>
                      <a:pt x="144" y="370"/>
                      <a:pt x="148" y="371"/>
                    </a:cubicBezTo>
                    <a:cubicBezTo>
                      <a:pt x="149" y="372"/>
                      <a:pt x="149" y="373"/>
                      <a:pt x="151" y="374"/>
                    </a:cubicBezTo>
                    <a:cubicBezTo>
                      <a:pt x="152" y="374"/>
                      <a:pt x="153" y="374"/>
                      <a:pt x="155" y="374"/>
                    </a:cubicBezTo>
                    <a:cubicBezTo>
                      <a:pt x="156" y="375"/>
                      <a:pt x="157" y="376"/>
                      <a:pt x="159" y="377"/>
                    </a:cubicBezTo>
                    <a:cubicBezTo>
                      <a:pt x="161" y="377"/>
                      <a:pt x="161" y="376"/>
                      <a:pt x="163" y="378"/>
                    </a:cubicBezTo>
                    <a:cubicBezTo>
                      <a:pt x="165" y="380"/>
                      <a:pt x="165" y="383"/>
                      <a:pt x="166" y="385"/>
                    </a:cubicBezTo>
                    <a:cubicBezTo>
                      <a:pt x="167" y="390"/>
                      <a:pt x="166" y="394"/>
                      <a:pt x="166" y="398"/>
                    </a:cubicBezTo>
                    <a:cubicBezTo>
                      <a:pt x="168" y="398"/>
                      <a:pt x="170" y="398"/>
                      <a:pt x="172" y="398"/>
                    </a:cubicBezTo>
                    <a:cubicBezTo>
                      <a:pt x="175" y="400"/>
                      <a:pt x="178" y="406"/>
                      <a:pt x="180" y="409"/>
                    </a:cubicBezTo>
                    <a:cubicBezTo>
                      <a:pt x="182" y="413"/>
                      <a:pt x="181" y="416"/>
                      <a:pt x="186" y="416"/>
                    </a:cubicBezTo>
                    <a:cubicBezTo>
                      <a:pt x="189" y="416"/>
                      <a:pt x="192" y="414"/>
                      <a:pt x="195" y="413"/>
                    </a:cubicBezTo>
                    <a:cubicBezTo>
                      <a:pt x="199" y="412"/>
                      <a:pt x="204" y="412"/>
                      <a:pt x="209" y="412"/>
                    </a:cubicBezTo>
                    <a:cubicBezTo>
                      <a:pt x="212" y="412"/>
                      <a:pt x="213" y="408"/>
                      <a:pt x="216" y="407"/>
                    </a:cubicBezTo>
                    <a:cubicBezTo>
                      <a:pt x="226" y="401"/>
                      <a:pt x="229" y="413"/>
                      <a:pt x="233" y="419"/>
                    </a:cubicBezTo>
                    <a:cubicBezTo>
                      <a:pt x="237" y="423"/>
                      <a:pt x="240" y="419"/>
                      <a:pt x="244" y="419"/>
                    </a:cubicBezTo>
                    <a:cubicBezTo>
                      <a:pt x="250" y="419"/>
                      <a:pt x="250" y="417"/>
                      <a:pt x="254" y="414"/>
                    </a:cubicBezTo>
                    <a:cubicBezTo>
                      <a:pt x="257" y="413"/>
                      <a:pt x="261" y="416"/>
                      <a:pt x="264" y="417"/>
                    </a:cubicBezTo>
                    <a:cubicBezTo>
                      <a:pt x="268" y="417"/>
                      <a:pt x="270" y="418"/>
                      <a:pt x="274" y="415"/>
                    </a:cubicBezTo>
                    <a:cubicBezTo>
                      <a:pt x="280" y="412"/>
                      <a:pt x="285" y="418"/>
                      <a:pt x="290" y="422"/>
                    </a:cubicBezTo>
                    <a:cubicBezTo>
                      <a:pt x="294" y="425"/>
                      <a:pt x="298" y="423"/>
                      <a:pt x="302" y="421"/>
                    </a:cubicBezTo>
                    <a:cubicBezTo>
                      <a:pt x="307" y="420"/>
                      <a:pt x="310" y="421"/>
                      <a:pt x="314" y="423"/>
                    </a:cubicBezTo>
                    <a:cubicBezTo>
                      <a:pt x="322" y="425"/>
                      <a:pt x="317" y="408"/>
                      <a:pt x="326" y="408"/>
                    </a:cubicBezTo>
                    <a:cubicBezTo>
                      <a:pt x="331" y="409"/>
                      <a:pt x="333" y="408"/>
                      <a:pt x="336" y="412"/>
                    </a:cubicBezTo>
                    <a:cubicBezTo>
                      <a:pt x="338" y="415"/>
                      <a:pt x="342" y="414"/>
                      <a:pt x="345" y="415"/>
                    </a:cubicBezTo>
                    <a:cubicBezTo>
                      <a:pt x="350" y="417"/>
                      <a:pt x="350" y="414"/>
                      <a:pt x="353" y="411"/>
                    </a:cubicBezTo>
                    <a:cubicBezTo>
                      <a:pt x="355" y="409"/>
                      <a:pt x="359" y="407"/>
                      <a:pt x="362" y="407"/>
                    </a:cubicBezTo>
                    <a:cubicBezTo>
                      <a:pt x="366" y="406"/>
                      <a:pt x="369" y="402"/>
                      <a:pt x="372" y="403"/>
                    </a:cubicBezTo>
                    <a:cubicBezTo>
                      <a:pt x="376" y="404"/>
                      <a:pt x="376" y="404"/>
                      <a:pt x="378" y="401"/>
                    </a:cubicBezTo>
                    <a:cubicBezTo>
                      <a:pt x="379" y="398"/>
                      <a:pt x="382" y="396"/>
                      <a:pt x="382" y="392"/>
                    </a:cubicBezTo>
                    <a:cubicBezTo>
                      <a:pt x="382" y="390"/>
                      <a:pt x="382" y="387"/>
                      <a:pt x="382" y="385"/>
                    </a:cubicBezTo>
                    <a:cubicBezTo>
                      <a:pt x="382" y="382"/>
                      <a:pt x="384" y="383"/>
                      <a:pt x="386" y="380"/>
                    </a:cubicBezTo>
                    <a:cubicBezTo>
                      <a:pt x="388" y="378"/>
                      <a:pt x="387" y="374"/>
                      <a:pt x="389" y="372"/>
                    </a:cubicBezTo>
                    <a:cubicBezTo>
                      <a:pt x="389" y="371"/>
                      <a:pt x="389" y="370"/>
                      <a:pt x="389" y="370"/>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42" name="Freeform 78"/>
              <p:cNvSpPr>
                <a:spLocks/>
              </p:cNvSpPr>
              <p:nvPr/>
            </p:nvSpPr>
            <p:spPr bwMode="auto">
              <a:xfrm>
                <a:off x="3275013" y="6411913"/>
                <a:ext cx="1266825" cy="1770063"/>
              </a:xfrm>
              <a:custGeom>
                <a:avLst/>
                <a:gdLst>
                  <a:gd name="T0" fmla="*/ 329 w 338"/>
                  <a:gd name="T1" fmla="*/ 409 h 472"/>
                  <a:gd name="T2" fmla="*/ 323 w 338"/>
                  <a:gd name="T3" fmla="*/ 366 h 472"/>
                  <a:gd name="T4" fmla="*/ 313 w 338"/>
                  <a:gd name="T5" fmla="*/ 333 h 472"/>
                  <a:gd name="T6" fmla="*/ 293 w 338"/>
                  <a:gd name="T7" fmla="*/ 318 h 472"/>
                  <a:gd name="T8" fmla="*/ 282 w 338"/>
                  <a:gd name="T9" fmla="*/ 303 h 472"/>
                  <a:gd name="T10" fmla="*/ 273 w 338"/>
                  <a:gd name="T11" fmla="*/ 292 h 472"/>
                  <a:gd name="T12" fmla="*/ 262 w 338"/>
                  <a:gd name="T13" fmla="*/ 267 h 472"/>
                  <a:gd name="T14" fmla="*/ 246 w 338"/>
                  <a:gd name="T15" fmla="*/ 226 h 472"/>
                  <a:gd name="T16" fmla="*/ 256 w 338"/>
                  <a:gd name="T17" fmla="*/ 203 h 472"/>
                  <a:gd name="T18" fmla="*/ 259 w 338"/>
                  <a:gd name="T19" fmla="*/ 185 h 472"/>
                  <a:gd name="T20" fmla="*/ 247 w 338"/>
                  <a:gd name="T21" fmla="*/ 185 h 472"/>
                  <a:gd name="T22" fmla="*/ 223 w 338"/>
                  <a:gd name="T23" fmla="*/ 176 h 472"/>
                  <a:gd name="T24" fmla="*/ 210 w 338"/>
                  <a:gd name="T25" fmla="*/ 169 h 472"/>
                  <a:gd name="T26" fmla="*/ 193 w 338"/>
                  <a:gd name="T27" fmla="*/ 166 h 472"/>
                  <a:gd name="T28" fmla="*/ 165 w 338"/>
                  <a:gd name="T29" fmla="*/ 104 h 472"/>
                  <a:gd name="T30" fmla="*/ 163 w 338"/>
                  <a:gd name="T31" fmla="*/ 79 h 472"/>
                  <a:gd name="T32" fmla="*/ 165 w 338"/>
                  <a:gd name="T33" fmla="*/ 54 h 472"/>
                  <a:gd name="T34" fmla="*/ 137 w 338"/>
                  <a:gd name="T35" fmla="*/ 34 h 472"/>
                  <a:gd name="T36" fmla="*/ 117 w 338"/>
                  <a:gd name="T37" fmla="*/ 21 h 472"/>
                  <a:gd name="T38" fmla="*/ 106 w 338"/>
                  <a:gd name="T39" fmla="*/ 11 h 472"/>
                  <a:gd name="T40" fmla="*/ 97 w 338"/>
                  <a:gd name="T41" fmla="*/ 0 h 472"/>
                  <a:gd name="T42" fmla="*/ 88 w 338"/>
                  <a:gd name="T43" fmla="*/ 18 h 472"/>
                  <a:gd name="T44" fmla="*/ 73 w 338"/>
                  <a:gd name="T45" fmla="*/ 30 h 472"/>
                  <a:gd name="T46" fmla="*/ 74 w 338"/>
                  <a:gd name="T47" fmla="*/ 7 h 472"/>
                  <a:gd name="T48" fmla="*/ 56 w 338"/>
                  <a:gd name="T49" fmla="*/ 44 h 472"/>
                  <a:gd name="T50" fmla="*/ 27 w 338"/>
                  <a:gd name="T51" fmla="*/ 64 h 472"/>
                  <a:gd name="T52" fmla="*/ 20 w 338"/>
                  <a:gd name="T53" fmla="*/ 80 h 472"/>
                  <a:gd name="T54" fmla="*/ 2 w 338"/>
                  <a:gd name="T55" fmla="*/ 99 h 472"/>
                  <a:gd name="T56" fmla="*/ 10 w 338"/>
                  <a:gd name="T57" fmla="*/ 107 h 472"/>
                  <a:gd name="T58" fmla="*/ 32 w 338"/>
                  <a:gd name="T59" fmla="*/ 116 h 472"/>
                  <a:gd name="T60" fmla="*/ 50 w 338"/>
                  <a:gd name="T61" fmla="*/ 132 h 472"/>
                  <a:gd name="T62" fmla="*/ 77 w 338"/>
                  <a:gd name="T63" fmla="*/ 157 h 472"/>
                  <a:gd name="T64" fmla="*/ 96 w 338"/>
                  <a:gd name="T65" fmla="*/ 161 h 472"/>
                  <a:gd name="T66" fmla="*/ 122 w 338"/>
                  <a:gd name="T67" fmla="*/ 167 h 472"/>
                  <a:gd name="T68" fmla="*/ 112 w 338"/>
                  <a:gd name="T69" fmla="*/ 171 h 472"/>
                  <a:gd name="T70" fmla="*/ 118 w 338"/>
                  <a:gd name="T71" fmla="*/ 181 h 472"/>
                  <a:gd name="T72" fmla="*/ 133 w 338"/>
                  <a:gd name="T73" fmla="*/ 200 h 472"/>
                  <a:gd name="T74" fmla="*/ 153 w 338"/>
                  <a:gd name="T75" fmla="*/ 225 h 472"/>
                  <a:gd name="T76" fmla="*/ 163 w 338"/>
                  <a:gd name="T77" fmla="*/ 253 h 472"/>
                  <a:gd name="T78" fmla="*/ 176 w 338"/>
                  <a:gd name="T79" fmla="*/ 291 h 472"/>
                  <a:gd name="T80" fmla="*/ 183 w 338"/>
                  <a:gd name="T81" fmla="*/ 317 h 472"/>
                  <a:gd name="T82" fmla="*/ 186 w 338"/>
                  <a:gd name="T83" fmla="*/ 348 h 472"/>
                  <a:gd name="T84" fmla="*/ 178 w 338"/>
                  <a:gd name="T85" fmla="*/ 367 h 472"/>
                  <a:gd name="T86" fmla="*/ 189 w 338"/>
                  <a:gd name="T87" fmla="*/ 393 h 472"/>
                  <a:gd name="T88" fmla="*/ 194 w 338"/>
                  <a:gd name="T89" fmla="*/ 413 h 472"/>
                  <a:gd name="T90" fmla="*/ 210 w 338"/>
                  <a:gd name="T91" fmla="*/ 439 h 472"/>
                  <a:gd name="T92" fmla="*/ 235 w 338"/>
                  <a:gd name="T93" fmla="*/ 436 h 472"/>
                  <a:gd name="T94" fmla="*/ 258 w 338"/>
                  <a:gd name="T95" fmla="*/ 460 h 472"/>
                  <a:gd name="T96" fmla="*/ 278 w 338"/>
                  <a:gd name="T97" fmla="*/ 469 h 472"/>
                  <a:gd name="T98" fmla="*/ 314 w 338"/>
                  <a:gd name="T99" fmla="*/ 466 h 472"/>
                  <a:gd name="T100" fmla="*/ 335 w 338"/>
                  <a:gd name="T101" fmla="*/ 439 h 472"/>
                  <a:gd name="T102" fmla="*/ 333 w 338"/>
                  <a:gd name="T103" fmla="*/ 419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38" h="472">
                    <a:moveTo>
                      <a:pt x="333" y="419"/>
                    </a:moveTo>
                    <a:cubicBezTo>
                      <a:pt x="332" y="417"/>
                      <a:pt x="330" y="417"/>
                      <a:pt x="329" y="414"/>
                    </a:cubicBezTo>
                    <a:cubicBezTo>
                      <a:pt x="329" y="413"/>
                      <a:pt x="330" y="411"/>
                      <a:pt x="329" y="409"/>
                    </a:cubicBezTo>
                    <a:cubicBezTo>
                      <a:pt x="328" y="405"/>
                      <a:pt x="326" y="403"/>
                      <a:pt x="328" y="398"/>
                    </a:cubicBezTo>
                    <a:cubicBezTo>
                      <a:pt x="330" y="390"/>
                      <a:pt x="328" y="383"/>
                      <a:pt x="326" y="375"/>
                    </a:cubicBezTo>
                    <a:cubicBezTo>
                      <a:pt x="326" y="371"/>
                      <a:pt x="324" y="369"/>
                      <a:pt x="323" y="366"/>
                    </a:cubicBezTo>
                    <a:cubicBezTo>
                      <a:pt x="322" y="364"/>
                      <a:pt x="322" y="363"/>
                      <a:pt x="322" y="360"/>
                    </a:cubicBezTo>
                    <a:cubicBezTo>
                      <a:pt x="322" y="354"/>
                      <a:pt x="317" y="351"/>
                      <a:pt x="317" y="345"/>
                    </a:cubicBezTo>
                    <a:cubicBezTo>
                      <a:pt x="317" y="340"/>
                      <a:pt x="315" y="337"/>
                      <a:pt x="313" y="333"/>
                    </a:cubicBezTo>
                    <a:cubicBezTo>
                      <a:pt x="311" y="328"/>
                      <a:pt x="312" y="327"/>
                      <a:pt x="306" y="327"/>
                    </a:cubicBezTo>
                    <a:cubicBezTo>
                      <a:pt x="304" y="327"/>
                      <a:pt x="302" y="327"/>
                      <a:pt x="300" y="327"/>
                    </a:cubicBezTo>
                    <a:cubicBezTo>
                      <a:pt x="297" y="325"/>
                      <a:pt x="296" y="321"/>
                      <a:pt x="293" y="318"/>
                    </a:cubicBezTo>
                    <a:cubicBezTo>
                      <a:pt x="290" y="316"/>
                      <a:pt x="286" y="316"/>
                      <a:pt x="283" y="316"/>
                    </a:cubicBezTo>
                    <a:cubicBezTo>
                      <a:pt x="283" y="314"/>
                      <a:pt x="282" y="313"/>
                      <a:pt x="282" y="311"/>
                    </a:cubicBezTo>
                    <a:cubicBezTo>
                      <a:pt x="282" y="308"/>
                      <a:pt x="283" y="305"/>
                      <a:pt x="282" y="303"/>
                    </a:cubicBezTo>
                    <a:cubicBezTo>
                      <a:pt x="280" y="300"/>
                      <a:pt x="278" y="299"/>
                      <a:pt x="277" y="296"/>
                    </a:cubicBezTo>
                    <a:cubicBezTo>
                      <a:pt x="276" y="294"/>
                      <a:pt x="276" y="293"/>
                      <a:pt x="275" y="292"/>
                    </a:cubicBezTo>
                    <a:cubicBezTo>
                      <a:pt x="275" y="292"/>
                      <a:pt x="274" y="292"/>
                      <a:pt x="273" y="292"/>
                    </a:cubicBezTo>
                    <a:cubicBezTo>
                      <a:pt x="272" y="291"/>
                      <a:pt x="270" y="290"/>
                      <a:pt x="270" y="288"/>
                    </a:cubicBezTo>
                    <a:cubicBezTo>
                      <a:pt x="268" y="285"/>
                      <a:pt x="266" y="282"/>
                      <a:pt x="264" y="279"/>
                    </a:cubicBezTo>
                    <a:cubicBezTo>
                      <a:pt x="261" y="275"/>
                      <a:pt x="264" y="271"/>
                      <a:pt x="262" y="267"/>
                    </a:cubicBezTo>
                    <a:cubicBezTo>
                      <a:pt x="261" y="264"/>
                      <a:pt x="258" y="263"/>
                      <a:pt x="257" y="259"/>
                    </a:cubicBezTo>
                    <a:cubicBezTo>
                      <a:pt x="256" y="253"/>
                      <a:pt x="260" y="248"/>
                      <a:pt x="258" y="242"/>
                    </a:cubicBezTo>
                    <a:cubicBezTo>
                      <a:pt x="257" y="235"/>
                      <a:pt x="248" y="232"/>
                      <a:pt x="246" y="226"/>
                    </a:cubicBezTo>
                    <a:cubicBezTo>
                      <a:pt x="246" y="224"/>
                      <a:pt x="246" y="219"/>
                      <a:pt x="246" y="217"/>
                    </a:cubicBezTo>
                    <a:cubicBezTo>
                      <a:pt x="246" y="213"/>
                      <a:pt x="248" y="213"/>
                      <a:pt x="251" y="211"/>
                    </a:cubicBezTo>
                    <a:cubicBezTo>
                      <a:pt x="253" y="209"/>
                      <a:pt x="254" y="205"/>
                      <a:pt x="256" y="203"/>
                    </a:cubicBezTo>
                    <a:cubicBezTo>
                      <a:pt x="259" y="201"/>
                      <a:pt x="261" y="202"/>
                      <a:pt x="262" y="198"/>
                    </a:cubicBezTo>
                    <a:cubicBezTo>
                      <a:pt x="262" y="195"/>
                      <a:pt x="261" y="192"/>
                      <a:pt x="260" y="189"/>
                    </a:cubicBezTo>
                    <a:cubicBezTo>
                      <a:pt x="260" y="188"/>
                      <a:pt x="259" y="187"/>
                      <a:pt x="259" y="185"/>
                    </a:cubicBezTo>
                    <a:cubicBezTo>
                      <a:pt x="259" y="184"/>
                      <a:pt x="259" y="183"/>
                      <a:pt x="259" y="182"/>
                    </a:cubicBezTo>
                    <a:cubicBezTo>
                      <a:pt x="257" y="182"/>
                      <a:pt x="255" y="181"/>
                      <a:pt x="253" y="182"/>
                    </a:cubicBezTo>
                    <a:cubicBezTo>
                      <a:pt x="249" y="182"/>
                      <a:pt x="250" y="183"/>
                      <a:pt x="247" y="185"/>
                    </a:cubicBezTo>
                    <a:cubicBezTo>
                      <a:pt x="243" y="189"/>
                      <a:pt x="240" y="186"/>
                      <a:pt x="235" y="187"/>
                    </a:cubicBezTo>
                    <a:cubicBezTo>
                      <a:pt x="231" y="189"/>
                      <a:pt x="230" y="192"/>
                      <a:pt x="228" y="187"/>
                    </a:cubicBezTo>
                    <a:cubicBezTo>
                      <a:pt x="226" y="184"/>
                      <a:pt x="222" y="180"/>
                      <a:pt x="223" y="176"/>
                    </a:cubicBezTo>
                    <a:cubicBezTo>
                      <a:pt x="223" y="172"/>
                      <a:pt x="226" y="170"/>
                      <a:pt x="225" y="166"/>
                    </a:cubicBezTo>
                    <a:cubicBezTo>
                      <a:pt x="224" y="164"/>
                      <a:pt x="221" y="160"/>
                      <a:pt x="218" y="160"/>
                    </a:cubicBezTo>
                    <a:cubicBezTo>
                      <a:pt x="218" y="163"/>
                      <a:pt x="214" y="171"/>
                      <a:pt x="210" y="169"/>
                    </a:cubicBezTo>
                    <a:cubicBezTo>
                      <a:pt x="210" y="169"/>
                      <a:pt x="208" y="164"/>
                      <a:pt x="208" y="163"/>
                    </a:cubicBezTo>
                    <a:cubicBezTo>
                      <a:pt x="206" y="161"/>
                      <a:pt x="206" y="159"/>
                      <a:pt x="205" y="157"/>
                    </a:cubicBezTo>
                    <a:cubicBezTo>
                      <a:pt x="200" y="160"/>
                      <a:pt x="195" y="160"/>
                      <a:pt x="193" y="166"/>
                    </a:cubicBezTo>
                    <a:cubicBezTo>
                      <a:pt x="185" y="163"/>
                      <a:pt x="182" y="152"/>
                      <a:pt x="179" y="146"/>
                    </a:cubicBezTo>
                    <a:cubicBezTo>
                      <a:pt x="176" y="138"/>
                      <a:pt x="171" y="131"/>
                      <a:pt x="167" y="123"/>
                    </a:cubicBezTo>
                    <a:cubicBezTo>
                      <a:pt x="164" y="116"/>
                      <a:pt x="163" y="111"/>
                      <a:pt x="165" y="104"/>
                    </a:cubicBezTo>
                    <a:cubicBezTo>
                      <a:pt x="166" y="100"/>
                      <a:pt x="165" y="97"/>
                      <a:pt x="163" y="94"/>
                    </a:cubicBezTo>
                    <a:cubicBezTo>
                      <a:pt x="162" y="92"/>
                      <a:pt x="158" y="88"/>
                      <a:pt x="158" y="85"/>
                    </a:cubicBezTo>
                    <a:cubicBezTo>
                      <a:pt x="156" y="81"/>
                      <a:pt x="160" y="81"/>
                      <a:pt x="163" y="79"/>
                    </a:cubicBezTo>
                    <a:cubicBezTo>
                      <a:pt x="164" y="77"/>
                      <a:pt x="164" y="73"/>
                      <a:pt x="165" y="71"/>
                    </a:cubicBezTo>
                    <a:cubicBezTo>
                      <a:pt x="167" y="68"/>
                      <a:pt x="169" y="66"/>
                      <a:pt x="168" y="62"/>
                    </a:cubicBezTo>
                    <a:cubicBezTo>
                      <a:pt x="168" y="59"/>
                      <a:pt x="167" y="56"/>
                      <a:pt x="165" y="54"/>
                    </a:cubicBezTo>
                    <a:cubicBezTo>
                      <a:pt x="160" y="48"/>
                      <a:pt x="153" y="45"/>
                      <a:pt x="148" y="39"/>
                    </a:cubicBezTo>
                    <a:cubicBezTo>
                      <a:pt x="146" y="37"/>
                      <a:pt x="143" y="33"/>
                      <a:pt x="140" y="33"/>
                    </a:cubicBezTo>
                    <a:cubicBezTo>
                      <a:pt x="140" y="33"/>
                      <a:pt x="138" y="34"/>
                      <a:pt x="137" y="34"/>
                    </a:cubicBezTo>
                    <a:cubicBezTo>
                      <a:pt x="136" y="35"/>
                      <a:pt x="133" y="34"/>
                      <a:pt x="132" y="33"/>
                    </a:cubicBezTo>
                    <a:cubicBezTo>
                      <a:pt x="127" y="32"/>
                      <a:pt x="127" y="30"/>
                      <a:pt x="124" y="26"/>
                    </a:cubicBezTo>
                    <a:cubicBezTo>
                      <a:pt x="122" y="23"/>
                      <a:pt x="120" y="23"/>
                      <a:pt x="117" y="21"/>
                    </a:cubicBezTo>
                    <a:cubicBezTo>
                      <a:pt x="115" y="20"/>
                      <a:pt x="113" y="19"/>
                      <a:pt x="112" y="17"/>
                    </a:cubicBezTo>
                    <a:cubicBezTo>
                      <a:pt x="111" y="15"/>
                      <a:pt x="110" y="14"/>
                      <a:pt x="109" y="13"/>
                    </a:cubicBezTo>
                    <a:cubicBezTo>
                      <a:pt x="107" y="11"/>
                      <a:pt x="108" y="12"/>
                      <a:pt x="106" y="11"/>
                    </a:cubicBezTo>
                    <a:cubicBezTo>
                      <a:pt x="105" y="11"/>
                      <a:pt x="104" y="11"/>
                      <a:pt x="103" y="11"/>
                    </a:cubicBezTo>
                    <a:cubicBezTo>
                      <a:pt x="102" y="8"/>
                      <a:pt x="104" y="8"/>
                      <a:pt x="105" y="6"/>
                    </a:cubicBezTo>
                    <a:cubicBezTo>
                      <a:pt x="103" y="5"/>
                      <a:pt x="100" y="2"/>
                      <a:pt x="97" y="0"/>
                    </a:cubicBezTo>
                    <a:cubicBezTo>
                      <a:pt x="97" y="0"/>
                      <a:pt x="97" y="0"/>
                      <a:pt x="97" y="1"/>
                    </a:cubicBezTo>
                    <a:cubicBezTo>
                      <a:pt x="94" y="5"/>
                      <a:pt x="91" y="9"/>
                      <a:pt x="89" y="13"/>
                    </a:cubicBezTo>
                    <a:cubicBezTo>
                      <a:pt x="86" y="17"/>
                      <a:pt x="89" y="15"/>
                      <a:pt x="88" y="18"/>
                    </a:cubicBezTo>
                    <a:cubicBezTo>
                      <a:pt x="88" y="21"/>
                      <a:pt x="84" y="24"/>
                      <a:pt x="83" y="26"/>
                    </a:cubicBezTo>
                    <a:cubicBezTo>
                      <a:pt x="82" y="29"/>
                      <a:pt x="80" y="32"/>
                      <a:pt x="78" y="34"/>
                    </a:cubicBezTo>
                    <a:cubicBezTo>
                      <a:pt x="77" y="34"/>
                      <a:pt x="73" y="31"/>
                      <a:pt x="73" y="30"/>
                    </a:cubicBezTo>
                    <a:cubicBezTo>
                      <a:pt x="74" y="27"/>
                      <a:pt x="75" y="24"/>
                      <a:pt x="76" y="20"/>
                    </a:cubicBezTo>
                    <a:cubicBezTo>
                      <a:pt x="77" y="17"/>
                      <a:pt x="77" y="14"/>
                      <a:pt x="78" y="11"/>
                    </a:cubicBezTo>
                    <a:cubicBezTo>
                      <a:pt x="79" y="10"/>
                      <a:pt x="75" y="8"/>
                      <a:pt x="74" y="7"/>
                    </a:cubicBezTo>
                    <a:cubicBezTo>
                      <a:pt x="73" y="11"/>
                      <a:pt x="72" y="16"/>
                      <a:pt x="70" y="20"/>
                    </a:cubicBezTo>
                    <a:cubicBezTo>
                      <a:pt x="70" y="23"/>
                      <a:pt x="69" y="29"/>
                      <a:pt x="67" y="31"/>
                    </a:cubicBezTo>
                    <a:cubicBezTo>
                      <a:pt x="64" y="36"/>
                      <a:pt x="60" y="40"/>
                      <a:pt x="56" y="44"/>
                    </a:cubicBezTo>
                    <a:cubicBezTo>
                      <a:pt x="55" y="47"/>
                      <a:pt x="49" y="40"/>
                      <a:pt x="47" y="39"/>
                    </a:cubicBezTo>
                    <a:cubicBezTo>
                      <a:pt x="45" y="37"/>
                      <a:pt x="29" y="52"/>
                      <a:pt x="26" y="54"/>
                    </a:cubicBezTo>
                    <a:cubicBezTo>
                      <a:pt x="22" y="58"/>
                      <a:pt x="25" y="61"/>
                      <a:pt x="27" y="64"/>
                    </a:cubicBezTo>
                    <a:cubicBezTo>
                      <a:pt x="30" y="66"/>
                      <a:pt x="30" y="66"/>
                      <a:pt x="29" y="69"/>
                    </a:cubicBezTo>
                    <a:cubicBezTo>
                      <a:pt x="29" y="70"/>
                      <a:pt x="27" y="73"/>
                      <a:pt x="26" y="73"/>
                    </a:cubicBezTo>
                    <a:cubicBezTo>
                      <a:pt x="19" y="71"/>
                      <a:pt x="23" y="75"/>
                      <a:pt x="20" y="80"/>
                    </a:cubicBezTo>
                    <a:cubicBezTo>
                      <a:pt x="18" y="84"/>
                      <a:pt x="15" y="88"/>
                      <a:pt x="13" y="92"/>
                    </a:cubicBezTo>
                    <a:cubicBezTo>
                      <a:pt x="10" y="97"/>
                      <a:pt x="9" y="98"/>
                      <a:pt x="5" y="101"/>
                    </a:cubicBezTo>
                    <a:cubicBezTo>
                      <a:pt x="4" y="102"/>
                      <a:pt x="3" y="98"/>
                      <a:pt x="2" y="99"/>
                    </a:cubicBezTo>
                    <a:cubicBezTo>
                      <a:pt x="1" y="99"/>
                      <a:pt x="0" y="100"/>
                      <a:pt x="0" y="100"/>
                    </a:cubicBezTo>
                    <a:cubicBezTo>
                      <a:pt x="1" y="101"/>
                      <a:pt x="3" y="101"/>
                      <a:pt x="4" y="103"/>
                    </a:cubicBezTo>
                    <a:cubicBezTo>
                      <a:pt x="6" y="104"/>
                      <a:pt x="7" y="106"/>
                      <a:pt x="10" y="107"/>
                    </a:cubicBezTo>
                    <a:cubicBezTo>
                      <a:pt x="12" y="109"/>
                      <a:pt x="16" y="111"/>
                      <a:pt x="19" y="111"/>
                    </a:cubicBezTo>
                    <a:cubicBezTo>
                      <a:pt x="22" y="111"/>
                      <a:pt x="24" y="109"/>
                      <a:pt x="27" y="110"/>
                    </a:cubicBezTo>
                    <a:cubicBezTo>
                      <a:pt x="31" y="111"/>
                      <a:pt x="31" y="113"/>
                      <a:pt x="32" y="116"/>
                    </a:cubicBezTo>
                    <a:cubicBezTo>
                      <a:pt x="34" y="120"/>
                      <a:pt x="36" y="121"/>
                      <a:pt x="40" y="123"/>
                    </a:cubicBezTo>
                    <a:cubicBezTo>
                      <a:pt x="42" y="124"/>
                      <a:pt x="46" y="126"/>
                      <a:pt x="48" y="128"/>
                    </a:cubicBezTo>
                    <a:cubicBezTo>
                      <a:pt x="49" y="129"/>
                      <a:pt x="49" y="130"/>
                      <a:pt x="50" y="132"/>
                    </a:cubicBezTo>
                    <a:cubicBezTo>
                      <a:pt x="52" y="134"/>
                      <a:pt x="55" y="133"/>
                      <a:pt x="57" y="135"/>
                    </a:cubicBezTo>
                    <a:cubicBezTo>
                      <a:pt x="63" y="138"/>
                      <a:pt x="63" y="147"/>
                      <a:pt x="68" y="151"/>
                    </a:cubicBezTo>
                    <a:cubicBezTo>
                      <a:pt x="71" y="154"/>
                      <a:pt x="74" y="155"/>
                      <a:pt x="77" y="157"/>
                    </a:cubicBezTo>
                    <a:cubicBezTo>
                      <a:pt x="81" y="159"/>
                      <a:pt x="82" y="161"/>
                      <a:pt x="87" y="160"/>
                    </a:cubicBezTo>
                    <a:cubicBezTo>
                      <a:pt x="88" y="159"/>
                      <a:pt x="89" y="158"/>
                      <a:pt x="92" y="158"/>
                    </a:cubicBezTo>
                    <a:cubicBezTo>
                      <a:pt x="93" y="159"/>
                      <a:pt x="94" y="161"/>
                      <a:pt x="96" y="161"/>
                    </a:cubicBezTo>
                    <a:cubicBezTo>
                      <a:pt x="97" y="161"/>
                      <a:pt x="99" y="160"/>
                      <a:pt x="100" y="161"/>
                    </a:cubicBezTo>
                    <a:cubicBezTo>
                      <a:pt x="102" y="161"/>
                      <a:pt x="103" y="163"/>
                      <a:pt x="105" y="165"/>
                    </a:cubicBezTo>
                    <a:cubicBezTo>
                      <a:pt x="110" y="169"/>
                      <a:pt x="117" y="164"/>
                      <a:pt x="122" y="167"/>
                    </a:cubicBezTo>
                    <a:cubicBezTo>
                      <a:pt x="124" y="169"/>
                      <a:pt x="125" y="172"/>
                      <a:pt x="125" y="175"/>
                    </a:cubicBezTo>
                    <a:cubicBezTo>
                      <a:pt x="122" y="174"/>
                      <a:pt x="120" y="172"/>
                      <a:pt x="118" y="171"/>
                    </a:cubicBezTo>
                    <a:cubicBezTo>
                      <a:pt x="115" y="170"/>
                      <a:pt x="114" y="171"/>
                      <a:pt x="112" y="171"/>
                    </a:cubicBezTo>
                    <a:cubicBezTo>
                      <a:pt x="110" y="172"/>
                      <a:pt x="106" y="171"/>
                      <a:pt x="107" y="175"/>
                    </a:cubicBezTo>
                    <a:cubicBezTo>
                      <a:pt x="107" y="177"/>
                      <a:pt x="112" y="176"/>
                      <a:pt x="113" y="177"/>
                    </a:cubicBezTo>
                    <a:cubicBezTo>
                      <a:pt x="117" y="177"/>
                      <a:pt x="116" y="178"/>
                      <a:pt x="118" y="181"/>
                    </a:cubicBezTo>
                    <a:cubicBezTo>
                      <a:pt x="120" y="184"/>
                      <a:pt x="124" y="183"/>
                      <a:pt x="125" y="186"/>
                    </a:cubicBezTo>
                    <a:cubicBezTo>
                      <a:pt x="126" y="188"/>
                      <a:pt x="124" y="191"/>
                      <a:pt x="125" y="194"/>
                    </a:cubicBezTo>
                    <a:cubicBezTo>
                      <a:pt x="126" y="197"/>
                      <a:pt x="130" y="198"/>
                      <a:pt x="133" y="200"/>
                    </a:cubicBezTo>
                    <a:cubicBezTo>
                      <a:pt x="136" y="202"/>
                      <a:pt x="136" y="202"/>
                      <a:pt x="137" y="205"/>
                    </a:cubicBezTo>
                    <a:cubicBezTo>
                      <a:pt x="138" y="208"/>
                      <a:pt x="139" y="209"/>
                      <a:pt x="142" y="211"/>
                    </a:cubicBezTo>
                    <a:cubicBezTo>
                      <a:pt x="148" y="214"/>
                      <a:pt x="153" y="219"/>
                      <a:pt x="153" y="225"/>
                    </a:cubicBezTo>
                    <a:cubicBezTo>
                      <a:pt x="153" y="230"/>
                      <a:pt x="152" y="230"/>
                      <a:pt x="156" y="232"/>
                    </a:cubicBezTo>
                    <a:cubicBezTo>
                      <a:pt x="161" y="235"/>
                      <a:pt x="158" y="239"/>
                      <a:pt x="160" y="244"/>
                    </a:cubicBezTo>
                    <a:cubicBezTo>
                      <a:pt x="160" y="247"/>
                      <a:pt x="162" y="250"/>
                      <a:pt x="163" y="253"/>
                    </a:cubicBezTo>
                    <a:cubicBezTo>
                      <a:pt x="164" y="257"/>
                      <a:pt x="161" y="266"/>
                      <a:pt x="164" y="270"/>
                    </a:cubicBezTo>
                    <a:cubicBezTo>
                      <a:pt x="168" y="275"/>
                      <a:pt x="179" y="273"/>
                      <a:pt x="175" y="283"/>
                    </a:cubicBezTo>
                    <a:cubicBezTo>
                      <a:pt x="174" y="287"/>
                      <a:pt x="172" y="288"/>
                      <a:pt x="176" y="291"/>
                    </a:cubicBezTo>
                    <a:cubicBezTo>
                      <a:pt x="179" y="293"/>
                      <a:pt x="184" y="295"/>
                      <a:pt x="187" y="291"/>
                    </a:cubicBezTo>
                    <a:cubicBezTo>
                      <a:pt x="190" y="297"/>
                      <a:pt x="184" y="302"/>
                      <a:pt x="183" y="309"/>
                    </a:cubicBezTo>
                    <a:cubicBezTo>
                      <a:pt x="183" y="311"/>
                      <a:pt x="182" y="315"/>
                      <a:pt x="183" y="317"/>
                    </a:cubicBezTo>
                    <a:cubicBezTo>
                      <a:pt x="184" y="319"/>
                      <a:pt x="186" y="320"/>
                      <a:pt x="185" y="323"/>
                    </a:cubicBezTo>
                    <a:cubicBezTo>
                      <a:pt x="184" y="328"/>
                      <a:pt x="181" y="329"/>
                      <a:pt x="182" y="334"/>
                    </a:cubicBezTo>
                    <a:cubicBezTo>
                      <a:pt x="183" y="339"/>
                      <a:pt x="186" y="343"/>
                      <a:pt x="186" y="348"/>
                    </a:cubicBezTo>
                    <a:cubicBezTo>
                      <a:pt x="187" y="353"/>
                      <a:pt x="187" y="355"/>
                      <a:pt x="183" y="357"/>
                    </a:cubicBezTo>
                    <a:cubicBezTo>
                      <a:pt x="180" y="359"/>
                      <a:pt x="174" y="358"/>
                      <a:pt x="172" y="361"/>
                    </a:cubicBezTo>
                    <a:cubicBezTo>
                      <a:pt x="171" y="365"/>
                      <a:pt x="175" y="366"/>
                      <a:pt x="178" y="367"/>
                    </a:cubicBezTo>
                    <a:cubicBezTo>
                      <a:pt x="182" y="369"/>
                      <a:pt x="182" y="372"/>
                      <a:pt x="184" y="376"/>
                    </a:cubicBezTo>
                    <a:cubicBezTo>
                      <a:pt x="185" y="379"/>
                      <a:pt x="188" y="381"/>
                      <a:pt x="188" y="385"/>
                    </a:cubicBezTo>
                    <a:cubicBezTo>
                      <a:pt x="189" y="387"/>
                      <a:pt x="189" y="390"/>
                      <a:pt x="189" y="393"/>
                    </a:cubicBezTo>
                    <a:cubicBezTo>
                      <a:pt x="189" y="396"/>
                      <a:pt x="188" y="399"/>
                      <a:pt x="189" y="402"/>
                    </a:cubicBezTo>
                    <a:cubicBezTo>
                      <a:pt x="189" y="403"/>
                      <a:pt x="191" y="405"/>
                      <a:pt x="192" y="407"/>
                    </a:cubicBezTo>
                    <a:cubicBezTo>
                      <a:pt x="193" y="409"/>
                      <a:pt x="193" y="411"/>
                      <a:pt x="194" y="413"/>
                    </a:cubicBezTo>
                    <a:cubicBezTo>
                      <a:pt x="196" y="419"/>
                      <a:pt x="198" y="425"/>
                      <a:pt x="201" y="431"/>
                    </a:cubicBezTo>
                    <a:cubicBezTo>
                      <a:pt x="202" y="434"/>
                      <a:pt x="202" y="437"/>
                      <a:pt x="204" y="439"/>
                    </a:cubicBezTo>
                    <a:cubicBezTo>
                      <a:pt x="206" y="441"/>
                      <a:pt x="208" y="440"/>
                      <a:pt x="210" y="439"/>
                    </a:cubicBezTo>
                    <a:cubicBezTo>
                      <a:pt x="213" y="439"/>
                      <a:pt x="213" y="439"/>
                      <a:pt x="216" y="440"/>
                    </a:cubicBezTo>
                    <a:cubicBezTo>
                      <a:pt x="221" y="441"/>
                      <a:pt x="226" y="440"/>
                      <a:pt x="231" y="442"/>
                    </a:cubicBezTo>
                    <a:cubicBezTo>
                      <a:pt x="232" y="440"/>
                      <a:pt x="232" y="437"/>
                      <a:pt x="235" y="436"/>
                    </a:cubicBezTo>
                    <a:cubicBezTo>
                      <a:pt x="236" y="435"/>
                      <a:pt x="241" y="436"/>
                      <a:pt x="243" y="436"/>
                    </a:cubicBezTo>
                    <a:cubicBezTo>
                      <a:pt x="249" y="437"/>
                      <a:pt x="252" y="439"/>
                      <a:pt x="254" y="445"/>
                    </a:cubicBezTo>
                    <a:cubicBezTo>
                      <a:pt x="256" y="450"/>
                      <a:pt x="258" y="455"/>
                      <a:pt x="258" y="460"/>
                    </a:cubicBezTo>
                    <a:cubicBezTo>
                      <a:pt x="258" y="460"/>
                      <a:pt x="258" y="461"/>
                      <a:pt x="258" y="462"/>
                    </a:cubicBezTo>
                    <a:cubicBezTo>
                      <a:pt x="258" y="462"/>
                      <a:pt x="259" y="462"/>
                      <a:pt x="259" y="461"/>
                    </a:cubicBezTo>
                    <a:cubicBezTo>
                      <a:pt x="266" y="458"/>
                      <a:pt x="273" y="465"/>
                      <a:pt x="278" y="469"/>
                    </a:cubicBezTo>
                    <a:cubicBezTo>
                      <a:pt x="282" y="472"/>
                      <a:pt x="284" y="470"/>
                      <a:pt x="288" y="469"/>
                    </a:cubicBezTo>
                    <a:cubicBezTo>
                      <a:pt x="291" y="468"/>
                      <a:pt x="295" y="470"/>
                      <a:pt x="298" y="470"/>
                    </a:cubicBezTo>
                    <a:cubicBezTo>
                      <a:pt x="302" y="469"/>
                      <a:pt x="312" y="469"/>
                      <a:pt x="314" y="466"/>
                    </a:cubicBezTo>
                    <a:cubicBezTo>
                      <a:pt x="316" y="463"/>
                      <a:pt x="318" y="459"/>
                      <a:pt x="319" y="455"/>
                    </a:cubicBezTo>
                    <a:cubicBezTo>
                      <a:pt x="319" y="451"/>
                      <a:pt x="320" y="447"/>
                      <a:pt x="324" y="445"/>
                    </a:cubicBezTo>
                    <a:cubicBezTo>
                      <a:pt x="328" y="443"/>
                      <a:pt x="330" y="439"/>
                      <a:pt x="335" y="439"/>
                    </a:cubicBezTo>
                    <a:cubicBezTo>
                      <a:pt x="336" y="439"/>
                      <a:pt x="337" y="438"/>
                      <a:pt x="338" y="438"/>
                    </a:cubicBezTo>
                    <a:cubicBezTo>
                      <a:pt x="337" y="436"/>
                      <a:pt x="336" y="433"/>
                      <a:pt x="335" y="431"/>
                    </a:cubicBezTo>
                    <a:cubicBezTo>
                      <a:pt x="334" y="427"/>
                      <a:pt x="336" y="423"/>
                      <a:pt x="333" y="419"/>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43" name="Freeform 79"/>
              <p:cNvSpPr>
                <a:spLocks/>
              </p:cNvSpPr>
              <p:nvPr/>
            </p:nvSpPr>
            <p:spPr bwMode="auto">
              <a:xfrm>
                <a:off x="3575050" y="5816600"/>
                <a:ext cx="1331912" cy="2249488"/>
              </a:xfrm>
              <a:custGeom>
                <a:avLst/>
                <a:gdLst>
                  <a:gd name="T0" fmla="*/ 328 w 355"/>
                  <a:gd name="T1" fmla="*/ 563 h 600"/>
                  <a:gd name="T2" fmla="*/ 333 w 355"/>
                  <a:gd name="T3" fmla="*/ 521 h 600"/>
                  <a:gd name="T4" fmla="*/ 340 w 355"/>
                  <a:gd name="T5" fmla="*/ 495 h 600"/>
                  <a:gd name="T6" fmla="*/ 350 w 355"/>
                  <a:gd name="T7" fmla="*/ 460 h 600"/>
                  <a:gd name="T8" fmla="*/ 324 w 355"/>
                  <a:gd name="T9" fmla="*/ 435 h 600"/>
                  <a:gd name="T10" fmla="*/ 319 w 355"/>
                  <a:gd name="T11" fmla="*/ 395 h 600"/>
                  <a:gd name="T12" fmla="*/ 327 w 355"/>
                  <a:gd name="T13" fmla="*/ 371 h 600"/>
                  <a:gd name="T14" fmla="*/ 319 w 355"/>
                  <a:gd name="T15" fmla="*/ 345 h 600"/>
                  <a:gd name="T16" fmla="*/ 315 w 355"/>
                  <a:gd name="T17" fmla="*/ 314 h 600"/>
                  <a:gd name="T18" fmla="*/ 304 w 355"/>
                  <a:gd name="T19" fmla="*/ 265 h 600"/>
                  <a:gd name="T20" fmla="*/ 292 w 355"/>
                  <a:gd name="T21" fmla="*/ 245 h 600"/>
                  <a:gd name="T22" fmla="*/ 287 w 355"/>
                  <a:gd name="T23" fmla="*/ 219 h 600"/>
                  <a:gd name="T24" fmla="*/ 282 w 355"/>
                  <a:gd name="T25" fmla="*/ 184 h 600"/>
                  <a:gd name="T26" fmla="*/ 277 w 355"/>
                  <a:gd name="T27" fmla="*/ 144 h 600"/>
                  <a:gd name="T28" fmla="*/ 247 w 355"/>
                  <a:gd name="T29" fmla="*/ 121 h 600"/>
                  <a:gd name="T30" fmla="*/ 225 w 355"/>
                  <a:gd name="T31" fmla="*/ 133 h 600"/>
                  <a:gd name="T32" fmla="*/ 184 w 355"/>
                  <a:gd name="T33" fmla="*/ 95 h 600"/>
                  <a:gd name="T34" fmla="*/ 141 w 355"/>
                  <a:gd name="T35" fmla="*/ 53 h 600"/>
                  <a:gd name="T36" fmla="*/ 93 w 355"/>
                  <a:gd name="T37" fmla="*/ 22 h 600"/>
                  <a:gd name="T38" fmla="*/ 55 w 355"/>
                  <a:gd name="T39" fmla="*/ 0 h 600"/>
                  <a:gd name="T40" fmla="*/ 53 w 355"/>
                  <a:gd name="T41" fmla="*/ 40 h 600"/>
                  <a:gd name="T42" fmla="*/ 71 w 355"/>
                  <a:gd name="T43" fmla="*/ 71 h 600"/>
                  <a:gd name="T44" fmla="*/ 69 w 355"/>
                  <a:gd name="T45" fmla="*/ 82 h 600"/>
                  <a:gd name="T46" fmla="*/ 71 w 355"/>
                  <a:gd name="T47" fmla="*/ 106 h 600"/>
                  <a:gd name="T48" fmla="*/ 39 w 355"/>
                  <a:gd name="T49" fmla="*/ 78 h 600"/>
                  <a:gd name="T50" fmla="*/ 43 w 355"/>
                  <a:gd name="T51" fmla="*/ 108 h 600"/>
                  <a:gd name="T52" fmla="*/ 59 w 355"/>
                  <a:gd name="T53" fmla="*/ 112 h 600"/>
                  <a:gd name="T54" fmla="*/ 46 w 355"/>
                  <a:gd name="T55" fmla="*/ 127 h 600"/>
                  <a:gd name="T56" fmla="*/ 27 w 355"/>
                  <a:gd name="T57" fmla="*/ 134 h 600"/>
                  <a:gd name="T58" fmla="*/ 28 w 355"/>
                  <a:gd name="T59" fmla="*/ 110 h 600"/>
                  <a:gd name="T60" fmla="*/ 9 w 355"/>
                  <a:gd name="T61" fmla="*/ 153 h 600"/>
                  <a:gd name="T62" fmla="*/ 17 w 355"/>
                  <a:gd name="T63" fmla="*/ 159 h 600"/>
                  <a:gd name="T64" fmla="*/ 26 w 355"/>
                  <a:gd name="T65" fmla="*/ 170 h 600"/>
                  <a:gd name="T66" fmla="*/ 37 w 355"/>
                  <a:gd name="T67" fmla="*/ 180 h 600"/>
                  <a:gd name="T68" fmla="*/ 57 w 355"/>
                  <a:gd name="T69" fmla="*/ 193 h 600"/>
                  <a:gd name="T70" fmla="*/ 85 w 355"/>
                  <a:gd name="T71" fmla="*/ 213 h 600"/>
                  <a:gd name="T72" fmla="*/ 83 w 355"/>
                  <a:gd name="T73" fmla="*/ 238 h 600"/>
                  <a:gd name="T74" fmla="*/ 85 w 355"/>
                  <a:gd name="T75" fmla="*/ 263 h 600"/>
                  <a:gd name="T76" fmla="*/ 113 w 355"/>
                  <a:gd name="T77" fmla="*/ 325 h 600"/>
                  <a:gd name="T78" fmla="*/ 130 w 355"/>
                  <a:gd name="T79" fmla="*/ 328 h 600"/>
                  <a:gd name="T80" fmla="*/ 143 w 355"/>
                  <a:gd name="T81" fmla="*/ 335 h 600"/>
                  <a:gd name="T82" fmla="*/ 167 w 355"/>
                  <a:gd name="T83" fmla="*/ 344 h 600"/>
                  <a:gd name="T84" fmla="*/ 179 w 355"/>
                  <a:gd name="T85" fmla="*/ 344 h 600"/>
                  <a:gd name="T86" fmla="*/ 176 w 355"/>
                  <a:gd name="T87" fmla="*/ 362 h 600"/>
                  <a:gd name="T88" fmla="*/ 166 w 355"/>
                  <a:gd name="T89" fmla="*/ 385 h 600"/>
                  <a:gd name="T90" fmla="*/ 182 w 355"/>
                  <a:gd name="T91" fmla="*/ 426 h 600"/>
                  <a:gd name="T92" fmla="*/ 193 w 355"/>
                  <a:gd name="T93" fmla="*/ 451 h 600"/>
                  <a:gd name="T94" fmla="*/ 202 w 355"/>
                  <a:gd name="T95" fmla="*/ 462 h 600"/>
                  <a:gd name="T96" fmla="*/ 213 w 355"/>
                  <a:gd name="T97" fmla="*/ 477 h 600"/>
                  <a:gd name="T98" fmla="*/ 233 w 355"/>
                  <a:gd name="T99" fmla="*/ 492 h 600"/>
                  <a:gd name="T100" fmla="*/ 243 w 355"/>
                  <a:gd name="T101" fmla="*/ 525 h 600"/>
                  <a:gd name="T102" fmla="*/ 249 w 355"/>
                  <a:gd name="T103" fmla="*/ 568 h 600"/>
                  <a:gd name="T104" fmla="*/ 255 w 355"/>
                  <a:gd name="T105" fmla="*/ 590 h 600"/>
                  <a:gd name="T106" fmla="*/ 272 w 355"/>
                  <a:gd name="T107" fmla="*/ 598 h 600"/>
                  <a:gd name="T108" fmla="*/ 303 w 355"/>
                  <a:gd name="T109" fmla="*/ 593 h 600"/>
                  <a:gd name="T110" fmla="*/ 320 w 355"/>
                  <a:gd name="T111" fmla="*/ 590 h 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55" h="600">
                    <a:moveTo>
                      <a:pt x="325" y="587"/>
                    </a:moveTo>
                    <a:cubicBezTo>
                      <a:pt x="330" y="584"/>
                      <a:pt x="332" y="583"/>
                      <a:pt x="331" y="577"/>
                    </a:cubicBezTo>
                    <a:cubicBezTo>
                      <a:pt x="330" y="573"/>
                      <a:pt x="330" y="567"/>
                      <a:pt x="328" y="563"/>
                    </a:cubicBezTo>
                    <a:cubicBezTo>
                      <a:pt x="326" y="558"/>
                      <a:pt x="324" y="556"/>
                      <a:pt x="325" y="551"/>
                    </a:cubicBezTo>
                    <a:cubicBezTo>
                      <a:pt x="327" y="545"/>
                      <a:pt x="331" y="543"/>
                      <a:pt x="331" y="537"/>
                    </a:cubicBezTo>
                    <a:cubicBezTo>
                      <a:pt x="331" y="531"/>
                      <a:pt x="329" y="526"/>
                      <a:pt x="333" y="521"/>
                    </a:cubicBezTo>
                    <a:cubicBezTo>
                      <a:pt x="336" y="519"/>
                      <a:pt x="337" y="519"/>
                      <a:pt x="338" y="516"/>
                    </a:cubicBezTo>
                    <a:cubicBezTo>
                      <a:pt x="338" y="513"/>
                      <a:pt x="338" y="510"/>
                      <a:pt x="338" y="507"/>
                    </a:cubicBezTo>
                    <a:cubicBezTo>
                      <a:pt x="339" y="503"/>
                      <a:pt x="339" y="499"/>
                      <a:pt x="340" y="495"/>
                    </a:cubicBezTo>
                    <a:cubicBezTo>
                      <a:pt x="350" y="493"/>
                      <a:pt x="355" y="494"/>
                      <a:pt x="354" y="482"/>
                    </a:cubicBezTo>
                    <a:cubicBezTo>
                      <a:pt x="354" y="477"/>
                      <a:pt x="352" y="472"/>
                      <a:pt x="351" y="467"/>
                    </a:cubicBezTo>
                    <a:cubicBezTo>
                      <a:pt x="351" y="465"/>
                      <a:pt x="351" y="461"/>
                      <a:pt x="350" y="460"/>
                    </a:cubicBezTo>
                    <a:cubicBezTo>
                      <a:pt x="347" y="457"/>
                      <a:pt x="341" y="459"/>
                      <a:pt x="337" y="457"/>
                    </a:cubicBezTo>
                    <a:cubicBezTo>
                      <a:pt x="334" y="455"/>
                      <a:pt x="331" y="450"/>
                      <a:pt x="329" y="447"/>
                    </a:cubicBezTo>
                    <a:cubicBezTo>
                      <a:pt x="325" y="443"/>
                      <a:pt x="327" y="439"/>
                      <a:pt x="324" y="435"/>
                    </a:cubicBezTo>
                    <a:cubicBezTo>
                      <a:pt x="321" y="430"/>
                      <a:pt x="307" y="429"/>
                      <a:pt x="312" y="421"/>
                    </a:cubicBezTo>
                    <a:cubicBezTo>
                      <a:pt x="314" y="417"/>
                      <a:pt x="317" y="417"/>
                      <a:pt x="318" y="413"/>
                    </a:cubicBezTo>
                    <a:cubicBezTo>
                      <a:pt x="320" y="407"/>
                      <a:pt x="317" y="401"/>
                      <a:pt x="319" y="395"/>
                    </a:cubicBezTo>
                    <a:cubicBezTo>
                      <a:pt x="320" y="393"/>
                      <a:pt x="321" y="392"/>
                      <a:pt x="321" y="389"/>
                    </a:cubicBezTo>
                    <a:cubicBezTo>
                      <a:pt x="322" y="387"/>
                      <a:pt x="321" y="385"/>
                      <a:pt x="321" y="383"/>
                    </a:cubicBezTo>
                    <a:cubicBezTo>
                      <a:pt x="322" y="377"/>
                      <a:pt x="330" y="378"/>
                      <a:pt x="327" y="371"/>
                    </a:cubicBezTo>
                    <a:cubicBezTo>
                      <a:pt x="326" y="367"/>
                      <a:pt x="322" y="366"/>
                      <a:pt x="322" y="362"/>
                    </a:cubicBezTo>
                    <a:cubicBezTo>
                      <a:pt x="321" y="360"/>
                      <a:pt x="322" y="357"/>
                      <a:pt x="321" y="354"/>
                    </a:cubicBezTo>
                    <a:cubicBezTo>
                      <a:pt x="320" y="350"/>
                      <a:pt x="319" y="349"/>
                      <a:pt x="319" y="345"/>
                    </a:cubicBezTo>
                    <a:cubicBezTo>
                      <a:pt x="319" y="340"/>
                      <a:pt x="319" y="340"/>
                      <a:pt x="316" y="338"/>
                    </a:cubicBezTo>
                    <a:cubicBezTo>
                      <a:pt x="310" y="334"/>
                      <a:pt x="309" y="333"/>
                      <a:pt x="312" y="327"/>
                    </a:cubicBezTo>
                    <a:cubicBezTo>
                      <a:pt x="316" y="322"/>
                      <a:pt x="314" y="319"/>
                      <a:pt x="315" y="314"/>
                    </a:cubicBezTo>
                    <a:cubicBezTo>
                      <a:pt x="316" y="305"/>
                      <a:pt x="315" y="302"/>
                      <a:pt x="311" y="293"/>
                    </a:cubicBezTo>
                    <a:cubicBezTo>
                      <a:pt x="308" y="288"/>
                      <a:pt x="303" y="286"/>
                      <a:pt x="304" y="279"/>
                    </a:cubicBezTo>
                    <a:cubicBezTo>
                      <a:pt x="305" y="273"/>
                      <a:pt x="307" y="270"/>
                      <a:pt x="304" y="265"/>
                    </a:cubicBezTo>
                    <a:cubicBezTo>
                      <a:pt x="303" y="261"/>
                      <a:pt x="304" y="263"/>
                      <a:pt x="301" y="261"/>
                    </a:cubicBezTo>
                    <a:cubicBezTo>
                      <a:pt x="298" y="260"/>
                      <a:pt x="293" y="261"/>
                      <a:pt x="291" y="258"/>
                    </a:cubicBezTo>
                    <a:cubicBezTo>
                      <a:pt x="289" y="255"/>
                      <a:pt x="292" y="248"/>
                      <a:pt x="292" y="245"/>
                    </a:cubicBezTo>
                    <a:cubicBezTo>
                      <a:pt x="292" y="242"/>
                      <a:pt x="292" y="241"/>
                      <a:pt x="291" y="238"/>
                    </a:cubicBezTo>
                    <a:cubicBezTo>
                      <a:pt x="290" y="236"/>
                      <a:pt x="288" y="234"/>
                      <a:pt x="287" y="231"/>
                    </a:cubicBezTo>
                    <a:cubicBezTo>
                      <a:pt x="286" y="228"/>
                      <a:pt x="287" y="223"/>
                      <a:pt x="287" y="219"/>
                    </a:cubicBezTo>
                    <a:cubicBezTo>
                      <a:pt x="287" y="215"/>
                      <a:pt x="287" y="211"/>
                      <a:pt x="286" y="207"/>
                    </a:cubicBezTo>
                    <a:cubicBezTo>
                      <a:pt x="284" y="203"/>
                      <a:pt x="282" y="200"/>
                      <a:pt x="280" y="196"/>
                    </a:cubicBezTo>
                    <a:cubicBezTo>
                      <a:pt x="279" y="191"/>
                      <a:pt x="281" y="188"/>
                      <a:pt x="282" y="184"/>
                    </a:cubicBezTo>
                    <a:cubicBezTo>
                      <a:pt x="284" y="179"/>
                      <a:pt x="282" y="174"/>
                      <a:pt x="283" y="169"/>
                    </a:cubicBezTo>
                    <a:cubicBezTo>
                      <a:pt x="284" y="162"/>
                      <a:pt x="285" y="159"/>
                      <a:pt x="282" y="153"/>
                    </a:cubicBezTo>
                    <a:cubicBezTo>
                      <a:pt x="281" y="149"/>
                      <a:pt x="279" y="146"/>
                      <a:pt x="277" y="144"/>
                    </a:cubicBezTo>
                    <a:cubicBezTo>
                      <a:pt x="273" y="141"/>
                      <a:pt x="268" y="141"/>
                      <a:pt x="265" y="138"/>
                    </a:cubicBezTo>
                    <a:cubicBezTo>
                      <a:pt x="262" y="136"/>
                      <a:pt x="260" y="132"/>
                      <a:pt x="257" y="130"/>
                    </a:cubicBezTo>
                    <a:cubicBezTo>
                      <a:pt x="253" y="126"/>
                      <a:pt x="250" y="125"/>
                      <a:pt x="247" y="121"/>
                    </a:cubicBezTo>
                    <a:cubicBezTo>
                      <a:pt x="242" y="115"/>
                      <a:pt x="243" y="119"/>
                      <a:pt x="239" y="123"/>
                    </a:cubicBezTo>
                    <a:cubicBezTo>
                      <a:pt x="238" y="125"/>
                      <a:pt x="236" y="126"/>
                      <a:pt x="234" y="128"/>
                    </a:cubicBezTo>
                    <a:cubicBezTo>
                      <a:pt x="231" y="131"/>
                      <a:pt x="230" y="134"/>
                      <a:pt x="225" y="133"/>
                    </a:cubicBezTo>
                    <a:cubicBezTo>
                      <a:pt x="222" y="132"/>
                      <a:pt x="219" y="128"/>
                      <a:pt x="216" y="126"/>
                    </a:cubicBezTo>
                    <a:cubicBezTo>
                      <a:pt x="213" y="123"/>
                      <a:pt x="210" y="119"/>
                      <a:pt x="207" y="115"/>
                    </a:cubicBezTo>
                    <a:cubicBezTo>
                      <a:pt x="200" y="108"/>
                      <a:pt x="191" y="103"/>
                      <a:pt x="184" y="95"/>
                    </a:cubicBezTo>
                    <a:cubicBezTo>
                      <a:pt x="177" y="87"/>
                      <a:pt x="171" y="78"/>
                      <a:pt x="163" y="71"/>
                    </a:cubicBezTo>
                    <a:cubicBezTo>
                      <a:pt x="159" y="68"/>
                      <a:pt x="155" y="66"/>
                      <a:pt x="152" y="63"/>
                    </a:cubicBezTo>
                    <a:cubicBezTo>
                      <a:pt x="148" y="59"/>
                      <a:pt x="145" y="56"/>
                      <a:pt x="141" y="53"/>
                    </a:cubicBezTo>
                    <a:cubicBezTo>
                      <a:pt x="137" y="50"/>
                      <a:pt x="133" y="48"/>
                      <a:pt x="129" y="44"/>
                    </a:cubicBezTo>
                    <a:cubicBezTo>
                      <a:pt x="126" y="41"/>
                      <a:pt x="123" y="38"/>
                      <a:pt x="119" y="36"/>
                    </a:cubicBezTo>
                    <a:cubicBezTo>
                      <a:pt x="110" y="31"/>
                      <a:pt x="101" y="27"/>
                      <a:pt x="93" y="22"/>
                    </a:cubicBezTo>
                    <a:cubicBezTo>
                      <a:pt x="86" y="17"/>
                      <a:pt x="78" y="14"/>
                      <a:pt x="71" y="9"/>
                    </a:cubicBezTo>
                    <a:cubicBezTo>
                      <a:pt x="67" y="7"/>
                      <a:pt x="62" y="4"/>
                      <a:pt x="58" y="2"/>
                    </a:cubicBezTo>
                    <a:cubicBezTo>
                      <a:pt x="57" y="1"/>
                      <a:pt x="56" y="0"/>
                      <a:pt x="55" y="0"/>
                    </a:cubicBezTo>
                    <a:cubicBezTo>
                      <a:pt x="55" y="6"/>
                      <a:pt x="54" y="12"/>
                      <a:pt x="54" y="17"/>
                    </a:cubicBezTo>
                    <a:cubicBezTo>
                      <a:pt x="54" y="22"/>
                      <a:pt x="61" y="20"/>
                      <a:pt x="58" y="26"/>
                    </a:cubicBezTo>
                    <a:cubicBezTo>
                      <a:pt x="58" y="27"/>
                      <a:pt x="52" y="39"/>
                      <a:pt x="53" y="40"/>
                    </a:cubicBezTo>
                    <a:cubicBezTo>
                      <a:pt x="57" y="43"/>
                      <a:pt x="62" y="45"/>
                      <a:pt x="67" y="48"/>
                    </a:cubicBezTo>
                    <a:cubicBezTo>
                      <a:pt x="69" y="50"/>
                      <a:pt x="76" y="52"/>
                      <a:pt x="75" y="55"/>
                    </a:cubicBezTo>
                    <a:cubicBezTo>
                      <a:pt x="74" y="60"/>
                      <a:pt x="72" y="66"/>
                      <a:pt x="71" y="71"/>
                    </a:cubicBezTo>
                    <a:cubicBezTo>
                      <a:pt x="67" y="69"/>
                      <a:pt x="64" y="68"/>
                      <a:pt x="60" y="67"/>
                    </a:cubicBezTo>
                    <a:cubicBezTo>
                      <a:pt x="60" y="68"/>
                      <a:pt x="57" y="75"/>
                      <a:pt x="58" y="75"/>
                    </a:cubicBezTo>
                    <a:cubicBezTo>
                      <a:pt x="62" y="78"/>
                      <a:pt x="66" y="80"/>
                      <a:pt x="69" y="82"/>
                    </a:cubicBezTo>
                    <a:cubicBezTo>
                      <a:pt x="73" y="84"/>
                      <a:pt x="75" y="84"/>
                      <a:pt x="73" y="88"/>
                    </a:cubicBezTo>
                    <a:cubicBezTo>
                      <a:pt x="72" y="93"/>
                      <a:pt x="71" y="94"/>
                      <a:pt x="74" y="98"/>
                    </a:cubicBezTo>
                    <a:cubicBezTo>
                      <a:pt x="71" y="99"/>
                      <a:pt x="71" y="103"/>
                      <a:pt x="71" y="106"/>
                    </a:cubicBezTo>
                    <a:cubicBezTo>
                      <a:pt x="69" y="105"/>
                      <a:pt x="62" y="102"/>
                      <a:pt x="64" y="99"/>
                    </a:cubicBezTo>
                    <a:cubicBezTo>
                      <a:pt x="66" y="95"/>
                      <a:pt x="66" y="96"/>
                      <a:pt x="62" y="93"/>
                    </a:cubicBezTo>
                    <a:cubicBezTo>
                      <a:pt x="55" y="88"/>
                      <a:pt x="47" y="83"/>
                      <a:pt x="39" y="78"/>
                    </a:cubicBezTo>
                    <a:cubicBezTo>
                      <a:pt x="39" y="78"/>
                      <a:pt x="34" y="87"/>
                      <a:pt x="33" y="88"/>
                    </a:cubicBezTo>
                    <a:cubicBezTo>
                      <a:pt x="31" y="90"/>
                      <a:pt x="34" y="92"/>
                      <a:pt x="35" y="95"/>
                    </a:cubicBezTo>
                    <a:cubicBezTo>
                      <a:pt x="38" y="99"/>
                      <a:pt x="41" y="104"/>
                      <a:pt x="43" y="108"/>
                    </a:cubicBezTo>
                    <a:cubicBezTo>
                      <a:pt x="44" y="109"/>
                      <a:pt x="45" y="110"/>
                      <a:pt x="45" y="111"/>
                    </a:cubicBezTo>
                    <a:cubicBezTo>
                      <a:pt x="45" y="112"/>
                      <a:pt x="43" y="112"/>
                      <a:pt x="44" y="114"/>
                    </a:cubicBezTo>
                    <a:cubicBezTo>
                      <a:pt x="50" y="113"/>
                      <a:pt x="53" y="111"/>
                      <a:pt x="59" y="112"/>
                    </a:cubicBezTo>
                    <a:cubicBezTo>
                      <a:pt x="57" y="115"/>
                      <a:pt x="55" y="118"/>
                      <a:pt x="53" y="121"/>
                    </a:cubicBezTo>
                    <a:cubicBezTo>
                      <a:pt x="51" y="124"/>
                      <a:pt x="56" y="128"/>
                      <a:pt x="50" y="129"/>
                    </a:cubicBezTo>
                    <a:cubicBezTo>
                      <a:pt x="49" y="129"/>
                      <a:pt x="48" y="127"/>
                      <a:pt x="46" y="127"/>
                    </a:cubicBezTo>
                    <a:cubicBezTo>
                      <a:pt x="43" y="129"/>
                      <a:pt x="45" y="128"/>
                      <a:pt x="42" y="127"/>
                    </a:cubicBezTo>
                    <a:cubicBezTo>
                      <a:pt x="37" y="126"/>
                      <a:pt x="38" y="124"/>
                      <a:pt x="34" y="129"/>
                    </a:cubicBezTo>
                    <a:cubicBezTo>
                      <a:pt x="32" y="133"/>
                      <a:pt x="32" y="137"/>
                      <a:pt x="27" y="134"/>
                    </a:cubicBezTo>
                    <a:cubicBezTo>
                      <a:pt x="25" y="132"/>
                      <a:pt x="29" y="128"/>
                      <a:pt x="30" y="126"/>
                    </a:cubicBezTo>
                    <a:cubicBezTo>
                      <a:pt x="31" y="125"/>
                      <a:pt x="36" y="118"/>
                      <a:pt x="35" y="118"/>
                    </a:cubicBezTo>
                    <a:cubicBezTo>
                      <a:pt x="32" y="116"/>
                      <a:pt x="30" y="113"/>
                      <a:pt x="28" y="110"/>
                    </a:cubicBezTo>
                    <a:cubicBezTo>
                      <a:pt x="23" y="118"/>
                      <a:pt x="18" y="125"/>
                      <a:pt x="14" y="133"/>
                    </a:cubicBezTo>
                    <a:cubicBezTo>
                      <a:pt x="9" y="140"/>
                      <a:pt x="6" y="143"/>
                      <a:pt x="0" y="147"/>
                    </a:cubicBezTo>
                    <a:cubicBezTo>
                      <a:pt x="3" y="149"/>
                      <a:pt x="6" y="151"/>
                      <a:pt x="9" y="153"/>
                    </a:cubicBezTo>
                    <a:cubicBezTo>
                      <a:pt x="12" y="155"/>
                      <a:pt x="14" y="151"/>
                      <a:pt x="15" y="149"/>
                    </a:cubicBezTo>
                    <a:cubicBezTo>
                      <a:pt x="17" y="147"/>
                      <a:pt x="22" y="152"/>
                      <a:pt x="22" y="152"/>
                    </a:cubicBezTo>
                    <a:cubicBezTo>
                      <a:pt x="20" y="154"/>
                      <a:pt x="19" y="157"/>
                      <a:pt x="17" y="159"/>
                    </a:cubicBezTo>
                    <a:cubicBezTo>
                      <a:pt x="20" y="161"/>
                      <a:pt x="23" y="164"/>
                      <a:pt x="25" y="165"/>
                    </a:cubicBezTo>
                    <a:cubicBezTo>
                      <a:pt x="24" y="167"/>
                      <a:pt x="22" y="167"/>
                      <a:pt x="23" y="170"/>
                    </a:cubicBezTo>
                    <a:cubicBezTo>
                      <a:pt x="24" y="170"/>
                      <a:pt x="25" y="170"/>
                      <a:pt x="26" y="170"/>
                    </a:cubicBezTo>
                    <a:cubicBezTo>
                      <a:pt x="28" y="171"/>
                      <a:pt x="27" y="170"/>
                      <a:pt x="29" y="172"/>
                    </a:cubicBezTo>
                    <a:cubicBezTo>
                      <a:pt x="30" y="173"/>
                      <a:pt x="31" y="174"/>
                      <a:pt x="32" y="176"/>
                    </a:cubicBezTo>
                    <a:cubicBezTo>
                      <a:pt x="33" y="178"/>
                      <a:pt x="35" y="179"/>
                      <a:pt x="37" y="180"/>
                    </a:cubicBezTo>
                    <a:cubicBezTo>
                      <a:pt x="40" y="182"/>
                      <a:pt x="42" y="182"/>
                      <a:pt x="44" y="185"/>
                    </a:cubicBezTo>
                    <a:cubicBezTo>
                      <a:pt x="47" y="189"/>
                      <a:pt x="47" y="191"/>
                      <a:pt x="52" y="192"/>
                    </a:cubicBezTo>
                    <a:cubicBezTo>
                      <a:pt x="53" y="193"/>
                      <a:pt x="56" y="194"/>
                      <a:pt x="57" y="193"/>
                    </a:cubicBezTo>
                    <a:cubicBezTo>
                      <a:pt x="58" y="193"/>
                      <a:pt x="60" y="192"/>
                      <a:pt x="60" y="192"/>
                    </a:cubicBezTo>
                    <a:cubicBezTo>
                      <a:pt x="63" y="192"/>
                      <a:pt x="66" y="196"/>
                      <a:pt x="68" y="198"/>
                    </a:cubicBezTo>
                    <a:cubicBezTo>
                      <a:pt x="73" y="204"/>
                      <a:pt x="80" y="207"/>
                      <a:pt x="85" y="213"/>
                    </a:cubicBezTo>
                    <a:cubicBezTo>
                      <a:pt x="87" y="215"/>
                      <a:pt x="88" y="218"/>
                      <a:pt x="88" y="221"/>
                    </a:cubicBezTo>
                    <a:cubicBezTo>
                      <a:pt x="89" y="225"/>
                      <a:pt x="87" y="227"/>
                      <a:pt x="85" y="230"/>
                    </a:cubicBezTo>
                    <a:cubicBezTo>
                      <a:pt x="84" y="232"/>
                      <a:pt x="84" y="236"/>
                      <a:pt x="83" y="238"/>
                    </a:cubicBezTo>
                    <a:cubicBezTo>
                      <a:pt x="80" y="240"/>
                      <a:pt x="76" y="240"/>
                      <a:pt x="78" y="244"/>
                    </a:cubicBezTo>
                    <a:cubicBezTo>
                      <a:pt x="78" y="247"/>
                      <a:pt x="82" y="251"/>
                      <a:pt x="83" y="253"/>
                    </a:cubicBezTo>
                    <a:cubicBezTo>
                      <a:pt x="85" y="256"/>
                      <a:pt x="86" y="259"/>
                      <a:pt x="85" y="263"/>
                    </a:cubicBezTo>
                    <a:cubicBezTo>
                      <a:pt x="83" y="270"/>
                      <a:pt x="84" y="275"/>
                      <a:pt x="87" y="282"/>
                    </a:cubicBezTo>
                    <a:cubicBezTo>
                      <a:pt x="91" y="290"/>
                      <a:pt x="96" y="297"/>
                      <a:pt x="99" y="305"/>
                    </a:cubicBezTo>
                    <a:cubicBezTo>
                      <a:pt x="102" y="311"/>
                      <a:pt x="105" y="322"/>
                      <a:pt x="113" y="325"/>
                    </a:cubicBezTo>
                    <a:cubicBezTo>
                      <a:pt x="115" y="319"/>
                      <a:pt x="120" y="319"/>
                      <a:pt x="125" y="316"/>
                    </a:cubicBezTo>
                    <a:cubicBezTo>
                      <a:pt x="126" y="318"/>
                      <a:pt x="126" y="320"/>
                      <a:pt x="128" y="322"/>
                    </a:cubicBezTo>
                    <a:cubicBezTo>
                      <a:pt x="128" y="323"/>
                      <a:pt x="130" y="328"/>
                      <a:pt x="130" y="328"/>
                    </a:cubicBezTo>
                    <a:cubicBezTo>
                      <a:pt x="134" y="330"/>
                      <a:pt x="138" y="322"/>
                      <a:pt x="138" y="319"/>
                    </a:cubicBezTo>
                    <a:cubicBezTo>
                      <a:pt x="141" y="319"/>
                      <a:pt x="144" y="323"/>
                      <a:pt x="145" y="325"/>
                    </a:cubicBezTo>
                    <a:cubicBezTo>
                      <a:pt x="146" y="329"/>
                      <a:pt x="143" y="331"/>
                      <a:pt x="143" y="335"/>
                    </a:cubicBezTo>
                    <a:cubicBezTo>
                      <a:pt x="142" y="339"/>
                      <a:pt x="146" y="343"/>
                      <a:pt x="148" y="346"/>
                    </a:cubicBezTo>
                    <a:cubicBezTo>
                      <a:pt x="150" y="351"/>
                      <a:pt x="151" y="348"/>
                      <a:pt x="155" y="346"/>
                    </a:cubicBezTo>
                    <a:cubicBezTo>
                      <a:pt x="160" y="345"/>
                      <a:pt x="163" y="348"/>
                      <a:pt x="167" y="344"/>
                    </a:cubicBezTo>
                    <a:cubicBezTo>
                      <a:pt x="170" y="342"/>
                      <a:pt x="169" y="341"/>
                      <a:pt x="173" y="341"/>
                    </a:cubicBezTo>
                    <a:cubicBezTo>
                      <a:pt x="175" y="340"/>
                      <a:pt x="177" y="341"/>
                      <a:pt x="179" y="341"/>
                    </a:cubicBezTo>
                    <a:cubicBezTo>
                      <a:pt x="179" y="342"/>
                      <a:pt x="179" y="343"/>
                      <a:pt x="179" y="344"/>
                    </a:cubicBezTo>
                    <a:cubicBezTo>
                      <a:pt x="179" y="346"/>
                      <a:pt x="180" y="347"/>
                      <a:pt x="180" y="348"/>
                    </a:cubicBezTo>
                    <a:cubicBezTo>
                      <a:pt x="181" y="351"/>
                      <a:pt x="182" y="354"/>
                      <a:pt x="182" y="357"/>
                    </a:cubicBezTo>
                    <a:cubicBezTo>
                      <a:pt x="181" y="361"/>
                      <a:pt x="179" y="360"/>
                      <a:pt x="176" y="362"/>
                    </a:cubicBezTo>
                    <a:cubicBezTo>
                      <a:pt x="174" y="364"/>
                      <a:pt x="173" y="368"/>
                      <a:pt x="171" y="370"/>
                    </a:cubicBezTo>
                    <a:cubicBezTo>
                      <a:pt x="168" y="372"/>
                      <a:pt x="166" y="372"/>
                      <a:pt x="166" y="376"/>
                    </a:cubicBezTo>
                    <a:cubicBezTo>
                      <a:pt x="166" y="378"/>
                      <a:pt x="166" y="383"/>
                      <a:pt x="166" y="385"/>
                    </a:cubicBezTo>
                    <a:cubicBezTo>
                      <a:pt x="168" y="391"/>
                      <a:pt x="177" y="394"/>
                      <a:pt x="178" y="401"/>
                    </a:cubicBezTo>
                    <a:cubicBezTo>
                      <a:pt x="180" y="407"/>
                      <a:pt x="176" y="412"/>
                      <a:pt x="177" y="418"/>
                    </a:cubicBezTo>
                    <a:cubicBezTo>
                      <a:pt x="178" y="422"/>
                      <a:pt x="181" y="423"/>
                      <a:pt x="182" y="426"/>
                    </a:cubicBezTo>
                    <a:cubicBezTo>
                      <a:pt x="184" y="430"/>
                      <a:pt x="181" y="434"/>
                      <a:pt x="184" y="438"/>
                    </a:cubicBezTo>
                    <a:cubicBezTo>
                      <a:pt x="186" y="441"/>
                      <a:pt x="188" y="444"/>
                      <a:pt x="190" y="447"/>
                    </a:cubicBezTo>
                    <a:cubicBezTo>
                      <a:pt x="190" y="449"/>
                      <a:pt x="192" y="450"/>
                      <a:pt x="193" y="451"/>
                    </a:cubicBezTo>
                    <a:cubicBezTo>
                      <a:pt x="194" y="451"/>
                      <a:pt x="195" y="451"/>
                      <a:pt x="195" y="451"/>
                    </a:cubicBezTo>
                    <a:cubicBezTo>
                      <a:pt x="196" y="452"/>
                      <a:pt x="196" y="453"/>
                      <a:pt x="197" y="455"/>
                    </a:cubicBezTo>
                    <a:cubicBezTo>
                      <a:pt x="198" y="458"/>
                      <a:pt x="200" y="459"/>
                      <a:pt x="202" y="462"/>
                    </a:cubicBezTo>
                    <a:cubicBezTo>
                      <a:pt x="203" y="464"/>
                      <a:pt x="202" y="467"/>
                      <a:pt x="202" y="470"/>
                    </a:cubicBezTo>
                    <a:cubicBezTo>
                      <a:pt x="202" y="472"/>
                      <a:pt x="203" y="473"/>
                      <a:pt x="203" y="475"/>
                    </a:cubicBezTo>
                    <a:cubicBezTo>
                      <a:pt x="206" y="475"/>
                      <a:pt x="210" y="475"/>
                      <a:pt x="213" y="477"/>
                    </a:cubicBezTo>
                    <a:cubicBezTo>
                      <a:pt x="216" y="480"/>
                      <a:pt x="217" y="484"/>
                      <a:pt x="220" y="486"/>
                    </a:cubicBezTo>
                    <a:cubicBezTo>
                      <a:pt x="222" y="486"/>
                      <a:pt x="224" y="486"/>
                      <a:pt x="226" y="486"/>
                    </a:cubicBezTo>
                    <a:cubicBezTo>
                      <a:pt x="232" y="486"/>
                      <a:pt x="231" y="487"/>
                      <a:pt x="233" y="492"/>
                    </a:cubicBezTo>
                    <a:cubicBezTo>
                      <a:pt x="235" y="496"/>
                      <a:pt x="237" y="499"/>
                      <a:pt x="237" y="504"/>
                    </a:cubicBezTo>
                    <a:cubicBezTo>
                      <a:pt x="237" y="510"/>
                      <a:pt x="242" y="513"/>
                      <a:pt x="242" y="519"/>
                    </a:cubicBezTo>
                    <a:cubicBezTo>
                      <a:pt x="242" y="522"/>
                      <a:pt x="242" y="523"/>
                      <a:pt x="243" y="525"/>
                    </a:cubicBezTo>
                    <a:cubicBezTo>
                      <a:pt x="244" y="528"/>
                      <a:pt x="246" y="530"/>
                      <a:pt x="246" y="534"/>
                    </a:cubicBezTo>
                    <a:cubicBezTo>
                      <a:pt x="248" y="542"/>
                      <a:pt x="250" y="549"/>
                      <a:pt x="248" y="557"/>
                    </a:cubicBezTo>
                    <a:cubicBezTo>
                      <a:pt x="246" y="562"/>
                      <a:pt x="248" y="564"/>
                      <a:pt x="249" y="568"/>
                    </a:cubicBezTo>
                    <a:cubicBezTo>
                      <a:pt x="250" y="570"/>
                      <a:pt x="249" y="572"/>
                      <a:pt x="249" y="573"/>
                    </a:cubicBezTo>
                    <a:cubicBezTo>
                      <a:pt x="250" y="576"/>
                      <a:pt x="252" y="576"/>
                      <a:pt x="253" y="578"/>
                    </a:cubicBezTo>
                    <a:cubicBezTo>
                      <a:pt x="256" y="582"/>
                      <a:pt x="254" y="586"/>
                      <a:pt x="255" y="590"/>
                    </a:cubicBezTo>
                    <a:cubicBezTo>
                      <a:pt x="256" y="592"/>
                      <a:pt x="257" y="595"/>
                      <a:pt x="258" y="597"/>
                    </a:cubicBezTo>
                    <a:cubicBezTo>
                      <a:pt x="261" y="595"/>
                      <a:pt x="263" y="594"/>
                      <a:pt x="267" y="596"/>
                    </a:cubicBezTo>
                    <a:cubicBezTo>
                      <a:pt x="269" y="597"/>
                      <a:pt x="270" y="598"/>
                      <a:pt x="272" y="598"/>
                    </a:cubicBezTo>
                    <a:cubicBezTo>
                      <a:pt x="275" y="598"/>
                      <a:pt x="277" y="597"/>
                      <a:pt x="280" y="598"/>
                    </a:cubicBezTo>
                    <a:cubicBezTo>
                      <a:pt x="284" y="600"/>
                      <a:pt x="289" y="598"/>
                      <a:pt x="293" y="597"/>
                    </a:cubicBezTo>
                    <a:cubicBezTo>
                      <a:pt x="297" y="596"/>
                      <a:pt x="299" y="593"/>
                      <a:pt x="303" y="593"/>
                    </a:cubicBezTo>
                    <a:cubicBezTo>
                      <a:pt x="306" y="592"/>
                      <a:pt x="308" y="591"/>
                      <a:pt x="311" y="592"/>
                    </a:cubicBezTo>
                    <a:cubicBezTo>
                      <a:pt x="313" y="593"/>
                      <a:pt x="315" y="593"/>
                      <a:pt x="316" y="592"/>
                    </a:cubicBezTo>
                    <a:cubicBezTo>
                      <a:pt x="317" y="590"/>
                      <a:pt x="318" y="590"/>
                      <a:pt x="320" y="590"/>
                    </a:cubicBezTo>
                    <a:cubicBezTo>
                      <a:pt x="321" y="589"/>
                      <a:pt x="322" y="588"/>
                      <a:pt x="325" y="587"/>
                    </a:cubicBezTo>
                    <a:close/>
                  </a:path>
                </a:pathLst>
              </a:custGeom>
              <a:solidFill>
                <a:schemeClr val="accent5">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44" name="Freeform 80"/>
              <p:cNvSpPr>
                <a:spLocks/>
              </p:cNvSpPr>
              <p:nvPr/>
            </p:nvSpPr>
            <p:spPr bwMode="auto">
              <a:xfrm>
                <a:off x="3778250" y="5703888"/>
                <a:ext cx="581025" cy="506413"/>
              </a:xfrm>
              <a:custGeom>
                <a:avLst/>
                <a:gdLst>
                  <a:gd name="T0" fmla="*/ 154 w 155"/>
                  <a:gd name="T1" fmla="*/ 119 h 135"/>
                  <a:gd name="T2" fmla="*/ 149 w 155"/>
                  <a:gd name="T3" fmla="*/ 109 h 135"/>
                  <a:gd name="T4" fmla="*/ 145 w 155"/>
                  <a:gd name="T5" fmla="*/ 105 h 135"/>
                  <a:gd name="T6" fmla="*/ 139 w 155"/>
                  <a:gd name="T7" fmla="*/ 101 h 135"/>
                  <a:gd name="T8" fmla="*/ 127 w 155"/>
                  <a:gd name="T9" fmla="*/ 97 h 135"/>
                  <a:gd name="T10" fmla="*/ 114 w 155"/>
                  <a:gd name="T11" fmla="*/ 75 h 135"/>
                  <a:gd name="T12" fmla="*/ 108 w 155"/>
                  <a:gd name="T13" fmla="*/ 53 h 135"/>
                  <a:gd name="T14" fmla="*/ 97 w 155"/>
                  <a:gd name="T15" fmla="*/ 50 h 135"/>
                  <a:gd name="T16" fmla="*/ 84 w 155"/>
                  <a:gd name="T17" fmla="*/ 46 h 135"/>
                  <a:gd name="T18" fmla="*/ 71 w 155"/>
                  <a:gd name="T19" fmla="*/ 39 h 135"/>
                  <a:gd name="T20" fmla="*/ 59 w 155"/>
                  <a:gd name="T21" fmla="*/ 33 h 135"/>
                  <a:gd name="T22" fmla="*/ 49 w 155"/>
                  <a:gd name="T23" fmla="*/ 23 h 135"/>
                  <a:gd name="T24" fmla="*/ 38 w 155"/>
                  <a:gd name="T25" fmla="*/ 15 h 135"/>
                  <a:gd name="T26" fmla="*/ 24 w 155"/>
                  <a:gd name="T27" fmla="*/ 0 h 135"/>
                  <a:gd name="T28" fmla="*/ 18 w 155"/>
                  <a:gd name="T29" fmla="*/ 6 h 135"/>
                  <a:gd name="T30" fmla="*/ 10 w 155"/>
                  <a:gd name="T31" fmla="*/ 3 h 135"/>
                  <a:gd name="T32" fmla="*/ 2 w 155"/>
                  <a:gd name="T33" fmla="*/ 18 h 135"/>
                  <a:gd name="T34" fmla="*/ 1 w 155"/>
                  <a:gd name="T35" fmla="*/ 29 h 135"/>
                  <a:gd name="T36" fmla="*/ 1 w 155"/>
                  <a:gd name="T37" fmla="*/ 30 h 135"/>
                  <a:gd name="T38" fmla="*/ 4 w 155"/>
                  <a:gd name="T39" fmla="*/ 32 h 135"/>
                  <a:gd name="T40" fmla="*/ 17 w 155"/>
                  <a:gd name="T41" fmla="*/ 39 h 135"/>
                  <a:gd name="T42" fmla="*/ 39 w 155"/>
                  <a:gd name="T43" fmla="*/ 52 h 135"/>
                  <a:gd name="T44" fmla="*/ 65 w 155"/>
                  <a:gd name="T45" fmla="*/ 66 h 135"/>
                  <a:gd name="T46" fmla="*/ 75 w 155"/>
                  <a:gd name="T47" fmla="*/ 74 h 135"/>
                  <a:gd name="T48" fmla="*/ 87 w 155"/>
                  <a:gd name="T49" fmla="*/ 83 h 135"/>
                  <a:gd name="T50" fmla="*/ 98 w 155"/>
                  <a:gd name="T51" fmla="*/ 93 h 135"/>
                  <a:gd name="T52" fmla="*/ 109 w 155"/>
                  <a:gd name="T53" fmla="*/ 101 h 135"/>
                  <a:gd name="T54" fmla="*/ 130 w 155"/>
                  <a:gd name="T55" fmla="*/ 125 h 135"/>
                  <a:gd name="T56" fmla="*/ 141 w 155"/>
                  <a:gd name="T57" fmla="*/ 135 h 135"/>
                  <a:gd name="T58" fmla="*/ 146 w 155"/>
                  <a:gd name="T59" fmla="*/ 128 h 135"/>
                  <a:gd name="T60" fmla="*/ 154 w 155"/>
                  <a:gd name="T61" fmla="*/ 119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55" h="135">
                    <a:moveTo>
                      <a:pt x="154" y="119"/>
                    </a:moveTo>
                    <a:cubicBezTo>
                      <a:pt x="155" y="117"/>
                      <a:pt x="151" y="111"/>
                      <a:pt x="149" y="109"/>
                    </a:cubicBezTo>
                    <a:cubicBezTo>
                      <a:pt x="148" y="107"/>
                      <a:pt x="146" y="106"/>
                      <a:pt x="145" y="105"/>
                    </a:cubicBezTo>
                    <a:cubicBezTo>
                      <a:pt x="142" y="102"/>
                      <a:pt x="143" y="101"/>
                      <a:pt x="139" y="101"/>
                    </a:cubicBezTo>
                    <a:cubicBezTo>
                      <a:pt x="134" y="99"/>
                      <a:pt x="132" y="102"/>
                      <a:pt x="127" y="97"/>
                    </a:cubicBezTo>
                    <a:cubicBezTo>
                      <a:pt x="121" y="92"/>
                      <a:pt x="114" y="83"/>
                      <a:pt x="114" y="75"/>
                    </a:cubicBezTo>
                    <a:cubicBezTo>
                      <a:pt x="113" y="67"/>
                      <a:pt x="114" y="59"/>
                      <a:pt x="108" y="53"/>
                    </a:cubicBezTo>
                    <a:cubicBezTo>
                      <a:pt x="104" y="49"/>
                      <a:pt x="101" y="51"/>
                      <a:pt x="97" y="50"/>
                    </a:cubicBezTo>
                    <a:cubicBezTo>
                      <a:pt x="92" y="50"/>
                      <a:pt x="87" y="47"/>
                      <a:pt x="84" y="46"/>
                    </a:cubicBezTo>
                    <a:cubicBezTo>
                      <a:pt x="79" y="44"/>
                      <a:pt x="75" y="41"/>
                      <a:pt x="71" y="39"/>
                    </a:cubicBezTo>
                    <a:cubicBezTo>
                      <a:pt x="67" y="37"/>
                      <a:pt x="63" y="36"/>
                      <a:pt x="59" y="33"/>
                    </a:cubicBezTo>
                    <a:cubicBezTo>
                      <a:pt x="55" y="31"/>
                      <a:pt x="52" y="26"/>
                      <a:pt x="49" y="23"/>
                    </a:cubicBezTo>
                    <a:cubicBezTo>
                      <a:pt x="45" y="19"/>
                      <a:pt x="41" y="18"/>
                      <a:pt x="38" y="15"/>
                    </a:cubicBezTo>
                    <a:cubicBezTo>
                      <a:pt x="34" y="11"/>
                      <a:pt x="29" y="4"/>
                      <a:pt x="24" y="0"/>
                    </a:cubicBezTo>
                    <a:cubicBezTo>
                      <a:pt x="22" y="2"/>
                      <a:pt x="20" y="4"/>
                      <a:pt x="18" y="6"/>
                    </a:cubicBezTo>
                    <a:cubicBezTo>
                      <a:pt x="16" y="8"/>
                      <a:pt x="13" y="5"/>
                      <a:pt x="10" y="3"/>
                    </a:cubicBezTo>
                    <a:cubicBezTo>
                      <a:pt x="7" y="8"/>
                      <a:pt x="5" y="13"/>
                      <a:pt x="2" y="18"/>
                    </a:cubicBezTo>
                    <a:cubicBezTo>
                      <a:pt x="0" y="22"/>
                      <a:pt x="1" y="26"/>
                      <a:pt x="1" y="29"/>
                    </a:cubicBezTo>
                    <a:cubicBezTo>
                      <a:pt x="1" y="30"/>
                      <a:pt x="1" y="30"/>
                      <a:pt x="1" y="30"/>
                    </a:cubicBezTo>
                    <a:cubicBezTo>
                      <a:pt x="2" y="30"/>
                      <a:pt x="3" y="31"/>
                      <a:pt x="4" y="32"/>
                    </a:cubicBezTo>
                    <a:cubicBezTo>
                      <a:pt x="8" y="34"/>
                      <a:pt x="13" y="37"/>
                      <a:pt x="17" y="39"/>
                    </a:cubicBezTo>
                    <a:cubicBezTo>
                      <a:pt x="24" y="44"/>
                      <a:pt x="32" y="47"/>
                      <a:pt x="39" y="52"/>
                    </a:cubicBezTo>
                    <a:cubicBezTo>
                      <a:pt x="47" y="57"/>
                      <a:pt x="56" y="61"/>
                      <a:pt x="65" y="66"/>
                    </a:cubicBezTo>
                    <a:cubicBezTo>
                      <a:pt x="69" y="68"/>
                      <a:pt x="72" y="71"/>
                      <a:pt x="75" y="74"/>
                    </a:cubicBezTo>
                    <a:cubicBezTo>
                      <a:pt x="79" y="78"/>
                      <a:pt x="83" y="80"/>
                      <a:pt x="87" y="83"/>
                    </a:cubicBezTo>
                    <a:cubicBezTo>
                      <a:pt x="91" y="86"/>
                      <a:pt x="94" y="89"/>
                      <a:pt x="98" y="93"/>
                    </a:cubicBezTo>
                    <a:cubicBezTo>
                      <a:pt x="101" y="96"/>
                      <a:pt x="105" y="98"/>
                      <a:pt x="109" y="101"/>
                    </a:cubicBezTo>
                    <a:cubicBezTo>
                      <a:pt x="117" y="108"/>
                      <a:pt x="123" y="117"/>
                      <a:pt x="130" y="125"/>
                    </a:cubicBezTo>
                    <a:cubicBezTo>
                      <a:pt x="133" y="129"/>
                      <a:pt x="137" y="132"/>
                      <a:pt x="141" y="135"/>
                    </a:cubicBezTo>
                    <a:cubicBezTo>
                      <a:pt x="143" y="133"/>
                      <a:pt x="144" y="130"/>
                      <a:pt x="146" y="128"/>
                    </a:cubicBezTo>
                    <a:cubicBezTo>
                      <a:pt x="147" y="125"/>
                      <a:pt x="154" y="122"/>
                      <a:pt x="154" y="119"/>
                    </a:cubicBez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nvGrpSpPr>
              <p:cNvPr id="345" name="グループ化 344"/>
              <p:cNvGrpSpPr/>
              <p:nvPr/>
            </p:nvGrpSpPr>
            <p:grpSpPr>
              <a:xfrm>
                <a:off x="3732213" y="5351463"/>
                <a:ext cx="833437" cy="738188"/>
                <a:chOff x="3732213" y="5351463"/>
                <a:chExt cx="833437" cy="738188"/>
              </a:xfrm>
              <a:grpFill/>
            </p:grpSpPr>
            <p:sp>
              <p:nvSpPr>
                <p:cNvPr id="377" name="Freeform 81"/>
                <p:cNvSpPr>
                  <a:spLocks/>
                </p:cNvSpPr>
                <p:nvPr/>
              </p:nvSpPr>
              <p:spPr bwMode="auto">
                <a:xfrm>
                  <a:off x="3732213" y="5351463"/>
                  <a:ext cx="833437" cy="738188"/>
                </a:xfrm>
                <a:custGeom>
                  <a:avLst/>
                  <a:gdLst>
                    <a:gd name="T0" fmla="*/ 159 w 222"/>
                    <a:gd name="T1" fmla="*/ 190 h 197"/>
                    <a:gd name="T2" fmla="*/ 167 w 222"/>
                    <a:gd name="T3" fmla="*/ 174 h 197"/>
                    <a:gd name="T4" fmla="*/ 176 w 222"/>
                    <a:gd name="T5" fmla="*/ 166 h 197"/>
                    <a:gd name="T6" fmla="*/ 188 w 222"/>
                    <a:gd name="T7" fmla="*/ 162 h 197"/>
                    <a:gd name="T8" fmla="*/ 202 w 222"/>
                    <a:gd name="T9" fmla="*/ 159 h 197"/>
                    <a:gd name="T10" fmla="*/ 200 w 222"/>
                    <a:gd name="T11" fmla="*/ 148 h 197"/>
                    <a:gd name="T12" fmla="*/ 194 w 222"/>
                    <a:gd name="T13" fmla="*/ 134 h 197"/>
                    <a:gd name="T14" fmla="*/ 189 w 222"/>
                    <a:gd name="T15" fmla="*/ 119 h 197"/>
                    <a:gd name="T16" fmla="*/ 203 w 222"/>
                    <a:gd name="T17" fmla="*/ 108 h 197"/>
                    <a:gd name="T18" fmla="*/ 212 w 222"/>
                    <a:gd name="T19" fmla="*/ 78 h 197"/>
                    <a:gd name="T20" fmla="*/ 211 w 222"/>
                    <a:gd name="T21" fmla="*/ 62 h 197"/>
                    <a:gd name="T22" fmla="*/ 201 w 222"/>
                    <a:gd name="T23" fmla="*/ 69 h 197"/>
                    <a:gd name="T24" fmla="*/ 190 w 222"/>
                    <a:gd name="T25" fmla="*/ 72 h 197"/>
                    <a:gd name="T26" fmla="*/ 182 w 222"/>
                    <a:gd name="T27" fmla="*/ 59 h 197"/>
                    <a:gd name="T28" fmla="*/ 169 w 222"/>
                    <a:gd name="T29" fmla="*/ 49 h 197"/>
                    <a:gd name="T30" fmla="*/ 166 w 222"/>
                    <a:gd name="T31" fmla="*/ 49 h 197"/>
                    <a:gd name="T32" fmla="*/ 140 w 222"/>
                    <a:gd name="T33" fmla="*/ 35 h 197"/>
                    <a:gd name="T34" fmla="*/ 127 w 222"/>
                    <a:gd name="T35" fmla="*/ 58 h 197"/>
                    <a:gd name="T36" fmla="*/ 134 w 222"/>
                    <a:gd name="T37" fmla="*/ 75 h 197"/>
                    <a:gd name="T38" fmla="*/ 122 w 222"/>
                    <a:gd name="T39" fmla="*/ 74 h 197"/>
                    <a:gd name="T40" fmla="*/ 115 w 222"/>
                    <a:gd name="T41" fmla="*/ 74 h 197"/>
                    <a:gd name="T42" fmla="*/ 113 w 222"/>
                    <a:gd name="T43" fmla="*/ 53 h 197"/>
                    <a:gd name="T44" fmla="*/ 102 w 222"/>
                    <a:gd name="T45" fmla="*/ 68 h 197"/>
                    <a:gd name="T46" fmla="*/ 108 w 222"/>
                    <a:gd name="T47" fmla="*/ 83 h 197"/>
                    <a:gd name="T48" fmla="*/ 96 w 222"/>
                    <a:gd name="T49" fmla="*/ 76 h 197"/>
                    <a:gd name="T50" fmla="*/ 83 w 222"/>
                    <a:gd name="T51" fmla="*/ 77 h 197"/>
                    <a:gd name="T52" fmla="*/ 82 w 222"/>
                    <a:gd name="T53" fmla="*/ 96 h 197"/>
                    <a:gd name="T54" fmla="*/ 62 w 222"/>
                    <a:gd name="T55" fmla="*/ 92 h 197"/>
                    <a:gd name="T56" fmla="*/ 67 w 222"/>
                    <a:gd name="T57" fmla="*/ 69 h 197"/>
                    <a:gd name="T58" fmla="*/ 48 w 222"/>
                    <a:gd name="T59" fmla="*/ 79 h 197"/>
                    <a:gd name="T60" fmla="*/ 61 w 222"/>
                    <a:gd name="T61" fmla="*/ 56 h 197"/>
                    <a:gd name="T62" fmla="*/ 48 w 222"/>
                    <a:gd name="T63" fmla="*/ 18 h 197"/>
                    <a:gd name="T64" fmla="*/ 37 w 222"/>
                    <a:gd name="T65" fmla="*/ 0 h 197"/>
                    <a:gd name="T66" fmla="*/ 1 w 222"/>
                    <a:gd name="T67" fmla="*/ 58 h 197"/>
                    <a:gd name="T68" fmla="*/ 27 w 222"/>
                    <a:gd name="T69" fmla="*/ 82 h 197"/>
                    <a:gd name="T70" fmla="*/ 35 w 222"/>
                    <a:gd name="T71" fmla="*/ 90 h 197"/>
                    <a:gd name="T72" fmla="*/ 36 w 222"/>
                    <a:gd name="T73" fmla="*/ 94 h 197"/>
                    <a:gd name="T74" fmla="*/ 61 w 222"/>
                    <a:gd name="T75" fmla="*/ 117 h 197"/>
                    <a:gd name="T76" fmla="*/ 83 w 222"/>
                    <a:gd name="T77" fmla="*/ 133 h 197"/>
                    <a:gd name="T78" fmla="*/ 109 w 222"/>
                    <a:gd name="T79" fmla="*/ 144 h 197"/>
                    <a:gd name="T80" fmla="*/ 126 w 222"/>
                    <a:gd name="T81" fmla="*/ 169 h 197"/>
                    <a:gd name="T82" fmla="*/ 151 w 222"/>
                    <a:gd name="T83" fmla="*/ 195 h 197"/>
                    <a:gd name="T84" fmla="*/ 157 w 222"/>
                    <a:gd name="T85" fmla="*/ 195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22" h="197">
                      <a:moveTo>
                        <a:pt x="157" y="195"/>
                      </a:moveTo>
                      <a:cubicBezTo>
                        <a:pt x="158" y="193"/>
                        <a:pt x="158" y="192"/>
                        <a:pt x="159" y="190"/>
                      </a:cubicBezTo>
                      <a:cubicBezTo>
                        <a:pt x="160" y="186"/>
                        <a:pt x="160" y="183"/>
                        <a:pt x="160" y="179"/>
                      </a:cubicBezTo>
                      <a:cubicBezTo>
                        <a:pt x="161" y="173"/>
                        <a:pt x="163" y="176"/>
                        <a:pt x="167" y="174"/>
                      </a:cubicBezTo>
                      <a:cubicBezTo>
                        <a:pt x="169" y="173"/>
                        <a:pt x="169" y="170"/>
                        <a:pt x="170" y="169"/>
                      </a:cubicBezTo>
                      <a:cubicBezTo>
                        <a:pt x="171" y="168"/>
                        <a:pt x="174" y="167"/>
                        <a:pt x="176" y="166"/>
                      </a:cubicBezTo>
                      <a:cubicBezTo>
                        <a:pt x="179" y="165"/>
                        <a:pt x="182" y="167"/>
                        <a:pt x="185" y="166"/>
                      </a:cubicBezTo>
                      <a:cubicBezTo>
                        <a:pt x="187" y="165"/>
                        <a:pt x="187" y="163"/>
                        <a:pt x="188" y="162"/>
                      </a:cubicBezTo>
                      <a:cubicBezTo>
                        <a:pt x="189" y="162"/>
                        <a:pt x="192" y="162"/>
                        <a:pt x="194" y="162"/>
                      </a:cubicBezTo>
                      <a:cubicBezTo>
                        <a:pt x="196" y="162"/>
                        <a:pt x="201" y="163"/>
                        <a:pt x="202" y="159"/>
                      </a:cubicBezTo>
                      <a:cubicBezTo>
                        <a:pt x="202" y="156"/>
                        <a:pt x="199" y="156"/>
                        <a:pt x="200" y="152"/>
                      </a:cubicBezTo>
                      <a:cubicBezTo>
                        <a:pt x="200" y="151"/>
                        <a:pt x="200" y="150"/>
                        <a:pt x="200" y="148"/>
                      </a:cubicBezTo>
                      <a:cubicBezTo>
                        <a:pt x="200" y="146"/>
                        <a:pt x="197" y="145"/>
                        <a:pt x="196" y="143"/>
                      </a:cubicBezTo>
                      <a:cubicBezTo>
                        <a:pt x="195" y="140"/>
                        <a:pt x="196" y="137"/>
                        <a:pt x="194" y="134"/>
                      </a:cubicBezTo>
                      <a:cubicBezTo>
                        <a:pt x="192" y="131"/>
                        <a:pt x="190" y="129"/>
                        <a:pt x="188" y="126"/>
                      </a:cubicBezTo>
                      <a:cubicBezTo>
                        <a:pt x="185" y="122"/>
                        <a:pt x="186" y="122"/>
                        <a:pt x="189" y="119"/>
                      </a:cubicBezTo>
                      <a:cubicBezTo>
                        <a:pt x="191" y="117"/>
                        <a:pt x="192" y="114"/>
                        <a:pt x="195" y="112"/>
                      </a:cubicBezTo>
                      <a:cubicBezTo>
                        <a:pt x="197" y="110"/>
                        <a:pt x="200" y="109"/>
                        <a:pt x="203" y="108"/>
                      </a:cubicBezTo>
                      <a:cubicBezTo>
                        <a:pt x="208" y="105"/>
                        <a:pt x="211" y="98"/>
                        <a:pt x="216" y="94"/>
                      </a:cubicBezTo>
                      <a:cubicBezTo>
                        <a:pt x="222" y="89"/>
                        <a:pt x="213" y="84"/>
                        <a:pt x="212" y="78"/>
                      </a:cubicBezTo>
                      <a:cubicBezTo>
                        <a:pt x="211" y="75"/>
                        <a:pt x="213" y="73"/>
                        <a:pt x="214" y="69"/>
                      </a:cubicBezTo>
                      <a:cubicBezTo>
                        <a:pt x="214" y="67"/>
                        <a:pt x="213" y="64"/>
                        <a:pt x="211" y="62"/>
                      </a:cubicBezTo>
                      <a:cubicBezTo>
                        <a:pt x="208" y="64"/>
                        <a:pt x="206" y="62"/>
                        <a:pt x="203" y="65"/>
                      </a:cubicBezTo>
                      <a:cubicBezTo>
                        <a:pt x="202" y="67"/>
                        <a:pt x="202" y="67"/>
                        <a:pt x="201" y="69"/>
                      </a:cubicBezTo>
                      <a:cubicBezTo>
                        <a:pt x="200" y="69"/>
                        <a:pt x="198" y="69"/>
                        <a:pt x="197" y="70"/>
                      </a:cubicBezTo>
                      <a:cubicBezTo>
                        <a:pt x="194" y="72"/>
                        <a:pt x="194" y="75"/>
                        <a:pt x="190" y="72"/>
                      </a:cubicBezTo>
                      <a:cubicBezTo>
                        <a:pt x="188" y="71"/>
                        <a:pt x="185" y="68"/>
                        <a:pt x="184" y="66"/>
                      </a:cubicBezTo>
                      <a:cubicBezTo>
                        <a:pt x="183" y="63"/>
                        <a:pt x="184" y="62"/>
                        <a:pt x="182" y="59"/>
                      </a:cubicBezTo>
                      <a:cubicBezTo>
                        <a:pt x="181" y="58"/>
                        <a:pt x="178" y="55"/>
                        <a:pt x="176" y="54"/>
                      </a:cubicBezTo>
                      <a:cubicBezTo>
                        <a:pt x="173" y="53"/>
                        <a:pt x="172" y="52"/>
                        <a:pt x="169" y="49"/>
                      </a:cubicBezTo>
                      <a:cubicBezTo>
                        <a:pt x="169" y="49"/>
                        <a:pt x="169" y="49"/>
                        <a:pt x="168" y="49"/>
                      </a:cubicBezTo>
                      <a:cubicBezTo>
                        <a:pt x="168" y="49"/>
                        <a:pt x="167" y="49"/>
                        <a:pt x="166" y="49"/>
                      </a:cubicBezTo>
                      <a:cubicBezTo>
                        <a:pt x="162" y="46"/>
                        <a:pt x="157" y="44"/>
                        <a:pt x="152" y="42"/>
                      </a:cubicBezTo>
                      <a:cubicBezTo>
                        <a:pt x="148" y="40"/>
                        <a:pt x="144" y="37"/>
                        <a:pt x="140" y="35"/>
                      </a:cubicBezTo>
                      <a:cubicBezTo>
                        <a:pt x="140" y="35"/>
                        <a:pt x="135" y="44"/>
                        <a:pt x="135" y="45"/>
                      </a:cubicBezTo>
                      <a:cubicBezTo>
                        <a:pt x="132" y="49"/>
                        <a:pt x="130" y="53"/>
                        <a:pt x="127" y="58"/>
                      </a:cubicBezTo>
                      <a:cubicBezTo>
                        <a:pt x="127" y="59"/>
                        <a:pt x="135" y="67"/>
                        <a:pt x="136" y="67"/>
                      </a:cubicBezTo>
                      <a:cubicBezTo>
                        <a:pt x="140" y="72"/>
                        <a:pt x="139" y="71"/>
                        <a:pt x="134" y="75"/>
                      </a:cubicBezTo>
                      <a:cubicBezTo>
                        <a:pt x="131" y="78"/>
                        <a:pt x="127" y="81"/>
                        <a:pt x="124" y="85"/>
                      </a:cubicBezTo>
                      <a:cubicBezTo>
                        <a:pt x="120" y="79"/>
                        <a:pt x="119" y="80"/>
                        <a:pt x="122" y="74"/>
                      </a:cubicBezTo>
                      <a:cubicBezTo>
                        <a:pt x="125" y="67"/>
                        <a:pt x="125" y="67"/>
                        <a:pt x="121" y="61"/>
                      </a:cubicBezTo>
                      <a:cubicBezTo>
                        <a:pt x="119" y="66"/>
                        <a:pt x="117" y="70"/>
                        <a:pt x="115" y="74"/>
                      </a:cubicBezTo>
                      <a:cubicBezTo>
                        <a:pt x="111" y="69"/>
                        <a:pt x="111" y="69"/>
                        <a:pt x="114" y="63"/>
                      </a:cubicBezTo>
                      <a:cubicBezTo>
                        <a:pt x="117" y="57"/>
                        <a:pt x="118" y="58"/>
                        <a:pt x="113" y="53"/>
                      </a:cubicBezTo>
                      <a:cubicBezTo>
                        <a:pt x="112" y="55"/>
                        <a:pt x="111" y="59"/>
                        <a:pt x="108" y="61"/>
                      </a:cubicBezTo>
                      <a:cubicBezTo>
                        <a:pt x="106" y="62"/>
                        <a:pt x="99" y="66"/>
                        <a:pt x="102" y="68"/>
                      </a:cubicBezTo>
                      <a:cubicBezTo>
                        <a:pt x="101" y="69"/>
                        <a:pt x="100" y="70"/>
                        <a:pt x="98" y="70"/>
                      </a:cubicBezTo>
                      <a:cubicBezTo>
                        <a:pt x="102" y="74"/>
                        <a:pt x="105" y="79"/>
                        <a:pt x="108" y="83"/>
                      </a:cubicBezTo>
                      <a:cubicBezTo>
                        <a:pt x="105" y="85"/>
                        <a:pt x="98" y="92"/>
                        <a:pt x="96" y="89"/>
                      </a:cubicBezTo>
                      <a:cubicBezTo>
                        <a:pt x="93" y="84"/>
                        <a:pt x="101" y="80"/>
                        <a:pt x="96" y="76"/>
                      </a:cubicBezTo>
                      <a:cubicBezTo>
                        <a:pt x="94" y="78"/>
                        <a:pt x="91" y="80"/>
                        <a:pt x="89" y="81"/>
                      </a:cubicBezTo>
                      <a:cubicBezTo>
                        <a:pt x="88" y="82"/>
                        <a:pt x="84" y="78"/>
                        <a:pt x="83" y="77"/>
                      </a:cubicBezTo>
                      <a:cubicBezTo>
                        <a:pt x="81" y="81"/>
                        <a:pt x="79" y="85"/>
                        <a:pt x="76" y="89"/>
                      </a:cubicBezTo>
                      <a:cubicBezTo>
                        <a:pt x="76" y="91"/>
                        <a:pt x="81" y="95"/>
                        <a:pt x="82" y="96"/>
                      </a:cubicBezTo>
                      <a:cubicBezTo>
                        <a:pt x="80" y="98"/>
                        <a:pt x="76" y="105"/>
                        <a:pt x="73" y="102"/>
                      </a:cubicBezTo>
                      <a:cubicBezTo>
                        <a:pt x="72" y="101"/>
                        <a:pt x="62" y="93"/>
                        <a:pt x="62" y="92"/>
                      </a:cubicBezTo>
                      <a:cubicBezTo>
                        <a:pt x="65" y="87"/>
                        <a:pt x="68" y="82"/>
                        <a:pt x="71" y="78"/>
                      </a:cubicBezTo>
                      <a:cubicBezTo>
                        <a:pt x="74" y="73"/>
                        <a:pt x="70" y="72"/>
                        <a:pt x="67" y="69"/>
                      </a:cubicBezTo>
                      <a:cubicBezTo>
                        <a:pt x="63" y="75"/>
                        <a:pt x="59" y="81"/>
                        <a:pt x="56" y="87"/>
                      </a:cubicBezTo>
                      <a:cubicBezTo>
                        <a:pt x="54" y="86"/>
                        <a:pt x="47" y="80"/>
                        <a:pt x="48" y="79"/>
                      </a:cubicBezTo>
                      <a:cubicBezTo>
                        <a:pt x="50" y="75"/>
                        <a:pt x="53" y="71"/>
                        <a:pt x="55" y="67"/>
                      </a:cubicBezTo>
                      <a:cubicBezTo>
                        <a:pt x="56" y="65"/>
                        <a:pt x="62" y="59"/>
                        <a:pt x="61" y="56"/>
                      </a:cubicBezTo>
                      <a:cubicBezTo>
                        <a:pt x="61" y="54"/>
                        <a:pt x="57" y="52"/>
                        <a:pt x="57" y="50"/>
                      </a:cubicBezTo>
                      <a:cubicBezTo>
                        <a:pt x="54" y="39"/>
                        <a:pt x="51" y="29"/>
                        <a:pt x="48" y="18"/>
                      </a:cubicBezTo>
                      <a:cubicBezTo>
                        <a:pt x="47" y="15"/>
                        <a:pt x="46" y="12"/>
                        <a:pt x="45" y="8"/>
                      </a:cubicBezTo>
                      <a:cubicBezTo>
                        <a:pt x="45" y="6"/>
                        <a:pt x="39" y="2"/>
                        <a:pt x="37" y="0"/>
                      </a:cubicBezTo>
                      <a:cubicBezTo>
                        <a:pt x="26" y="17"/>
                        <a:pt x="16" y="33"/>
                        <a:pt x="6" y="50"/>
                      </a:cubicBezTo>
                      <a:cubicBezTo>
                        <a:pt x="4" y="53"/>
                        <a:pt x="2" y="55"/>
                        <a:pt x="1" y="58"/>
                      </a:cubicBezTo>
                      <a:cubicBezTo>
                        <a:pt x="0" y="58"/>
                        <a:pt x="5" y="63"/>
                        <a:pt x="6" y="63"/>
                      </a:cubicBezTo>
                      <a:cubicBezTo>
                        <a:pt x="13" y="69"/>
                        <a:pt x="20" y="76"/>
                        <a:pt x="27" y="82"/>
                      </a:cubicBezTo>
                      <a:cubicBezTo>
                        <a:pt x="31" y="77"/>
                        <a:pt x="31" y="76"/>
                        <a:pt x="36" y="81"/>
                      </a:cubicBezTo>
                      <a:cubicBezTo>
                        <a:pt x="40" y="84"/>
                        <a:pt x="33" y="86"/>
                        <a:pt x="35" y="90"/>
                      </a:cubicBezTo>
                      <a:cubicBezTo>
                        <a:pt x="37" y="92"/>
                        <a:pt x="38" y="92"/>
                        <a:pt x="36" y="94"/>
                      </a:cubicBezTo>
                      <a:cubicBezTo>
                        <a:pt x="36" y="94"/>
                        <a:pt x="36" y="94"/>
                        <a:pt x="36" y="94"/>
                      </a:cubicBezTo>
                      <a:cubicBezTo>
                        <a:pt x="41" y="98"/>
                        <a:pt x="46" y="105"/>
                        <a:pt x="50" y="109"/>
                      </a:cubicBezTo>
                      <a:cubicBezTo>
                        <a:pt x="53" y="112"/>
                        <a:pt x="57" y="113"/>
                        <a:pt x="61" y="117"/>
                      </a:cubicBezTo>
                      <a:cubicBezTo>
                        <a:pt x="64" y="120"/>
                        <a:pt x="67" y="125"/>
                        <a:pt x="71" y="127"/>
                      </a:cubicBezTo>
                      <a:cubicBezTo>
                        <a:pt x="75" y="130"/>
                        <a:pt x="79" y="131"/>
                        <a:pt x="83" y="133"/>
                      </a:cubicBezTo>
                      <a:cubicBezTo>
                        <a:pt x="87" y="135"/>
                        <a:pt x="91" y="138"/>
                        <a:pt x="96" y="140"/>
                      </a:cubicBezTo>
                      <a:cubicBezTo>
                        <a:pt x="99" y="141"/>
                        <a:pt x="104" y="144"/>
                        <a:pt x="109" y="144"/>
                      </a:cubicBezTo>
                      <a:cubicBezTo>
                        <a:pt x="113" y="145"/>
                        <a:pt x="116" y="143"/>
                        <a:pt x="120" y="147"/>
                      </a:cubicBezTo>
                      <a:cubicBezTo>
                        <a:pt x="126" y="153"/>
                        <a:pt x="125" y="161"/>
                        <a:pt x="126" y="169"/>
                      </a:cubicBezTo>
                      <a:cubicBezTo>
                        <a:pt x="126" y="177"/>
                        <a:pt x="133" y="186"/>
                        <a:pt x="139" y="191"/>
                      </a:cubicBezTo>
                      <a:cubicBezTo>
                        <a:pt x="144" y="196"/>
                        <a:pt x="146" y="193"/>
                        <a:pt x="151" y="195"/>
                      </a:cubicBezTo>
                      <a:cubicBezTo>
                        <a:pt x="154" y="195"/>
                        <a:pt x="154" y="196"/>
                        <a:pt x="155" y="197"/>
                      </a:cubicBezTo>
                      <a:cubicBezTo>
                        <a:pt x="156" y="196"/>
                        <a:pt x="156" y="196"/>
                        <a:pt x="157" y="195"/>
                      </a:cubicBez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8" name="Freeform 82"/>
                <p:cNvSpPr>
                  <a:spLocks/>
                </p:cNvSpPr>
                <p:nvPr/>
              </p:nvSpPr>
              <p:spPr bwMode="auto">
                <a:xfrm>
                  <a:off x="3987800" y="5359400"/>
                  <a:ext cx="176212" cy="209550"/>
                </a:xfrm>
                <a:custGeom>
                  <a:avLst/>
                  <a:gdLst>
                    <a:gd name="T0" fmla="*/ 97 w 111"/>
                    <a:gd name="T1" fmla="*/ 35 h 132"/>
                    <a:gd name="T2" fmla="*/ 78 w 111"/>
                    <a:gd name="T3" fmla="*/ 47 h 132"/>
                    <a:gd name="T4" fmla="*/ 42 w 111"/>
                    <a:gd name="T5" fmla="*/ 0 h 132"/>
                    <a:gd name="T6" fmla="*/ 0 w 111"/>
                    <a:gd name="T7" fmla="*/ 68 h 132"/>
                    <a:gd name="T8" fmla="*/ 9 w 111"/>
                    <a:gd name="T9" fmla="*/ 78 h 132"/>
                    <a:gd name="T10" fmla="*/ 35 w 111"/>
                    <a:gd name="T11" fmla="*/ 59 h 132"/>
                    <a:gd name="T12" fmla="*/ 45 w 111"/>
                    <a:gd name="T13" fmla="*/ 71 h 132"/>
                    <a:gd name="T14" fmla="*/ 19 w 111"/>
                    <a:gd name="T15" fmla="*/ 89 h 132"/>
                    <a:gd name="T16" fmla="*/ 31 w 111"/>
                    <a:gd name="T17" fmla="*/ 101 h 132"/>
                    <a:gd name="T18" fmla="*/ 57 w 111"/>
                    <a:gd name="T19" fmla="*/ 82 h 132"/>
                    <a:gd name="T20" fmla="*/ 64 w 111"/>
                    <a:gd name="T21" fmla="*/ 94 h 132"/>
                    <a:gd name="T22" fmla="*/ 40 w 111"/>
                    <a:gd name="T23" fmla="*/ 113 h 132"/>
                    <a:gd name="T24" fmla="*/ 54 w 111"/>
                    <a:gd name="T25" fmla="*/ 132 h 132"/>
                    <a:gd name="T26" fmla="*/ 97 w 111"/>
                    <a:gd name="T27" fmla="*/ 113 h 132"/>
                    <a:gd name="T28" fmla="*/ 111 w 111"/>
                    <a:gd name="T29" fmla="*/ 54 h 132"/>
                    <a:gd name="T30" fmla="*/ 97 w 111"/>
                    <a:gd name="T31" fmla="*/ 35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1" h="132">
                      <a:moveTo>
                        <a:pt x="97" y="35"/>
                      </a:moveTo>
                      <a:lnTo>
                        <a:pt x="78" y="47"/>
                      </a:lnTo>
                      <a:lnTo>
                        <a:pt x="42" y="0"/>
                      </a:lnTo>
                      <a:lnTo>
                        <a:pt x="0" y="68"/>
                      </a:lnTo>
                      <a:lnTo>
                        <a:pt x="9" y="78"/>
                      </a:lnTo>
                      <a:lnTo>
                        <a:pt x="35" y="59"/>
                      </a:lnTo>
                      <a:lnTo>
                        <a:pt x="45" y="71"/>
                      </a:lnTo>
                      <a:lnTo>
                        <a:pt x="19" y="89"/>
                      </a:lnTo>
                      <a:lnTo>
                        <a:pt x="31" y="101"/>
                      </a:lnTo>
                      <a:lnTo>
                        <a:pt x="57" y="82"/>
                      </a:lnTo>
                      <a:lnTo>
                        <a:pt x="64" y="94"/>
                      </a:lnTo>
                      <a:lnTo>
                        <a:pt x="40" y="113"/>
                      </a:lnTo>
                      <a:lnTo>
                        <a:pt x="54" y="132"/>
                      </a:lnTo>
                      <a:lnTo>
                        <a:pt x="97" y="113"/>
                      </a:lnTo>
                      <a:lnTo>
                        <a:pt x="111" y="54"/>
                      </a:lnTo>
                      <a:lnTo>
                        <a:pt x="97" y="35"/>
                      </a:ln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346" name="グループ化 345"/>
              <p:cNvGrpSpPr/>
              <p:nvPr/>
            </p:nvGrpSpPr>
            <p:grpSpPr>
              <a:xfrm>
                <a:off x="4054475" y="5126038"/>
                <a:ext cx="806450" cy="528637"/>
                <a:chOff x="4054475" y="5126038"/>
                <a:chExt cx="806450" cy="528637"/>
              </a:xfrm>
              <a:grpFill/>
            </p:grpSpPr>
            <p:sp>
              <p:nvSpPr>
                <p:cNvPr id="374" name="Freeform 83"/>
                <p:cNvSpPr>
                  <a:spLocks/>
                </p:cNvSpPr>
                <p:nvPr/>
              </p:nvSpPr>
              <p:spPr bwMode="auto">
                <a:xfrm>
                  <a:off x="4054475" y="5343525"/>
                  <a:ext cx="87312" cy="90488"/>
                </a:xfrm>
                <a:custGeom>
                  <a:avLst/>
                  <a:gdLst>
                    <a:gd name="T0" fmla="*/ 55 w 55"/>
                    <a:gd name="T1" fmla="*/ 45 h 57"/>
                    <a:gd name="T2" fmla="*/ 24 w 55"/>
                    <a:gd name="T3" fmla="*/ 0 h 57"/>
                    <a:gd name="T4" fmla="*/ 7 w 55"/>
                    <a:gd name="T5" fmla="*/ 0 h 57"/>
                    <a:gd name="T6" fmla="*/ 0 w 55"/>
                    <a:gd name="T7" fmla="*/ 10 h 57"/>
                    <a:gd name="T8" fmla="*/ 36 w 55"/>
                    <a:gd name="T9" fmla="*/ 57 h 57"/>
                    <a:gd name="T10" fmla="*/ 55 w 55"/>
                    <a:gd name="T11" fmla="*/ 45 h 57"/>
                  </a:gdLst>
                  <a:ahLst/>
                  <a:cxnLst>
                    <a:cxn ang="0">
                      <a:pos x="T0" y="T1"/>
                    </a:cxn>
                    <a:cxn ang="0">
                      <a:pos x="T2" y="T3"/>
                    </a:cxn>
                    <a:cxn ang="0">
                      <a:pos x="T4" y="T5"/>
                    </a:cxn>
                    <a:cxn ang="0">
                      <a:pos x="T6" y="T7"/>
                    </a:cxn>
                    <a:cxn ang="0">
                      <a:pos x="T8" y="T9"/>
                    </a:cxn>
                    <a:cxn ang="0">
                      <a:pos x="T10" y="T11"/>
                    </a:cxn>
                  </a:cxnLst>
                  <a:rect l="0" t="0" r="r" b="b"/>
                  <a:pathLst>
                    <a:path w="55" h="57">
                      <a:moveTo>
                        <a:pt x="55" y="45"/>
                      </a:moveTo>
                      <a:lnTo>
                        <a:pt x="24" y="0"/>
                      </a:lnTo>
                      <a:lnTo>
                        <a:pt x="7" y="0"/>
                      </a:lnTo>
                      <a:lnTo>
                        <a:pt x="0" y="10"/>
                      </a:lnTo>
                      <a:lnTo>
                        <a:pt x="36" y="57"/>
                      </a:lnTo>
                      <a:lnTo>
                        <a:pt x="55" y="45"/>
                      </a:ln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5" name="Freeform 84"/>
                <p:cNvSpPr>
                  <a:spLocks/>
                </p:cNvSpPr>
                <p:nvPr/>
              </p:nvSpPr>
              <p:spPr bwMode="auto">
                <a:xfrm>
                  <a:off x="4122738" y="5126038"/>
                  <a:ext cx="449262" cy="338138"/>
                </a:xfrm>
                <a:custGeom>
                  <a:avLst/>
                  <a:gdLst>
                    <a:gd name="T0" fmla="*/ 163 w 283"/>
                    <a:gd name="T1" fmla="*/ 85 h 213"/>
                    <a:gd name="T2" fmla="*/ 94 w 283"/>
                    <a:gd name="T3" fmla="*/ 48 h 213"/>
                    <a:gd name="T4" fmla="*/ 101 w 283"/>
                    <a:gd name="T5" fmla="*/ 33 h 213"/>
                    <a:gd name="T6" fmla="*/ 73 w 283"/>
                    <a:gd name="T7" fmla="*/ 22 h 213"/>
                    <a:gd name="T8" fmla="*/ 75 w 283"/>
                    <a:gd name="T9" fmla="*/ 14 h 213"/>
                    <a:gd name="T10" fmla="*/ 45 w 283"/>
                    <a:gd name="T11" fmla="*/ 0 h 213"/>
                    <a:gd name="T12" fmla="*/ 0 w 283"/>
                    <a:gd name="T13" fmla="*/ 97 h 213"/>
                    <a:gd name="T14" fmla="*/ 14 w 283"/>
                    <a:gd name="T15" fmla="*/ 121 h 213"/>
                    <a:gd name="T16" fmla="*/ 40 w 283"/>
                    <a:gd name="T17" fmla="*/ 102 h 213"/>
                    <a:gd name="T18" fmla="*/ 64 w 283"/>
                    <a:gd name="T19" fmla="*/ 114 h 213"/>
                    <a:gd name="T20" fmla="*/ 42 w 283"/>
                    <a:gd name="T21" fmla="*/ 161 h 213"/>
                    <a:gd name="T22" fmla="*/ 142 w 283"/>
                    <a:gd name="T23" fmla="*/ 213 h 213"/>
                    <a:gd name="T24" fmla="*/ 172 w 283"/>
                    <a:gd name="T25" fmla="*/ 206 h 213"/>
                    <a:gd name="T26" fmla="*/ 246 w 283"/>
                    <a:gd name="T27" fmla="*/ 116 h 213"/>
                    <a:gd name="T28" fmla="*/ 283 w 283"/>
                    <a:gd name="T29" fmla="*/ 43 h 213"/>
                    <a:gd name="T30" fmla="*/ 208 w 283"/>
                    <a:gd name="T31" fmla="*/ 0 h 213"/>
                    <a:gd name="T32" fmla="*/ 163 w 283"/>
                    <a:gd name="T33" fmla="*/ 85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83" h="213">
                      <a:moveTo>
                        <a:pt x="163" y="85"/>
                      </a:moveTo>
                      <a:lnTo>
                        <a:pt x="94" y="48"/>
                      </a:lnTo>
                      <a:lnTo>
                        <a:pt x="101" y="33"/>
                      </a:lnTo>
                      <a:lnTo>
                        <a:pt x="73" y="22"/>
                      </a:lnTo>
                      <a:lnTo>
                        <a:pt x="75" y="14"/>
                      </a:lnTo>
                      <a:lnTo>
                        <a:pt x="45" y="0"/>
                      </a:lnTo>
                      <a:lnTo>
                        <a:pt x="0" y="97"/>
                      </a:lnTo>
                      <a:lnTo>
                        <a:pt x="14" y="121"/>
                      </a:lnTo>
                      <a:lnTo>
                        <a:pt x="40" y="102"/>
                      </a:lnTo>
                      <a:lnTo>
                        <a:pt x="64" y="114"/>
                      </a:lnTo>
                      <a:lnTo>
                        <a:pt x="42" y="161"/>
                      </a:lnTo>
                      <a:lnTo>
                        <a:pt x="142" y="213"/>
                      </a:lnTo>
                      <a:lnTo>
                        <a:pt x="172" y="206"/>
                      </a:lnTo>
                      <a:lnTo>
                        <a:pt x="246" y="116"/>
                      </a:lnTo>
                      <a:lnTo>
                        <a:pt x="283" y="43"/>
                      </a:lnTo>
                      <a:lnTo>
                        <a:pt x="208" y="0"/>
                      </a:lnTo>
                      <a:lnTo>
                        <a:pt x="163" y="85"/>
                      </a:ln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6" name="Freeform 85"/>
                <p:cNvSpPr>
                  <a:spLocks/>
                </p:cNvSpPr>
                <p:nvPr/>
              </p:nvSpPr>
              <p:spPr bwMode="auto">
                <a:xfrm>
                  <a:off x="4362450" y="5216525"/>
                  <a:ext cx="498475" cy="438150"/>
                </a:xfrm>
                <a:custGeom>
                  <a:avLst/>
                  <a:gdLst>
                    <a:gd name="T0" fmla="*/ 55 w 133"/>
                    <a:gd name="T1" fmla="*/ 106 h 117"/>
                    <a:gd name="T2" fmla="*/ 62 w 133"/>
                    <a:gd name="T3" fmla="*/ 108 h 117"/>
                    <a:gd name="T4" fmla="*/ 79 w 133"/>
                    <a:gd name="T5" fmla="*/ 112 h 117"/>
                    <a:gd name="T6" fmla="*/ 89 w 133"/>
                    <a:gd name="T7" fmla="*/ 116 h 117"/>
                    <a:gd name="T8" fmla="*/ 97 w 133"/>
                    <a:gd name="T9" fmla="*/ 113 h 117"/>
                    <a:gd name="T10" fmla="*/ 105 w 133"/>
                    <a:gd name="T11" fmla="*/ 110 h 117"/>
                    <a:gd name="T12" fmla="*/ 114 w 133"/>
                    <a:gd name="T13" fmla="*/ 110 h 117"/>
                    <a:gd name="T14" fmla="*/ 115 w 133"/>
                    <a:gd name="T15" fmla="*/ 103 h 117"/>
                    <a:gd name="T16" fmla="*/ 121 w 133"/>
                    <a:gd name="T17" fmla="*/ 97 h 117"/>
                    <a:gd name="T18" fmla="*/ 128 w 133"/>
                    <a:gd name="T19" fmla="*/ 90 h 117"/>
                    <a:gd name="T20" fmla="*/ 133 w 133"/>
                    <a:gd name="T21" fmla="*/ 82 h 117"/>
                    <a:gd name="T22" fmla="*/ 126 w 133"/>
                    <a:gd name="T23" fmla="*/ 80 h 117"/>
                    <a:gd name="T24" fmla="*/ 122 w 133"/>
                    <a:gd name="T25" fmla="*/ 71 h 117"/>
                    <a:gd name="T26" fmla="*/ 115 w 133"/>
                    <a:gd name="T27" fmla="*/ 65 h 117"/>
                    <a:gd name="T28" fmla="*/ 110 w 133"/>
                    <a:gd name="T29" fmla="*/ 64 h 117"/>
                    <a:gd name="T30" fmla="*/ 98 w 133"/>
                    <a:gd name="T31" fmla="*/ 63 h 117"/>
                    <a:gd name="T32" fmla="*/ 92 w 133"/>
                    <a:gd name="T33" fmla="*/ 59 h 117"/>
                    <a:gd name="T34" fmla="*/ 88 w 133"/>
                    <a:gd name="T35" fmla="*/ 55 h 117"/>
                    <a:gd name="T36" fmla="*/ 96 w 133"/>
                    <a:gd name="T37" fmla="*/ 45 h 117"/>
                    <a:gd name="T38" fmla="*/ 105 w 133"/>
                    <a:gd name="T39" fmla="*/ 42 h 117"/>
                    <a:gd name="T40" fmla="*/ 92 w 133"/>
                    <a:gd name="T41" fmla="*/ 41 h 117"/>
                    <a:gd name="T42" fmla="*/ 88 w 133"/>
                    <a:gd name="T43" fmla="*/ 37 h 117"/>
                    <a:gd name="T44" fmla="*/ 94 w 133"/>
                    <a:gd name="T45" fmla="*/ 27 h 117"/>
                    <a:gd name="T46" fmla="*/ 84 w 133"/>
                    <a:gd name="T47" fmla="*/ 22 h 117"/>
                    <a:gd name="T48" fmla="*/ 81 w 133"/>
                    <a:gd name="T49" fmla="*/ 12 h 117"/>
                    <a:gd name="T50" fmla="*/ 74 w 133"/>
                    <a:gd name="T51" fmla="*/ 5 h 117"/>
                    <a:gd name="T52" fmla="*/ 64 w 133"/>
                    <a:gd name="T53" fmla="*/ 1 h 117"/>
                    <a:gd name="T54" fmla="*/ 60 w 133"/>
                    <a:gd name="T55" fmla="*/ 0 h 117"/>
                    <a:gd name="T56" fmla="*/ 42 w 133"/>
                    <a:gd name="T57" fmla="*/ 35 h 117"/>
                    <a:gd name="T58" fmla="*/ 37 w 133"/>
                    <a:gd name="T59" fmla="*/ 38 h 117"/>
                    <a:gd name="T60" fmla="*/ 25 w 133"/>
                    <a:gd name="T61" fmla="*/ 55 h 117"/>
                    <a:gd name="T62" fmla="*/ 0 w 133"/>
                    <a:gd name="T63" fmla="*/ 85 h 117"/>
                    <a:gd name="T64" fmla="*/ 8 w 133"/>
                    <a:gd name="T65" fmla="*/ 90 h 117"/>
                    <a:gd name="T66" fmla="*/ 16 w 133"/>
                    <a:gd name="T67" fmla="*/ 102 h 117"/>
                    <a:gd name="T68" fmla="*/ 29 w 133"/>
                    <a:gd name="T69" fmla="*/ 106 h 117"/>
                    <a:gd name="T70" fmla="*/ 35 w 133"/>
                    <a:gd name="T71" fmla="*/ 101 h 117"/>
                    <a:gd name="T72" fmla="*/ 46 w 133"/>
                    <a:gd name="T73" fmla="*/ 105 h 117"/>
                    <a:gd name="T74" fmla="*/ 53 w 133"/>
                    <a:gd name="T75" fmla="*/ 10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33" h="117">
                      <a:moveTo>
                        <a:pt x="53" y="106"/>
                      </a:moveTo>
                      <a:cubicBezTo>
                        <a:pt x="54" y="106"/>
                        <a:pt x="54" y="105"/>
                        <a:pt x="55" y="106"/>
                      </a:cubicBezTo>
                      <a:cubicBezTo>
                        <a:pt x="56" y="106"/>
                        <a:pt x="57" y="107"/>
                        <a:pt x="58" y="107"/>
                      </a:cubicBezTo>
                      <a:cubicBezTo>
                        <a:pt x="59" y="108"/>
                        <a:pt x="61" y="108"/>
                        <a:pt x="62" y="108"/>
                      </a:cubicBezTo>
                      <a:cubicBezTo>
                        <a:pt x="66" y="110"/>
                        <a:pt x="70" y="109"/>
                        <a:pt x="74" y="111"/>
                      </a:cubicBezTo>
                      <a:cubicBezTo>
                        <a:pt x="76" y="112"/>
                        <a:pt x="77" y="112"/>
                        <a:pt x="79" y="112"/>
                      </a:cubicBezTo>
                      <a:cubicBezTo>
                        <a:pt x="81" y="113"/>
                        <a:pt x="82" y="113"/>
                        <a:pt x="82" y="115"/>
                      </a:cubicBezTo>
                      <a:cubicBezTo>
                        <a:pt x="85" y="115"/>
                        <a:pt x="87" y="115"/>
                        <a:pt x="89" y="116"/>
                      </a:cubicBezTo>
                      <a:cubicBezTo>
                        <a:pt x="90" y="116"/>
                        <a:pt x="94" y="117"/>
                        <a:pt x="95" y="116"/>
                      </a:cubicBezTo>
                      <a:cubicBezTo>
                        <a:pt x="96" y="115"/>
                        <a:pt x="96" y="114"/>
                        <a:pt x="97" y="113"/>
                      </a:cubicBezTo>
                      <a:cubicBezTo>
                        <a:pt x="98" y="112"/>
                        <a:pt x="99" y="111"/>
                        <a:pt x="99" y="110"/>
                      </a:cubicBezTo>
                      <a:cubicBezTo>
                        <a:pt x="101" y="108"/>
                        <a:pt x="103" y="107"/>
                        <a:pt x="105" y="110"/>
                      </a:cubicBezTo>
                      <a:cubicBezTo>
                        <a:pt x="107" y="112"/>
                        <a:pt x="108" y="115"/>
                        <a:pt x="111" y="113"/>
                      </a:cubicBezTo>
                      <a:cubicBezTo>
                        <a:pt x="112" y="113"/>
                        <a:pt x="114" y="111"/>
                        <a:pt x="114" y="110"/>
                      </a:cubicBezTo>
                      <a:cubicBezTo>
                        <a:pt x="115" y="108"/>
                        <a:pt x="113" y="108"/>
                        <a:pt x="113" y="106"/>
                      </a:cubicBezTo>
                      <a:cubicBezTo>
                        <a:pt x="113" y="105"/>
                        <a:pt x="115" y="105"/>
                        <a:pt x="115" y="103"/>
                      </a:cubicBezTo>
                      <a:cubicBezTo>
                        <a:pt x="116" y="102"/>
                        <a:pt x="115" y="100"/>
                        <a:pt x="115" y="99"/>
                      </a:cubicBezTo>
                      <a:cubicBezTo>
                        <a:pt x="116" y="95"/>
                        <a:pt x="118" y="96"/>
                        <a:pt x="121" y="97"/>
                      </a:cubicBezTo>
                      <a:cubicBezTo>
                        <a:pt x="124" y="99"/>
                        <a:pt x="124" y="95"/>
                        <a:pt x="125" y="93"/>
                      </a:cubicBezTo>
                      <a:cubicBezTo>
                        <a:pt x="126" y="92"/>
                        <a:pt x="126" y="90"/>
                        <a:pt x="128" y="90"/>
                      </a:cubicBezTo>
                      <a:cubicBezTo>
                        <a:pt x="129" y="89"/>
                        <a:pt x="132" y="90"/>
                        <a:pt x="133" y="88"/>
                      </a:cubicBezTo>
                      <a:cubicBezTo>
                        <a:pt x="133" y="87"/>
                        <a:pt x="133" y="82"/>
                        <a:pt x="133" y="82"/>
                      </a:cubicBezTo>
                      <a:cubicBezTo>
                        <a:pt x="132" y="81"/>
                        <a:pt x="131" y="82"/>
                        <a:pt x="130" y="82"/>
                      </a:cubicBezTo>
                      <a:cubicBezTo>
                        <a:pt x="129" y="82"/>
                        <a:pt x="127" y="81"/>
                        <a:pt x="126" y="80"/>
                      </a:cubicBezTo>
                      <a:cubicBezTo>
                        <a:pt x="124" y="78"/>
                        <a:pt x="127" y="77"/>
                        <a:pt x="126" y="75"/>
                      </a:cubicBezTo>
                      <a:cubicBezTo>
                        <a:pt x="124" y="75"/>
                        <a:pt x="123" y="72"/>
                        <a:pt x="122" y="71"/>
                      </a:cubicBezTo>
                      <a:cubicBezTo>
                        <a:pt x="120" y="69"/>
                        <a:pt x="119" y="69"/>
                        <a:pt x="120" y="65"/>
                      </a:cubicBezTo>
                      <a:cubicBezTo>
                        <a:pt x="119" y="64"/>
                        <a:pt x="117" y="65"/>
                        <a:pt x="115" y="65"/>
                      </a:cubicBezTo>
                      <a:cubicBezTo>
                        <a:pt x="114" y="64"/>
                        <a:pt x="115" y="63"/>
                        <a:pt x="113" y="63"/>
                      </a:cubicBezTo>
                      <a:cubicBezTo>
                        <a:pt x="112" y="63"/>
                        <a:pt x="111" y="64"/>
                        <a:pt x="110" y="64"/>
                      </a:cubicBezTo>
                      <a:cubicBezTo>
                        <a:pt x="107" y="65"/>
                        <a:pt x="106" y="63"/>
                        <a:pt x="103" y="63"/>
                      </a:cubicBezTo>
                      <a:cubicBezTo>
                        <a:pt x="101" y="62"/>
                        <a:pt x="100" y="63"/>
                        <a:pt x="98" y="63"/>
                      </a:cubicBezTo>
                      <a:cubicBezTo>
                        <a:pt x="95" y="63"/>
                        <a:pt x="95" y="62"/>
                        <a:pt x="94" y="60"/>
                      </a:cubicBezTo>
                      <a:cubicBezTo>
                        <a:pt x="93" y="60"/>
                        <a:pt x="93" y="60"/>
                        <a:pt x="92" y="59"/>
                      </a:cubicBezTo>
                      <a:cubicBezTo>
                        <a:pt x="91" y="59"/>
                        <a:pt x="90" y="60"/>
                        <a:pt x="89" y="59"/>
                      </a:cubicBezTo>
                      <a:cubicBezTo>
                        <a:pt x="86" y="58"/>
                        <a:pt x="88" y="57"/>
                        <a:pt x="88" y="55"/>
                      </a:cubicBezTo>
                      <a:cubicBezTo>
                        <a:pt x="89" y="54"/>
                        <a:pt x="89" y="52"/>
                        <a:pt x="89" y="51"/>
                      </a:cubicBezTo>
                      <a:cubicBezTo>
                        <a:pt x="93" y="51"/>
                        <a:pt x="93" y="46"/>
                        <a:pt x="96" y="45"/>
                      </a:cubicBezTo>
                      <a:cubicBezTo>
                        <a:pt x="98" y="45"/>
                        <a:pt x="101" y="47"/>
                        <a:pt x="103" y="46"/>
                      </a:cubicBezTo>
                      <a:cubicBezTo>
                        <a:pt x="104" y="46"/>
                        <a:pt x="105" y="43"/>
                        <a:pt x="105" y="42"/>
                      </a:cubicBezTo>
                      <a:cubicBezTo>
                        <a:pt x="104" y="41"/>
                        <a:pt x="99" y="43"/>
                        <a:pt x="97" y="43"/>
                      </a:cubicBezTo>
                      <a:cubicBezTo>
                        <a:pt x="95" y="42"/>
                        <a:pt x="94" y="41"/>
                        <a:pt x="92" y="41"/>
                      </a:cubicBezTo>
                      <a:cubicBezTo>
                        <a:pt x="91" y="40"/>
                        <a:pt x="90" y="41"/>
                        <a:pt x="89" y="40"/>
                      </a:cubicBezTo>
                      <a:cubicBezTo>
                        <a:pt x="88" y="40"/>
                        <a:pt x="87" y="38"/>
                        <a:pt x="88" y="37"/>
                      </a:cubicBezTo>
                      <a:cubicBezTo>
                        <a:pt x="88" y="35"/>
                        <a:pt x="90" y="35"/>
                        <a:pt x="92" y="34"/>
                      </a:cubicBezTo>
                      <a:cubicBezTo>
                        <a:pt x="94" y="32"/>
                        <a:pt x="94" y="30"/>
                        <a:pt x="94" y="27"/>
                      </a:cubicBezTo>
                      <a:cubicBezTo>
                        <a:pt x="92" y="27"/>
                        <a:pt x="89" y="24"/>
                        <a:pt x="89" y="21"/>
                      </a:cubicBezTo>
                      <a:cubicBezTo>
                        <a:pt x="88" y="21"/>
                        <a:pt x="85" y="26"/>
                        <a:pt x="84" y="22"/>
                      </a:cubicBezTo>
                      <a:cubicBezTo>
                        <a:pt x="84" y="19"/>
                        <a:pt x="89" y="18"/>
                        <a:pt x="86" y="15"/>
                      </a:cubicBezTo>
                      <a:cubicBezTo>
                        <a:pt x="84" y="14"/>
                        <a:pt x="82" y="13"/>
                        <a:pt x="81" y="12"/>
                      </a:cubicBezTo>
                      <a:cubicBezTo>
                        <a:pt x="80" y="10"/>
                        <a:pt x="79" y="9"/>
                        <a:pt x="77" y="8"/>
                      </a:cubicBezTo>
                      <a:cubicBezTo>
                        <a:pt x="76" y="7"/>
                        <a:pt x="75" y="7"/>
                        <a:pt x="74" y="5"/>
                      </a:cubicBezTo>
                      <a:cubicBezTo>
                        <a:pt x="72" y="6"/>
                        <a:pt x="65" y="8"/>
                        <a:pt x="63" y="5"/>
                      </a:cubicBezTo>
                      <a:cubicBezTo>
                        <a:pt x="63" y="4"/>
                        <a:pt x="65" y="3"/>
                        <a:pt x="64" y="1"/>
                      </a:cubicBezTo>
                      <a:cubicBezTo>
                        <a:pt x="63" y="0"/>
                        <a:pt x="62" y="0"/>
                        <a:pt x="61" y="0"/>
                      </a:cubicBezTo>
                      <a:cubicBezTo>
                        <a:pt x="60" y="0"/>
                        <a:pt x="60" y="0"/>
                        <a:pt x="60" y="0"/>
                      </a:cubicBezTo>
                      <a:cubicBezTo>
                        <a:pt x="55" y="10"/>
                        <a:pt x="51" y="19"/>
                        <a:pt x="46" y="28"/>
                      </a:cubicBezTo>
                      <a:cubicBezTo>
                        <a:pt x="45" y="30"/>
                        <a:pt x="43" y="32"/>
                        <a:pt x="42" y="35"/>
                      </a:cubicBezTo>
                      <a:cubicBezTo>
                        <a:pt x="41" y="37"/>
                        <a:pt x="44" y="37"/>
                        <a:pt x="42" y="39"/>
                      </a:cubicBezTo>
                      <a:cubicBezTo>
                        <a:pt x="41" y="41"/>
                        <a:pt x="39" y="37"/>
                        <a:pt x="37" y="38"/>
                      </a:cubicBezTo>
                      <a:cubicBezTo>
                        <a:pt x="35" y="39"/>
                        <a:pt x="36" y="42"/>
                        <a:pt x="34" y="44"/>
                      </a:cubicBezTo>
                      <a:cubicBezTo>
                        <a:pt x="31" y="48"/>
                        <a:pt x="28" y="52"/>
                        <a:pt x="25" y="55"/>
                      </a:cubicBezTo>
                      <a:cubicBezTo>
                        <a:pt x="17" y="64"/>
                        <a:pt x="10" y="73"/>
                        <a:pt x="2" y="82"/>
                      </a:cubicBezTo>
                      <a:cubicBezTo>
                        <a:pt x="2" y="83"/>
                        <a:pt x="1" y="84"/>
                        <a:pt x="0" y="85"/>
                      </a:cubicBezTo>
                      <a:cubicBezTo>
                        <a:pt x="1" y="85"/>
                        <a:pt x="1" y="85"/>
                        <a:pt x="1" y="85"/>
                      </a:cubicBezTo>
                      <a:cubicBezTo>
                        <a:pt x="4" y="88"/>
                        <a:pt x="5" y="89"/>
                        <a:pt x="8" y="90"/>
                      </a:cubicBezTo>
                      <a:cubicBezTo>
                        <a:pt x="10" y="91"/>
                        <a:pt x="13" y="94"/>
                        <a:pt x="14" y="95"/>
                      </a:cubicBezTo>
                      <a:cubicBezTo>
                        <a:pt x="16" y="98"/>
                        <a:pt x="15" y="99"/>
                        <a:pt x="16" y="102"/>
                      </a:cubicBezTo>
                      <a:cubicBezTo>
                        <a:pt x="17" y="104"/>
                        <a:pt x="20" y="107"/>
                        <a:pt x="22" y="108"/>
                      </a:cubicBezTo>
                      <a:cubicBezTo>
                        <a:pt x="26" y="111"/>
                        <a:pt x="26" y="108"/>
                        <a:pt x="29" y="106"/>
                      </a:cubicBezTo>
                      <a:cubicBezTo>
                        <a:pt x="30" y="105"/>
                        <a:pt x="32" y="105"/>
                        <a:pt x="33" y="105"/>
                      </a:cubicBezTo>
                      <a:cubicBezTo>
                        <a:pt x="34" y="103"/>
                        <a:pt x="34" y="103"/>
                        <a:pt x="35" y="101"/>
                      </a:cubicBezTo>
                      <a:cubicBezTo>
                        <a:pt x="38" y="98"/>
                        <a:pt x="40" y="100"/>
                        <a:pt x="43" y="98"/>
                      </a:cubicBezTo>
                      <a:cubicBezTo>
                        <a:pt x="45" y="100"/>
                        <a:pt x="46" y="103"/>
                        <a:pt x="46" y="105"/>
                      </a:cubicBezTo>
                      <a:cubicBezTo>
                        <a:pt x="46" y="106"/>
                        <a:pt x="46" y="106"/>
                        <a:pt x="46" y="106"/>
                      </a:cubicBezTo>
                      <a:cubicBezTo>
                        <a:pt x="48" y="106"/>
                        <a:pt x="50" y="106"/>
                        <a:pt x="53" y="106"/>
                      </a:cubicBez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347" name="Freeform 86"/>
              <p:cNvSpPr>
                <a:spLocks/>
              </p:cNvSpPr>
              <p:nvPr/>
            </p:nvSpPr>
            <p:spPr bwMode="auto">
              <a:xfrm>
                <a:off x="4306888" y="5595938"/>
                <a:ext cx="1368425" cy="2474913"/>
              </a:xfrm>
              <a:custGeom>
                <a:avLst/>
                <a:gdLst>
                  <a:gd name="T0" fmla="*/ 285 w 365"/>
                  <a:gd name="T1" fmla="*/ 319 h 660"/>
                  <a:gd name="T2" fmla="*/ 271 w 365"/>
                  <a:gd name="T3" fmla="*/ 282 h 660"/>
                  <a:gd name="T4" fmla="*/ 263 w 365"/>
                  <a:gd name="T5" fmla="*/ 240 h 660"/>
                  <a:gd name="T6" fmla="*/ 231 w 365"/>
                  <a:gd name="T7" fmla="*/ 213 h 660"/>
                  <a:gd name="T8" fmla="*/ 204 w 365"/>
                  <a:gd name="T9" fmla="*/ 190 h 660"/>
                  <a:gd name="T10" fmla="*/ 185 w 365"/>
                  <a:gd name="T11" fmla="*/ 140 h 660"/>
                  <a:gd name="T12" fmla="*/ 171 w 365"/>
                  <a:gd name="T13" fmla="*/ 128 h 660"/>
                  <a:gd name="T14" fmla="*/ 166 w 365"/>
                  <a:gd name="T15" fmla="*/ 64 h 660"/>
                  <a:gd name="T16" fmla="*/ 160 w 365"/>
                  <a:gd name="T17" fmla="*/ 63 h 660"/>
                  <a:gd name="T18" fmla="*/ 153 w 365"/>
                  <a:gd name="T19" fmla="*/ 28 h 660"/>
                  <a:gd name="T20" fmla="*/ 142 w 365"/>
                  <a:gd name="T21" fmla="*/ 13 h 660"/>
                  <a:gd name="T22" fmla="*/ 129 w 365"/>
                  <a:gd name="T23" fmla="*/ 9 h 660"/>
                  <a:gd name="T24" fmla="*/ 112 w 365"/>
                  <a:gd name="T25" fmla="*/ 12 h 660"/>
                  <a:gd name="T26" fmla="*/ 94 w 365"/>
                  <a:gd name="T27" fmla="*/ 11 h 660"/>
                  <a:gd name="T28" fmla="*/ 70 w 365"/>
                  <a:gd name="T29" fmla="*/ 5 h 660"/>
                  <a:gd name="T30" fmla="*/ 63 w 365"/>
                  <a:gd name="T31" fmla="*/ 29 h 660"/>
                  <a:gd name="T32" fmla="*/ 35 w 365"/>
                  <a:gd name="T33" fmla="*/ 61 h 660"/>
                  <a:gd name="T34" fmla="*/ 47 w 365"/>
                  <a:gd name="T35" fmla="*/ 87 h 660"/>
                  <a:gd name="T36" fmla="*/ 32 w 365"/>
                  <a:gd name="T37" fmla="*/ 101 h 660"/>
                  <a:gd name="T38" fmla="*/ 7 w 365"/>
                  <a:gd name="T39" fmla="*/ 114 h 660"/>
                  <a:gd name="T40" fmla="*/ 4 w 365"/>
                  <a:gd name="T41" fmla="*/ 134 h 660"/>
                  <a:gd name="T42" fmla="*/ 0 w 365"/>
                  <a:gd name="T43" fmla="*/ 164 h 660"/>
                  <a:gd name="T44" fmla="*/ 39 w 365"/>
                  <a:gd name="T45" fmla="*/ 187 h 660"/>
                  <a:gd name="T46" fmla="*/ 70 w 365"/>
                  <a:gd name="T47" fmla="*/ 197 h 660"/>
                  <a:gd name="T48" fmla="*/ 87 w 365"/>
                  <a:gd name="T49" fmla="*/ 243 h 660"/>
                  <a:gd name="T50" fmla="*/ 92 w 365"/>
                  <a:gd name="T51" fmla="*/ 290 h 660"/>
                  <a:gd name="T52" fmla="*/ 106 w 365"/>
                  <a:gd name="T53" fmla="*/ 320 h 660"/>
                  <a:gd name="T54" fmla="*/ 120 w 365"/>
                  <a:gd name="T55" fmla="*/ 373 h 660"/>
                  <a:gd name="T56" fmla="*/ 126 w 365"/>
                  <a:gd name="T57" fmla="*/ 413 h 660"/>
                  <a:gd name="T58" fmla="*/ 126 w 365"/>
                  <a:gd name="T59" fmla="*/ 448 h 660"/>
                  <a:gd name="T60" fmla="*/ 129 w 365"/>
                  <a:gd name="T61" fmla="*/ 494 h 660"/>
                  <a:gd name="T62" fmla="*/ 156 w 365"/>
                  <a:gd name="T63" fmla="*/ 526 h 660"/>
                  <a:gd name="T64" fmla="*/ 143 w 365"/>
                  <a:gd name="T65" fmla="*/ 575 h 660"/>
                  <a:gd name="T66" fmla="*/ 133 w 365"/>
                  <a:gd name="T67" fmla="*/ 622 h 660"/>
                  <a:gd name="T68" fmla="*/ 128 w 365"/>
                  <a:gd name="T69" fmla="*/ 650 h 660"/>
                  <a:gd name="T70" fmla="*/ 164 w 365"/>
                  <a:gd name="T71" fmla="*/ 658 h 660"/>
                  <a:gd name="T72" fmla="*/ 204 w 365"/>
                  <a:gd name="T73" fmla="*/ 633 h 660"/>
                  <a:gd name="T74" fmla="*/ 223 w 365"/>
                  <a:gd name="T75" fmla="*/ 605 h 660"/>
                  <a:gd name="T76" fmla="*/ 244 w 365"/>
                  <a:gd name="T77" fmla="*/ 578 h 660"/>
                  <a:gd name="T78" fmla="*/ 250 w 365"/>
                  <a:gd name="T79" fmla="*/ 558 h 660"/>
                  <a:gd name="T80" fmla="*/ 277 w 365"/>
                  <a:gd name="T81" fmla="*/ 548 h 660"/>
                  <a:gd name="T82" fmla="*/ 287 w 365"/>
                  <a:gd name="T83" fmla="*/ 531 h 660"/>
                  <a:gd name="T84" fmla="*/ 312 w 365"/>
                  <a:gd name="T85" fmla="*/ 524 h 660"/>
                  <a:gd name="T86" fmla="*/ 332 w 365"/>
                  <a:gd name="T87" fmla="*/ 509 h 660"/>
                  <a:gd name="T88" fmla="*/ 342 w 365"/>
                  <a:gd name="T89" fmla="*/ 485 h 660"/>
                  <a:gd name="T90" fmla="*/ 339 w 365"/>
                  <a:gd name="T91" fmla="*/ 466 h 660"/>
                  <a:gd name="T92" fmla="*/ 349 w 365"/>
                  <a:gd name="T93" fmla="*/ 453 h 660"/>
                  <a:gd name="T94" fmla="*/ 354 w 365"/>
                  <a:gd name="T95" fmla="*/ 440 h 660"/>
                  <a:gd name="T96" fmla="*/ 356 w 365"/>
                  <a:gd name="T97" fmla="*/ 424 h 660"/>
                  <a:gd name="T98" fmla="*/ 360 w 365"/>
                  <a:gd name="T99" fmla="*/ 387 h 660"/>
                  <a:gd name="T100" fmla="*/ 362 w 365"/>
                  <a:gd name="T101" fmla="*/ 359 h 660"/>
                  <a:gd name="T102" fmla="*/ 350 w 365"/>
                  <a:gd name="T103" fmla="*/ 334 h 660"/>
                  <a:gd name="T104" fmla="*/ 331 w 365"/>
                  <a:gd name="T105" fmla="*/ 331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65" h="660">
                    <a:moveTo>
                      <a:pt x="331" y="331"/>
                    </a:moveTo>
                    <a:cubicBezTo>
                      <a:pt x="325" y="330"/>
                      <a:pt x="318" y="330"/>
                      <a:pt x="313" y="327"/>
                    </a:cubicBezTo>
                    <a:cubicBezTo>
                      <a:pt x="309" y="324"/>
                      <a:pt x="304" y="321"/>
                      <a:pt x="299" y="319"/>
                    </a:cubicBezTo>
                    <a:cubicBezTo>
                      <a:pt x="295" y="317"/>
                      <a:pt x="290" y="319"/>
                      <a:pt x="285" y="319"/>
                    </a:cubicBezTo>
                    <a:cubicBezTo>
                      <a:pt x="282" y="319"/>
                      <a:pt x="280" y="320"/>
                      <a:pt x="278" y="317"/>
                    </a:cubicBezTo>
                    <a:cubicBezTo>
                      <a:pt x="276" y="315"/>
                      <a:pt x="276" y="313"/>
                      <a:pt x="274" y="310"/>
                    </a:cubicBezTo>
                    <a:cubicBezTo>
                      <a:pt x="270" y="305"/>
                      <a:pt x="270" y="302"/>
                      <a:pt x="272" y="297"/>
                    </a:cubicBezTo>
                    <a:cubicBezTo>
                      <a:pt x="274" y="291"/>
                      <a:pt x="272" y="287"/>
                      <a:pt x="271" y="282"/>
                    </a:cubicBezTo>
                    <a:cubicBezTo>
                      <a:pt x="271" y="280"/>
                      <a:pt x="272" y="278"/>
                      <a:pt x="272" y="276"/>
                    </a:cubicBezTo>
                    <a:cubicBezTo>
                      <a:pt x="271" y="272"/>
                      <a:pt x="270" y="270"/>
                      <a:pt x="270" y="266"/>
                    </a:cubicBezTo>
                    <a:cubicBezTo>
                      <a:pt x="270" y="262"/>
                      <a:pt x="270" y="258"/>
                      <a:pt x="269" y="254"/>
                    </a:cubicBezTo>
                    <a:cubicBezTo>
                      <a:pt x="268" y="249"/>
                      <a:pt x="265" y="244"/>
                      <a:pt x="263" y="240"/>
                    </a:cubicBezTo>
                    <a:cubicBezTo>
                      <a:pt x="260" y="235"/>
                      <a:pt x="256" y="230"/>
                      <a:pt x="252" y="226"/>
                    </a:cubicBezTo>
                    <a:cubicBezTo>
                      <a:pt x="248" y="223"/>
                      <a:pt x="246" y="219"/>
                      <a:pt x="242" y="216"/>
                    </a:cubicBezTo>
                    <a:cubicBezTo>
                      <a:pt x="240" y="215"/>
                      <a:pt x="239" y="213"/>
                      <a:pt x="237" y="213"/>
                    </a:cubicBezTo>
                    <a:cubicBezTo>
                      <a:pt x="235" y="212"/>
                      <a:pt x="233" y="213"/>
                      <a:pt x="231" y="213"/>
                    </a:cubicBezTo>
                    <a:cubicBezTo>
                      <a:pt x="227" y="213"/>
                      <a:pt x="228" y="213"/>
                      <a:pt x="226" y="211"/>
                    </a:cubicBezTo>
                    <a:cubicBezTo>
                      <a:pt x="224" y="210"/>
                      <a:pt x="222" y="208"/>
                      <a:pt x="220" y="207"/>
                    </a:cubicBezTo>
                    <a:cubicBezTo>
                      <a:pt x="217" y="205"/>
                      <a:pt x="213" y="202"/>
                      <a:pt x="210" y="199"/>
                    </a:cubicBezTo>
                    <a:cubicBezTo>
                      <a:pt x="207" y="197"/>
                      <a:pt x="206" y="193"/>
                      <a:pt x="204" y="190"/>
                    </a:cubicBezTo>
                    <a:cubicBezTo>
                      <a:pt x="202" y="187"/>
                      <a:pt x="197" y="183"/>
                      <a:pt x="198" y="179"/>
                    </a:cubicBezTo>
                    <a:cubicBezTo>
                      <a:pt x="209" y="178"/>
                      <a:pt x="204" y="169"/>
                      <a:pt x="198" y="165"/>
                    </a:cubicBezTo>
                    <a:cubicBezTo>
                      <a:pt x="195" y="163"/>
                      <a:pt x="193" y="161"/>
                      <a:pt x="191" y="158"/>
                    </a:cubicBezTo>
                    <a:cubicBezTo>
                      <a:pt x="187" y="153"/>
                      <a:pt x="182" y="147"/>
                      <a:pt x="185" y="140"/>
                    </a:cubicBezTo>
                    <a:cubicBezTo>
                      <a:pt x="186" y="137"/>
                      <a:pt x="188" y="139"/>
                      <a:pt x="185" y="136"/>
                    </a:cubicBezTo>
                    <a:cubicBezTo>
                      <a:pt x="182" y="134"/>
                      <a:pt x="182" y="134"/>
                      <a:pt x="181" y="131"/>
                    </a:cubicBezTo>
                    <a:cubicBezTo>
                      <a:pt x="180" y="128"/>
                      <a:pt x="181" y="126"/>
                      <a:pt x="178" y="126"/>
                    </a:cubicBezTo>
                    <a:cubicBezTo>
                      <a:pt x="175" y="125"/>
                      <a:pt x="173" y="128"/>
                      <a:pt x="171" y="128"/>
                    </a:cubicBezTo>
                    <a:cubicBezTo>
                      <a:pt x="166" y="128"/>
                      <a:pt x="167" y="125"/>
                      <a:pt x="167" y="121"/>
                    </a:cubicBezTo>
                    <a:cubicBezTo>
                      <a:pt x="167" y="114"/>
                      <a:pt x="167" y="106"/>
                      <a:pt x="167" y="98"/>
                    </a:cubicBezTo>
                    <a:cubicBezTo>
                      <a:pt x="167" y="91"/>
                      <a:pt x="168" y="84"/>
                      <a:pt x="167" y="77"/>
                    </a:cubicBezTo>
                    <a:cubicBezTo>
                      <a:pt x="167" y="73"/>
                      <a:pt x="167" y="68"/>
                      <a:pt x="166" y="64"/>
                    </a:cubicBezTo>
                    <a:cubicBezTo>
                      <a:pt x="165" y="62"/>
                      <a:pt x="163" y="60"/>
                      <a:pt x="163" y="56"/>
                    </a:cubicBezTo>
                    <a:cubicBezTo>
                      <a:pt x="164" y="53"/>
                      <a:pt x="171" y="47"/>
                      <a:pt x="166" y="44"/>
                    </a:cubicBezTo>
                    <a:cubicBezTo>
                      <a:pt x="162" y="42"/>
                      <a:pt x="161" y="49"/>
                      <a:pt x="160" y="51"/>
                    </a:cubicBezTo>
                    <a:cubicBezTo>
                      <a:pt x="160" y="52"/>
                      <a:pt x="160" y="63"/>
                      <a:pt x="160" y="63"/>
                    </a:cubicBezTo>
                    <a:cubicBezTo>
                      <a:pt x="157" y="61"/>
                      <a:pt x="155" y="72"/>
                      <a:pt x="152" y="73"/>
                    </a:cubicBezTo>
                    <a:cubicBezTo>
                      <a:pt x="149" y="66"/>
                      <a:pt x="154" y="59"/>
                      <a:pt x="156" y="52"/>
                    </a:cubicBezTo>
                    <a:cubicBezTo>
                      <a:pt x="157" y="49"/>
                      <a:pt x="161" y="33"/>
                      <a:pt x="155" y="34"/>
                    </a:cubicBezTo>
                    <a:cubicBezTo>
                      <a:pt x="155" y="32"/>
                      <a:pt x="154" y="30"/>
                      <a:pt x="153" y="28"/>
                    </a:cubicBezTo>
                    <a:cubicBezTo>
                      <a:pt x="152" y="29"/>
                      <a:pt x="151" y="29"/>
                      <a:pt x="150" y="29"/>
                    </a:cubicBezTo>
                    <a:cubicBezTo>
                      <a:pt x="150" y="26"/>
                      <a:pt x="153" y="23"/>
                      <a:pt x="152" y="20"/>
                    </a:cubicBezTo>
                    <a:cubicBezTo>
                      <a:pt x="152" y="16"/>
                      <a:pt x="151" y="14"/>
                      <a:pt x="147" y="11"/>
                    </a:cubicBezTo>
                    <a:cubicBezTo>
                      <a:pt x="145" y="13"/>
                      <a:pt x="144" y="18"/>
                      <a:pt x="142" y="13"/>
                    </a:cubicBezTo>
                    <a:cubicBezTo>
                      <a:pt x="141" y="11"/>
                      <a:pt x="142" y="8"/>
                      <a:pt x="141" y="6"/>
                    </a:cubicBezTo>
                    <a:cubicBezTo>
                      <a:pt x="137" y="0"/>
                      <a:pt x="134" y="2"/>
                      <a:pt x="130" y="3"/>
                    </a:cubicBezTo>
                    <a:cubicBezTo>
                      <a:pt x="129" y="4"/>
                      <a:pt x="128" y="4"/>
                      <a:pt x="128" y="5"/>
                    </a:cubicBezTo>
                    <a:cubicBezTo>
                      <a:pt x="128" y="7"/>
                      <a:pt x="130" y="7"/>
                      <a:pt x="129" y="9"/>
                    </a:cubicBezTo>
                    <a:cubicBezTo>
                      <a:pt x="129" y="10"/>
                      <a:pt x="127" y="12"/>
                      <a:pt x="126" y="12"/>
                    </a:cubicBezTo>
                    <a:cubicBezTo>
                      <a:pt x="123" y="14"/>
                      <a:pt x="122" y="11"/>
                      <a:pt x="120" y="9"/>
                    </a:cubicBezTo>
                    <a:cubicBezTo>
                      <a:pt x="118" y="6"/>
                      <a:pt x="116" y="7"/>
                      <a:pt x="114" y="9"/>
                    </a:cubicBezTo>
                    <a:cubicBezTo>
                      <a:pt x="114" y="10"/>
                      <a:pt x="113" y="11"/>
                      <a:pt x="112" y="12"/>
                    </a:cubicBezTo>
                    <a:cubicBezTo>
                      <a:pt x="111" y="13"/>
                      <a:pt x="111" y="14"/>
                      <a:pt x="110" y="15"/>
                    </a:cubicBezTo>
                    <a:cubicBezTo>
                      <a:pt x="109" y="16"/>
                      <a:pt x="105" y="15"/>
                      <a:pt x="104" y="15"/>
                    </a:cubicBezTo>
                    <a:cubicBezTo>
                      <a:pt x="102" y="14"/>
                      <a:pt x="100" y="14"/>
                      <a:pt x="97" y="14"/>
                    </a:cubicBezTo>
                    <a:cubicBezTo>
                      <a:pt x="97" y="12"/>
                      <a:pt x="96" y="12"/>
                      <a:pt x="94" y="11"/>
                    </a:cubicBezTo>
                    <a:cubicBezTo>
                      <a:pt x="92" y="11"/>
                      <a:pt x="91" y="11"/>
                      <a:pt x="89" y="10"/>
                    </a:cubicBezTo>
                    <a:cubicBezTo>
                      <a:pt x="85" y="8"/>
                      <a:pt x="81" y="9"/>
                      <a:pt x="77" y="7"/>
                    </a:cubicBezTo>
                    <a:cubicBezTo>
                      <a:pt x="76" y="7"/>
                      <a:pt x="74" y="7"/>
                      <a:pt x="73" y="6"/>
                    </a:cubicBezTo>
                    <a:cubicBezTo>
                      <a:pt x="72" y="6"/>
                      <a:pt x="71" y="5"/>
                      <a:pt x="70" y="5"/>
                    </a:cubicBezTo>
                    <a:cubicBezTo>
                      <a:pt x="69" y="4"/>
                      <a:pt x="69" y="5"/>
                      <a:pt x="68" y="5"/>
                    </a:cubicBezTo>
                    <a:cubicBezTo>
                      <a:pt x="65" y="5"/>
                      <a:pt x="63" y="5"/>
                      <a:pt x="61" y="5"/>
                    </a:cubicBezTo>
                    <a:cubicBezTo>
                      <a:pt x="60" y="8"/>
                      <a:pt x="58" y="10"/>
                      <a:pt x="59" y="13"/>
                    </a:cubicBezTo>
                    <a:cubicBezTo>
                      <a:pt x="60" y="19"/>
                      <a:pt x="69" y="24"/>
                      <a:pt x="63" y="29"/>
                    </a:cubicBezTo>
                    <a:cubicBezTo>
                      <a:pt x="58" y="33"/>
                      <a:pt x="55" y="40"/>
                      <a:pt x="50" y="43"/>
                    </a:cubicBezTo>
                    <a:cubicBezTo>
                      <a:pt x="47" y="44"/>
                      <a:pt x="44" y="45"/>
                      <a:pt x="42" y="47"/>
                    </a:cubicBezTo>
                    <a:cubicBezTo>
                      <a:pt x="39" y="49"/>
                      <a:pt x="38" y="52"/>
                      <a:pt x="36" y="54"/>
                    </a:cubicBezTo>
                    <a:cubicBezTo>
                      <a:pt x="33" y="57"/>
                      <a:pt x="32" y="57"/>
                      <a:pt x="35" y="61"/>
                    </a:cubicBezTo>
                    <a:cubicBezTo>
                      <a:pt x="37" y="64"/>
                      <a:pt x="39" y="66"/>
                      <a:pt x="41" y="69"/>
                    </a:cubicBezTo>
                    <a:cubicBezTo>
                      <a:pt x="43" y="72"/>
                      <a:pt x="42" y="75"/>
                      <a:pt x="43" y="78"/>
                    </a:cubicBezTo>
                    <a:cubicBezTo>
                      <a:pt x="44" y="80"/>
                      <a:pt x="47" y="81"/>
                      <a:pt x="47" y="83"/>
                    </a:cubicBezTo>
                    <a:cubicBezTo>
                      <a:pt x="47" y="85"/>
                      <a:pt x="47" y="86"/>
                      <a:pt x="47" y="87"/>
                    </a:cubicBezTo>
                    <a:cubicBezTo>
                      <a:pt x="46" y="91"/>
                      <a:pt x="49" y="91"/>
                      <a:pt x="49" y="94"/>
                    </a:cubicBezTo>
                    <a:cubicBezTo>
                      <a:pt x="48" y="98"/>
                      <a:pt x="43" y="97"/>
                      <a:pt x="41" y="97"/>
                    </a:cubicBezTo>
                    <a:cubicBezTo>
                      <a:pt x="39" y="97"/>
                      <a:pt x="36" y="97"/>
                      <a:pt x="35" y="97"/>
                    </a:cubicBezTo>
                    <a:cubicBezTo>
                      <a:pt x="34" y="98"/>
                      <a:pt x="34" y="100"/>
                      <a:pt x="32" y="101"/>
                    </a:cubicBezTo>
                    <a:cubicBezTo>
                      <a:pt x="29" y="102"/>
                      <a:pt x="26" y="100"/>
                      <a:pt x="23" y="101"/>
                    </a:cubicBezTo>
                    <a:cubicBezTo>
                      <a:pt x="21" y="102"/>
                      <a:pt x="18" y="103"/>
                      <a:pt x="17" y="104"/>
                    </a:cubicBezTo>
                    <a:cubicBezTo>
                      <a:pt x="16" y="105"/>
                      <a:pt x="16" y="108"/>
                      <a:pt x="14" y="109"/>
                    </a:cubicBezTo>
                    <a:cubicBezTo>
                      <a:pt x="10" y="111"/>
                      <a:pt x="8" y="108"/>
                      <a:pt x="7" y="114"/>
                    </a:cubicBezTo>
                    <a:cubicBezTo>
                      <a:pt x="7" y="118"/>
                      <a:pt x="7" y="121"/>
                      <a:pt x="6" y="125"/>
                    </a:cubicBezTo>
                    <a:cubicBezTo>
                      <a:pt x="5" y="127"/>
                      <a:pt x="5" y="128"/>
                      <a:pt x="4" y="130"/>
                    </a:cubicBezTo>
                    <a:cubicBezTo>
                      <a:pt x="3" y="131"/>
                      <a:pt x="3" y="131"/>
                      <a:pt x="2" y="132"/>
                    </a:cubicBezTo>
                    <a:cubicBezTo>
                      <a:pt x="3" y="132"/>
                      <a:pt x="3" y="133"/>
                      <a:pt x="4" y="134"/>
                    </a:cubicBezTo>
                    <a:cubicBezTo>
                      <a:pt x="5" y="135"/>
                      <a:pt x="7" y="136"/>
                      <a:pt x="8" y="138"/>
                    </a:cubicBezTo>
                    <a:cubicBezTo>
                      <a:pt x="10" y="140"/>
                      <a:pt x="14" y="146"/>
                      <a:pt x="13" y="148"/>
                    </a:cubicBezTo>
                    <a:cubicBezTo>
                      <a:pt x="13" y="151"/>
                      <a:pt x="6" y="154"/>
                      <a:pt x="5" y="157"/>
                    </a:cubicBezTo>
                    <a:cubicBezTo>
                      <a:pt x="3" y="159"/>
                      <a:pt x="2" y="162"/>
                      <a:pt x="0" y="164"/>
                    </a:cubicBezTo>
                    <a:cubicBezTo>
                      <a:pt x="5" y="167"/>
                      <a:pt x="9" y="171"/>
                      <a:pt x="12" y="174"/>
                    </a:cubicBezTo>
                    <a:cubicBezTo>
                      <a:pt x="15" y="178"/>
                      <a:pt x="18" y="182"/>
                      <a:pt x="21" y="185"/>
                    </a:cubicBezTo>
                    <a:cubicBezTo>
                      <a:pt x="24" y="187"/>
                      <a:pt x="27" y="191"/>
                      <a:pt x="30" y="192"/>
                    </a:cubicBezTo>
                    <a:cubicBezTo>
                      <a:pt x="35" y="193"/>
                      <a:pt x="36" y="190"/>
                      <a:pt x="39" y="187"/>
                    </a:cubicBezTo>
                    <a:cubicBezTo>
                      <a:pt x="41" y="185"/>
                      <a:pt x="43" y="184"/>
                      <a:pt x="44" y="182"/>
                    </a:cubicBezTo>
                    <a:cubicBezTo>
                      <a:pt x="48" y="178"/>
                      <a:pt x="47" y="174"/>
                      <a:pt x="52" y="180"/>
                    </a:cubicBezTo>
                    <a:cubicBezTo>
                      <a:pt x="55" y="184"/>
                      <a:pt x="58" y="185"/>
                      <a:pt x="62" y="189"/>
                    </a:cubicBezTo>
                    <a:cubicBezTo>
                      <a:pt x="65" y="191"/>
                      <a:pt x="67" y="195"/>
                      <a:pt x="70" y="197"/>
                    </a:cubicBezTo>
                    <a:cubicBezTo>
                      <a:pt x="73" y="200"/>
                      <a:pt x="78" y="200"/>
                      <a:pt x="82" y="203"/>
                    </a:cubicBezTo>
                    <a:cubicBezTo>
                      <a:pt x="84" y="205"/>
                      <a:pt x="86" y="208"/>
                      <a:pt x="87" y="212"/>
                    </a:cubicBezTo>
                    <a:cubicBezTo>
                      <a:pt x="90" y="218"/>
                      <a:pt x="89" y="221"/>
                      <a:pt x="88" y="228"/>
                    </a:cubicBezTo>
                    <a:cubicBezTo>
                      <a:pt x="87" y="233"/>
                      <a:pt x="89" y="238"/>
                      <a:pt x="87" y="243"/>
                    </a:cubicBezTo>
                    <a:cubicBezTo>
                      <a:pt x="86" y="247"/>
                      <a:pt x="84" y="250"/>
                      <a:pt x="85" y="255"/>
                    </a:cubicBezTo>
                    <a:cubicBezTo>
                      <a:pt x="87" y="259"/>
                      <a:pt x="89" y="262"/>
                      <a:pt x="91" y="266"/>
                    </a:cubicBezTo>
                    <a:cubicBezTo>
                      <a:pt x="92" y="270"/>
                      <a:pt x="92" y="274"/>
                      <a:pt x="92" y="278"/>
                    </a:cubicBezTo>
                    <a:cubicBezTo>
                      <a:pt x="92" y="282"/>
                      <a:pt x="91" y="287"/>
                      <a:pt x="92" y="290"/>
                    </a:cubicBezTo>
                    <a:cubicBezTo>
                      <a:pt x="93" y="293"/>
                      <a:pt x="95" y="295"/>
                      <a:pt x="96" y="297"/>
                    </a:cubicBezTo>
                    <a:cubicBezTo>
                      <a:pt x="97" y="300"/>
                      <a:pt x="97" y="301"/>
                      <a:pt x="97" y="304"/>
                    </a:cubicBezTo>
                    <a:cubicBezTo>
                      <a:pt x="97" y="307"/>
                      <a:pt x="94" y="314"/>
                      <a:pt x="96" y="317"/>
                    </a:cubicBezTo>
                    <a:cubicBezTo>
                      <a:pt x="98" y="320"/>
                      <a:pt x="103" y="319"/>
                      <a:pt x="106" y="320"/>
                    </a:cubicBezTo>
                    <a:cubicBezTo>
                      <a:pt x="109" y="322"/>
                      <a:pt x="108" y="320"/>
                      <a:pt x="109" y="324"/>
                    </a:cubicBezTo>
                    <a:cubicBezTo>
                      <a:pt x="112" y="329"/>
                      <a:pt x="110" y="332"/>
                      <a:pt x="109" y="338"/>
                    </a:cubicBezTo>
                    <a:cubicBezTo>
                      <a:pt x="108" y="345"/>
                      <a:pt x="113" y="347"/>
                      <a:pt x="116" y="352"/>
                    </a:cubicBezTo>
                    <a:cubicBezTo>
                      <a:pt x="120" y="361"/>
                      <a:pt x="121" y="364"/>
                      <a:pt x="120" y="373"/>
                    </a:cubicBezTo>
                    <a:cubicBezTo>
                      <a:pt x="119" y="378"/>
                      <a:pt x="121" y="381"/>
                      <a:pt x="117" y="386"/>
                    </a:cubicBezTo>
                    <a:cubicBezTo>
                      <a:pt x="114" y="392"/>
                      <a:pt x="115" y="393"/>
                      <a:pt x="121" y="397"/>
                    </a:cubicBezTo>
                    <a:cubicBezTo>
                      <a:pt x="124" y="399"/>
                      <a:pt x="124" y="399"/>
                      <a:pt x="124" y="404"/>
                    </a:cubicBezTo>
                    <a:cubicBezTo>
                      <a:pt x="124" y="408"/>
                      <a:pt x="125" y="409"/>
                      <a:pt x="126" y="413"/>
                    </a:cubicBezTo>
                    <a:cubicBezTo>
                      <a:pt x="127" y="416"/>
                      <a:pt x="126" y="419"/>
                      <a:pt x="127" y="421"/>
                    </a:cubicBezTo>
                    <a:cubicBezTo>
                      <a:pt x="127" y="425"/>
                      <a:pt x="131" y="426"/>
                      <a:pt x="132" y="430"/>
                    </a:cubicBezTo>
                    <a:cubicBezTo>
                      <a:pt x="135" y="437"/>
                      <a:pt x="127" y="436"/>
                      <a:pt x="126" y="442"/>
                    </a:cubicBezTo>
                    <a:cubicBezTo>
                      <a:pt x="126" y="444"/>
                      <a:pt x="127" y="446"/>
                      <a:pt x="126" y="448"/>
                    </a:cubicBezTo>
                    <a:cubicBezTo>
                      <a:pt x="126" y="451"/>
                      <a:pt x="125" y="452"/>
                      <a:pt x="124" y="454"/>
                    </a:cubicBezTo>
                    <a:cubicBezTo>
                      <a:pt x="122" y="460"/>
                      <a:pt x="125" y="466"/>
                      <a:pt x="123" y="472"/>
                    </a:cubicBezTo>
                    <a:cubicBezTo>
                      <a:pt x="122" y="476"/>
                      <a:pt x="119" y="476"/>
                      <a:pt x="117" y="480"/>
                    </a:cubicBezTo>
                    <a:cubicBezTo>
                      <a:pt x="112" y="488"/>
                      <a:pt x="126" y="489"/>
                      <a:pt x="129" y="494"/>
                    </a:cubicBezTo>
                    <a:cubicBezTo>
                      <a:pt x="132" y="498"/>
                      <a:pt x="130" y="502"/>
                      <a:pt x="134" y="506"/>
                    </a:cubicBezTo>
                    <a:cubicBezTo>
                      <a:pt x="136" y="509"/>
                      <a:pt x="139" y="514"/>
                      <a:pt x="142" y="516"/>
                    </a:cubicBezTo>
                    <a:cubicBezTo>
                      <a:pt x="146" y="518"/>
                      <a:pt x="152" y="516"/>
                      <a:pt x="155" y="519"/>
                    </a:cubicBezTo>
                    <a:cubicBezTo>
                      <a:pt x="156" y="520"/>
                      <a:pt x="156" y="524"/>
                      <a:pt x="156" y="526"/>
                    </a:cubicBezTo>
                    <a:cubicBezTo>
                      <a:pt x="157" y="531"/>
                      <a:pt x="159" y="536"/>
                      <a:pt x="159" y="541"/>
                    </a:cubicBezTo>
                    <a:cubicBezTo>
                      <a:pt x="160" y="553"/>
                      <a:pt x="155" y="552"/>
                      <a:pt x="145" y="554"/>
                    </a:cubicBezTo>
                    <a:cubicBezTo>
                      <a:pt x="144" y="558"/>
                      <a:pt x="144" y="562"/>
                      <a:pt x="143" y="566"/>
                    </a:cubicBezTo>
                    <a:cubicBezTo>
                      <a:pt x="143" y="569"/>
                      <a:pt x="143" y="572"/>
                      <a:pt x="143" y="575"/>
                    </a:cubicBezTo>
                    <a:cubicBezTo>
                      <a:pt x="142" y="578"/>
                      <a:pt x="141" y="578"/>
                      <a:pt x="138" y="580"/>
                    </a:cubicBezTo>
                    <a:cubicBezTo>
                      <a:pt x="134" y="585"/>
                      <a:pt x="136" y="590"/>
                      <a:pt x="136" y="596"/>
                    </a:cubicBezTo>
                    <a:cubicBezTo>
                      <a:pt x="136" y="602"/>
                      <a:pt x="132" y="604"/>
                      <a:pt x="130" y="610"/>
                    </a:cubicBezTo>
                    <a:cubicBezTo>
                      <a:pt x="129" y="615"/>
                      <a:pt x="131" y="617"/>
                      <a:pt x="133" y="622"/>
                    </a:cubicBezTo>
                    <a:cubicBezTo>
                      <a:pt x="135" y="626"/>
                      <a:pt x="135" y="632"/>
                      <a:pt x="136" y="636"/>
                    </a:cubicBezTo>
                    <a:cubicBezTo>
                      <a:pt x="137" y="642"/>
                      <a:pt x="135" y="643"/>
                      <a:pt x="130" y="646"/>
                    </a:cubicBezTo>
                    <a:cubicBezTo>
                      <a:pt x="127" y="647"/>
                      <a:pt x="126" y="648"/>
                      <a:pt x="125" y="649"/>
                    </a:cubicBezTo>
                    <a:cubicBezTo>
                      <a:pt x="126" y="649"/>
                      <a:pt x="127" y="649"/>
                      <a:pt x="128" y="650"/>
                    </a:cubicBezTo>
                    <a:cubicBezTo>
                      <a:pt x="132" y="652"/>
                      <a:pt x="132" y="656"/>
                      <a:pt x="137" y="657"/>
                    </a:cubicBezTo>
                    <a:cubicBezTo>
                      <a:pt x="141" y="658"/>
                      <a:pt x="146" y="658"/>
                      <a:pt x="151" y="657"/>
                    </a:cubicBezTo>
                    <a:cubicBezTo>
                      <a:pt x="153" y="657"/>
                      <a:pt x="156" y="655"/>
                      <a:pt x="158" y="655"/>
                    </a:cubicBezTo>
                    <a:cubicBezTo>
                      <a:pt x="160" y="656"/>
                      <a:pt x="162" y="658"/>
                      <a:pt x="164" y="658"/>
                    </a:cubicBezTo>
                    <a:cubicBezTo>
                      <a:pt x="168" y="660"/>
                      <a:pt x="170" y="652"/>
                      <a:pt x="172" y="650"/>
                    </a:cubicBezTo>
                    <a:cubicBezTo>
                      <a:pt x="175" y="647"/>
                      <a:pt x="179" y="646"/>
                      <a:pt x="182" y="643"/>
                    </a:cubicBezTo>
                    <a:cubicBezTo>
                      <a:pt x="186" y="640"/>
                      <a:pt x="186" y="636"/>
                      <a:pt x="192" y="637"/>
                    </a:cubicBezTo>
                    <a:cubicBezTo>
                      <a:pt x="195" y="637"/>
                      <a:pt x="203" y="637"/>
                      <a:pt x="204" y="633"/>
                    </a:cubicBezTo>
                    <a:cubicBezTo>
                      <a:pt x="205" y="629"/>
                      <a:pt x="203" y="626"/>
                      <a:pt x="205" y="622"/>
                    </a:cubicBezTo>
                    <a:cubicBezTo>
                      <a:pt x="208" y="617"/>
                      <a:pt x="212" y="618"/>
                      <a:pt x="215" y="614"/>
                    </a:cubicBezTo>
                    <a:cubicBezTo>
                      <a:pt x="217" y="613"/>
                      <a:pt x="217" y="610"/>
                      <a:pt x="218" y="608"/>
                    </a:cubicBezTo>
                    <a:cubicBezTo>
                      <a:pt x="219" y="607"/>
                      <a:pt x="222" y="607"/>
                      <a:pt x="223" y="605"/>
                    </a:cubicBezTo>
                    <a:cubicBezTo>
                      <a:pt x="225" y="603"/>
                      <a:pt x="227" y="596"/>
                      <a:pt x="230" y="600"/>
                    </a:cubicBezTo>
                    <a:cubicBezTo>
                      <a:pt x="230" y="598"/>
                      <a:pt x="231" y="597"/>
                      <a:pt x="232" y="596"/>
                    </a:cubicBezTo>
                    <a:cubicBezTo>
                      <a:pt x="235" y="592"/>
                      <a:pt x="240" y="592"/>
                      <a:pt x="243" y="589"/>
                    </a:cubicBezTo>
                    <a:cubicBezTo>
                      <a:pt x="245" y="586"/>
                      <a:pt x="244" y="582"/>
                      <a:pt x="244" y="578"/>
                    </a:cubicBezTo>
                    <a:cubicBezTo>
                      <a:pt x="243" y="576"/>
                      <a:pt x="243" y="575"/>
                      <a:pt x="244" y="573"/>
                    </a:cubicBezTo>
                    <a:cubicBezTo>
                      <a:pt x="246" y="572"/>
                      <a:pt x="246" y="571"/>
                      <a:pt x="246" y="569"/>
                    </a:cubicBezTo>
                    <a:cubicBezTo>
                      <a:pt x="246" y="568"/>
                      <a:pt x="246" y="566"/>
                      <a:pt x="246" y="564"/>
                    </a:cubicBezTo>
                    <a:cubicBezTo>
                      <a:pt x="246" y="560"/>
                      <a:pt x="246" y="560"/>
                      <a:pt x="250" y="558"/>
                    </a:cubicBezTo>
                    <a:cubicBezTo>
                      <a:pt x="253" y="556"/>
                      <a:pt x="255" y="554"/>
                      <a:pt x="259" y="553"/>
                    </a:cubicBezTo>
                    <a:cubicBezTo>
                      <a:pt x="261" y="552"/>
                      <a:pt x="265" y="554"/>
                      <a:pt x="267" y="553"/>
                    </a:cubicBezTo>
                    <a:cubicBezTo>
                      <a:pt x="269" y="552"/>
                      <a:pt x="269" y="549"/>
                      <a:pt x="271" y="549"/>
                    </a:cubicBezTo>
                    <a:cubicBezTo>
                      <a:pt x="273" y="548"/>
                      <a:pt x="275" y="550"/>
                      <a:pt x="277" y="548"/>
                    </a:cubicBezTo>
                    <a:cubicBezTo>
                      <a:pt x="279" y="546"/>
                      <a:pt x="280" y="543"/>
                      <a:pt x="281" y="541"/>
                    </a:cubicBezTo>
                    <a:cubicBezTo>
                      <a:pt x="282" y="540"/>
                      <a:pt x="282" y="538"/>
                      <a:pt x="283" y="537"/>
                    </a:cubicBezTo>
                    <a:cubicBezTo>
                      <a:pt x="283" y="537"/>
                      <a:pt x="284" y="536"/>
                      <a:pt x="285" y="536"/>
                    </a:cubicBezTo>
                    <a:cubicBezTo>
                      <a:pt x="286" y="534"/>
                      <a:pt x="287" y="532"/>
                      <a:pt x="287" y="531"/>
                    </a:cubicBezTo>
                    <a:cubicBezTo>
                      <a:pt x="287" y="529"/>
                      <a:pt x="287" y="527"/>
                      <a:pt x="289" y="525"/>
                    </a:cubicBezTo>
                    <a:cubicBezTo>
                      <a:pt x="290" y="524"/>
                      <a:pt x="292" y="524"/>
                      <a:pt x="294" y="525"/>
                    </a:cubicBezTo>
                    <a:cubicBezTo>
                      <a:pt x="298" y="526"/>
                      <a:pt x="302" y="524"/>
                      <a:pt x="306" y="524"/>
                    </a:cubicBezTo>
                    <a:cubicBezTo>
                      <a:pt x="308" y="524"/>
                      <a:pt x="310" y="525"/>
                      <a:pt x="312" y="524"/>
                    </a:cubicBezTo>
                    <a:cubicBezTo>
                      <a:pt x="314" y="524"/>
                      <a:pt x="316" y="523"/>
                      <a:pt x="318" y="522"/>
                    </a:cubicBezTo>
                    <a:cubicBezTo>
                      <a:pt x="321" y="520"/>
                      <a:pt x="323" y="518"/>
                      <a:pt x="325" y="515"/>
                    </a:cubicBezTo>
                    <a:cubicBezTo>
                      <a:pt x="327" y="513"/>
                      <a:pt x="329" y="514"/>
                      <a:pt x="331" y="512"/>
                    </a:cubicBezTo>
                    <a:cubicBezTo>
                      <a:pt x="332" y="511"/>
                      <a:pt x="331" y="510"/>
                      <a:pt x="332" y="509"/>
                    </a:cubicBezTo>
                    <a:cubicBezTo>
                      <a:pt x="333" y="508"/>
                      <a:pt x="333" y="508"/>
                      <a:pt x="334" y="507"/>
                    </a:cubicBezTo>
                    <a:cubicBezTo>
                      <a:pt x="334" y="506"/>
                      <a:pt x="334" y="505"/>
                      <a:pt x="335" y="505"/>
                    </a:cubicBezTo>
                    <a:cubicBezTo>
                      <a:pt x="336" y="503"/>
                      <a:pt x="337" y="502"/>
                      <a:pt x="338" y="500"/>
                    </a:cubicBezTo>
                    <a:cubicBezTo>
                      <a:pt x="341" y="496"/>
                      <a:pt x="341" y="490"/>
                      <a:pt x="342" y="485"/>
                    </a:cubicBezTo>
                    <a:cubicBezTo>
                      <a:pt x="342" y="483"/>
                      <a:pt x="342" y="481"/>
                      <a:pt x="342" y="480"/>
                    </a:cubicBezTo>
                    <a:cubicBezTo>
                      <a:pt x="341" y="479"/>
                      <a:pt x="339" y="478"/>
                      <a:pt x="340" y="476"/>
                    </a:cubicBezTo>
                    <a:cubicBezTo>
                      <a:pt x="340" y="474"/>
                      <a:pt x="343" y="472"/>
                      <a:pt x="342" y="469"/>
                    </a:cubicBezTo>
                    <a:cubicBezTo>
                      <a:pt x="341" y="467"/>
                      <a:pt x="340" y="468"/>
                      <a:pt x="339" y="466"/>
                    </a:cubicBezTo>
                    <a:cubicBezTo>
                      <a:pt x="339" y="465"/>
                      <a:pt x="340" y="463"/>
                      <a:pt x="340" y="462"/>
                    </a:cubicBezTo>
                    <a:cubicBezTo>
                      <a:pt x="341" y="461"/>
                      <a:pt x="341" y="459"/>
                      <a:pt x="342" y="458"/>
                    </a:cubicBezTo>
                    <a:cubicBezTo>
                      <a:pt x="343" y="457"/>
                      <a:pt x="344" y="454"/>
                      <a:pt x="345" y="454"/>
                    </a:cubicBezTo>
                    <a:cubicBezTo>
                      <a:pt x="346" y="453"/>
                      <a:pt x="348" y="454"/>
                      <a:pt x="349" y="453"/>
                    </a:cubicBezTo>
                    <a:cubicBezTo>
                      <a:pt x="350" y="452"/>
                      <a:pt x="349" y="450"/>
                      <a:pt x="349" y="449"/>
                    </a:cubicBezTo>
                    <a:cubicBezTo>
                      <a:pt x="349" y="448"/>
                      <a:pt x="350" y="446"/>
                      <a:pt x="351" y="446"/>
                    </a:cubicBezTo>
                    <a:cubicBezTo>
                      <a:pt x="352" y="445"/>
                      <a:pt x="353" y="445"/>
                      <a:pt x="353" y="443"/>
                    </a:cubicBezTo>
                    <a:cubicBezTo>
                      <a:pt x="354" y="442"/>
                      <a:pt x="354" y="441"/>
                      <a:pt x="354" y="440"/>
                    </a:cubicBezTo>
                    <a:cubicBezTo>
                      <a:pt x="354" y="439"/>
                      <a:pt x="355" y="438"/>
                      <a:pt x="355" y="437"/>
                    </a:cubicBezTo>
                    <a:cubicBezTo>
                      <a:pt x="354" y="434"/>
                      <a:pt x="352" y="432"/>
                      <a:pt x="353" y="429"/>
                    </a:cubicBezTo>
                    <a:cubicBezTo>
                      <a:pt x="353" y="428"/>
                      <a:pt x="355" y="428"/>
                      <a:pt x="356" y="426"/>
                    </a:cubicBezTo>
                    <a:cubicBezTo>
                      <a:pt x="356" y="426"/>
                      <a:pt x="356" y="425"/>
                      <a:pt x="356" y="424"/>
                    </a:cubicBezTo>
                    <a:cubicBezTo>
                      <a:pt x="356" y="423"/>
                      <a:pt x="357" y="422"/>
                      <a:pt x="357" y="422"/>
                    </a:cubicBezTo>
                    <a:cubicBezTo>
                      <a:pt x="360" y="416"/>
                      <a:pt x="355" y="409"/>
                      <a:pt x="360" y="404"/>
                    </a:cubicBezTo>
                    <a:cubicBezTo>
                      <a:pt x="363" y="402"/>
                      <a:pt x="365" y="399"/>
                      <a:pt x="364" y="396"/>
                    </a:cubicBezTo>
                    <a:cubicBezTo>
                      <a:pt x="362" y="393"/>
                      <a:pt x="360" y="390"/>
                      <a:pt x="360" y="387"/>
                    </a:cubicBezTo>
                    <a:cubicBezTo>
                      <a:pt x="359" y="384"/>
                      <a:pt x="361" y="381"/>
                      <a:pt x="361" y="377"/>
                    </a:cubicBezTo>
                    <a:cubicBezTo>
                      <a:pt x="361" y="375"/>
                      <a:pt x="362" y="371"/>
                      <a:pt x="361" y="369"/>
                    </a:cubicBezTo>
                    <a:cubicBezTo>
                      <a:pt x="360" y="367"/>
                      <a:pt x="359" y="367"/>
                      <a:pt x="360" y="364"/>
                    </a:cubicBezTo>
                    <a:cubicBezTo>
                      <a:pt x="361" y="362"/>
                      <a:pt x="362" y="361"/>
                      <a:pt x="362" y="359"/>
                    </a:cubicBezTo>
                    <a:cubicBezTo>
                      <a:pt x="363" y="356"/>
                      <a:pt x="363" y="353"/>
                      <a:pt x="362" y="350"/>
                    </a:cubicBezTo>
                    <a:cubicBezTo>
                      <a:pt x="361" y="349"/>
                      <a:pt x="360" y="347"/>
                      <a:pt x="359" y="345"/>
                    </a:cubicBezTo>
                    <a:cubicBezTo>
                      <a:pt x="358" y="344"/>
                      <a:pt x="358" y="342"/>
                      <a:pt x="358" y="340"/>
                    </a:cubicBezTo>
                    <a:cubicBezTo>
                      <a:pt x="357" y="337"/>
                      <a:pt x="354" y="334"/>
                      <a:pt x="350" y="334"/>
                    </a:cubicBezTo>
                    <a:cubicBezTo>
                      <a:pt x="347" y="333"/>
                      <a:pt x="344" y="335"/>
                      <a:pt x="341" y="332"/>
                    </a:cubicBezTo>
                    <a:cubicBezTo>
                      <a:pt x="341" y="331"/>
                      <a:pt x="341" y="331"/>
                      <a:pt x="341" y="331"/>
                    </a:cubicBezTo>
                    <a:cubicBezTo>
                      <a:pt x="340" y="331"/>
                      <a:pt x="340" y="332"/>
                      <a:pt x="339" y="332"/>
                    </a:cubicBezTo>
                    <a:cubicBezTo>
                      <a:pt x="336" y="334"/>
                      <a:pt x="335" y="333"/>
                      <a:pt x="331" y="331"/>
                    </a:cubicBez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nvGrpSpPr>
              <p:cNvPr id="348" name="グループ化 347"/>
              <p:cNvGrpSpPr/>
              <p:nvPr/>
            </p:nvGrpSpPr>
            <p:grpSpPr>
              <a:xfrm>
                <a:off x="4156075" y="4219575"/>
                <a:ext cx="2254250" cy="2627313"/>
                <a:chOff x="4156075" y="4219575"/>
                <a:chExt cx="2254250" cy="2627313"/>
              </a:xfrm>
              <a:grpFill/>
            </p:grpSpPr>
            <p:sp>
              <p:nvSpPr>
                <p:cNvPr id="371" name="Freeform 87"/>
                <p:cNvSpPr>
                  <a:spLocks/>
                </p:cNvSpPr>
                <p:nvPr/>
              </p:nvSpPr>
              <p:spPr bwMode="auto">
                <a:xfrm>
                  <a:off x="4194175" y="5018088"/>
                  <a:ext cx="130175" cy="160338"/>
                </a:xfrm>
                <a:custGeom>
                  <a:avLst/>
                  <a:gdLst>
                    <a:gd name="T0" fmla="*/ 28 w 82"/>
                    <a:gd name="T1" fmla="*/ 90 h 101"/>
                    <a:gd name="T2" fmla="*/ 56 w 82"/>
                    <a:gd name="T3" fmla="*/ 101 h 101"/>
                    <a:gd name="T4" fmla="*/ 82 w 82"/>
                    <a:gd name="T5" fmla="*/ 42 h 101"/>
                    <a:gd name="T6" fmla="*/ 33 w 82"/>
                    <a:gd name="T7" fmla="*/ 0 h 101"/>
                    <a:gd name="T8" fmla="*/ 0 w 82"/>
                    <a:gd name="T9" fmla="*/ 68 h 101"/>
                    <a:gd name="T10" fmla="*/ 30 w 82"/>
                    <a:gd name="T11" fmla="*/ 82 h 101"/>
                    <a:gd name="T12" fmla="*/ 28 w 82"/>
                    <a:gd name="T13" fmla="*/ 90 h 101"/>
                  </a:gdLst>
                  <a:ahLst/>
                  <a:cxnLst>
                    <a:cxn ang="0">
                      <a:pos x="T0" y="T1"/>
                    </a:cxn>
                    <a:cxn ang="0">
                      <a:pos x="T2" y="T3"/>
                    </a:cxn>
                    <a:cxn ang="0">
                      <a:pos x="T4" y="T5"/>
                    </a:cxn>
                    <a:cxn ang="0">
                      <a:pos x="T6" y="T7"/>
                    </a:cxn>
                    <a:cxn ang="0">
                      <a:pos x="T8" y="T9"/>
                    </a:cxn>
                    <a:cxn ang="0">
                      <a:pos x="T10" y="T11"/>
                    </a:cxn>
                    <a:cxn ang="0">
                      <a:pos x="T12" y="T13"/>
                    </a:cxn>
                  </a:cxnLst>
                  <a:rect l="0" t="0" r="r" b="b"/>
                  <a:pathLst>
                    <a:path w="82" h="101">
                      <a:moveTo>
                        <a:pt x="28" y="90"/>
                      </a:moveTo>
                      <a:lnTo>
                        <a:pt x="56" y="101"/>
                      </a:lnTo>
                      <a:lnTo>
                        <a:pt x="82" y="42"/>
                      </a:lnTo>
                      <a:lnTo>
                        <a:pt x="33" y="0"/>
                      </a:lnTo>
                      <a:lnTo>
                        <a:pt x="0" y="68"/>
                      </a:lnTo>
                      <a:lnTo>
                        <a:pt x="30" y="82"/>
                      </a:lnTo>
                      <a:lnTo>
                        <a:pt x="28" y="90"/>
                      </a:ln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2" name="Freeform 88"/>
                <p:cNvSpPr>
                  <a:spLocks/>
                </p:cNvSpPr>
                <p:nvPr/>
              </p:nvSpPr>
              <p:spPr bwMode="auto">
                <a:xfrm>
                  <a:off x="4452938" y="5002213"/>
                  <a:ext cx="176212" cy="192088"/>
                </a:xfrm>
                <a:custGeom>
                  <a:avLst/>
                  <a:gdLst>
                    <a:gd name="T0" fmla="*/ 80 w 111"/>
                    <a:gd name="T1" fmla="*/ 0 h 121"/>
                    <a:gd name="T2" fmla="*/ 66 w 111"/>
                    <a:gd name="T3" fmla="*/ 26 h 121"/>
                    <a:gd name="T4" fmla="*/ 33 w 111"/>
                    <a:gd name="T5" fmla="*/ 17 h 121"/>
                    <a:gd name="T6" fmla="*/ 0 w 111"/>
                    <a:gd name="T7" fmla="*/ 78 h 121"/>
                    <a:gd name="T8" fmla="*/ 75 w 111"/>
                    <a:gd name="T9" fmla="*/ 121 h 121"/>
                    <a:gd name="T10" fmla="*/ 104 w 111"/>
                    <a:gd name="T11" fmla="*/ 69 h 121"/>
                    <a:gd name="T12" fmla="*/ 108 w 111"/>
                    <a:gd name="T13" fmla="*/ 66 h 121"/>
                    <a:gd name="T14" fmla="*/ 111 w 111"/>
                    <a:gd name="T15" fmla="*/ 12 h 121"/>
                    <a:gd name="T16" fmla="*/ 80 w 111"/>
                    <a:gd name="T17" fmla="*/ 0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121">
                      <a:moveTo>
                        <a:pt x="80" y="0"/>
                      </a:moveTo>
                      <a:lnTo>
                        <a:pt x="66" y="26"/>
                      </a:lnTo>
                      <a:lnTo>
                        <a:pt x="33" y="17"/>
                      </a:lnTo>
                      <a:lnTo>
                        <a:pt x="0" y="78"/>
                      </a:lnTo>
                      <a:lnTo>
                        <a:pt x="75" y="121"/>
                      </a:lnTo>
                      <a:lnTo>
                        <a:pt x="104" y="69"/>
                      </a:lnTo>
                      <a:lnTo>
                        <a:pt x="108" y="66"/>
                      </a:lnTo>
                      <a:lnTo>
                        <a:pt x="111" y="12"/>
                      </a:lnTo>
                      <a:lnTo>
                        <a:pt x="80" y="0"/>
                      </a:ln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3" name="Freeform 89"/>
                <p:cNvSpPr>
                  <a:spLocks/>
                </p:cNvSpPr>
                <p:nvPr/>
              </p:nvSpPr>
              <p:spPr bwMode="auto">
                <a:xfrm>
                  <a:off x="4156075" y="4219575"/>
                  <a:ext cx="2254250" cy="2627313"/>
                </a:xfrm>
                <a:custGeom>
                  <a:avLst/>
                  <a:gdLst>
                    <a:gd name="T0" fmla="*/ 583 w 601"/>
                    <a:gd name="T1" fmla="*/ 290 h 701"/>
                    <a:gd name="T2" fmla="*/ 566 w 601"/>
                    <a:gd name="T3" fmla="*/ 261 h 701"/>
                    <a:gd name="T4" fmla="*/ 554 w 601"/>
                    <a:gd name="T5" fmla="*/ 243 h 701"/>
                    <a:gd name="T6" fmla="*/ 534 w 601"/>
                    <a:gd name="T7" fmla="*/ 233 h 701"/>
                    <a:gd name="T8" fmla="*/ 535 w 601"/>
                    <a:gd name="T9" fmla="*/ 193 h 701"/>
                    <a:gd name="T10" fmla="*/ 515 w 601"/>
                    <a:gd name="T11" fmla="*/ 206 h 701"/>
                    <a:gd name="T12" fmla="*/ 507 w 601"/>
                    <a:gd name="T13" fmla="*/ 212 h 701"/>
                    <a:gd name="T14" fmla="*/ 488 w 601"/>
                    <a:gd name="T15" fmla="*/ 212 h 701"/>
                    <a:gd name="T16" fmla="*/ 476 w 601"/>
                    <a:gd name="T17" fmla="*/ 192 h 701"/>
                    <a:gd name="T18" fmla="*/ 474 w 601"/>
                    <a:gd name="T19" fmla="*/ 169 h 701"/>
                    <a:gd name="T20" fmla="*/ 436 w 601"/>
                    <a:gd name="T21" fmla="*/ 165 h 701"/>
                    <a:gd name="T22" fmla="*/ 423 w 601"/>
                    <a:gd name="T23" fmla="*/ 145 h 701"/>
                    <a:gd name="T24" fmla="*/ 413 w 601"/>
                    <a:gd name="T25" fmla="*/ 126 h 701"/>
                    <a:gd name="T26" fmla="*/ 390 w 601"/>
                    <a:gd name="T27" fmla="*/ 86 h 701"/>
                    <a:gd name="T28" fmla="*/ 389 w 601"/>
                    <a:gd name="T29" fmla="*/ 60 h 701"/>
                    <a:gd name="T30" fmla="*/ 347 w 601"/>
                    <a:gd name="T31" fmla="*/ 81 h 701"/>
                    <a:gd name="T32" fmla="*/ 291 w 601"/>
                    <a:gd name="T33" fmla="*/ 55 h 701"/>
                    <a:gd name="T34" fmla="*/ 189 w 601"/>
                    <a:gd name="T35" fmla="*/ 17 h 701"/>
                    <a:gd name="T36" fmla="*/ 115 w 601"/>
                    <a:gd name="T37" fmla="*/ 2 h 701"/>
                    <a:gd name="T38" fmla="*/ 102 w 601"/>
                    <a:gd name="T39" fmla="*/ 32 h 701"/>
                    <a:gd name="T40" fmla="*/ 133 w 601"/>
                    <a:gd name="T41" fmla="*/ 72 h 701"/>
                    <a:gd name="T42" fmla="*/ 191 w 601"/>
                    <a:gd name="T43" fmla="*/ 62 h 701"/>
                    <a:gd name="T44" fmla="*/ 206 w 601"/>
                    <a:gd name="T45" fmla="*/ 94 h 701"/>
                    <a:gd name="T46" fmla="*/ 164 w 601"/>
                    <a:gd name="T47" fmla="*/ 126 h 701"/>
                    <a:gd name="T48" fmla="*/ 166 w 601"/>
                    <a:gd name="T49" fmla="*/ 166 h 701"/>
                    <a:gd name="T50" fmla="*/ 99 w 601"/>
                    <a:gd name="T51" fmla="*/ 85 h 701"/>
                    <a:gd name="T52" fmla="*/ 60 w 601"/>
                    <a:gd name="T53" fmla="*/ 148 h 701"/>
                    <a:gd name="T54" fmla="*/ 28 w 601"/>
                    <a:gd name="T55" fmla="*/ 188 h 701"/>
                    <a:gd name="T56" fmla="*/ 132 w 601"/>
                    <a:gd name="T57" fmla="*/ 231 h 701"/>
                    <a:gd name="T58" fmla="*/ 136 w 601"/>
                    <a:gd name="T59" fmla="*/ 278 h 701"/>
                    <a:gd name="T60" fmla="*/ 144 w 601"/>
                    <a:gd name="T61" fmla="*/ 306 h 701"/>
                    <a:gd name="T62" fmla="*/ 143 w 601"/>
                    <a:gd name="T63" fmla="*/ 321 h 701"/>
                    <a:gd name="T64" fmla="*/ 168 w 601"/>
                    <a:gd name="T65" fmla="*/ 329 h 701"/>
                    <a:gd name="T66" fmla="*/ 188 w 601"/>
                    <a:gd name="T67" fmla="*/ 348 h 701"/>
                    <a:gd name="T68" fmla="*/ 170 w 601"/>
                    <a:gd name="T69" fmla="*/ 370 h 701"/>
                    <a:gd name="T70" fmla="*/ 195 w 601"/>
                    <a:gd name="T71" fmla="*/ 401 h 701"/>
                    <a:gd name="T72" fmla="*/ 206 w 601"/>
                    <a:gd name="T73" fmla="*/ 431 h 701"/>
                    <a:gd name="T74" fmla="*/ 225 w 601"/>
                    <a:gd name="T75" fmla="*/ 503 h 701"/>
                    <a:gd name="T76" fmla="*/ 260 w 601"/>
                    <a:gd name="T77" fmla="*/ 574 h 701"/>
                    <a:gd name="T78" fmla="*/ 309 w 601"/>
                    <a:gd name="T79" fmla="*/ 621 h 701"/>
                    <a:gd name="T80" fmla="*/ 325 w 601"/>
                    <a:gd name="T81" fmla="*/ 686 h 701"/>
                    <a:gd name="T82" fmla="*/ 377 w 601"/>
                    <a:gd name="T83" fmla="*/ 693 h 701"/>
                    <a:gd name="T84" fmla="*/ 410 w 601"/>
                    <a:gd name="T85" fmla="*/ 644 h 701"/>
                    <a:gd name="T86" fmla="*/ 448 w 601"/>
                    <a:gd name="T87" fmla="*/ 595 h 701"/>
                    <a:gd name="T88" fmla="*/ 447 w 601"/>
                    <a:gd name="T89" fmla="*/ 554 h 701"/>
                    <a:gd name="T90" fmla="*/ 432 w 601"/>
                    <a:gd name="T91" fmla="*/ 508 h 701"/>
                    <a:gd name="T92" fmla="*/ 427 w 601"/>
                    <a:gd name="T93" fmla="*/ 471 h 701"/>
                    <a:gd name="T94" fmla="*/ 440 w 601"/>
                    <a:gd name="T95" fmla="*/ 414 h 701"/>
                    <a:gd name="T96" fmla="*/ 425 w 601"/>
                    <a:gd name="T97" fmla="*/ 381 h 701"/>
                    <a:gd name="T98" fmla="*/ 448 w 601"/>
                    <a:gd name="T99" fmla="*/ 382 h 701"/>
                    <a:gd name="T100" fmla="*/ 486 w 601"/>
                    <a:gd name="T101" fmla="*/ 357 h 701"/>
                    <a:gd name="T102" fmla="*/ 496 w 601"/>
                    <a:gd name="T103" fmla="*/ 320 h 701"/>
                    <a:gd name="T104" fmla="*/ 522 w 601"/>
                    <a:gd name="T105" fmla="*/ 336 h 701"/>
                    <a:gd name="T106" fmla="*/ 543 w 601"/>
                    <a:gd name="T107" fmla="*/ 379 h 701"/>
                    <a:gd name="T108" fmla="*/ 582 w 601"/>
                    <a:gd name="T109" fmla="*/ 382 h 701"/>
                    <a:gd name="T110" fmla="*/ 592 w 601"/>
                    <a:gd name="T111" fmla="*/ 353 h 701"/>
                    <a:gd name="T112" fmla="*/ 599 w 601"/>
                    <a:gd name="T113" fmla="*/ 306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01" h="701">
                      <a:moveTo>
                        <a:pt x="595" y="301"/>
                      </a:moveTo>
                      <a:cubicBezTo>
                        <a:pt x="594" y="300"/>
                        <a:pt x="592" y="300"/>
                        <a:pt x="591" y="299"/>
                      </a:cubicBezTo>
                      <a:cubicBezTo>
                        <a:pt x="590" y="299"/>
                        <a:pt x="590" y="297"/>
                        <a:pt x="589" y="296"/>
                      </a:cubicBezTo>
                      <a:cubicBezTo>
                        <a:pt x="588" y="295"/>
                        <a:pt x="587" y="294"/>
                        <a:pt x="586" y="294"/>
                      </a:cubicBezTo>
                      <a:cubicBezTo>
                        <a:pt x="585" y="294"/>
                        <a:pt x="584" y="295"/>
                        <a:pt x="583" y="295"/>
                      </a:cubicBezTo>
                      <a:cubicBezTo>
                        <a:pt x="581" y="295"/>
                        <a:pt x="579" y="292"/>
                        <a:pt x="580" y="290"/>
                      </a:cubicBezTo>
                      <a:cubicBezTo>
                        <a:pt x="581" y="290"/>
                        <a:pt x="582" y="291"/>
                        <a:pt x="583" y="290"/>
                      </a:cubicBezTo>
                      <a:cubicBezTo>
                        <a:pt x="582" y="289"/>
                        <a:pt x="581" y="286"/>
                        <a:pt x="580" y="285"/>
                      </a:cubicBezTo>
                      <a:cubicBezTo>
                        <a:pt x="578" y="283"/>
                        <a:pt x="577" y="281"/>
                        <a:pt x="580" y="280"/>
                      </a:cubicBezTo>
                      <a:cubicBezTo>
                        <a:pt x="582" y="279"/>
                        <a:pt x="585" y="278"/>
                        <a:pt x="581" y="276"/>
                      </a:cubicBezTo>
                      <a:cubicBezTo>
                        <a:pt x="579" y="276"/>
                        <a:pt x="578" y="276"/>
                        <a:pt x="577" y="274"/>
                      </a:cubicBezTo>
                      <a:cubicBezTo>
                        <a:pt x="576" y="273"/>
                        <a:pt x="576" y="272"/>
                        <a:pt x="575" y="271"/>
                      </a:cubicBezTo>
                      <a:cubicBezTo>
                        <a:pt x="573" y="269"/>
                        <a:pt x="571" y="268"/>
                        <a:pt x="570" y="265"/>
                      </a:cubicBezTo>
                      <a:cubicBezTo>
                        <a:pt x="569" y="263"/>
                        <a:pt x="568" y="262"/>
                        <a:pt x="566" y="261"/>
                      </a:cubicBezTo>
                      <a:cubicBezTo>
                        <a:pt x="564" y="260"/>
                        <a:pt x="562" y="259"/>
                        <a:pt x="560" y="258"/>
                      </a:cubicBezTo>
                      <a:cubicBezTo>
                        <a:pt x="558" y="258"/>
                        <a:pt x="557" y="257"/>
                        <a:pt x="557" y="254"/>
                      </a:cubicBezTo>
                      <a:cubicBezTo>
                        <a:pt x="559" y="253"/>
                        <a:pt x="561" y="254"/>
                        <a:pt x="562" y="252"/>
                      </a:cubicBezTo>
                      <a:cubicBezTo>
                        <a:pt x="563" y="250"/>
                        <a:pt x="562" y="248"/>
                        <a:pt x="561" y="247"/>
                      </a:cubicBezTo>
                      <a:cubicBezTo>
                        <a:pt x="560" y="247"/>
                        <a:pt x="558" y="247"/>
                        <a:pt x="558" y="246"/>
                      </a:cubicBezTo>
                      <a:cubicBezTo>
                        <a:pt x="557" y="245"/>
                        <a:pt x="557" y="244"/>
                        <a:pt x="556" y="244"/>
                      </a:cubicBezTo>
                      <a:cubicBezTo>
                        <a:pt x="556" y="243"/>
                        <a:pt x="555" y="242"/>
                        <a:pt x="554" y="243"/>
                      </a:cubicBezTo>
                      <a:cubicBezTo>
                        <a:pt x="553" y="243"/>
                        <a:pt x="553" y="244"/>
                        <a:pt x="553" y="245"/>
                      </a:cubicBezTo>
                      <a:cubicBezTo>
                        <a:pt x="551" y="246"/>
                        <a:pt x="550" y="245"/>
                        <a:pt x="550" y="243"/>
                      </a:cubicBezTo>
                      <a:cubicBezTo>
                        <a:pt x="550" y="241"/>
                        <a:pt x="552" y="240"/>
                        <a:pt x="552" y="239"/>
                      </a:cubicBezTo>
                      <a:cubicBezTo>
                        <a:pt x="552" y="236"/>
                        <a:pt x="549" y="237"/>
                        <a:pt x="547" y="237"/>
                      </a:cubicBezTo>
                      <a:cubicBezTo>
                        <a:pt x="545" y="237"/>
                        <a:pt x="544" y="237"/>
                        <a:pt x="543" y="234"/>
                      </a:cubicBezTo>
                      <a:cubicBezTo>
                        <a:pt x="542" y="233"/>
                        <a:pt x="537" y="236"/>
                        <a:pt x="535" y="236"/>
                      </a:cubicBezTo>
                      <a:cubicBezTo>
                        <a:pt x="534" y="236"/>
                        <a:pt x="534" y="235"/>
                        <a:pt x="534" y="233"/>
                      </a:cubicBezTo>
                      <a:cubicBezTo>
                        <a:pt x="535" y="230"/>
                        <a:pt x="534" y="227"/>
                        <a:pt x="534" y="224"/>
                      </a:cubicBezTo>
                      <a:cubicBezTo>
                        <a:pt x="534" y="223"/>
                        <a:pt x="535" y="222"/>
                        <a:pt x="535" y="220"/>
                      </a:cubicBezTo>
                      <a:cubicBezTo>
                        <a:pt x="535" y="218"/>
                        <a:pt x="536" y="219"/>
                        <a:pt x="537" y="218"/>
                      </a:cubicBezTo>
                      <a:cubicBezTo>
                        <a:pt x="539" y="216"/>
                        <a:pt x="538" y="214"/>
                        <a:pt x="538" y="211"/>
                      </a:cubicBezTo>
                      <a:cubicBezTo>
                        <a:pt x="538" y="209"/>
                        <a:pt x="538" y="207"/>
                        <a:pt x="539" y="205"/>
                      </a:cubicBezTo>
                      <a:cubicBezTo>
                        <a:pt x="539" y="202"/>
                        <a:pt x="539" y="201"/>
                        <a:pt x="538" y="199"/>
                      </a:cubicBezTo>
                      <a:cubicBezTo>
                        <a:pt x="537" y="197"/>
                        <a:pt x="536" y="195"/>
                        <a:pt x="535" y="193"/>
                      </a:cubicBezTo>
                      <a:cubicBezTo>
                        <a:pt x="534" y="192"/>
                        <a:pt x="534" y="192"/>
                        <a:pt x="534" y="191"/>
                      </a:cubicBezTo>
                      <a:cubicBezTo>
                        <a:pt x="532" y="191"/>
                        <a:pt x="530" y="191"/>
                        <a:pt x="528" y="191"/>
                      </a:cubicBezTo>
                      <a:cubicBezTo>
                        <a:pt x="525" y="191"/>
                        <a:pt x="523" y="192"/>
                        <a:pt x="520" y="192"/>
                      </a:cubicBezTo>
                      <a:cubicBezTo>
                        <a:pt x="519" y="192"/>
                        <a:pt x="516" y="191"/>
                        <a:pt x="514" y="192"/>
                      </a:cubicBezTo>
                      <a:cubicBezTo>
                        <a:pt x="513" y="193"/>
                        <a:pt x="514" y="198"/>
                        <a:pt x="515" y="199"/>
                      </a:cubicBezTo>
                      <a:cubicBezTo>
                        <a:pt x="515" y="200"/>
                        <a:pt x="515" y="201"/>
                        <a:pt x="515" y="202"/>
                      </a:cubicBezTo>
                      <a:cubicBezTo>
                        <a:pt x="515" y="203"/>
                        <a:pt x="514" y="204"/>
                        <a:pt x="515" y="206"/>
                      </a:cubicBezTo>
                      <a:cubicBezTo>
                        <a:pt x="516" y="207"/>
                        <a:pt x="517" y="206"/>
                        <a:pt x="517" y="208"/>
                      </a:cubicBezTo>
                      <a:cubicBezTo>
                        <a:pt x="517" y="209"/>
                        <a:pt x="517" y="210"/>
                        <a:pt x="517" y="211"/>
                      </a:cubicBezTo>
                      <a:cubicBezTo>
                        <a:pt x="517" y="212"/>
                        <a:pt x="517" y="213"/>
                        <a:pt x="516" y="214"/>
                      </a:cubicBezTo>
                      <a:cubicBezTo>
                        <a:pt x="516" y="214"/>
                        <a:pt x="514" y="214"/>
                        <a:pt x="514" y="214"/>
                      </a:cubicBezTo>
                      <a:cubicBezTo>
                        <a:pt x="513" y="213"/>
                        <a:pt x="513" y="213"/>
                        <a:pt x="513" y="212"/>
                      </a:cubicBezTo>
                      <a:cubicBezTo>
                        <a:pt x="512" y="212"/>
                        <a:pt x="513" y="212"/>
                        <a:pt x="512" y="212"/>
                      </a:cubicBezTo>
                      <a:cubicBezTo>
                        <a:pt x="510" y="211"/>
                        <a:pt x="509" y="212"/>
                        <a:pt x="507" y="212"/>
                      </a:cubicBezTo>
                      <a:cubicBezTo>
                        <a:pt x="507" y="213"/>
                        <a:pt x="507" y="214"/>
                        <a:pt x="506" y="216"/>
                      </a:cubicBezTo>
                      <a:cubicBezTo>
                        <a:pt x="505" y="216"/>
                        <a:pt x="502" y="217"/>
                        <a:pt x="501" y="215"/>
                      </a:cubicBezTo>
                      <a:cubicBezTo>
                        <a:pt x="500" y="214"/>
                        <a:pt x="502" y="213"/>
                        <a:pt x="499" y="214"/>
                      </a:cubicBezTo>
                      <a:cubicBezTo>
                        <a:pt x="498" y="214"/>
                        <a:pt x="498" y="214"/>
                        <a:pt x="497" y="214"/>
                      </a:cubicBezTo>
                      <a:cubicBezTo>
                        <a:pt x="497" y="212"/>
                        <a:pt x="496" y="212"/>
                        <a:pt x="494" y="212"/>
                      </a:cubicBezTo>
                      <a:cubicBezTo>
                        <a:pt x="492" y="212"/>
                        <a:pt x="492" y="213"/>
                        <a:pt x="491" y="215"/>
                      </a:cubicBezTo>
                      <a:cubicBezTo>
                        <a:pt x="489" y="216"/>
                        <a:pt x="491" y="212"/>
                        <a:pt x="488" y="212"/>
                      </a:cubicBezTo>
                      <a:cubicBezTo>
                        <a:pt x="487" y="212"/>
                        <a:pt x="487" y="213"/>
                        <a:pt x="486" y="212"/>
                      </a:cubicBezTo>
                      <a:cubicBezTo>
                        <a:pt x="485" y="212"/>
                        <a:pt x="484" y="211"/>
                        <a:pt x="484" y="210"/>
                      </a:cubicBezTo>
                      <a:cubicBezTo>
                        <a:pt x="484" y="209"/>
                        <a:pt x="485" y="207"/>
                        <a:pt x="484" y="205"/>
                      </a:cubicBezTo>
                      <a:cubicBezTo>
                        <a:pt x="484" y="204"/>
                        <a:pt x="482" y="204"/>
                        <a:pt x="481" y="204"/>
                      </a:cubicBezTo>
                      <a:cubicBezTo>
                        <a:pt x="479" y="204"/>
                        <a:pt x="479" y="203"/>
                        <a:pt x="478" y="203"/>
                      </a:cubicBezTo>
                      <a:cubicBezTo>
                        <a:pt x="475" y="202"/>
                        <a:pt x="472" y="204"/>
                        <a:pt x="472" y="200"/>
                      </a:cubicBezTo>
                      <a:cubicBezTo>
                        <a:pt x="472" y="197"/>
                        <a:pt x="474" y="194"/>
                        <a:pt x="476" y="192"/>
                      </a:cubicBezTo>
                      <a:cubicBezTo>
                        <a:pt x="477" y="191"/>
                        <a:pt x="477" y="190"/>
                        <a:pt x="477" y="188"/>
                      </a:cubicBezTo>
                      <a:cubicBezTo>
                        <a:pt x="476" y="186"/>
                        <a:pt x="474" y="186"/>
                        <a:pt x="473" y="185"/>
                      </a:cubicBezTo>
                      <a:cubicBezTo>
                        <a:pt x="472" y="184"/>
                        <a:pt x="472" y="183"/>
                        <a:pt x="472" y="183"/>
                      </a:cubicBezTo>
                      <a:cubicBezTo>
                        <a:pt x="472" y="181"/>
                        <a:pt x="473" y="180"/>
                        <a:pt x="473" y="179"/>
                      </a:cubicBezTo>
                      <a:cubicBezTo>
                        <a:pt x="473" y="178"/>
                        <a:pt x="472" y="177"/>
                        <a:pt x="473" y="176"/>
                      </a:cubicBezTo>
                      <a:cubicBezTo>
                        <a:pt x="473" y="174"/>
                        <a:pt x="475" y="174"/>
                        <a:pt x="475" y="173"/>
                      </a:cubicBezTo>
                      <a:cubicBezTo>
                        <a:pt x="475" y="172"/>
                        <a:pt x="474" y="170"/>
                        <a:pt x="474" y="169"/>
                      </a:cubicBezTo>
                      <a:cubicBezTo>
                        <a:pt x="473" y="168"/>
                        <a:pt x="472" y="168"/>
                        <a:pt x="470" y="168"/>
                      </a:cubicBezTo>
                      <a:cubicBezTo>
                        <a:pt x="469" y="168"/>
                        <a:pt x="467" y="169"/>
                        <a:pt x="465" y="169"/>
                      </a:cubicBezTo>
                      <a:cubicBezTo>
                        <a:pt x="463" y="169"/>
                        <a:pt x="462" y="170"/>
                        <a:pt x="460" y="170"/>
                      </a:cubicBezTo>
                      <a:cubicBezTo>
                        <a:pt x="458" y="170"/>
                        <a:pt x="456" y="170"/>
                        <a:pt x="454" y="170"/>
                      </a:cubicBezTo>
                      <a:cubicBezTo>
                        <a:pt x="449" y="170"/>
                        <a:pt x="444" y="169"/>
                        <a:pt x="440" y="169"/>
                      </a:cubicBezTo>
                      <a:cubicBezTo>
                        <a:pt x="438" y="169"/>
                        <a:pt x="438" y="170"/>
                        <a:pt x="437" y="168"/>
                      </a:cubicBezTo>
                      <a:cubicBezTo>
                        <a:pt x="437" y="167"/>
                        <a:pt x="437" y="166"/>
                        <a:pt x="436" y="165"/>
                      </a:cubicBezTo>
                      <a:cubicBezTo>
                        <a:pt x="436" y="165"/>
                        <a:pt x="436" y="163"/>
                        <a:pt x="436" y="163"/>
                      </a:cubicBezTo>
                      <a:cubicBezTo>
                        <a:pt x="436" y="161"/>
                        <a:pt x="435" y="162"/>
                        <a:pt x="434" y="162"/>
                      </a:cubicBezTo>
                      <a:cubicBezTo>
                        <a:pt x="432" y="161"/>
                        <a:pt x="433" y="159"/>
                        <a:pt x="432" y="157"/>
                      </a:cubicBezTo>
                      <a:cubicBezTo>
                        <a:pt x="432" y="156"/>
                        <a:pt x="429" y="153"/>
                        <a:pt x="432" y="153"/>
                      </a:cubicBezTo>
                      <a:cubicBezTo>
                        <a:pt x="432" y="151"/>
                        <a:pt x="432" y="149"/>
                        <a:pt x="432" y="147"/>
                      </a:cubicBezTo>
                      <a:cubicBezTo>
                        <a:pt x="431" y="144"/>
                        <a:pt x="428" y="145"/>
                        <a:pt x="426" y="146"/>
                      </a:cubicBezTo>
                      <a:cubicBezTo>
                        <a:pt x="425" y="146"/>
                        <a:pt x="424" y="146"/>
                        <a:pt x="423" y="145"/>
                      </a:cubicBezTo>
                      <a:cubicBezTo>
                        <a:pt x="422" y="144"/>
                        <a:pt x="421" y="143"/>
                        <a:pt x="421" y="142"/>
                      </a:cubicBezTo>
                      <a:cubicBezTo>
                        <a:pt x="420" y="141"/>
                        <a:pt x="420" y="139"/>
                        <a:pt x="419" y="137"/>
                      </a:cubicBezTo>
                      <a:cubicBezTo>
                        <a:pt x="419" y="136"/>
                        <a:pt x="418" y="136"/>
                        <a:pt x="418" y="134"/>
                      </a:cubicBezTo>
                      <a:cubicBezTo>
                        <a:pt x="418" y="133"/>
                        <a:pt x="419" y="132"/>
                        <a:pt x="419" y="130"/>
                      </a:cubicBezTo>
                      <a:cubicBezTo>
                        <a:pt x="419" y="130"/>
                        <a:pt x="419" y="128"/>
                        <a:pt x="419" y="128"/>
                      </a:cubicBezTo>
                      <a:cubicBezTo>
                        <a:pt x="419" y="126"/>
                        <a:pt x="420" y="126"/>
                        <a:pt x="418" y="126"/>
                      </a:cubicBezTo>
                      <a:cubicBezTo>
                        <a:pt x="417" y="126"/>
                        <a:pt x="415" y="127"/>
                        <a:pt x="413" y="126"/>
                      </a:cubicBezTo>
                      <a:cubicBezTo>
                        <a:pt x="410" y="126"/>
                        <a:pt x="406" y="126"/>
                        <a:pt x="403" y="126"/>
                      </a:cubicBezTo>
                      <a:cubicBezTo>
                        <a:pt x="400" y="126"/>
                        <a:pt x="398" y="126"/>
                        <a:pt x="396" y="126"/>
                      </a:cubicBezTo>
                      <a:cubicBezTo>
                        <a:pt x="395" y="126"/>
                        <a:pt x="390" y="127"/>
                        <a:pt x="389" y="126"/>
                      </a:cubicBezTo>
                      <a:cubicBezTo>
                        <a:pt x="388" y="124"/>
                        <a:pt x="390" y="118"/>
                        <a:pt x="390" y="117"/>
                      </a:cubicBezTo>
                      <a:cubicBezTo>
                        <a:pt x="390" y="113"/>
                        <a:pt x="389" y="110"/>
                        <a:pt x="389" y="107"/>
                      </a:cubicBezTo>
                      <a:cubicBezTo>
                        <a:pt x="388" y="101"/>
                        <a:pt x="389" y="96"/>
                        <a:pt x="389" y="91"/>
                      </a:cubicBezTo>
                      <a:cubicBezTo>
                        <a:pt x="391" y="91"/>
                        <a:pt x="391" y="87"/>
                        <a:pt x="390" y="86"/>
                      </a:cubicBezTo>
                      <a:cubicBezTo>
                        <a:pt x="390" y="84"/>
                        <a:pt x="388" y="84"/>
                        <a:pt x="387" y="84"/>
                      </a:cubicBezTo>
                      <a:cubicBezTo>
                        <a:pt x="386" y="84"/>
                        <a:pt x="386" y="84"/>
                        <a:pt x="385" y="83"/>
                      </a:cubicBezTo>
                      <a:cubicBezTo>
                        <a:pt x="385" y="81"/>
                        <a:pt x="385" y="77"/>
                        <a:pt x="385" y="75"/>
                      </a:cubicBezTo>
                      <a:cubicBezTo>
                        <a:pt x="385" y="74"/>
                        <a:pt x="385" y="74"/>
                        <a:pt x="387" y="74"/>
                      </a:cubicBezTo>
                      <a:cubicBezTo>
                        <a:pt x="388" y="74"/>
                        <a:pt x="389" y="74"/>
                        <a:pt x="390" y="73"/>
                      </a:cubicBezTo>
                      <a:cubicBezTo>
                        <a:pt x="390" y="70"/>
                        <a:pt x="389" y="68"/>
                        <a:pt x="390" y="65"/>
                      </a:cubicBezTo>
                      <a:cubicBezTo>
                        <a:pt x="391" y="63"/>
                        <a:pt x="390" y="62"/>
                        <a:pt x="389" y="60"/>
                      </a:cubicBezTo>
                      <a:cubicBezTo>
                        <a:pt x="389" y="59"/>
                        <a:pt x="388" y="58"/>
                        <a:pt x="388" y="58"/>
                      </a:cubicBezTo>
                      <a:cubicBezTo>
                        <a:pt x="388" y="57"/>
                        <a:pt x="388" y="57"/>
                        <a:pt x="388" y="57"/>
                      </a:cubicBezTo>
                      <a:cubicBezTo>
                        <a:pt x="386" y="58"/>
                        <a:pt x="385" y="59"/>
                        <a:pt x="383" y="60"/>
                      </a:cubicBezTo>
                      <a:cubicBezTo>
                        <a:pt x="381" y="61"/>
                        <a:pt x="378" y="63"/>
                        <a:pt x="376" y="64"/>
                      </a:cubicBezTo>
                      <a:cubicBezTo>
                        <a:pt x="374" y="65"/>
                        <a:pt x="372" y="67"/>
                        <a:pt x="370" y="68"/>
                      </a:cubicBezTo>
                      <a:cubicBezTo>
                        <a:pt x="365" y="71"/>
                        <a:pt x="361" y="75"/>
                        <a:pt x="356" y="77"/>
                      </a:cubicBezTo>
                      <a:cubicBezTo>
                        <a:pt x="352" y="78"/>
                        <a:pt x="350" y="80"/>
                        <a:pt x="347" y="81"/>
                      </a:cubicBezTo>
                      <a:cubicBezTo>
                        <a:pt x="345" y="82"/>
                        <a:pt x="343" y="83"/>
                        <a:pt x="341" y="84"/>
                      </a:cubicBezTo>
                      <a:cubicBezTo>
                        <a:pt x="340" y="85"/>
                        <a:pt x="338" y="86"/>
                        <a:pt x="336" y="87"/>
                      </a:cubicBezTo>
                      <a:cubicBezTo>
                        <a:pt x="335" y="87"/>
                        <a:pt x="334" y="87"/>
                        <a:pt x="333" y="87"/>
                      </a:cubicBezTo>
                      <a:cubicBezTo>
                        <a:pt x="331" y="88"/>
                        <a:pt x="330" y="88"/>
                        <a:pt x="327" y="88"/>
                      </a:cubicBezTo>
                      <a:cubicBezTo>
                        <a:pt x="316" y="88"/>
                        <a:pt x="314" y="79"/>
                        <a:pt x="311" y="70"/>
                      </a:cubicBezTo>
                      <a:cubicBezTo>
                        <a:pt x="310" y="66"/>
                        <a:pt x="308" y="62"/>
                        <a:pt x="303" y="59"/>
                      </a:cubicBezTo>
                      <a:cubicBezTo>
                        <a:pt x="300" y="57"/>
                        <a:pt x="296" y="56"/>
                        <a:pt x="291" y="55"/>
                      </a:cubicBezTo>
                      <a:cubicBezTo>
                        <a:pt x="286" y="53"/>
                        <a:pt x="281" y="51"/>
                        <a:pt x="275" y="50"/>
                      </a:cubicBezTo>
                      <a:cubicBezTo>
                        <a:pt x="270" y="49"/>
                        <a:pt x="266" y="49"/>
                        <a:pt x="261" y="46"/>
                      </a:cubicBezTo>
                      <a:cubicBezTo>
                        <a:pt x="256" y="43"/>
                        <a:pt x="251" y="43"/>
                        <a:pt x="246" y="41"/>
                      </a:cubicBezTo>
                      <a:cubicBezTo>
                        <a:pt x="241" y="40"/>
                        <a:pt x="237" y="35"/>
                        <a:pt x="232" y="33"/>
                      </a:cubicBezTo>
                      <a:cubicBezTo>
                        <a:pt x="227" y="32"/>
                        <a:pt x="223" y="29"/>
                        <a:pt x="219" y="28"/>
                      </a:cubicBezTo>
                      <a:cubicBezTo>
                        <a:pt x="213" y="27"/>
                        <a:pt x="208" y="25"/>
                        <a:pt x="203" y="23"/>
                      </a:cubicBezTo>
                      <a:cubicBezTo>
                        <a:pt x="199" y="21"/>
                        <a:pt x="194" y="19"/>
                        <a:pt x="189" y="17"/>
                      </a:cubicBezTo>
                      <a:cubicBezTo>
                        <a:pt x="186" y="16"/>
                        <a:pt x="184" y="16"/>
                        <a:pt x="182" y="15"/>
                      </a:cubicBezTo>
                      <a:cubicBezTo>
                        <a:pt x="179" y="13"/>
                        <a:pt x="176" y="12"/>
                        <a:pt x="173" y="11"/>
                      </a:cubicBezTo>
                      <a:cubicBezTo>
                        <a:pt x="168" y="9"/>
                        <a:pt x="162" y="9"/>
                        <a:pt x="157" y="7"/>
                      </a:cubicBezTo>
                      <a:cubicBezTo>
                        <a:pt x="154" y="6"/>
                        <a:pt x="152" y="5"/>
                        <a:pt x="150" y="4"/>
                      </a:cubicBezTo>
                      <a:cubicBezTo>
                        <a:pt x="147" y="2"/>
                        <a:pt x="145" y="2"/>
                        <a:pt x="142" y="2"/>
                      </a:cubicBezTo>
                      <a:cubicBezTo>
                        <a:pt x="137" y="1"/>
                        <a:pt x="132" y="0"/>
                        <a:pt x="127" y="1"/>
                      </a:cubicBezTo>
                      <a:cubicBezTo>
                        <a:pt x="123" y="1"/>
                        <a:pt x="119" y="2"/>
                        <a:pt x="115" y="2"/>
                      </a:cubicBezTo>
                      <a:cubicBezTo>
                        <a:pt x="115" y="4"/>
                        <a:pt x="115" y="5"/>
                        <a:pt x="115" y="6"/>
                      </a:cubicBezTo>
                      <a:cubicBezTo>
                        <a:pt x="116" y="10"/>
                        <a:pt x="115" y="11"/>
                        <a:pt x="113" y="15"/>
                      </a:cubicBezTo>
                      <a:cubicBezTo>
                        <a:pt x="122" y="19"/>
                        <a:pt x="131" y="22"/>
                        <a:pt x="140" y="26"/>
                      </a:cubicBezTo>
                      <a:cubicBezTo>
                        <a:pt x="143" y="27"/>
                        <a:pt x="145" y="26"/>
                        <a:pt x="144" y="30"/>
                      </a:cubicBezTo>
                      <a:cubicBezTo>
                        <a:pt x="143" y="34"/>
                        <a:pt x="143" y="40"/>
                        <a:pt x="140" y="42"/>
                      </a:cubicBezTo>
                      <a:cubicBezTo>
                        <a:pt x="135" y="46"/>
                        <a:pt x="121" y="38"/>
                        <a:pt x="116" y="36"/>
                      </a:cubicBezTo>
                      <a:cubicBezTo>
                        <a:pt x="111" y="35"/>
                        <a:pt x="107" y="33"/>
                        <a:pt x="102" y="32"/>
                      </a:cubicBezTo>
                      <a:cubicBezTo>
                        <a:pt x="99" y="31"/>
                        <a:pt x="102" y="27"/>
                        <a:pt x="103" y="25"/>
                      </a:cubicBezTo>
                      <a:cubicBezTo>
                        <a:pt x="92" y="22"/>
                        <a:pt x="81" y="18"/>
                        <a:pt x="70" y="15"/>
                      </a:cubicBezTo>
                      <a:cubicBezTo>
                        <a:pt x="71" y="23"/>
                        <a:pt x="72" y="31"/>
                        <a:pt x="73" y="40"/>
                      </a:cubicBezTo>
                      <a:cubicBezTo>
                        <a:pt x="74" y="42"/>
                        <a:pt x="74" y="60"/>
                        <a:pt x="77" y="61"/>
                      </a:cubicBezTo>
                      <a:cubicBezTo>
                        <a:pt x="84" y="65"/>
                        <a:pt x="92" y="68"/>
                        <a:pt x="100" y="72"/>
                      </a:cubicBezTo>
                      <a:cubicBezTo>
                        <a:pt x="106" y="75"/>
                        <a:pt x="112" y="80"/>
                        <a:pt x="118" y="78"/>
                      </a:cubicBezTo>
                      <a:cubicBezTo>
                        <a:pt x="123" y="76"/>
                        <a:pt x="128" y="74"/>
                        <a:pt x="133" y="72"/>
                      </a:cubicBezTo>
                      <a:cubicBezTo>
                        <a:pt x="135" y="71"/>
                        <a:pt x="134" y="77"/>
                        <a:pt x="137" y="76"/>
                      </a:cubicBezTo>
                      <a:cubicBezTo>
                        <a:pt x="142" y="74"/>
                        <a:pt x="146" y="72"/>
                        <a:pt x="150" y="70"/>
                      </a:cubicBezTo>
                      <a:cubicBezTo>
                        <a:pt x="153" y="69"/>
                        <a:pt x="157" y="66"/>
                        <a:pt x="160" y="66"/>
                      </a:cubicBezTo>
                      <a:cubicBezTo>
                        <a:pt x="163" y="66"/>
                        <a:pt x="168" y="68"/>
                        <a:pt x="171" y="69"/>
                      </a:cubicBezTo>
                      <a:cubicBezTo>
                        <a:pt x="175" y="70"/>
                        <a:pt x="180" y="72"/>
                        <a:pt x="184" y="73"/>
                      </a:cubicBezTo>
                      <a:cubicBezTo>
                        <a:pt x="190" y="75"/>
                        <a:pt x="186" y="56"/>
                        <a:pt x="186" y="54"/>
                      </a:cubicBezTo>
                      <a:cubicBezTo>
                        <a:pt x="192" y="54"/>
                        <a:pt x="190" y="57"/>
                        <a:pt x="191" y="62"/>
                      </a:cubicBezTo>
                      <a:cubicBezTo>
                        <a:pt x="191" y="66"/>
                        <a:pt x="197" y="66"/>
                        <a:pt x="197" y="68"/>
                      </a:cubicBezTo>
                      <a:cubicBezTo>
                        <a:pt x="197" y="73"/>
                        <a:pt x="200" y="85"/>
                        <a:pt x="192" y="83"/>
                      </a:cubicBezTo>
                      <a:cubicBezTo>
                        <a:pt x="184" y="80"/>
                        <a:pt x="175" y="77"/>
                        <a:pt x="166" y="74"/>
                      </a:cubicBezTo>
                      <a:cubicBezTo>
                        <a:pt x="161" y="73"/>
                        <a:pt x="156" y="83"/>
                        <a:pt x="153" y="86"/>
                      </a:cubicBezTo>
                      <a:cubicBezTo>
                        <a:pt x="169" y="91"/>
                        <a:pt x="184" y="95"/>
                        <a:pt x="200" y="100"/>
                      </a:cubicBezTo>
                      <a:cubicBezTo>
                        <a:pt x="199" y="98"/>
                        <a:pt x="198" y="97"/>
                        <a:pt x="197" y="95"/>
                      </a:cubicBezTo>
                      <a:cubicBezTo>
                        <a:pt x="202" y="93"/>
                        <a:pt x="202" y="92"/>
                        <a:pt x="206" y="94"/>
                      </a:cubicBezTo>
                      <a:cubicBezTo>
                        <a:pt x="208" y="96"/>
                        <a:pt x="208" y="100"/>
                        <a:pt x="206" y="102"/>
                      </a:cubicBezTo>
                      <a:cubicBezTo>
                        <a:pt x="206" y="103"/>
                        <a:pt x="201" y="109"/>
                        <a:pt x="199" y="106"/>
                      </a:cubicBezTo>
                      <a:cubicBezTo>
                        <a:pt x="197" y="102"/>
                        <a:pt x="196" y="102"/>
                        <a:pt x="192" y="101"/>
                      </a:cubicBezTo>
                      <a:cubicBezTo>
                        <a:pt x="188" y="100"/>
                        <a:pt x="186" y="98"/>
                        <a:pt x="182" y="100"/>
                      </a:cubicBezTo>
                      <a:cubicBezTo>
                        <a:pt x="179" y="103"/>
                        <a:pt x="178" y="103"/>
                        <a:pt x="174" y="103"/>
                      </a:cubicBezTo>
                      <a:cubicBezTo>
                        <a:pt x="167" y="102"/>
                        <a:pt x="162" y="100"/>
                        <a:pt x="155" y="99"/>
                      </a:cubicBezTo>
                      <a:cubicBezTo>
                        <a:pt x="156" y="103"/>
                        <a:pt x="158" y="126"/>
                        <a:pt x="164" y="126"/>
                      </a:cubicBezTo>
                      <a:cubicBezTo>
                        <a:pt x="169" y="126"/>
                        <a:pt x="175" y="125"/>
                        <a:pt x="179" y="129"/>
                      </a:cubicBezTo>
                      <a:cubicBezTo>
                        <a:pt x="182" y="131"/>
                        <a:pt x="178" y="139"/>
                        <a:pt x="177" y="141"/>
                      </a:cubicBezTo>
                      <a:cubicBezTo>
                        <a:pt x="174" y="139"/>
                        <a:pt x="173" y="138"/>
                        <a:pt x="173" y="134"/>
                      </a:cubicBezTo>
                      <a:cubicBezTo>
                        <a:pt x="173" y="130"/>
                        <a:pt x="174" y="129"/>
                        <a:pt x="169" y="129"/>
                      </a:cubicBezTo>
                      <a:cubicBezTo>
                        <a:pt x="163" y="129"/>
                        <a:pt x="160" y="131"/>
                        <a:pt x="159" y="137"/>
                      </a:cubicBezTo>
                      <a:cubicBezTo>
                        <a:pt x="157" y="144"/>
                        <a:pt x="156" y="151"/>
                        <a:pt x="154" y="159"/>
                      </a:cubicBezTo>
                      <a:cubicBezTo>
                        <a:pt x="153" y="162"/>
                        <a:pt x="164" y="165"/>
                        <a:pt x="166" y="166"/>
                      </a:cubicBezTo>
                      <a:cubicBezTo>
                        <a:pt x="165" y="168"/>
                        <a:pt x="164" y="173"/>
                        <a:pt x="162" y="172"/>
                      </a:cubicBezTo>
                      <a:cubicBezTo>
                        <a:pt x="158" y="170"/>
                        <a:pt x="154" y="169"/>
                        <a:pt x="150" y="167"/>
                      </a:cubicBezTo>
                      <a:cubicBezTo>
                        <a:pt x="145" y="166"/>
                        <a:pt x="140" y="166"/>
                        <a:pt x="139" y="161"/>
                      </a:cubicBezTo>
                      <a:cubicBezTo>
                        <a:pt x="136" y="144"/>
                        <a:pt x="133" y="127"/>
                        <a:pt x="129" y="110"/>
                      </a:cubicBezTo>
                      <a:cubicBezTo>
                        <a:pt x="128" y="105"/>
                        <a:pt x="129" y="101"/>
                        <a:pt x="125" y="101"/>
                      </a:cubicBezTo>
                      <a:cubicBezTo>
                        <a:pt x="122" y="101"/>
                        <a:pt x="105" y="103"/>
                        <a:pt x="104" y="101"/>
                      </a:cubicBezTo>
                      <a:cubicBezTo>
                        <a:pt x="103" y="95"/>
                        <a:pt x="105" y="87"/>
                        <a:pt x="99" y="85"/>
                      </a:cubicBezTo>
                      <a:cubicBezTo>
                        <a:pt x="92" y="82"/>
                        <a:pt x="85" y="79"/>
                        <a:pt x="78" y="75"/>
                      </a:cubicBezTo>
                      <a:cubicBezTo>
                        <a:pt x="80" y="89"/>
                        <a:pt x="82" y="102"/>
                        <a:pt x="84" y="115"/>
                      </a:cubicBezTo>
                      <a:cubicBezTo>
                        <a:pt x="85" y="125"/>
                        <a:pt x="87" y="136"/>
                        <a:pt x="88" y="146"/>
                      </a:cubicBezTo>
                      <a:cubicBezTo>
                        <a:pt x="89" y="149"/>
                        <a:pt x="90" y="149"/>
                        <a:pt x="87" y="150"/>
                      </a:cubicBezTo>
                      <a:cubicBezTo>
                        <a:pt x="82" y="151"/>
                        <a:pt x="77" y="151"/>
                        <a:pt x="71" y="152"/>
                      </a:cubicBezTo>
                      <a:cubicBezTo>
                        <a:pt x="71" y="152"/>
                        <a:pt x="61" y="154"/>
                        <a:pt x="61" y="154"/>
                      </a:cubicBezTo>
                      <a:cubicBezTo>
                        <a:pt x="61" y="152"/>
                        <a:pt x="61" y="150"/>
                        <a:pt x="60" y="148"/>
                      </a:cubicBezTo>
                      <a:cubicBezTo>
                        <a:pt x="58" y="137"/>
                        <a:pt x="57" y="127"/>
                        <a:pt x="55" y="117"/>
                      </a:cubicBezTo>
                      <a:cubicBezTo>
                        <a:pt x="51" y="97"/>
                        <a:pt x="48" y="78"/>
                        <a:pt x="45" y="59"/>
                      </a:cubicBezTo>
                      <a:cubicBezTo>
                        <a:pt x="44" y="58"/>
                        <a:pt x="39" y="56"/>
                        <a:pt x="39" y="56"/>
                      </a:cubicBezTo>
                      <a:cubicBezTo>
                        <a:pt x="34" y="53"/>
                        <a:pt x="29" y="50"/>
                        <a:pt x="24" y="47"/>
                      </a:cubicBezTo>
                      <a:cubicBezTo>
                        <a:pt x="16" y="43"/>
                        <a:pt x="8" y="39"/>
                        <a:pt x="0" y="34"/>
                      </a:cubicBezTo>
                      <a:cubicBezTo>
                        <a:pt x="9" y="82"/>
                        <a:pt x="17" y="130"/>
                        <a:pt x="26" y="178"/>
                      </a:cubicBezTo>
                      <a:cubicBezTo>
                        <a:pt x="26" y="179"/>
                        <a:pt x="27" y="188"/>
                        <a:pt x="28" y="188"/>
                      </a:cubicBezTo>
                      <a:cubicBezTo>
                        <a:pt x="37" y="188"/>
                        <a:pt x="45" y="188"/>
                        <a:pt x="54" y="188"/>
                      </a:cubicBezTo>
                      <a:cubicBezTo>
                        <a:pt x="66" y="188"/>
                        <a:pt x="77" y="189"/>
                        <a:pt x="89" y="189"/>
                      </a:cubicBezTo>
                      <a:cubicBezTo>
                        <a:pt x="96" y="189"/>
                        <a:pt x="102" y="191"/>
                        <a:pt x="108" y="192"/>
                      </a:cubicBezTo>
                      <a:cubicBezTo>
                        <a:pt x="117" y="195"/>
                        <a:pt x="126" y="198"/>
                        <a:pt x="135" y="201"/>
                      </a:cubicBezTo>
                      <a:cubicBezTo>
                        <a:pt x="140" y="203"/>
                        <a:pt x="139" y="203"/>
                        <a:pt x="138" y="208"/>
                      </a:cubicBezTo>
                      <a:cubicBezTo>
                        <a:pt x="137" y="211"/>
                        <a:pt x="134" y="220"/>
                        <a:pt x="136" y="221"/>
                      </a:cubicBezTo>
                      <a:cubicBezTo>
                        <a:pt x="139" y="223"/>
                        <a:pt x="132" y="229"/>
                        <a:pt x="132" y="231"/>
                      </a:cubicBezTo>
                      <a:cubicBezTo>
                        <a:pt x="132" y="234"/>
                        <a:pt x="132" y="235"/>
                        <a:pt x="131" y="237"/>
                      </a:cubicBezTo>
                      <a:cubicBezTo>
                        <a:pt x="126" y="247"/>
                        <a:pt x="121" y="256"/>
                        <a:pt x="116" y="266"/>
                      </a:cubicBezTo>
                      <a:cubicBezTo>
                        <a:pt x="117" y="266"/>
                        <a:pt x="118" y="266"/>
                        <a:pt x="119" y="267"/>
                      </a:cubicBezTo>
                      <a:cubicBezTo>
                        <a:pt x="120" y="269"/>
                        <a:pt x="118" y="270"/>
                        <a:pt x="118" y="271"/>
                      </a:cubicBezTo>
                      <a:cubicBezTo>
                        <a:pt x="120" y="274"/>
                        <a:pt x="127" y="272"/>
                        <a:pt x="129" y="271"/>
                      </a:cubicBezTo>
                      <a:cubicBezTo>
                        <a:pt x="130" y="273"/>
                        <a:pt x="131" y="273"/>
                        <a:pt x="132" y="274"/>
                      </a:cubicBezTo>
                      <a:cubicBezTo>
                        <a:pt x="134" y="275"/>
                        <a:pt x="135" y="276"/>
                        <a:pt x="136" y="278"/>
                      </a:cubicBezTo>
                      <a:cubicBezTo>
                        <a:pt x="137" y="279"/>
                        <a:pt x="139" y="280"/>
                        <a:pt x="141" y="281"/>
                      </a:cubicBezTo>
                      <a:cubicBezTo>
                        <a:pt x="144" y="284"/>
                        <a:pt x="139" y="285"/>
                        <a:pt x="139" y="288"/>
                      </a:cubicBezTo>
                      <a:cubicBezTo>
                        <a:pt x="140" y="292"/>
                        <a:pt x="143" y="287"/>
                        <a:pt x="144" y="287"/>
                      </a:cubicBezTo>
                      <a:cubicBezTo>
                        <a:pt x="144" y="290"/>
                        <a:pt x="147" y="293"/>
                        <a:pt x="149" y="293"/>
                      </a:cubicBezTo>
                      <a:cubicBezTo>
                        <a:pt x="149" y="296"/>
                        <a:pt x="149" y="298"/>
                        <a:pt x="147" y="300"/>
                      </a:cubicBezTo>
                      <a:cubicBezTo>
                        <a:pt x="145" y="301"/>
                        <a:pt x="143" y="301"/>
                        <a:pt x="143" y="303"/>
                      </a:cubicBezTo>
                      <a:cubicBezTo>
                        <a:pt x="142" y="304"/>
                        <a:pt x="143" y="306"/>
                        <a:pt x="144" y="306"/>
                      </a:cubicBezTo>
                      <a:cubicBezTo>
                        <a:pt x="145" y="307"/>
                        <a:pt x="146" y="306"/>
                        <a:pt x="147" y="307"/>
                      </a:cubicBezTo>
                      <a:cubicBezTo>
                        <a:pt x="149" y="307"/>
                        <a:pt x="150" y="308"/>
                        <a:pt x="152" y="309"/>
                      </a:cubicBezTo>
                      <a:cubicBezTo>
                        <a:pt x="154" y="309"/>
                        <a:pt x="159" y="307"/>
                        <a:pt x="160" y="308"/>
                      </a:cubicBezTo>
                      <a:cubicBezTo>
                        <a:pt x="160" y="309"/>
                        <a:pt x="159" y="312"/>
                        <a:pt x="158" y="312"/>
                      </a:cubicBezTo>
                      <a:cubicBezTo>
                        <a:pt x="156" y="313"/>
                        <a:pt x="153" y="311"/>
                        <a:pt x="151" y="311"/>
                      </a:cubicBezTo>
                      <a:cubicBezTo>
                        <a:pt x="148" y="312"/>
                        <a:pt x="148" y="317"/>
                        <a:pt x="144" y="317"/>
                      </a:cubicBezTo>
                      <a:cubicBezTo>
                        <a:pt x="144" y="318"/>
                        <a:pt x="144" y="320"/>
                        <a:pt x="143" y="321"/>
                      </a:cubicBezTo>
                      <a:cubicBezTo>
                        <a:pt x="143" y="323"/>
                        <a:pt x="141" y="324"/>
                        <a:pt x="144" y="325"/>
                      </a:cubicBezTo>
                      <a:cubicBezTo>
                        <a:pt x="145" y="326"/>
                        <a:pt x="146" y="325"/>
                        <a:pt x="147" y="325"/>
                      </a:cubicBezTo>
                      <a:cubicBezTo>
                        <a:pt x="148" y="326"/>
                        <a:pt x="148" y="326"/>
                        <a:pt x="149" y="326"/>
                      </a:cubicBezTo>
                      <a:cubicBezTo>
                        <a:pt x="150" y="328"/>
                        <a:pt x="150" y="329"/>
                        <a:pt x="153" y="329"/>
                      </a:cubicBezTo>
                      <a:cubicBezTo>
                        <a:pt x="155" y="329"/>
                        <a:pt x="156" y="328"/>
                        <a:pt x="158" y="329"/>
                      </a:cubicBezTo>
                      <a:cubicBezTo>
                        <a:pt x="161" y="329"/>
                        <a:pt x="162" y="331"/>
                        <a:pt x="165" y="330"/>
                      </a:cubicBezTo>
                      <a:cubicBezTo>
                        <a:pt x="166" y="330"/>
                        <a:pt x="167" y="329"/>
                        <a:pt x="168" y="329"/>
                      </a:cubicBezTo>
                      <a:cubicBezTo>
                        <a:pt x="170" y="329"/>
                        <a:pt x="169" y="330"/>
                        <a:pt x="170" y="331"/>
                      </a:cubicBezTo>
                      <a:cubicBezTo>
                        <a:pt x="172" y="331"/>
                        <a:pt x="174" y="330"/>
                        <a:pt x="175" y="331"/>
                      </a:cubicBezTo>
                      <a:cubicBezTo>
                        <a:pt x="174" y="335"/>
                        <a:pt x="175" y="335"/>
                        <a:pt x="177" y="337"/>
                      </a:cubicBezTo>
                      <a:cubicBezTo>
                        <a:pt x="178" y="338"/>
                        <a:pt x="179" y="341"/>
                        <a:pt x="181" y="341"/>
                      </a:cubicBezTo>
                      <a:cubicBezTo>
                        <a:pt x="182" y="343"/>
                        <a:pt x="179" y="344"/>
                        <a:pt x="181" y="346"/>
                      </a:cubicBezTo>
                      <a:cubicBezTo>
                        <a:pt x="182" y="347"/>
                        <a:pt x="184" y="348"/>
                        <a:pt x="185" y="348"/>
                      </a:cubicBezTo>
                      <a:cubicBezTo>
                        <a:pt x="186" y="348"/>
                        <a:pt x="187" y="347"/>
                        <a:pt x="188" y="348"/>
                      </a:cubicBezTo>
                      <a:cubicBezTo>
                        <a:pt x="188" y="348"/>
                        <a:pt x="188" y="353"/>
                        <a:pt x="188" y="354"/>
                      </a:cubicBezTo>
                      <a:cubicBezTo>
                        <a:pt x="187" y="356"/>
                        <a:pt x="184" y="355"/>
                        <a:pt x="183" y="356"/>
                      </a:cubicBezTo>
                      <a:cubicBezTo>
                        <a:pt x="181" y="356"/>
                        <a:pt x="181" y="358"/>
                        <a:pt x="180" y="359"/>
                      </a:cubicBezTo>
                      <a:cubicBezTo>
                        <a:pt x="179" y="361"/>
                        <a:pt x="179" y="365"/>
                        <a:pt x="176" y="363"/>
                      </a:cubicBezTo>
                      <a:cubicBezTo>
                        <a:pt x="173" y="362"/>
                        <a:pt x="171" y="361"/>
                        <a:pt x="170" y="365"/>
                      </a:cubicBezTo>
                      <a:cubicBezTo>
                        <a:pt x="170" y="366"/>
                        <a:pt x="171" y="368"/>
                        <a:pt x="170" y="369"/>
                      </a:cubicBezTo>
                      <a:cubicBezTo>
                        <a:pt x="170" y="370"/>
                        <a:pt x="170" y="370"/>
                        <a:pt x="170" y="370"/>
                      </a:cubicBezTo>
                      <a:cubicBezTo>
                        <a:pt x="174" y="369"/>
                        <a:pt x="177" y="367"/>
                        <a:pt x="181" y="373"/>
                      </a:cubicBezTo>
                      <a:cubicBezTo>
                        <a:pt x="182" y="375"/>
                        <a:pt x="181" y="378"/>
                        <a:pt x="182" y="380"/>
                      </a:cubicBezTo>
                      <a:cubicBezTo>
                        <a:pt x="184" y="385"/>
                        <a:pt x="185" y="380"/>
                        <a:pt x="187" y="378"/>
                      </a:cubicBezTo>
                      <a:cubicBezTo>
                        <a:pt x="191" y="381"/>
                        <a:pt x="192" y="383"/>
                        <a:pt x="192" y="387"/>
                      </a:cubicBezTo>
                      <a:cubicBezTo>
                        <a:pt x="193" y="390"/>
                        <a:pt x="190" y="393"/>
                        <a:pt x="190" y="396"/>
                      </a:cubicBezTo>
                      <a:cubicBezTo>
                        <a:pt x="191" y="396"/>
                        <a:pt x="192" y="396"/>
                        <a:pt x="193" y="395"/>
                      </a:cubicBezTo>
                      <a:cubicBezTo>
                        <a:pt x="194" y="397"/>
                        <a:pt x="195" y="399"/>
                        <a:pt x="195" y="401"/>
                      </a:cubicBezTo>
                      <a:cubicBezTo>
                        <a:pt x="201" y="400"/>
                        <a:pt x="197" y="416"/>
                        <a:pt x="196" y="419"/>
                      </a:cubicBezTo>
                      <a:cubicBezTo>
                        <a:pt x="194" y="426"/>
                        <a:pt x="189" y="433"/>
                        <a:pt x="192" y="440"/>
                      </a:cubicBezTo>
                      <a:cubicBezTo>
                        <a:pt x="195" y="439"/>
                        <a:pt x="197" y="428"/>
                        <a:pt x="200" y="430"/>
                      </a:cubicBezTo>
                      <a:cubicBezTo>
                        <a:pt x="200" y="430"/>
                        <a:pt x="200" y="419"/>
                        <a:pt x="200" y="418"/>
                      </a:cubicBezTo>
                      <a:cubicBezTo>
                        <a:pt x="201" y="416"/>
                        <a:pt x="202" y="409"/>
                        <a:pt x="206" y="411"/>
                      </a:cubicBezTo>
                      <a:cubicBezTo>
                        <a:pt x="211" y="414"/>
                        <a:pt x="204" y="420"/>
                        <a:pt x="203" y="423"/>
                      </a:cubicBezTo>
                      <a:cubicBezTo>
                        <a:pt x="203" y="427"/>
                        <a:pt x="205" y="429"/>
                        <a:pt x="206" y="431"/>
                      </a:cubicBezTo>
                      <a:cubicBezTo>
                        <a:pt x="207" y="435"/>
                        <a:pt x="207" y="440"/>
                        <a:pt x="207" y="444"/>
                      </a:cubicBezTo>
                      <a:cubicBezTo>
                        <a:pt x="208" y="451"/>
                        <a:pt x="207" y="458"/>
                        <a:pt x="207" y="465"/>
                      </a:cubicBezTo>
                      <a:cubicBezTo>
                        <a:pt x="207" y="473"/>
                        <a:pt x="207" y="481"/>
                        <a:pt x="207" y="488"/>
                      </a:cubicBezTo>
                      <a:cubicBezTo>
                        <a:pt x="207" y="492"/>
                        <a:pt x="206" y="495"/>
                        <a:pt x="211" y="495"/>
                      </a:cubicBezTo>
                      <a:cubicBezTo>
                        <a:pt x="213" y="495"/>
                        <a:pt x="215" y="492"/>
                        <a:pt x="218" y="493"/>
                      </a:cubicBezTo>
                      <a:cubicBezTo>
                        <a:pt x="221" y="493"/>
                        <a:pt x="220" y="495"/>
                        <a:pt x="221" y="498"/>
                      </a:cubicBezTo>
                      <a:cubicBezTo>
                        <a:pt x="222" y="501"/>
                        <a:pt x="222" y="501"/>
                        <a:pt x="225" y="503"/>
                      </a:cubicBezTo>
                      <a:cubicBezTo>
                        <a:pt x="228" y="506"/>
                        <a:pt x="226" y="504"/>
                        <a:pt x="225" y="507"/>
                      </a:cubicBezTo>
                      <a:cubicBezTo>
                        <a:pt x="222" y="514"/>
                        <a:pt x="227" y="520"/>
                        <a:pt x="231" y="525"/>
                      </a:cubicBezTo>
                      <a:cubicBezTo>
                        <a:pt x="233" y="528"/>
                        <a:pt x="235" y="530"/>
                        <a:pt x="238" y="532"/>
                      </a:cubicBezTo>
                      <a:cubicBezTo>
                        <a:pt x="244" y="536"/>
                        <a:pt x="249" y="545"/>
                        <a:pt x="238" y="546"/>
                      </a:cubicBezTo>
                      <a:cubicBezTo>
                        <a:pt x="237" y="550"/>
                        <a:pt x="242" y="554"/>
                        <a:pt x="244" y="557"/>
                      </a:cubicBezTo>
                      <a:cubicBezTo>
                        <a:pt x="246" y="560"/>
                        <a:pt x="247" y="564"/>
                        <a:pt x="250" y="566"/>
                      </a:cubicBezTo>
                      <a:cubicBezTo>
                        <a:pt x="253" y="569"/>
                        <a:pt x="257" y="572"/>
                        <a:pt x="260" y="574"/>
                      </a:cubicBezTo>
                      <a:cubicBezTo>
                        <a:pt x="262" y="575"/>
                        <a:pt x="264" y="577"/>
                        <a:pt x="266" y="578"/>
                      </a:cubicBezTo>
                      <a:cubicBezTo>
                        <a:pt x="268" y="580"/>
                        <a:pt x="267" y="580"/>
                        <a:pt x="271" y="580"/>
                      </a:cubicBezTo>
                      <a:cubicBezTo>
                        <a:pt x="273" y="580"/>
                        <a:pt x="275" y="579"/>
                        <a:pt x="277" y="580"/>
                      </a:cubicBezTo>
                      <a:cubicBezTo>
                        <a:pt x="279" y="580"/>
                        <a:pt x="280" y="582"/>
                        <a:pt x="282" y="583"/>
                      </a:cubicBezTo>
                      <a:cubicBezTo>
                        <a:pt x="286" y="586"/>
                        <a:pt x="288" y="590"/>
                        <a:pt x="292" y="593"/>
                      </a:cubicBezTo>
                      <a:cubicBezTo>
                        <a:pt x="296" y="597"/>
                        <a:pt x="300" y="602"/>
                        <a:pt x="303" y="607"/>
                      </a:cubicBezTo>
                      <a:cubicBezTo>
                        <a:pt x="305" y="611"/>
                        <a:pt x="308" y="616"/>
                        <a:pt x="309" y="621"/>
                      </a:cubicBezTo>
                      <a:cubicBezTo>
                        <a:pt x="310" y="625"/>
                        <a:pt x="310" y="629"/>
                        <a:pt x="310" y="633"/>
                      </a:cubicBezTo>
                      <a:cubicBezTo>
                        <a:pt x="310" y="637"/>
                        <a:pt x="311" y="639"/>
                        <a:pt x="312" y="643"/>
                      </a:cubicBezTo>
                      <a:cubicBezTo>
                        <a:pt x="312" y="645"/>
                        <a:pt x="311" y="647"/>
                        <a:pt x="311" y="649"/>
                      </a:cubicBezTo>
                      <a:cubicBezTo>
                        <a:pt x="312" y="654"/>
                        <a:pt x="314" y="658"/>
                        <a:pt x="312" y="664"/>
                      </a:cubicBezTo>
                      <a:cubicBezTo>
                        <a:pt x="310" y="669"/>
                        <a:pt x="310" y="672"/>
                        <a:pt x="314" y="677"/>
                      </a:cubicBezTo>
                      <a:cubicBezTo>
                        <a:pt x="316" y="680"/>
                        <a:pt x="316" y="682"/>
                        <a:pt x="318" y="684"/>
                      </a:cubicBezTo>
                      <a:cubicBezTo>
                        <a:pt x="320" y="687"/>
                        <a:pt x="322" y="686"/>
                        <a:pt x="325" y="686"/>
                      </a:cubicBezTo>
                      <a:cubicBezTo>
                        <a:pt x="330" y="686"/>
                        <a:pt x="335" y="684"/>
                        <a:pt x="339" y="686"/>
                      </a:cubicBezTo>
                      <a:cubicBezTo>
                        <a:pt x="344" y="688"/>
                        <a:pt x="349" y="691"/>
                        <a:pt x="353" y="694"/>
                      </a:cubicBezTo>
                      <a:cubicBezTo>
                        <a:pt x="358" y="697"/>
                        <a:pt x="365" y="697"/>
                        <a:pt x="371" y="698"/>
                      </a:cubicBezTo>
                      <a:cubicBezTo>
                        <a:pt x="375" y="700"/>
                        <a:pt x="376" y="701"/>
                        <a:pt x="379" y="699"/>
                      </a:cubicBezTo>
                      <a:cubicBezTo>
                        <a:pt x="380" y="699"/>
                        <a:pt x="380" y="698"/>
                        <a:pt x="381" y="698"/>
                      </a:cubicBezTo>
                      <a:cubicBezTo>
                        <a:pt x="380" y="697"/>
                        <a:pt x="380" y="697"/>
                        <a:pt x="380" y="696"/>
                      </a:cubicBezTo>
                      <a:cubicBezTo>
                        <a:pt x="379" y="695"/>
                        <a:pt x="378" y="695"/>
                        <a:pt x="377" y="693"/>
                      </a:cubicBezTo>
                      <a:cubicBezTo>
                        <a:pt x="376" y="691"/>
                        <a:pt x="376" y="689"/>
                        <a:pt x="376" y="686"/>
                      </a:cubicBezTo>
                      <a:cubicBezTo>
                        <a:pt x="377" y="683"/>
                        <a:pt x="379" y="679"/>
                        <a:pt x="380" y="676"/>
                      </a:cubicBezTo>
                      <a:cubicBezTo>
                        <a:pt x="381" y="674"/>
                        <a:pt x="383" y="672"/>
                        <a:pt x="384" y="671"/>
                      </a:cubicBezTo>
                      <a:cubicBezTo>
                        <a:pt x="385" y="670"/>
                        <a:pt x="386" y="669"/>
                        <a:pt x="387" y="668"/>
                      </a:cubicBezTo>
                      <a:cubicBezTo>
                        <a:pt x="388" y="666"/>
                        <a:pt x="388" y="665"/>
                        <a:pt x="388" y="663"/>
                      </a:cubicBezTo>
                      <a:cubicBezTo>
                        <a:pt x="390" y="658"/>
                        <a:pt x="396" y="656"/>
                        <a:pt x="400" y="654"/>
                      </a:cubicBezTo>
                      <a:cubicBezTo>
                        <a:pt x="404" y="651"/>
                        <a:pt x="407" y="647"/>
                        <a:pt x="410" y="644"/>
                      </a:cubicBezTo>
                      <a:cubicBezTo>
                        <a:pt x="413" y="640"/>
                        <a:pt x="417" y="637"/>
                        <a:pt x="421" y="634"/>
                      </a:cubicBezTo>
                      <a:cubicBezTo>
                        <a:pt x="423" y="633"/>
                        <a:pt x="425" y="632"/>
                        <a:pt x="426" y="630"/>
                      </a:cubicBezTo>
                      <a:cubicBezTo>
                        <a:pt x="427" y="628"/>
                        <a:pt x="427" y="626"/>
                        <a:pt x="428" y="624"/>
                      </a:cubicBezTo>
                      <a:cubicBezTo>
                        <a:pt x="429" y="620"/>
                        <a:pt x="431" y="617"/>
                        <a:pt x="433" y="614"/>
                      </a:cubicBezTo>
                      <a:cubicBezTo>
                        <a:pt x="434" y="612"/>
                        <a:pt x="435" y="610"/>
                        <a:pt x="436" y="609"/>
                      </a:cubicBezTo>
                      <a:cubicBezTo>
                        <a:pt x="438" y="607"/>
                        <a:pt x="438" y="607"/>
                        <a:pt x="438" y="607"/>
                      </a:cubicBezTo>
                      <a:cubicBezTo>
                        <a:pt x="442" y="606"/>
                        <a:pt x="446" y="599"/>
                        <a:pt x="448" y="595"/>
                      </a:cubicBezTo>
                      <a:cubicBezTo>
                        <a:pt x="451" y="590"/>
                        <a:pt x="453" y="587"/>
                        <a:pt x="458" y="583"/>
                      </a:cubicBezTo>
                      <a:cubicBezTo>
                        <a:pt x="460" y="581"/>
                        <a:pt x="460" y="579"/>
                        <a:pt x="462" y="577"/>
                      </a:cubicBezTo>
                      <a:cubicBezTo>
                        <a:pt x="462" y="576"/>
                        <a:pt x="464" y="576"/>
                        <a:pt x="464" y="574"/>
                      </a:cubicBezTo>
                      <a:cubicBezTo>
                        <a:pt x="464" y="573"/>
                        <a:pt x="462" y="572"/>
                        <a:pt x="461" y="571"/>
                      </a:cubicBezTo>
                      <a:cubicBezTo>
                        <a:pt x="459" y="569"/>
                        <a:pt x="450" y="563"/>
                        <a:pt x="453" y="559"/>
                      </a:cubicBezTo>
                      <a:cubicBezTo>
                        <a:pt x="453" y="559"/>
                        <a:pt x="452" y="559"/>
                        <a:pt x="452" y="558"/>
                      </a:cubicBezTo>
                      <a:cubicBezTo>
                        <a:pt x="451" y="557"/>
                        <a:pt x="449" y="556"/>
                        <a:pt x="447" y="554"/>
                      </a:cubicBezTo>
                      <a:cubicBezTo>
                        <a:pt x="445" y="551"/>
                        <a:pt x="442" y="547"/>
                        <a:pt x="441" y="543"/>
                      </a:cubicBezTo>
                      <a:cubicBezTo>
                        <a:pt x="440" y="541"/>
                        <a:pt x="440" y="539"/>
                        <a:pt x="439" y="538"/>
                      </a:cubicBezTo>
                      <a:cubicBezTo>
                        <a:pt x="437" y="535"/>
                        <a:pt x="437" y="535"/>
                        <a:pt x="437" y="532"/>
                      </a:cubicBezTo>
                      <a:cubicBezTo>
                        <a:pt x="436" y="529"/>
                        <a:pt x="435" y="528"/>
                        <a:pt x="434" y="525"/>
                      </a:cubicBezTo>
                      <a:cubicBezTo>
                        <a:pt x="434" y="523"/>
                        <a:pt x="435" y="521"/>
                        <a:pt x="435" y="520"/>
                      </a:cubicBezTo>
                      <a:cubicBezTo>
                        <a:pt x="435" y="518"/>
                        <a:pt x="435" y="516"/>
                        <a:pt x="435" y="514"/>
                      </a:cubicBezTo>
                      <a:cubicBezTo>
                        <a:pt x="435" y="511"/>
                        <a:pt x="434" y="510"/>
                        <a:pt x="432" y="508"/>
                      </a:cubicBezTo>
                      <a:cubicBezTo>
                        <a:pt x="431" y="507"/>
                        <a:pt x="430" y="504"/>
                        <a:pt x="431" y="503"/>
                      </a:cubicBezTo>
                      <a:cubicBezTo>
                        <a:pt x="431" y="502"/>
                        <a:pt x="432" y="502"/>
                        <a:pt x="433" y="500"/>
                      </a:cubicBezTo>
                      <a:cubicBezTo>
                        <a:pt x="433" y="499"/>
                        <a:pt x="433" y="498"/>
                        <a:pt x="433" y="497"/>
                      </a:cubicBezTo>
                      <a:cubicBezTo>
                        <a:pt x="433" y="494"/>
                        <a:pt x="433" y="490"/>
                        <a:pt x="433" y="486"/>
                      </a:cubicBezTo>
                      <a:cubicBezTo>
                        <a:pt x="433" y="484"/>
                        <a:pt x="433" y="483"/>
                        <a:pt x="431" y="481"/>
                      </a:cubicBezTo>
                      <a:cubicBezTo>
                        <a:pt x="429" y="480"/>
                        <a:pt x="428" y="480"/>
                        <a:pt x="427" y="477"/>
                      </a:cubicBezTo>
                      <a:cubicBezTo>
                        <a:pt x="426" y="475"/>
                        <a:pt x="426" y="474"/>
                        <a:pt x="427" y="471"/>
                      </a:cubicBezTo>
                      <a:cubicBezTo>
                        <a:pt x="427" y="469"/>
                        <a:pt x="427" y="467"/>
                        <a:pt x="427" y="465"/>
                      </a:cubicBezTo>
                      <a:cubicBezTo>
                        <a:pt x="427" y="459"/>
                        <a:pt x="431" y="455"/>
                        <a:pt x="434" y="451"/>
                      </a:cubicBezTo>
                      <a:cubicBezTo>
                        <a:pt x="435" y="450"/>
                        <a:pt x="436" y="449"/>
                        <a:pt x="437" y="448"/>
                      </a:cubicBezTo>
                      <a:cubicBezTo>
                        <a:pt x="439" y="447"/>
                        <a:pt x="440" y="445"/>
                        <a:pt x="442" y="443"/>
                      </a:cubicBezTo>
                      <a:cubicBezTo>
                        <a:pt x="444" y="439"/>
                        <a:pt x="446" y="436"/>
                        <a:pt x="446" y="432"/>
                      </a:cubicBezTo>
                      <a:cubicBezTo>
                        <a:pt x="446" y="427"/>
                        <a:pt x="446" y="421"/>
                        <a:pt x="443" y="417"/>
                      </a:cubicBezTo>
                      <a:cubicBezTo>
                        <a:pt x="442" y="416"/>
                        <a:pt x="441" y="415"/>
                        <a:pt x="440" y="414"/>
                      </a:cubicBezTo>
                      <a:cubicBezTo>
                        <a:pt x="439" y="413"/>
                        <a:pt x="439" y="412"/>
                        <a:pt x="438" y="411"/>
                      </a:cubicBezTo>
                      <a:cubicBezTo>
                        <a:pt x="437" y="410"/>
                        <a:pt x="436" y="410"/>
                        <a:pt x="435" y="409"/>
                      </a:cubicBezTo>
                      <a:cubicBezTo>
                        <a:pt x="435" y="409"/>
                        <a:pt x="435" y="408"/>
                        <a:pt x="435" y="408"/>
                      </a:cubicBezTo>
                      <a:cubicBezTo>
                        <a:pt x="434" y="407"/>
                        <a:pt x="433" y="406"/>
                        <a:pt x="433" y="405"/>
                      </a:cubicBezTo>
                      <a:cubicBezTo>
                        <a:pt x="432" y="403"/>
                        <a:pt x="431" y="401"/>
                        <a:pt x="430" y="399"/>
                      </a:cubicBezTo>
                      <a:cubicBezTo>
                        <a:pt x="429" y="397"/>
                        <a:pt x="428" y="395"/>
                        <a:pt x="427" y="393"/>
                      </a:cubicBezTo>
                      <a:cubicBezTo>
                        <a:pt x="426" y="389"/>
                        <a:pt x="425" y="385"/>
                        <a:pt x="425" y="381"/>
                      </a:cubicBezTo>
                      <a:cubicBezTo>
                        <a:pt x="425" y="379"/>
                        <a:pt x="424" y="377"/>
                        <a:pt x="424" y="376"/>
                      </a:cubicBezTo>
                      <a:cubicBezTo>
                        <a:pt x="424" y="374"/>
                        <a:pt x="422" y="371"/>
                        <a:pt x="423" y="370"/>
                      </a:cubicBezTo>
                      <a:cubicBezTo>
                        <a:pt x="423" y="369"/>
                        <a:pt x="428" y="369"/>
                        <a:pt x="429" y="369"/>
                      </a:cubicBezTo>
                      <a:cubicBezTo>
                        <a:pt x="431" y="370"/>
                        <a:pt x="431" y="373"/>
                        <a:pt x="434" y="374"/>
                      </a:cubicBezTo>
                      <a:cubicBezTo>
                        <a:pt x="435" y="375"/>
                        <a:pt x="436" y="374"/>
                        <a:pt x="437" y="375"/>
                      </a:cubicBezTo>
                      <a:cubicBezTo>
                        <a:pt x="439" y="375"/>
                        <a:pt x="440" y="377"/>
                        <a:pt x="442" y="378"/>
                      </a:cubicBezTo>
                      <a:cubicBezTo>
                        <a:pt x="443" y="379"/>
                        <a:pt x="446" y="383"/>
                        <a:pt x="448" y="382"/>
                      </a:cubicBezTo>
                      <a:cubicBezTo>
                        <a:pt x="448" y="378"/>
                        <a:pt x="452" y="380"/>
                        <a:pt x="453" y="383"/>
                      </a:cubicBezTo>
                      <a:cubicBezTo>
                        <a:pt x="455" y="386"/>
                        <a:pt x="458" y="391"/>
                        <a:pt x="458" y="384"/>
                      </a:cubicBezTo>
                      <a:cubicBezTo>
                        <a:pt x="458" y="381"/>
                        <a:pt x="459" y="378"/>
                        <a:pt x="459" y="375"/>
                      </a:cubicBezTo>
                      <a:cubicBezTo>
                        <a:pt x="460" y="372"/>
                        <a:pt x="459" y="369"/>
                        <a:pt x="459" y="366"/>
                      </a:cubicBezTo>
                      <a:cubicBezTo>
                        <a:pt x="460" y="363"/>
                        <a:pt x="462" y="362"/>
                        <a:pt x="465" y="359"/>
                      </a:cubicBezTo>
                      <a:cubicBezTo>
                        <a:pt x="467" y="356"/>
                        <a:pt x="469" y="356"/>
                        <a:pt x="473" y="357"/>
                      </a:cubicBezTo>
                      <a:cubicBezTo>
                        <a:pt x="477" y="358"/>
                        <a:pt x="482" y="357"/>
                        <a:pt x="486" y="357"/>
                      </a:cubicBezTo>
                      <a:cubicBezTo>
                        <a:pt x="488" y="357"/>
                        <a:pt x="493" y="359"/>
                        <a:pt x="495" y="358"/>
                      </a:cubicBezTo>
                      <a:cubicBezTo>
                        <a:pt x="497" y="356"/>
                        <a:pt x="493" y="354"/>
                        <a:pt x="492" y="353"/>
                      </a:cubicBezTo>
                      <a:cubicBezTo>
                        <a:pt x="490" y="351"/>
                        <a:pt x="488" y="349"/>
                        <a:pt x="489" y="347"/>
                      </a:cubicBezTo>
                      <a:cubicBezTo>
                        <a:pt x="489" y="345"/>
                        <a:pt x="491" y="345"/>
                        <a:pt x="491" y="344"/>
                      </a:cubicBezTo>
                      <a:cubicBezTo>
                        <a:pt x="492" y="342"/>
                        <a:pt x="491" y="340"/>
                        <a:pt x="491" y="339"/>
                      </a:cubicBezTo>
                      <a:cubicBezTo>
                        <a:pt x="492" y="337"/>
                        <a:pt x="493" y="335"/>
                        <a:pt x="493" y="332"/>
                      </a:cubicBezTo>
                      <a:cubicBezTo>
                        <a:pt x="494" y="328"/>
                        <a:pt x="495" y="324"/>
                        <a:pt x="496" y="320"/>
                      </a:cubicBezTo>
                      <a:cubicBezTo>
                        <a:pt x="497" y="317"/>
                        <a:pt x="499" y="315"/>
                        <a:pt x="502" y="314"/>
                      </a:cubicBezTo>
                      <a:cubicBezTo>
                        <a:pt x="504" y="313"/>
                        <a:pt x="507" y="314"/>
                        <a:pt x="509" y="313"/>
                      </a:cubicBezTo>
                      <a:cubicBezTo>
                        <a:pt x="509" y="316"/>
                        <a:pt x="505" y="319"/>
                        <a:pt x="505" y="322"/>
                      </a:cubicBezTo>
                      <a:cubicBezTo>
                        <a:pt x="508" y="322"/>
                        <a:pt x="512" y="321"/>
                        <a:pt x="515" y="322"/>
                      </a:cubicBezTo>
                      <a:cubicBezTo>
                        <a:pt x="519" y="324"/>
                        <a:pt x="515" y="328"/>
                        <a:pt x="515" y="331"/>
                      </a:cubicBezTo>
                      <a:cubicBezTo>
                        <a:pt x="517" y="331"/>
                        <a:pt x="518" y="328"/>
                        <a:pt x="520" y="330"/>
                      </a:cubicBezTo>
                      <a:cubicBezTo>
                        <a:pt x="522" y="332"/>
                        <a:pt x="522" y="334"/>
                        <a:pt x="522" y="336"/>
                      </a:cubicBezTo>
                      <a:cubicBezTo>
                        <a:pt x="522" y="338"/>
                        <a:pt x="522" y="340"/>
                        <a:pt x="522" y="342"/>
                      </a:cubicBezTo>
                      <a:cubicBezTo>
                        <a:pt x="522" y="345"/>
                        <a:pt x="527" y="350"/>
                        <a:pt x="521" y="350"/>
                      </a:cubicBezTo>
                      <a:cubicBezTo>
                        <a:pt x="521" y="352"/>
                        <a:pt x="520" y="355"/>
                        <a:pt x="521" y="357"/>
                      </a:cubicBezTo>
                      <a:cubicBezTo>
                        <a:pt x="522" y="359"/>
                        <a:pt x="522" y="360"/>
                        <a:pt x="523" y="361"/>
                      </a:cubicBezTo>
                      <a:cubicBezTo>
                        <a:pt x="525" y="362"/>
                        <a:pt x="527" y="362"/>
                        <a:pt x="529" y="363"/>
                      </a:cubicBezTo>
                      <a:cubicBezTo>
                        <a:pt x="532" y="365"/>
                        <a:pt x="532" y="370"/>
                        <a:pt x="532" y="375"/>
                      </a:cubicBezTo>
                      <a:cubicBezTo>
                        <a:pt x="536" y="375"/>
                        <a:pt x="539" y="377"/>
                        <a:pt x="543" y="379"/>
                      </a:cubicBezTo>
                      <a:cubicBezTo>
                        <a:pt x="545" y="380"/>
                        <a:pt x="548" y="380"/>
                        <a:pt x="550" y="381"/>
                      </a:cubicBezTo>
                      <a:cubicBezTo>
                        <a:pt x="552" y="382"/>
                        <a:pt x="554" y="382"/>
                        <a:pt x="556" y="381"/>
                      </a:cubicBezTo>
                      <a:cubicBezTo>
                        <a:pt x="558" y="383"/>
                        <a:pt x="559" y="384"/>
                        <a:pt x="562" y="385"/>
                      </a:cubicBezTo>
                      <a:cubicBezTo>
                        <a:pt x="564" y="385"/>
                        <a:pt x="567" y="386"/>
                        <a:pt x="569" y="385"/>
                      </a:cubicBezTo>
                      <a:cubicBezTo>
                        <a:pt x="572" y="384"/>
                        <a:pt x="572" y="381"/>
                        <a:pt x="575" y="382"/>
                      </a:cubicBezTo>
                      <a:cubicBezTo>
                        <a:pt x="577" y="383"/>
                        <a:pt x="577" y="385"/>
                        <a:pt x="580" y="386"/>
                      </a:cubicBezTo>
                      <a:cubicBezTo>
                        <a:pt x="582" y="386"/>
                        <a:pt x="582" y="385"/>
                        <a:pt x="582" y="382"/>
                      </a:cubicBezTo>
                      <a:cubicBezTo>
                        <a:pt x="582" y="379"/>
                        <a:pt x="584" y="376"/>
                        <a:pt x="583" y="373"/>
                      </a:cubicBezTo>
                      <a:cubicBezTo>
                        <a:pt x="583" y="369"/>
                        <a:pt x="583" y="365"/>
                        <a:pt x="580" y="362"/>
                      </a:cubicBezTo>
                      <a:cubicBezTo>
                        <a:pt x="578" y="359"/>
                        <a:pt x="577" y="359"/>
                        <a:pt x="580" y="356"/>
                      </a:cubicBezTo>
                      <a:cubicBezTo>
                        <a:pt x="581" y="355"/>
                        <a:pt x="583" y="351"/>
                        <a:pt x="584" y="351"/>
                      </a:cubicBezTo>
                      <a:cubicBezTo>
                        <a:pt x="584" y="354"/>
                        <a:pt x="585" y="354"/>
                        <a:pt x="587" y="353"/>
                      </a:cubicBezTo>
                      <a:cubicBezTo>
                        <a:pt x="588" y="353"/>
                        <a:pt x="588" y="353"/>
                        <a:pt x="589" y="352"/>
                      </a:cubicBezTo>
                      <a:cubicBezTo>
                        <a:pt x="590" y="352"/>
                        <a:pt x="591" y="353"/>
                        <a:pt x="592" y="353"/>
                      </a:cubicBezTo>
                      <a:cubicBezTo>
                        <a:pt x="594" y="351"/>
                        <a:pt x="592" y="347"/>
                        <a:pt x="592" y="345"/>
                      </a:cubicBezTo>
                      <a:cubicBezTo>
                        <a:pt x="592" y="344"/>
                        <a:pt x="593" y="342"/>
                        <a:pt x="592" y="341"/>
                      </a:cubicBezTo>
                      <a:cubicBezTo>
                        <a:pt x="592" y="339"/>
                        <a:pt x="590" y="340"/>
                        <a:pt x="589" y="338"/>
                      </a:cubicBezTo>
                      <a:cubicBezTo>
                        <a:pt x="588" y="335"/>
                        <a:pt x="591" y="332"/>
                        <a:pt x="591" y="330"/>
                      </a:cubicBezTo>
                      <a:cubicBezTo>
                        <a:pt x="592" y="327"/>
                        <a:pt x="591" y="325"/>
                        <a:pt x="591" y="322"/>
                      </a:cubicBezTo>
                      <a:cubicBezTo>
                        <a:pt x="592" y="319"/>
                        <a:pt x="595" y="317"/>
                        <a:pt x="596" y="314"/>
                      </a:cubicBezTo>
                      <a:cubicBezTo>
                        <a:pt x="597" y="312"/>
                        <a:pt x="598" y="309"/>
                        <a:pt x="599" y="306"/>
                      </a:cubicBezTo>
                      <a:cubicBezTo>
                        <a:pt x="599" y="305"/>
                        <a:pt x="600" y="304"/>
                        <a:pt x="601" y="302"/>
                      </a:cubicBezTo>
                      <a:cubicBezTo>
                        <a:pt x="601" y="302"/>
                        <a:pt x="601" y="302"/>
                        <a:pt x="601" y="302"/>
                      </a:cubicBezTo>
                      <a:cubicBezTo>
                        <a:pt x="599" y="302"/>
                        <a:pt x="597" y="302"/>
                        <a:pt x="595" y="301"/>
                      </a:cubicBezTo>
                      <a:close/>
                    </a:path>
                  </a:pathLst>
                </a:custGeom>
                <a:solidFill>
                  <a:schemeClr val="accent4">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349" name="Freeform 90"/>
              <p:cNvSpPr>
                <a:spLocks/>
              </p:cNvSpPr>
              <p:nvPr/>
            </p:nvSpPr>
            <p:spPr bwMode="auto">
              <a:xfrm>
                <a:off x="6091238" y="3592513"/>
                <a:ext cx="1241425" cy="998538"/>
              </a:xfrm>
              <a:custGeom>
                <a:avLst/>
                <a:gdLst>
                  <a:gd name="T0" fmla="*/ 314 w 331"/>
                  <a:gd name="T1" fmla="*/ 32 h 266"/>
                  <a:gd name="T2" fmla="*/ 291 w 331"/>
                  <a:gd name="T3" fmla="*/ 27 h 266"/>
                  <a:gd name="T4" fmla="*/ 258 w 331"/>
                  <a:gd name="T5" fmla="*/ 28 h 266"/>
                  <a:gd name="T6" fmla="*/ 224 w 331"/>
                  <a:gd name="T7" fmla="*/ 27 h 266"/>
                  <a:gd name="T8" fmla="*/ 207 w 331"/>
                  <a:gd name="T9" fmla="*/ 5 h 266"/>
                  <a:gd name="T10" fmla="*/ 179 w 331"/>
                  <a:gd name="T11" fmla="*/ 7 h 266"/>
                  <a:gd name="T12" fmla="*/ 164 w 331"/>
                  <a:gd name="T13" fmla="*/ 2 h 266"/>
                  <a:gd name="T14" fmla="*/ 111 w 331"/>
                  <a:gd name="T15" fmla="*/ 1 h 266"/>
                  <a:gd name="T16" fmla="*/ 111 w 331"/>
                  <a:gd name="T17" fmla="*/ 27 h 266"/>
                  <a:gd name="T18" fmla="*/ 94 w 331"/>
                  <a:gd name="T19" fmla="*/ 38 h 266"/>
                  <a:gd name="T20" fmla="*/ 82 w 331"/>
                  <a:gd name="T21" fmla="*/ 57 h 266"/>
                  <a:gd name="T22" fmla="*/ 42 w 331"/>
                  <a:gd name="T23" fmla="*/ 75 h 266"/>
                  <a:gd name="T24" fmla="*/ 46 w 331"/>
                  <a:gd name="T25" fmla="*/ 88 h 266"/>
                  <a:gd name="T26" fmla="*/ 42 w 331"/>
                  <a:gd name="T27" fmla="*/ 123 h 266"/>
                  <a:gd name="T28" fmla="*/ 15 w 331"/>
                  <a:gd name="T29" fmla="*/ 119 h 266"/>
                  <a:gd name="T30" fmla="*/ 0 w 331"/>
                  <a:gd name="T31" fmla="*/ 135 h 266"/>
                  <a:gd name="T32" fmla="*/ 22 w 331"/>
                  <a:gd name="T33" fmla="*/ 141 h 266"/>
                  <a:gd name="T34" fmla="*/ 40 w 331"/>
                  <a:gd name="T35" fmla="*/ 140 h 266"/>
                  <a:gd name="T36" fmla="*/ 69 w 331"/>
                  <a:gd name="T37" fmla="*/ 155 h 266"/>
                  <a:gd name="T38" fmla="*/ 82 w 331"/>
                  <a:gd name="T39" fmla="*/ 171 h 266"/>
                  <a:gd name="T40" fmla="*/ 76 w 331"/>
                  <a:gd name="T41" fmla="*/ 184 h 266"/>
                  <a:gd name="T42" fmla="*/ 64 w 331"/>
                  <a:gd name="T43" fmla="*/ 192 h 266"/>
                  <a:gd name="T44" fmla="*/ 59 w 331"/>
                  <a:gd name="T45" fmla="*/ 216 h 266"/>
                  <a:gd name="T46" fmla="*/ 47 w 331"/>
                  <a:gd name="T47" fmla="*/ 229 h 266"/>
                  <a:gd name="T48" fmla="*/ 77 w 331"/>
                  <a:gd name="T49" fmla="*/ 242 h 266"/>
                  <a:gd name="T50" fmla="*/ 82 w 331"/>
                  <a:gd name="T51" fmla="*/ 246 h 266"/>
                  <a:gd name="T52" fmla="*/ 86 w 331"/>
                  <a:gd name="T53" fmla="*/ 256 h 266"/>
                  <a:gd name="T54" fmla="*/ 98 w 331"/>
                  <a:gd name="T55" fmla="*/ 255 h 266"/>
                  <a:gd name="T56" fmla="*/ 110 w 331"/>
                  <a:gd name="T57" fmla="*/ 260 h 266"/>
                  <a:gd name="T58" fmla="*/ 125 w 331"/>
                  <a:gd name="T59" fmla="*/ 257 h 266"/>
                  <a:gd name="T60" fmla="*/ 128 w 331"/>
                  <a:gd name="T61" fmla="*/ 265 h 266"/>
                  <a:gd name="T62" fmla="*/ 142 w 331"/>
                  <a:gd name="T63" fmla="*/ 256 h 266"/>
                  <a:gd name="T64" fmla="*/ 150 w 331"/>
                  <a:gd name="T65" fmla="*/ 249 h 266"/>
                  <a:gd name="T66" fmla="*/ 148 w 331"/>
                  <a:gd name="T67" fmla="*/ 240 h 266"/>
                  <a:gd name="T68" fmla="*/ 163 w 331"/>
                  <a:gd name="T69" fmla="*/ 229 h 266"/>
                  <a:gd name="T70" fmla="*/ 186 w 331"/>
                  <a:gd name="T71" fmla="*/ 223 h 266"/>
                  <a:gd name="T72" fmla="*/ 199 w 331"/>
                  <a:gd name="T73" fmla="*/ 209 h 266"/>
                  <a:gd name="T74" fmla="*/ 211 w 331"/>
                  <a:gd name="T75" fmla="*/ 202 h 266"/>
                  <a:gd name="T76" fmla="*/ 230 w 331"/>
                  <a:gd name="T77" fmla="*/ 197 h 266"/>
                  <a:gd name="T78" fmla="*/ 255 w 331"/>
                  <a:gd name="T79" fmla="*/ 202 h 266"/>
                  <a:gd name="T80" fmla="*/ 266 w 331"/>
                  <a:gd name="T81" fmla="*/ 201 h 266"/>
                  <a:gd name="T82" fmla="*/ 283 w 331"/>
                  <a:gd name="T83" fmla="*/ 200 h 266"/>
                  <a:gd name="T84" fmla="*/ 288 w 331"/>
                  <a:gd name="T85" fmla="*/ 185 h 266"/>
                  <a:gd name="T86" fmla="*/ 286 w 331"/>
                  <a:gd name="T87" fmla="*/ 169 h 266"/>
                  <a:gd name="T88" fmla="*/ 305 w 331"/>
                  <a:gd name="T89" fmla="*/ 157 h 266"/>
                  <a:gd name="T90" fmla="*/ 313 w 331"/>
                  <a:gd name="T91" fmla="*/ 130 h 266"/>
                  <a:gd name="T92" fmla="*/ 327 w 331"/>
                  <a:gd name="T93" fmla="*/ 89 h 266"/>
                  <a:gd name="T94" fmla="*/ 327 w 331"/>
                  <a:gd name="T95" fmla="*/ 61 h 266"/>
                  <a:gd name="T96" fmla="*/ 331 w 331"/>
                  <a:gd name="T97" fmla="*/ 33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31" h="266">
                    <a:moveTo>
                      <a:pt x="323" y="30"/>
                    </a:moveTo>
                    <a:cubicBezTo>
                      <a:pt x="319" y="31"/>
                      <a:pt x="321" y="33"/>
                      <a:pt x="319" y="34"/>
                    </a:cubicBezTo>
                    <a:cubicBezTo>
                      <a:pt x="317" y="35"/>
                      <a:pt x="316" y="33"/>
                      <a:pt x="314" y="32"/>
                    </a:cubicBezTo>
                    <a:cubicBezTo>
                      <a:pt x="312" y="31"/>
                      <a:pt x="310" y="32"/>
                      <a:pt x="309" y="32"/>
                    </a:cubicBezTo>
                    <a:cubicBezTo>
                      <a:pt x="305" y="31"/>
                      <a:pt x="302" y="29"/>
                      <a:pt x="298" y="29"/>
                    </a:cubicBezTo>
                    <a:cubicBezTo>
                      <a:pt x="296" y="28"/>
                      <a:pt x="294" y="28"/>
                      <a:pt x="291" y="27"/>
                    </a:cubicBezTo>
                    <a:cubicBezTo>
                      <a:pt x="286" y="25"/>
                      <a:pt x="281" y="25"/>
                      <a:pt x="275" y="24"/>
                    </a:cubicBezTo>
                    <a:cubicBezTo>
                      <a:pt x="275" y="26"/>
                      <a:pt x="275" y="27"/>
                      <a:pt x="275" y="29"/>
                    </a:cubicBezTo>
                    <a:cubicBezTo>
                      <a:pt x="270" y="29"/>
                      <a:pt x="264" y="28"/>
                      <a:pt x="258" y="28"/>
                    </a:cubicBezTo>
                    <a:cubicBezTo>
                      <a:pt x="257" y="28"/>
                      <a:pt x="230" y="28"/>
                      <a:pt x="230" y="28"/>
                    </a:cubicBezTo>
                    <a:cubicBezTo>
                      <a:pt x="230" y="30"/>
                      <a:pt x="231" y="43"/>
                      <a:pt x="227" y="42"/>
                    </a:cubicBezTo>
                    <a:cubicBezTo>
                      <a:pt x="223" y="42"/>
                      <a:pt x="228" y="29"/>
                      <a:pt x="224" y="27"/>
                    </a:cubicBezTo>
                    <a:cubicBezTo>
                      <a:pt x="222" y="25"/>
                      <a:pt x="217" y="26"/>
                      <a:pt x="215" y="26"/>
                    </a:cubicBezTo>
                    <a:cubicBezTo>
                      <a:pt x="210" y="27"/>
                      <a:pt x="209" y="27"/>
                      <a:pt x="208" y="22"/>
                    </a:cubicBezTo>
                    <a:cubicBezTo>
                      <a:pt x="207" y="16"/>
                      <a:pt x="207" y="10"/>
                      <a:pt x="207" y="5"/>
                    </a:cubicBezTo>
                    <a:cubicBezTo>
                      <a:pt x="201" y="4"/>
                      <a:pt x="194" y="3"/>
                      <a:pt x="188" y="4"/>
                    </a:cubicBezTo>
                    <a:cubicBezTo>
                      <a:pt x="181" y="4"/>
                      <a:pt x="183" y="8"/>
                      <a:pt x="183" y="14"/>
                    </a:cubicBezTo>
                    <a:cubicBezTo>
                      <a:pt x="180" y="15"/>
                      <a:pt x="180" y="9"/>
                      <a:pt x="179" y="7"/>
                    </a:cubicBezTo>
                    <a:cubicBezTo>
                      <a:pt x="179" y="5"/>
                      <a:pt x="179" y="5"/>
                      <a:pt x="177" y="4"/>
                    </a:cubicBezTo>
                    <a:cubicBezTo>
                      <a:pt x="176" y="3"/>
                      <a:pt x="172" y="2"/>
                      <a:pt x="170" y="2"/>
                    </a:cubicBezTo>
                    <a:cubicBezTo>
                      <a:pt x="168" y="2"/>
                      <a:pt x="166" y="2"/>
                      <a:pt x="164" y="2"/>
                    </a:cubicBezTo>
                    <a:cubicBezTo>
                      <a:pt x="160" y="2"/>
                      <a:pt x="155" y="2"/>
                      <a:pt x="150" y="2"/>
                    </a:cubicBezTo>
                    <a:cubicBezTo>
                      <a:pt x="142" y="1"/>
                      <a:pt x="134" y="0"/>
                      <a:pt x="126" y="1"/>
                    </a:cubicBezTo>
                    <a:cubicBezTo>
                      <a:pt x="121" y="1"/>
                      <a:pt x="116" y="1"/>
                      <a:pt x="111" y="1"/>
                    </a:cubicBezTo>
                    <a:cubicBezTo>
                      <a:pt x="106" y="2"/>
                      <a:pt x="106" y="5"/>
                      <a:pt x="107" y="9"/>
                    </a:cubicBezTo>
                    <a:cubicBezTo>
                      <a:pt x="107" y="13"/>
                      <a:pt x="107" y="17"/>
                      <a:pt x="106" y="20"/>
                    </a:cubicBezTo>
                    <a:cubicBezTo>
                      <a:pt x="105" y="25"/>
                      <a:pt x="106" y="27"/>
                      <a:pt x="111" y="27"/>
                    </a:cubicBezTo>
                    <a:cubicBezTo>
                      <a:pt x="112" y="29"/>
                      <a:pt x="113" y="31"/>
                      <a:pt x="112" y="34"/>
                    </a:cubicBezTo>
                    <a:cubicBezTo>
                      <a:pt x="112" y="37"/>
                      <a:pt x="112" y="36"/>
                      <a:pt x="109" y="37"/>
                    </a:cubicBezTo>
                    <a:cubicBezTo>
                      <a:pt x="104" y="38"/>
                      <a:pt x="99" y="37"/>
                      <a:pt x="94" y="38"/>
                    </a:cubicBezTo>
                    <a:cubicBezTo>
                      <a:pt x="96" y="43"/>
                      <a:pt x="81" y="45"/>
                      <a:pt x="77" y="46"/>
                    </a:cubicBezTo>
                    <a:cubicBezTo>
                      <a:pt x="77" y="49"/>
                      <a:pt x="79" y="50"/>
                      <a:pt x="81" y="52"/>
                    </a:cubicBezTo>
                    <a:cubicBezTo>
                      <a:pt x="82" y="54"/>
                      <a:pt x="82" y="54"/>
                      <a:pt x="82" y="57"/>
                    </a:cubicBezTo>
                    <a:cubicBezTo>
                      <a:pt x="82" y="63"/>
                      <a:pt x="85" y="65"/>
                      <a:pt x="90" y="68"/>
                    </a:cubicBezTo>
                    <a:cubicBezTo>
                      <a:pt x="90" y="76"/>
                      <a:pt x="75" y="75"/>
                      <a:pt x="69" y="75"/>
                    </a:cubicBezTo>
                    <a:cubicBezTo>
                      <a:pt x="60" y="75"/>
                      <a:pt x="51" y="75"/>
                      <a:pt x="42" y="75"/>
                    </a:cubicBezTo>
                    <a:cubicBezTo>
                      <a:pt x="42" y="76"/>
                      <a:pt x="42" y="77"/>
                      <a:pt x="43" y="78"/>
                    </a:cubicBezTo>
                    <a:cubicBezTo>
                      <a:pt x="43" y="80"/>
                      <a:pt x="45" y="81"/>
                      <a:pt x="46" y="82"/>
                    </a:cubicBezTo>
                    <a:cubicBezTo>
                      <a:pt x="47" y="84"/>
                      <a:pt x="46" y="87"/>
                      <a:pt x="46" y="88"/>
                    </a:cubicBezTo>
                    <a:cubicBezTo>
                      <a:pt x="47" y="92"/>
                      <a:pt x="48" y="95"/>
                      <a:pt x="48" y="99"/>
                    </a:cubicBezTo>
                    <a:cubicBezTo>
                      <a:pt x="47" y="104"/>
                      <a:pt x="45" y="109"/>
                      <a:pt x="45" y="115"/>
                    </a:cubicBezTo>
                    <a:cubicBezTo>
                      <a:pt x="45" y="118"/>
                      <a:pt x="45" y="124"/>
                      <a:pt x="42" y="123"/>
                    </a:cubicBezTo>
                    <a:cubicBezTo>
                      <a:pt x="41" y="126"/>
                      <a:pt x="42" y="129"/>
                      <a:pt x="38" y="128"/>
                    </a:cubicBezTo>
                    <a:cubicBezTo>
                      <a:pt x="35" y="128"/>
                      <a:pt x="31" y="125"/>
                      <a:pt x="28" y="124"/>
                    </a:cubicBezTo>
                    <a:cubicBezTo>
                      <a:pt x="24" y="122"/>
                      <a:pt x="19" y="120"/>
                      <a:pt x="15" y="119"/>
                    </a:cubicBezTo>
                    <a:cubicBezTo>
                      <a:pt x="12" y="118"/>
                      <a:pt x="7" y="118"/>
                      <a:pt x="5" y="116"/>
                    </a:cubicBezTo>
                    <a:cubicBezTo>
                      <a:pt x="3" y="114"/>
                      <a:pt x="4" y="112"/>
                      <a:pt x="2" y="110"/>
                    </a:cubicBezTo>
                    <a:cubicBezTo>
                      <a:pt x="1" y="119"/>
                      <a:pt x="0" y="127"/>
                      <a:pt x="0" y="135"/>
                    </a:cubicBezTo>
                    <a:cubicBezTo>
                      <a:pt x="4" y="135"/>
                      <a:pt x="7" y="136"/>
                      <a:pt x="11" y="137"/>
                    </a:cubicBezTo>
                    <a:cubicBezTo>
                      <a:pt x="13" y="138"/>
                      <a:pt x="15" y="139"/>
                      <a:pt x="17" y="140"/>
                    </a:cubicBezTo>
                    <a:cubicBezTo>
                      <a:pt x="19" y="140"/>
                      <a:pt x="21" y="140"/>
                      <a:pt x="22" y="141"/>
                    </a:cubicBezTo>
                    <a:cubicBezTo>
                      <a:pt x="23" y="142"/>
                      <a:pt x="22" y="143"/>
                      <a:pt x="23" y="144"/>
                    </a:cubicBezTo>
                    <a:cubicBezTo>
                      <a:pt x="26" y="146"/>
                      <a:pt x="30" y="148"/>
                      <a:pt x="34" y="148"/>
                    </a:cubicBezTo>
                    <a:cubicBezTo>
                      <a:pt x="39" y="147"/>
                      <a:pt x="38" y="144"/>
                      <a:pt x="40" y="140"/>
                    </a:cubicBezTo>
                    <a:cubicBezTo>
                      <a:pt x="42" y="140"/>
                      <a:pt x="48" y="142"/>
                      <a:pt x="49" y="144"/>
                    </a:cubicBezTo>
                    <a:cubicBezTo>
                      <a:pt x="51" y="146"/>
                      <a:pt x="47" y="151"/>
                      <a:pt x="47" y="154"/>
                    </a:cubicBezTo>
                    <a:cubicBezTo>
                      <a:pt x="54" y="155"/>
                      <a:pt x="62" y="153"/>
                      <a:pt x="69" y="155"/>
                    </a:cubicBezTo>
                    <a:cubicBezTo>
                      <a:pt x="70" y="158"/>
                      <a:pt x="70" y="160"/>
                      <a:pt x="72" y="162"/>
                    </a:cubicBezTo>
                    <a:cubicBezTo>
                      <a:pt x="75" y="166"/>
                      <a:pt x="78" y="163"/>
                      <a:pt x="81" y="165"/>
                    </a:cubicBezTo>
                    <a:cubicBezTo>
                      <a:pt x="82" y="166"/>
                      <a:pt x="82" y="170"/>
                      <a:pt x="82" y="171"/>
                    </a:cubicBezTo>
                    <a:cubicBezTo>
                      <a:pt x="83" y="174"/>
                      <a:pt x="84" y="179"/>
                      <a:pt x="83" y="182"/>
                    </a:cubicBezTo>
                    <a:cubicBezTo>
                      <a:pt x="82" y="184"/>
                      <a:pt x="82" y="183"/>
                      <a:pt x="79" y="184"/>
                    </a:cubicBezTo>
                    <a:cubicBezTo>
                      <a:pt x="78" y="184"/>
                      <a:pt x="77" y="184"/>
                      <a:pt x="76" y="184"/>
                    </a:cubicBezTo>
                    <a:cubicBezTo>
                      <a:pt x="75" y="185"/>
                      <a:pt x="76" y="186"/>
                      <a:pt x="75" y="186"/>
                    </a:cubicBezTo>
                    <a:cubicBezTo>
                      <a:pt x="74" y="187"/>
                      <a:pt x="73" y="189"/>
                      <a:pt x="71" y="189"/>
                    </a:cubicBezTo>
                    <a:cubicBezTo>
                      <a:pt x="69" y="190"/>
                      <a:pt x="65" y="189"/>
                      <a:pt x="64" y="192"/>
                    </a:cubicBezTo>
                    <a:cubicBezTo>
                      <a:pt x="63" y="194"/>
                      <a:pt x="64" y="196"/>
                      <a:pt x="63" y="197"/>
                    </a:cubicBezTo>
                    <a:cubicBezTo>
                      <a:pt x="63" y="199"/>
                      <a:pt x="61" y="198"/>
                      <a:pt x="60" y="199"/>
                    </a:cubicBezTo>
                    <a:cubicBezTo>
                      <a:pt x="58" y="203"/>
                      <a:pt x="59" y="212"/>
                      <a:pt x="59" y="216"/>
                    </a:cubicBezTo>
                    <a:cubicBezTo>
                      <a:pt x="59" y="218"/>
                      <a:pt x="59" y="222"/>
                      <a:pt x="58" y="223"/>
                    </a:cubicBezTo>
                    <a:cubicBezTo>
                      <a:pt x="57" y="226"/>
                      <a:pt x="54" y="224"/>
                      <a:pt x="51" y="225"/>
                    </a:cubicBezTo>
                    <a:cubicBezTo>
                      <a:pt x="48" y="225"/>
                      <a:pt x="47" y="227"/>
                      <a:pt x="47" y="229"/>
                    </a:cubicBezTo>
                    <a:cubicBezTo>
                      <a:pt x="50" y="230"/>
                      <a:pt x="53" y="230"/>
                      <a:pt x="57" y="231"/>
                    </a:cubicBezTo>
                    <a:cubicBezTo>
                      <a:pt x="61" y="232"/>
                      <a:pt x="64" y="235"/>
                      <a:pt x="69" y="236"/>
                    </a:cubicBezTo>
                    <a:cubicBezTo>
                      <a:pt x="72" y="238"/>
                      <a:pt x="74" y="241"/>
                      <a:pt x="77" y="242"/>
                    </a:cubicBezTo>
                    <a:cubicBezTo>
                      <a:pt x="77" y="244"/>
                      <a:pt x="76" y="245"/>
                      <a:pt x="75" y="247"/>
                    </a:cubicBezTo>
                    <a:cubicBezTo>
                      <a:pt x="76" y="247"/>
                      <a:pt x="77" y="247"/>
                      <a:pt x="78" y="246"/>
                    </a:cubicBezTo>
                    <a:cubicBezTo>
                      <a:pt x="79" y="245"/>
                      <a:pt x="82" y="241"/>
                      <a:pt x="82" y="246"/>
                    </a:cubicBezTo>
                    <a:cubicBezTo>
                      <a:pt x="82" y="247"/>
                      <a:pt x="81" y="248"/>
                      <a:pt x="81" y="249"/>
                    </a:cubicBezTo>
                    <a:cubicBezTo>
                      <a:pt x="81" y="250"/>
                      <a:pt x="82" y="250"/>
                      <a:pt x="83" y="252"/>
                    </a:cubicBezTo>
                    <a:cubicBezTo>
                      <a:pt x="84" y="255"/>
                      <a:pt x="81" y="256"/>
                      <a:pt x="86" y="256"/>
                    </a:cubicBezTo>
                    <a:cubicBezTo>
                      <a:pt x="88" y="256"/>
                      <a:pt x="92" y="257"/>
                      <a:pt x="93" y="256"/>
                    </a:cubicBezTo>
                    <a:cubicBezTo>
                      <a:pt x="94" y="255"/>
                      <a:pt x="94" y="253"/>
                      <a:pt x="96" y="253"/>
                    </a:cubicBezTo>
                    <a:cubicBezTo>
                      <a:pt x="97" y="253"/>
                      <a:pt x="98" y="254"/>
                      <a:pt x="98" y="255"/>
                    </a:cubicBezTo>
                    <a:cubicBezTo>
                      <a:pt x="98" y="257"/>
                      <a:pt x="96" y="261"/>
                      <a:pt x="100" y="260"/>
                    </a:cubicBezTo>
                    <a:cubicBezTo>
                      <a:pt x="99" y="256"/>
                      <a:pt x="103" y="256"/>
                      <a:pt x="106" y="257"/>
                    </a:cubicBezTo>
                    <a:cubicBezTo>
                      <a:pt x="108" y="257"/>
                      <a:pt x="109" y="259"/>
                      <a:pt x="110" y="260"/>
                    </a:cubicBezTo>
                    <a:cubicBezTo>
                      <a:pt x="113" y="260"/>
                      <a:pt x="112" y="258"/>
                      <a:pt x="114" y="257"/>
                    </a:cubicBezTo>
                    <a:cubicBezTo>
                      <a:pt x="115" y="256"/>
                      <a:pt x="119" y="257"/>
                      <a:pt x="120" y="257"/>
                    </a:cubicBezTo>
                    <a:cubicBezTo>
                      <a:pt x="122" y="257"/>
                      <a:pt x="123" y="256"/>
                      <a:pt x="125" y="257"/>
                    </a:cubicBezTo>
                    <a:cubicBezTo>
                      <a:pt x="126" y="258"/>
                      <a:pt x="126" y="259"/>
                      <a:pt x="126" y="259"/>
                    </a:cubicBezTo>
                    <a:cubicBezTo>
                      <a:pt x="128" y="260"/>
                      <a:pt x="128" y="259"/>
                      <a:pt x="129" y="261"/>
                    </a:cubicBezTo>
                    <a:cubicBezTo>
                      <a:pt x="129" y="262"/>
                      <a:pt x="128" y="264"/>
                      <a:pt x="128" y="265"/>
                    </a:cubicBezTo>
                    <a:cubicBezTo>
                      <a:pt x="130" y="266"/>
                      <a:pt x="137" y="266"/>
                      <a:pt x="139" y="265"/>
                    </a:cubicBezTo>
                    <a:cubicBezTo>
                      <a:pt x="141" y="265"/>
                      <a:pt x="140" y="265"/>
                      <a:pt x="141" y="262"/>
                    </a:cubicBezTo>
                    <a:cubicBezTo>
                      <a:pt x="141" y="260"/>
                      <a:pt x="141" y="258"/>
                      <a:pt x="142" y="256"/>
                    </a:cubicBezTo>
                    <a:cubicBezTo>
                      <a:pt x="143" y="256"/>
                      <a:pt x="145" y="256"/>
                      <a:pt x="146" y="255"/>
                    </a:cubicBezTo>
                    <a:cubicBezTo>
                      <a:pt x="147" y="254"/>
                      <a:pt x="146" y="253"/>
                      <a:pt x="147" y="251"/>
                    </a:cubicBezTo>
                    <a:cubicBezTo>
                      <a:pt x="147" y="251"/>
                      <a:pt x="149" y="250"/>
                      <a:pt x="150" y="249"/>
                    </a:cubicBezTo>
                    <a:cubicBezTo>
                      <a:pt x="151" y="248"/>
                      <a:pt x="152" y="247"/>
                      <a:pt x="152" y="246"/>
                    </a:cubicBezTo>
                    <a:cubicBezTo>
                      <a:pt x="151" y="246"/>
                      <a:pt x="150" y="246"/>
                      <a:pt x="149" y="246"/>
                    </a:cubicBezTo>
                    <a:cubicBezTo>
                      <a:pt x="148" y="244"/>
                      <a:pt x="148" y="242"/>
                      <a:pt x="148" y="240"/>
                    </a:cubicBezTo>
                    <a:cubicBezTo>
                      <a:pt x="148" y="237"/>
                      <a:pt x="151" y="237"/>
                      <a:pt x="150" y="234"/>
                    </a:cubicBezTo>
                    <a:cubicBezTo>
                      <a:pt x="154" y="233"/>
                      <a:pt x="158" y="234"/>
                      <a:pt x="160" y="231"/>
                    </a:cubicBezTo>
                    <a:cubicBezTo>
                      <a:pt x="161" y="229"/>
                      <a:pt x="161" y="229"/>
                      <a:pt x="163" y="229"/>
                    </a:cubicBezTo>
                    <a:cubicBezTo>
                      <a:pt x="165" y="229"/>
                      <a:pt x="166" y="229"/>
                      <a:pt x="168" y="229"/>
                    </a:cubicBezTo>
                    <a:cubicBezTo>
                      <a:pt x="172" y="229"/>
                      <a:pt x="176" y="229"/>
                      <a:pt x="180" y="229"/>
                    </a:cubicBezTo>
                    <a:cubicBezTo>
                      <a:pt x="185" y="229"/>
                      <a:pt x="185" y="227"/>
                      <a:pt x="186" y="223"/>
                    </a:cubicBezTo>
                    <a:cubicBezTo>
                      <a:pt x="188" y="222"/>
                      <a:pt x="191" y="221"/>
                      <a:pt x="194" y="220"/>
                    </a:cubicBezTo>
                    <a:cubicBezTo>
                      <a:pt x="199" y="218"/>
                      <a:pt x="190" y="211"/>
                      <a:pt x="191" y="207"/>
                    </a:cubicBezTo>
                    <a:cubicBezTo>
                      <a:pt x="193" y="207"/>
                      <a:pt x="196" y="210"/>
                      <a:pt x="199" y="209"/>
                    </a:cubicBezTo>
                    <a:cubicBezTo>
                      <a:pt x="198" y="209"/>
                      <a:pt x="202" y="204"/>
                      <a:pt x="202" y="203"/>
                    </a:cubicBezTo>
                    <a:cubicBezTo>
                      <a:pt x="204" y="201"/>
                      <a:pt x="202" y="202"/>
                      <a:pt x="204" y="202"/>
                    </a:cubicBezTo>
                    <a:cubicBezTo>
                      <a:pt x="206" y="202"/>
                      <a:pt x="209" y="202"/>
                      <a:pt x="211" y="202"/>
                    </a:cubicBezTo>
                    <a:cubicBezTo>
                      <a:pt x="214" y="202"/>
                      <a:pt x="217" y="201"/>
                      <a:pt x="219" y="202"/>
                    </a:cubicBezTo>
                    <a:cubicBezTo>
                      <a:pt x="221" y="202"/>
                      <a:pt x="226" y="203"/>
                      <a:pt x="227" y="200"/>
                    </a:cubicBezTo>
                    <a:cubicBezTo>
                      <a:pt x="228" y="198"/>
                      <a:pt x="226" y="197"/>
                      <a:pt x="230" y="197"/>
                    </a:cubicBezTo>
                    <a:cubicBezTo>
                      <a:pt x="231" y="197"/>
                      <a:pt x="234" y="198"/>
                      <a:pt x="236" y="198"/>
                    </a:cubicBezTo>
                    <a:cubicBezTo>
                      <a:pt x="240" y="199"/>
                      <a:pt x="244" y="201"/>
                      <a:pt x="249" y="202"/>
                    </a:cubicBezTo>
                    <a:cubicBezTo>
                      <a:pt x="251" y="202"/>
                      <a:pt x="253" y="201"/>
                      <a:pt x="255" y="202"/>
                    </a:cubicBezTo>
                    <a:cubicBezTo>
                      <a:pt x="256" y="202"/>
                      <a:pt x="256" y="203"/>
                      <a:pt x="257" y="203"/>
                    </a:cubicBezTo>
                    <a:cubicBezTo>
                      <a:pt x="259" y="203"/>
                      <a:pt x="258" y="202"/>
                      <a:pt x="259" y="201"/>
                    </a:cubicBezTo>
                    <a:cubicBezTo>
                      <a:pt x="261" y="200"/>
                      <a:pt x="263" y="201"/>
                      <a:pt x="266" y="201"/>
                    </a:cubicBezTo>
                    <a:cubicBezTo>
                      <a:pt x="268" y="200"/>
                      <a:pt x="270" y="200"/>
                      <a:pt x="272" y="200"/>
                    </a:cubicBezTo>
                    <a:cubicBezTo>
                      <a:pt x="275" y="201"/>
                      <a:pt x="274" y="204"/>
                      <a:pt x="277" y="204"/>
                    </a:cubicBezTo>
                    <a:cubicBezTo>
                      <a:pt x="280" y="204"/>
                      <a:pt x="282" y="202"/>
                      <a:pt x="283" y="200"/>
                    </a:cubicBezTo>
                    <a:cubicBezTo>
                      <a:pt x="284" y="199"/>
                      <a:pt x="286" y="196"/>
                      <a:pt x="287" y="195"/>
                    </a:cubicBezTo>
                    <a:cubicBezTo>
                      <a:pt x="287" y="193"/>
                      <a:pt x="285" y="191"/>
                      <a:pt x="286" y="189"/>
                    </a:cubicBezTo>
                    <a:cubicBezTo>
                      <a:pt x="286" y="188"/>
                      <a:pt x="288" y="187"/>
                      <a:pt x="288" y="185"/>
                    </a:cubicBezTo>
                    <a:cubicBezTo>
                      <a:pt x="289" y="183"/>
                      <a:pt x="288" y="181"/>
                      <a:pt x="288" y="179"/>
                    </a:cubicBezTo>
                    <a:cubicBezTo>
                      <a:pt x="289" y="177"/>
                      <a:pt x="289" y="176"/>
                      <a:pt x="291" y="175"/>
                    </a:cubicBezTo>
                    <a:cubicBezTo>
                      <a:pt x="289" y="173"/>
                      <a:pt x="286" y="173"/>
                      <a:pt x="286" y="169"/>
                    </a:cubicBezTo>
                    <a:cubicBezTo>
                      <a:pt x="287" y="167"/>
                      <a:pt x="288" y="165"/>
                      <a:pt x="289" y="163"/>
                    </a:cubicBezTo>
                    <a:cubicBezTo>
                      <a:pt x="291" y="161"/>
                      <a:pt x="292" y="162"/>
                      <a:pt x="295" y="160"/>
                    </a:cubicBezTo>
                    <a:cubicBezTo>
                      <a:pt x="299" y="158"/>
                      <a:pt x="300" y="157"/>
                      <a:pt x="305" y="157"/>
                    </a:cubicBezTo>
                    <a:cubicBezTo>
                      <a:pt x="306" y="157"/>
                      <a:pt x="308" y="151"/>
                      <a:pt x="309" y="150"/>
                    </a:cubicBezTo>
                    <a:cubicBezTo>
                      <a:pt x="311" y="148"/>
                      <a:pt x="315" y="144"/>
                      <a:pt x="313" y="142"/>
                    </a:cubicBezTo>
                    <a:cubicBezTo>
                      <a:pt x="311" y="137"/>
                      <a:pt x="311" y="134"/>
                      <a:pt x="313" y="130"/>
                    </a:cubicBezTo>
                    <a:cubicBezTo>
                      <a:pt x="314" y="125"/>
                      <a:pt x="319" y="118"/>
                      <a:pt x="316" y="113"/>
                    </a:cubicBezTo>
                    <a:cubicBezTo>
                      <a:pt x="314" y="109"/>
                      <a:pt x="316" y="110"/>
                      <a:pt x="319" y="107"/>
                    </a:cubicBezTo>
                    <a:cubicBezTo>
                      <a:pt x="323" y="101"/>
                      <a:pt x="321" y="92"/>
                      <a:pt x="327" y="89"/>
                    </a:cubicBezTo>
                    <a:cubicBezTo>
                      <a:pt x="330" y="87"/>
                      <a:pt x="330" y="78"/>
                      <a:pt x="329" y="75"/>
                    </a:cubicBezTo>
                    <a:cubicBezTo>
                      <a:pt x="329" y="69"/>
                      <a:pt x="325" y="70"/>
                      <a:pt x="323" y="66"/>
                    </a:cubicBezTo>
                    <a:cubicBezTo>
                      <a:pt x="320" y="61"/>
                      <a:pt x="325" y="63"/>
                      <a:pt x="327" y="61"/>
                    </a:cubicBezTo>
                    <a:cubicBezTo>
                      <a:pt x="329" y="57"/>
                      <a:pt x="327" y="51"/>
                      <a:pt x="326" y="47"/>
                    </a:cubicBezTo>
                    <a:cubicBezTo>
                      <a:pt x="326" y="42"/>
                      <a:pt x="330" y="40"/>
                      <a:pt x="331" y="36"/>
                    </a:cubicBezTo>
                    <a:cubicBezTo>
                      <a:pt x="331" y="35"/>
                      <a:pt x="331" y="34"/>
                      <a:pt x="331" y="33"/>
                    </a:cubicBezTo>
                    <a:cubicBezTo>
                      <a:pt x="328" y="31"/>
                      <a:pt x="326" y="30"/>
                      <a:pt x="323" y="30"/>
                    </a:cubicBezTo>
                    <a:close/>
                  </a:path>
                </a:pathLst>
              </a:custGeom>
              <a:solidFill>
                <a:schemeClr val="accent4">
                  <a:lumMod val="60000"/>
                  <a:lumOff val="4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0" name="Freeform 91"/>
              <p:cNvSpPr>
                <a:spLocks/>
              </p:cNvSpPr>
              <p:nvPr/>
            </p:nvSpPr>
            <p:spPr bwMode="auto">
              <a:xfrm>
                <a:off x="6030913" y="2820988"/>
                <a:ext cx="1481137" cy="1057275"/>
              </a:xfrm>
              <a:custGeom>
                <a:avLst/>
                <a:gdLst>
                  <a:gd name="T0" fmla="*/ 385 w 395"/>
                  <a:gd name="T1" fmla="*/ 62 h 282"/>
                  <a:gd name="T2" fmla="*/ 378 w 395"/>
                  <a:gd name="T3" fmla="*/ 16 h 282"/>
                  <a:gd name="T4" fmla="*/ 360 w 395"/>
                  <a:gd name="T5" fmla="*/ 15 h 282"/>
                  <a:gd name="T6" fmla="*/ 344 w 395"/>
                  <a:gd name="T7" fmla="*/ 14 h 282"/>
                  <a:gd name="T8" fmla="*/ 311 w 395"/>
                  <a:gd name="T9" fmla="*/ 5 h 282"/>
                  <a:gd name="T10" fmla="*/ 276 w 395"/>
                  <a:gd name="T11" fmla="*/ 6 h 282"/>
                  <a:gd name="T12" fmla="*/ 250 w 395"/>
                  <a:gd name="T13" fmla="*/ 19 h 282"/>
                  <a:gd name="T14" fmla="*/ 227 w 395"/>
                  <a:gd name="T15" fmla="*/ 1 h 282"/>
                  <a:gd name="T16" fmla="*/ 208 w 395"/>
                  <a:gd name="T17" fmla="*/ 9 h 282"/>
                  <a:gd name="T18" fmla="*/ 201 w 395"/>
                  <a:gd name="T19" fmla="*/ 28 h 282"/>
                  <a:gd name="T20" fmla="*/ 181 w 395"/>
                  <a:gd name="T21" fmla="*/ 24 h 282"/>
                  <a:gd name="T22" fmla="*/ 158 w 395"/>
                  <a:gd name="T23" fmla="*/ 10 h 282"/>
                  <a:gd name="T24" fmla="*/ 137 w 395"/>
                  <a:gd name="T25" fmla="*/ 12 h 282"/>
                  <a:gd name="T26" fmla="*/ 111 w 395"/>
                  <a:gd name="T27" fmla="*/ 5 h 282"/>
                  <a:gd name="T28" fmla="*/ 95 w 395"/>
                  <a:gd name="T29" fmla="*/ 20 h 282"/>
                  <a:gd name="T30" fmla="*/ 83 w 395"/>
                  <a:gd name="T31" fmla="*/ 36 h 282"/>
                  <a:gd name="T32" fmla="*/ 52 w 395"/>
                  <a:gd name="T33" fmla="*/ 63 h 282"/>
                  <a:gd name="T34" fmla="*/ 20 w 395"/>
                  <a:gd name="T35" fmla="*/ 103 h 282"/>
                  <a:gd name="T36" fmla="*/ 17 w 395"/>
                  <a:gd name="T37" fmla="*/ 140 h 282"/>
                  <a:gd name="T38" fmla="*/ 2 w 395"/>
                  <a:gd name="T39" fmla="*/ 146 h 282"/>
                  <a:gd name="T40" fmla="*/ 6 w 395"/>
                  <a:gd name="T41" fmla="*/ 160 h 282"/>
                  <a:gd name="T42" fmla="*/ 13 w 395"/>
                  <a:gd name="T43" fmla="*/ 167 h 282"/>
                  <a:gd name="T44" fmla="*/ 22 w 395"/>
                  <a:gd name="T45" fmla="*/ 179 h 282"/>
                  <a:gd name="T46" fmla="*/ 7 w 395"/>
                  <a:gd name="T47" fmla="*/ 188 h 282"/>
                  <a:gd name="T48" fmla="*/ 16 w 395"/>
                  <a:gd name="T49" fmla="*/ 202 h 282"/>
                  <a:gd name="T50" fmla="*/ 14 w 395"/>
                  <a:gd name="T51" fmla="*/ 244 h 282"/>
                  <a:gd name="T52" fmla="*/ 28 w 395"/>
                  <a:gd name="T53" fmla="*/ 259 h 282"/>
                  <a:gd name="T54" fmla="*/ 41 w 395"/>
                  <a:gd name="T55" fmla="*/ 272 h 282"/>
                  <a:gd name="T56" fmla="*/ 58 w 395"/>
                  <a:gd name="T57" fmla="*/ 281 h 282"/>
                  <a:gd name="T58" fmla="*/ 98 w 395"/>
                  <a:gd name="T59" fmla="*/ 263 h 282"/>
                  <a:gd name="T60" fmla="*/ 110 w 395"/>
                  <a:gd name="T61" fmla="*/ 244 h 282"/>
                  <a:gd name="T62" fmla="*/ 127 w 395"/>
                  <a:gd name="T63" fmla="*/ 233 h 282"/>
                  <a:gd name="T64" fmla="*/ 127 w 395"/>
                  <a:gd name="T65" fmla="*/ 207 h 282"/>
                  <a:gd name="T66" fmla="*/ 180 w 395"/>
                  <a:gd name="T67" fmla="*/ 208 h 282"/>
                  <a:gd name="T68" fmla="*/ 195 w 395"/>
                  <a:gd name="T69" fmla="*/ 213 h 282"/>
                  <a:gd name="T70" fmla="*/ 223 w 395"/>
                  <a:gd name="T71" fmla="*/ 211 h 282"/>
                  <a:gd name="T72" fmla="*/ 240 w 395"/>
                  <a:gd name="T73" fmla="*/ 233 h 282"/>
                  <a:gd name="T74" fmla="*/ 274 w 395"/>
                  <a:gd name="T75" fmla="*/ 234 h 282"/>
                  <a:gd name="T76" fmla="*/ 307 w 395"/>
                  <a:gd name="T77" fmla="*/ 233 h 282"/>
                  <a:gd name="T78" fmla="*/ 330 w 395"/>
                  <a:gd name="T79" fmla="*/ 238 h 282"/>
                  <a:gd name="T80" fmla="*/ 347 w 395"/>
                  <a:gd name="T81" fmla="*/ 239 h 282"/>
                  <a:gd name="T82" fmla="*/ 352 w 395"/>
                  <a:gd name="T83" fmla="*/ 222 h 282"/>
                  <a:gd name="T84" fmla="*/ 349 w 395"/>
                  <a:gd name="T85" fmla="*/ 202 h 282"/>
                  <a:gd name="T86" fmla="*/ 366 w 395"/>
                  <a:gd name="T87" fmla="*/ 174 h 282"/>
                  <a:gd name="T88" fmla="*/ 370 w 395"/>
                  <a:gd name="T89" fmla="*/ 144 h 282"/>
                  <a:gd name="T90" fmla="*/ 389 w 395"/>
                  <a:gd name="T91" fmla="*/ 110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95" h="282">
                    <a:moveTo>
                      <a:pt x="392" y="87"/>
                    </a:moveTo>
                    <a:cubicBezTo>
                      <a:pt x="393" y="82"/>
                      <a:pt x="395" y="78"/>
                      <a:pt x="390" y="74"/>
                    </a:cubicBezTo>
                    <a:cubicBezTo>
                      <a:pt x="387" y="71"/>
                      <a:pt x="388" y="66"/>
                      <a:pt x="385" y="62"/>
                    </a:cubicBezTo>
                    <a:cubicBezTo>
                      <a:pt x="383" y="60"/>
                      <a:pt x="381" y="55"/>
                      <a:pt x="378" y="54"/>
                    </a:cubicBezTo>
                    <a:cubicBezTo>
                      <a:pt x="375" y="54"/>
                      <a:pt x="377" y="45"/>
                      <a:pt x="376" y="42"/>
                    </a:cubicBezTo>
                    <a:cubicBezTo>
                      <a:pt x="376" y="33"/>
                      <a:pt x="382" y="26"/>
                      <a:pt x="378" y="16"/>
                    </a:cubicBezTo>
                    <a:cubicBezTo>
                      <a:pt x="377" y="15"/>
                      <a:pt x="377" y="13"/>
                      <a:pt x="376" y="11"/>
                    </a:cubicBezTo>
                    <a:cubicBezTo>
                      <a:pt x="374" y="11"/>
                      <a:pt x="372" y="12"/>
                      <a:pt x="370" y="12"/>
                    </a:cubicBezTo>
                    <a:cubicBezTo>
                      <a:pt x="367" y="13"/>
                      <a:pt x="363" y="14"/>
                      <a:pt x="360" y="15"/>
                    </a:cubicBezTo>
                    <a:cubicBezTo>
                      <a:pt x="356" y="17"/>
                      <a:pt x="355" y="19"/>
                      <a:pt x="351" y="19"/>
                    </a:cubicBezTo>
                    <a:cubicBezTo>
                      <a:pt x="349" y="19"/>
                      <a:pt x="347" y="19"/>
                      <a:pt x="345" y="18"/>
                    </a:cubicBezTo>
                    <a:cubicBezTo>
                      <a:pt x="344" y="17"/>
                      <a:pt x="345" y="15"/>
                      <a:pt x="344" y="14"/>
                    </a:cubicBezTo>
                    <a:cubicBezTo>
                      <a:pt x="342" y="12"/>
                      <a:pt x="338" y="11"/>
                      <a:pt x="336" y="10"/>
                    </a:cubicBezTo>
                    <a:cubicBezTo>
                      <a:pt x="329" y="9"/>
                      <a:pt x="322" y="7"/>
                      <a:pt x="315" y="6"/>
                    </a:cubicBezTo>
                    <a:cubicBezTo>
                      <a:pt x="314" y="5"/>
                      <a:pt x="312" y="5"/>
                      <a:pt x="311" y="5"/>
                    </a:cubicBezTo>
                    <a:cubicBezTo>
                      <a:pt x="309" y="5"/>
                      <a:pt x="309" y="7"/>
                      <a:pt x="307" y="7"/>
                    </a:cubicBezTo>
                    <a:cubicBezTo>
                      <a:pt x="304" y="8"/>
                      <a:pt x="299" y="7"/>
                      <a:pt x="296" y="7"/>
                    </a:cubicBezTo>
                    <a:cubicBezTo>
                      <a:pt x="289" y="7"/>
                      <a:pt x="283" y="6"/>
                      <a:pt x="276" y="6"/>
                    </a:cubicBezTo>
                    <a:cubicBezTo>
                      <a:pt x="274" y="6"/>
                      <a:pt x="270" y="6"/>
                      <a:pt x="268" y="6"/>
                    </a:cubicBezTo>
                    <a:cubicBezTo>
                      <a:pt x="263" y="7"/>
                      <a:pt x="266" y="9"/>
                      <a:pt x="265" y="13"/>
                    </a:cubicBezTo>
                    <a:cubicBezTo>
                      <a:pt x="264" y="19"/>
                      <a:pt x="256" y="20"/>
                      <a:pt x="250" y="19"/>
                    </a:cubicBezTo>
                    <a:cubicBezTo>
                      <a:pt x="249" y="13"/>
                      <a:pt x="253" y="7"/>
                      <a:pt x="244" y="7"/>
                    </a:cubicBezTo>
                    <a:cubicBezTo>
                      <a:pt x="242" y="7"/>
                      <a:pt x="237" y="8"/>
                      <a:pt x="234" y="7"/>
                    </a:cubicBezTo>
                    <a:cubicBezTo>
                      <a:pt x="231" y="6"/>
                      <a:pt x="231" y="0"/>
                      <a:pt x="227" y="1"/>
                    </a:cubicBezTo>
                    <a:cubicBezTo>
                      <a:pt x="226" y="4"/>
                      <a:pt x="232" y="9"/>
                      <a:pt x="226" y="10"/>
                    </a:cubicBezTo>
                    <a:cubicBezTo>
                      <a:pt x="224" y="10"/>
                      <a:pt x="221" y="9"/>
                      <a:pt x="219" y="9"/>
                    </a:cubicBezTo>
                    <a:cubicBezTo>
                      <a:pt x="215" y="9"/>
                      <a:pt x="211" y="9"/>
                      <a:pt x="208" y="9"/>
                    </a:cubicBezTo>
                    <a:cubicBezTo>
                      <a:pt x="206" y="9"/>
                      <a:pt x="198" y="11"/>
                      <a:pt x="197" y="10"/>
                    </a:cubicBezTo>
                    <a:cubicBezTo>
                      <a:pt x="201" y="13"/>
                      <a:pt x="200" y="15"/>
                      <a:pt x="199" y="19"/>
                    </a:cubicBezTo>
                    <a:cubicBezTo>
                      <a:pt x="199" y="23"/>
                      <a:pt x="202" y="24"/>
                      <a:pt x="201" y="28"/>
                    </a:cubicBezTo>
                    <a:cubicBezTo>
                      <a:pt x="198" y="27"/>
                      <a:pt x="196" y="27"/>
                      <a:pt x="193" y="27"/>
                    </a:cubicBezTo>
                    <a:cubicBezTo>
                      <a:pt x="188" y="26"/>
                      <a:pt x="187" y="24"/>
                      <a:pt x="184" y="21"/>
                    </a:cubicBezTo>
                    <a:cubicBezTo>
                      <a:pt x="183" y="22"/>
                      <a:pt x="183" y="24"/>
                      <a:pt x="181" y="24"/>
                    </a:cubicBezTo>
                    <a:cubicBezTo>
                      <a:pt x="179" y="25"/>
                      <a:pt x="177" y="23"/>
                      <a:pt x="176" y="23"/>
                    </a:cubicBezTo>
                    <a:cubicBezTo>
                      <a:pt x="171" y="22"/>
                      <a:pt x="168" y="23"/>
                      <a:pt x="165" y="19"/>
                    </a:cubicBezTo>
                    <a:cubicBezTo>
                      <a:pt x="163" y="17"/>
                      <a:pt x="160" y="11"/>
                      <a:pt x="158" y="10"/>
                    </a:cubicBezTo>
                    <a:cubicBezTo>
                      <a:pt x="155" y="9"/>
                      <a:pt x="152" y="13"/>
                      <a:pt x="150" y="10"/>
                    </a:cubicBezTo>
                    <a:cubicBezTo>
                      <a:pt x="148" y="10"/>
                      <a:pt x="148" y="13"/>
                      <a:pt x="145" y="13"/>
                    </a:cubicBezTo>
                    <a:cubicBezTo>
                      <a:pt x="144" y="14"/>
                      <a:pt x="139" y="12"/>
                      <a:pt x="137" y="12"/>
                    </a:cubicBezTo>
                    <a:cubicBezTo>
                      <a:pt x="133" y="12"/>
                      <a:pt x="132" y="12"/>
                      <a:pt x="129" y="10"/>
                    </a:cubicBezTo>
                    <a:cubicBezTo>
                      <a:pt x="125" y="6"/>
                      <a:pt x="125" y="0"/>
                      <a:pt x="118" y="3"/>
                    </a:cubicBezTo>
                    <a:cubicBezTo>
                      <a:pt x="116" y="4"/>
                      <a:pt x="113" y="3"/>
                      <a:pt x="111" y="5"/>
                    </a:cubicBezTo>
                    <a:cubicBezTo>
                      <a:pt x="108" y="7"/>
                      <a:pt x="111" y="8"/>
                      <a:pt x="110" y="11"/>
                    </a:cubicBezTo>
                    <a:cubicBezTo>
                      <a:pt x="109" y="13"/>
                      <a:pt x="104" y="15"/>
                      <a:pt x="102" y="16"/>
                    </a:cubicBezTo>
                    <a:cubicBezTo>
                      <a:pt x="100" y="18"/>
                      <a:pt x="98" y="19"/>
                      <a:pt x="95" y="20"/>
                    </a:cubicBezTo>
                    <a:cubicBezTo>
                      <a:pt x="93" y="20"/>
                      <a:pt x="92" y="19"/>
                      <a:pt x="89" y="20"/>
                    </a:cubicBezTo>
                    <a:cubicBezTo>
                      <a:pt x="86" y="22"/>
                      <a:pt x="86" y="25"/>
                      <a:pt x="83" y="26"/>
                    </a:cubicBezTo>
                    <a:cubicBezTo>
                      <a:pt x="84" y="30"/>
                      <a:pt x="85" y="32"/>
                      <a:pt x="83" y="36"/>
                    </a:cubicBezTo>
                    <a:cubicBezTo>
                      <a:pt x="82" y="38"/>
                      <a:pt x="81" y="40"/>
                      <a:pt x="80" y="42"/>
                    </a:cubicBezTo>
                    <a:cubicBezTo>
                      <a:pt x="77" y="50"/>
                      <a:pt x="75" y="56"/>
                      <a:pt x="66" y="60"/>
                    </a:cubicBezTo>
                    <a:cubicBezTo>
                      <a:pt x="62" y="61"/>
                      <a:pt x="56" y="62"/>
                      <a:pt x="52" y="63"/>
                    </a:cubicBezTo>
                    <a:cubicBezTo>
                      <a:pt x="47" y="64"/>
                      <a:pt x="42" y="62"/>
                      <a:pt x="37" y="62"/>
                    </a:cubicBezTo>
                    <a:cubicBezTo>
                      <a:pt x="24" y="61"/>
                      <a:pt x="27" y="73"/>
                      <a:pt x="24" y="81"/>
                    </a:cubicBezTo>
                    <a:cubicBezTo>
                      <a:pt x="21" y="88"/>
                      <a:pt x="22" y="96"/>
                      <a:pt x="20" y="103"/>
                    </a:cubicBezTo>
                    <a:cubicBezTo>
                      <a:pt x="19" y="108"/>
                      <a:pt x="18" y="112"/>
                      <a:pt x="17" y="116"/>
                    </a:cubicBezTo>
                    <a:cubicBezTo>
                      <a:pt x="16" y="120"/>
                      <a:pt x="17" y="125"/>
                      <a:pt x="17" y="129"/>
                    </a:cubicBezTo>
                    <a:cubicBezTo>
                      <a:pt x="17" y="131"/>
                      <a:pt x="18" y="139"/>
                      <a:pt x="17" y="140"/>
                    </a:cubicBezTo>
                    <a:cubicBezTo>
                      <a:pt x="16" y="142"/>
                      <a:pt x="9" y="141"/>
                      <a:pt x="7" y="141"/>
                    </a:cubicBezTo>
                    <a:cubicBezTo>
                      <a:pt x="5" y="140"/>
                      <a:pt x="4" y="139"/>
                      <a:pt x="2" y="141"/>
                    </a:cubicBezTo>
                    <a:cubicBezTo>
                      <a:pt x="1" y="142"/>
                      <a:pt x="2" y="145"/>
                      <a:pt x="2" y="146"/>
                    </a:cubicBezTo>
                    <a:cubicBezTo>
                      <a:pt x="2" y="148"/>
                      <a:pt x="0" y="157"/>
                      <a:pt x="1" y="158"/>
                    </a:cubicBezTo>
                    <a:cubicBezTo>
                      <a:pt x="2" y="159"/>
                      <a:pt x="3" y="158"/>
                      <a:pt x="4" y="158"/>
                    </a:cubicBezTo>
                    <a:cubicBezTo>
                      <a:pt x="5" y="159"/>
                      <a:pt x="6" y="159"/>
                      <a:pt x="6" y="160"/>
                    </a:cubicBezTo>
                    <a:cubicBezTo>
                      <a:pt x="8" y="161"/>
                      <a:pt x="7" y="161"/>
                      <a:pt x="9" y="162"/>
                    </a:cubicBezTo>
                    <a:cubicBezTo>
                      <a:pt x="10" y="162"/>
                      <a:pt x="11" y="162"/>
                      <a:pt x="12" y="162"/>
                    </a:cubicBezTo>
                    <a:cubicBezTo>
                      <a:pt x="13" y="163"/>
                      <a:pt x="12" y="166"/>
                      <a:pt x="13" y="167"/>
                    </a:cubicBezTo>
                    <a:cubicBezTo>
                      <a:pt x="14" y="169"/>
                      <a:pt x="15" y="169"/>
                      <a:pt x="16" y="172"/>
                    </a:cubicBezTo>
                    <a:cubicBezTo>
                      <a:pt x="17" y="173"/>
                      <a:pt x="16" y="175"/>
                      <a:pt x="17" y="177"/>
                    </a:cubicBezTo>
                    <a:cubicBezTo>
                      <a:pt x="18" y="180"/>
                      <a:pt x="20" y="177"/>
                      <a:pt x="22" y="179"/>
                    </a:cubicBezTo>
                    <a:cubicBezTo>
                      <a:pt x="24" y="180"/>
                      <a:pt x="24" y="182"/>
                      <a:pt x="23" y="184"/>
                    </a:cubicBezTo>
                    <a:cubicBezTo>
                      <a:pt x="23" y="188"/>
                      <a:pt x="22" y="187"/>
                      <a:pt x="18" y="187"/>
                    </a:cubicBezTo>
                    <a:cubicBezTo>
                      <a:pt x="15" y="187"/>
                      <a:pt x="9" y="186"/>
                      <a:pt x="7" y="188"/>
                    </a:cubicBezTo>
                    <a:cubicBezTo>
                      <a:pt x="4" y="190"/>
                      <a:pt x="6" y="191"/>
                      <a:pt x="7" y="193"/>
                    </a:cubicBezTo>
                    <a:cubicBezTo>
                      <a:pt x="8" y="196"/>
                      <a:pt x="8" y="198"/>
                      <a:pt x="9" y="201"/>
                    </a:cubicBezTo>
                    <a:cubicBezTo>
                      <a:pt x="11" y="201"/>
                      <a:pt x="14" y="200"/>
                      <a:pt x="16" y="202"/>
                    </a:cubicBezTo>
                    <a:cubicBezTo>
                      <a:pt x="17" y="203"/>
                      <a:pt x="16" y="208"/>
                      <a:pt x="16" y="210"/>
                    </a:cubicBezTo>
                    <a:cubicBezTo>
                      <a:pt x="12" y="210"/>
                      <a:pt x="13" y="226"/>
                      <a:pt x="13" y="229"/>
                    </a:cubicBezTo>
                    <a:cubicBezTo>
                      <a:pt x="13" y="234"/>
                      <a:pt x="12" y="239"/>
                      <a:pt x="14" y="244"/>
                    </a:cubicBezTo>
                    <a:cubicBezTo>
                      <a:pt x="15" y="248"/>
                      <a:pt x="19" y="247"/>
                      <a:pt x="23" y="247"/>
                    </a:cubicBezTo>
                    <a:cubicBezTo>
                      <a:pt x="27" y="248"/>
                      <a:pt x="26" y="247"/>
                      <a:pt x="27" y="250"/>
                    </a:cubicBezTo>
                    <a:cubicBezTo>
                      <a:pt x="28" y="253"/>
                      <a:pt x="28" y="256"/>
                      <a:pt x="28" y="259"/>
                    </a:cubicBezTo>
                    <a:cubicBezTo>
                      <a:pt x="30" y="259"/>
                      <a:pt x="36" y="258"/>
                      <a:pt x="38" y="260"/>
                    </a:cubicBezTo>
                    <a:cubicBezTo>
                      <a:pt x="40" y="262"/>
                      <a:pt x="38" y="267"/>
                      <a:pt x="38" y="269"/>
                    </a:cubicBezTo>
                    <a:cubicBezTo>
                      <a:pt x="39" y="272"/>
                      <a:pt x="38" y="271"/>
                      <a:pt x="41" y="272"/>
                    </a:cubicBezTo>
                    <a:cubicBezTo>
                      <a:pt x="43" y="273"/>
                      <a:pt x="45" y="272"/>
                      <a:pt x="47" y="273"/>
                    </a:cubicBezTo>
                    <a:cubicBezTo>
                      <a:pt x="50" y="273"/>
                      <a:pt x="54" y="273"/>
                      <a:pt x="56" y="275"/>
                    </a:cubicBezTo>
                    <a:cubicBezTo>
                      <a:pt x="58" y="277"/>
                      <a:pt x="58" y="279"/>
                      <a:pt x="58" y="281"/>
                    </a:cubicBezTo>
                    <a:cubicBezTo>
                      <a:pt x="67" y="281"/>
                      <a:pt x="76" y="281"/>
                      <a:pt x="85" y="281"/>
                    </a:cubicBezTo>
                    <a:cubicBezTo>
                      <a:pt x="91" y="281"/>
                      <a:pt x="106" y="282"/>
                      <a:pt x="106" y="274"/>
                    </a:cubicBezTo>
                    <a:cubicBezTo>
                      <a:pt x="101" y="271"/>
                      <a:pt x="98" y="269"/>
                      <a:pt x="98" y="263"/>
                    </a:cubicBezTo>
                    <a:cubicBezTo>
                      <a:pt x="98" y="260"/>
                      <a:pt x="98" y="260"/>
                      <a:pt x="97" y="258"/>
                    </a:cubicBezTo>
                    <a:cubicBezTo>
                      <a:pt x="95" y="256"/>
                      <a:pt x="93" y="255"/>
                      <a:pt x="93" y="252"/>
                    </a:cubicBezTo>
                    <a:cubicBezTo>
                      <a:pt x="97" y="251"/>
                      <a:pt x="112" y="249"/>
                      <a:pt x="110" y="244"/>
                    </a:cubicBezTo>
                    <a:cubicBezTo>
                      <a:pt x="115" y="243"/>
                      <a:pt x="120" y="244"/>
                      <a:pt x="125" y="243"/>
                    </a:cubicBezTo>
                    <a:cubicBezTo>
                      <a:pt x="128" y="242"/>
                      <a:pt x="128" y="243"/>
                      <a:pt x="128" y="240"/>
                    </a:cubicBezTo>
                    <a:cubicBezTo>
                      <a:pt x="129" y="237"/>
                      <a:pt x="128" y="235"/>
                      <a:pt x="127" y="233"/>
                    </a:cubicBezTo>
                    <a:cubicBezTo>
                      <a:pt x="122" y="233"/>
                      <a:pt x="121" y="231"/>
                      <a:pt x="122" y="226"/>
                    </a:cubicBezTo>
                    <a:cubicBezTo>
                      <a:pt x="123" y="223"/>
                      <a:pt x="123" y="219"/>
                      <a:pt x="123" y="215"/>
                    </a:cubicBezTo>
                    <a:cubicBezTo>
                      <a:pt x="122" y="211"/>
                      <a:pt x="122" y="208"/>
                      <a:pt x="127" y="207"/>
                    </a:cubicBezTo>
                    <a:cubicBezTo>
                      <a:pt x="132" y="207"/>
                      <a:pt x="137" y="207"/>
                      <a:pt x="142" y="207"/>
                    </a:cubicBezTo>
                    <a:cubicBezTo>
                      <a:pt x="150" y="206"/>
                      <a:pt x="158" y="207"/>
                      <a:pt x="166" y="208"/>
                    </a:cubicBezTo>
                    <a:cubicBezTo>
                      <a:pt x="171" y="208"/>
                      <a:pt x="176" y="208"/>
                      <a:pt x="180" y="208"/>
                    </a:cubicBezTo>
                    <a:cubicBezTo>
                      <a:pt x="182" y="208"/>
                      <a:pt x="184" y="208"/>
                      <a:pt x="186" y="208"/>
                    </a:cubicBezTo>
                    <a:cubicBezTo>
                      <a:pt x="188" y="208"/>
                      <a:pt x="192" y="209"/>
                      <a:pt x="193" y="210"/>
                    </a:cubicBezTo>
                    <a:cubicBezTo>
                      <a:pt x="195" y="211"/>
                      <a:pt x="195" y="211"/>
                      <a:pt x="195" y="213"/>
                    </a:cubicBezTo>
                    <a:cubicBezTo>
                      <a:pt x="196" y="215"/>
                      <a:pt x="196" y="221"/>
                      <a:pt x="199" y="220"/>
                    </a:cubicBezTo>
                    <a:cubicBezTo>
                      <a:pt x="199" y="214"/>
                      <a:pt x="197" y="210"/>
                      <a:pt x="204" y="210"/>
                    </a:cubicBezTo>
                    <a:cubicBezTo>
                      <a:pt x="210" y="209"/>
                      <a:pt x="217" y="210"/>
                      <a:pt x="223" y="211"/>
                    </a:cubicBezTo>
                    <a:cubicBezTo>
                      <a:pt x="223" y="216"/>
                      <a:pt x="223" y="222"/>
                      <a:pt x="224" y="228"/>
                    </a:cubicBezTo>
                    <a:cubicBezTo>
                      <a:pt x="225" y="233"/>
                      <a:pt x="226" y="233"/>
                      <a:pt x="231" y="232"/>
                    </a:cubicBezTo>
                    <a:cubicBezTo>
                      <a:pt x="233" y="232"/>
                      <a:pt x="238" y="231"/>
                      <a:pt x="240" y="233"/>
                    </a:cubicBezTo>
                    <a:cubicBezTo>
                      <a:pt x="244" y="235"/>
                      <a:pt x="239" y="248"/>
                      <a:pt x="243" y="248"/>
                    </a:cubicBezTo>
                    <a:cubicBezTo>
                      <a:pt x="247" y="249"/>
                      <a:pt x="246" y="236"/>
                      <a:pt x="246" y="234"/>
                    </a:cubicBezTo>
                    <a:cubicBezTo>
                      <a:pt x="246" y="234"/>
                      <a:pt x="273" y="234"/>
                      <a:pt x="274" y="234"/>
                    </a:cubicBezTo>
                    <a:cubicBezTo>
                      <a:pt x="280" y="234"/>
                      <a:pt x="286" y="235"/>
                      <a:pt x="291" y="235"/>
                    </a:cubicBezTo>
                    <a:cubicBezTo>
                      <a:pt x="291" y="233"/>
                      <a:pt x="291" y="232"/>
                      <a:pt x="291" y="230"/>
                    </a:cubicBezTo>
                    <a:cubicBezTo>
                      <a:pt x="297" y="231"/>
                      <a:pt x="302" y="231"/>
                      <a:pt x="307" y="233"/>
                    </a:cubicBezTo>
                    <a:cubicBezTo>
                      <a:pt x="310" y="234"/>
                      <a:pt x="312" y="234"/>
                      <a:pt x="314" y="235"/>
                    </a:cubicBezTo>
                    <a:cubicBezTo>
                      <a:pt x="318" y="235"/>
                      <a:pt x="321" y="237"/>
                      <a:pt x="325" y="238"/>
                    </a:cubicBezTo>
                    <a:cubicBezTo>
                      <a:pt x="326" y="238"/>
                      <a:pt x="328" y="237"/>
                      <a:pt x="330" y="238"/>
                    </a:cubicBezTo>
                    <a:cubicBezTo>
                      <a:pt x="332" y="239"/>
                      <a:pt x="333" y="241"/>
                      <a:pt x="335" y="240"/>
                    </a:cubicBezTo>
                    <a:cubicBezTo>
                      <a:pt x="337" y="239"/>
                      <a:pt x="335" y="237"/>
                      <a:pt x="339" y="236"/>
                    </a:cubicBezTo>
                    <a:cubicBezTo>
                      <a:pt x="342" y="236"/>
                      <a:pt x="344" y="237"/>
                      <a:pt x="347" y="239"/>
                    </a:cubicBezTo>
                    <a:cubicBezTo>
                      <a:pt x="347" y="238"/>
                      <a:pt x="348" y="238"/>
                      <a:pt x="348" y="238"/>
                    </a:cubicBezTo>
                    <a:cubicBezTo>
                      <a:pt x="349" y="237"/>
                      <a:pt x="351" y="237"/>
                      <a:pt x="352" y="235"/>
                    </a:cubicBezTo>
                    <a:cubicBezTo>
                      <a:pt x="353" y="231"/>
                      <a:pt x="352" y="226"/>
                      <a:pt x="352" y="222"/>
                    </a:cubicBezTo>
                    <a:cubicBezTo>
                      <a:pt x="352" y="219"/>
                      <a:pt x="354" y="214"/>
                      <a:pt x="351" y="212"/>
                    </a:cubicBezTo>
                    <a:cubicBezTo>
                      <a:pt x="348" y="211"/>
                      <a:pt x="346" y="212"/>
                      <a:pt x="348" y="208"/>
                    </a:cubicBezTo>
                    <a:cubicBezTo>
                      <a:pt x="349" y="206"/>
                      <a:pt x="349" y="204"/>
                      <a:pt x="349" y="202"/>
                    </a:cubicBezTo>
                    <a:cubicBezTo>
                      <a:pt x="351" y="199"/>
                      <a:pt x="355" y="198"/>
                      <a:pt x="357" y="195"/>
                    </a:cubicBezTo>
                    <a:cubicBezTo>
                      <a:pt x="358" y="193"/>
                      <a:pt x="360" y="184"/>
                      <a:pt x="363" y="184"/>
                    </a:cubicBezTo>
                    <a:cubicBezTo>
                      <a:pt x="367" y="184"/>
                      <a:pt x="366" y="177"/>
                      <a:pt x="366" y="174"/>
                    </a:cubicBezTo>
                    <a:cubicBezTo>
                      <a:pt x="368" y="170"/>
                      <a:pt x="372" y="168"/>
                      <a:pt x="369" y="164"/>
                    </a:cubicBezTo>
                    <a:cubicBezTo>
                      <a:pt x="366" y="160"/>
                      <a:pt x="368" y="159"/>
                      <a:pt x="369" y="155"/>
                    </a:cubicBezTo>
                    <a:cubicBezTo>
                      <a:pt x="370" y="152"/>
                      <a:pt x="368" y="147"/>
                      <a:pt x="370" y="144"/>
                    </a:cubicBezTo>
                    <a:cubicBezTo>
                      <a:pt x="373" y="140"/>
                      <a:pt x="379" y="138"/>
                      <a:pt x="379" y="133"/>
                    </a:cubicBezTo>
                    <a:cubicBezTo>
                      <a:pt x="380" y="127"/>
                      <a:pt x="381" y="124"/>
                      <a:pt x="385" y="120"/>
                    </a:cubicBezTo>
                    <a:cubicBezTo>
                      <a:pt x="388" y="118"/>
                      <a:pt x="388" y="113"/>
                      <a:pt x="389" y="110"/>
                    </a:cubicBezTo>
                    <a:cubicBezTo>
                      <a:pt x="391" y="107"/>
                      <a:pt x="395" y="103"/>
                      <a:pt x="395" y="100"/>
                    </a:cubicBezTo>
                    <a:cubicBezTo>
                      <a:pt x="394" y="95"/>
                      <a:pt x="391" y="93"/>
                      <a:pt x="392" y="87"/>
                    </a:cubicBezTo>
                    <a:close/>
                  </a:path>
                </a:pathLst>
              </a:custGeom>
              <a:solidFill>
                <a:schemeClr val="accent4">
                  <a:lumMod val="60000"/>
                  <a:lumOff val="4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1" name="Freeform 92"/>
              <p:cNvSpPr>
                <a:spLocks/>
              </p:cNvSpPr>
              <p:nvPr/>
            </p:nvSpPr>
            <p:spPr bwMode="auto">
              <a:xfrm>
                <a:off x="6851650" y="2138363"/>
                <a:ext cx="976312" cy="704850"/>
              </a:xfrm>
              <a:custGeom>
                <a:avLst/>
                <a:gdLst>
                  <a:gd name="T0" fmla="*/ 25 w 260"/>
                  <a:gd name="T1" fmla="*/ 69 h 188"/>
                  <a:gd name="T2" fmla="*/ 49 w 260"/>
                  <a:gd name="T3" fmla="*/ 70 h 188"/>
                  <a:gd name="T4" fmla="*/ 75 w 260"/>
                  <a:gd name="T5" fmla="*/ 73 h 188"/>
                  <a:gd name="T6" fmla="*/ 91 w 260"/>
                  <a:gd name="T7" fmla="*/ 82 h 188"/>
                  <a:gd name="T8" fmla="*/ 99 w 260"/>
                  <a:gd name="T9" fmla="*/ 89 h 188"/>
                  <a:gd name="T10" fmla="*/ 106 w 260"/>
                  <a:gd name="T11" fmla="*/ 108 h 188"/>
                  <a:gd name="T12" fmla="*/ 119 w 260"/>
                  <a:gd name="T13" fmla="*/ 119 h 188"/>
                  <a:gd name="T14" fmla="*/ 134 w 260"/>
                  <a:gd name="T15" fmla="*/ 123 h 188"/>
                  <a:gd name="T16" fmla="*/ 143 w 260"/>
                  <a:gd name="T17" fmla="*/ 131 h 188"/>
                  <a:gd name="T18" fmla="*/ 158 w 260"/>
                  <a:gd name="T19" fmla="*/ 135 h 188"/>
                  <a:gd name="T20" fmla="*/ 162 w 260"/>
                  <a:gd name="T21" fmla="*/ 151 h 188"/>
                  <a:gd name="T22" fmla="*/ 162 w 260"/>
                  <a:gd name="T23" fmla="*/ 167 h 188"/>
                  <a:gd name="T24" fmla="*/ 159 w 260"/>
                  <a:gd name="T25" fmla="*/ 175 h 188"/>
                  <a:gd name="T26" fmla="*/ 158 w 260"/>
                  <a:gd name="T27" fmla="*/ 188 h 188"/>
                  <a:gd name="T28" fmla="*/ 165 w 260"/>
                  <a:gd name="T29" fmla="*/ 181 h 188"/>
                  <a:gd name="T30" fmla="*/ 190 w 260"/>
                  <a:gd name="T31" fmla="*/ 152 h 188"/>
                  <a:gd name="T32" fmla="*/ 211 w 260"/>
                  <a:gd name="T33" fmla="*/ 142 h 188"/>
                  <a:gd name="T34" fmla="*/ 228 w 260"/>
                  <a:gd name="T35" fmla="*/ 126 h 188"/>
                  <a:gd name="T36" fmla="*/ 254 w 260"/>
                  <a:gd name="T37" fmla="*/ 107 h 188"/>
                  <a:gd name="T38" fmla="*/ 250 w 260"/>
                  <a:gd name="T39" fmla="*/ 90 h 188"/>
                  <a:gd name="T40" fmla="*/ 237 w 260"/>
                  <a:gd name="T41" fmla="*/ 42 h 188"/>
                  <a:gd name="T42" fmla="*/ 235 w 260"/>
                  <a:gd name="T43" fmla="*/ 29 h 188"/>
                  <a:gd name="T44" fmla="*/ 227 w 260"/>
                  <a:gd name="T45" fmla="*/ 26 h 188"/>
                  <a:gd name="T46" fmla="*/ 215 w 260"/>
                  <a:gd name="T47" fmla="*/ 23 h 188"/>
                  <a:gd name="T48" fmla="*/ 200 w 260"/>
                  <a:gd name="T49" fmla="*/ 27 h 188"/>
                  <a:gd name="T50" fmla="*/ 190 w 260"/>
                  <a:gd name="T51" fmla="*/ 30 h 188"/>
                  <a:gd name="T52" fmla="*/ 185 w 260"/>
                  <a:gd name="T53" fmla="*/ 18 h 188"/>
                  <a:gd name="T54" fmla="*/ 174 w 260"/>
                  <a:gd name="T55" fmla="*/ 24 h 188"/>
                  <a:gd name="T56" fmla="*/ 158 w 260"/>
                  <a:gd name="T57" fmla="*/ 20 h 188"/>
                  <a:gd name="T58" fmla="*/ 152 w 260"/>
                  <a:gd name="T59" fmla="*/ 17 h 188"/>
                  <a:gd name="T60" fmla="*/ 143 w 260"/>
                  <a:gd name="T61" fmla="*/ 23 h 188"/>
                  <a:gd name="T62" fmla="*/ 123 w 260"/>
                  <a:gd name="T63" fmla="*/ 2 h 188"/>
                  <a:gd name="T64" fmla="*/ 114 w 260"/>
                  <a:gd name="T65" fmla="*/ 1 h 188"/>
                  <a:gd name="T66" fmla="*/ 106 w 260"/>
                  <a:gd name="T67" fmla="*/ 7 h 188"/>
                  <a:gd name="T68" fmla="*/ 98 w 260"/>
                  <a:gd name="T69" fmla="*/ 12 h 188"/>
                  <a:gd name="T70" fmla="*/ 70 w 260"/>
                  <a:gd name="T71" fmla="*/ 1 h 188"/>
                  <a:gd name="T72" fmla="*/ 22 w 260"/>
                  <a:gd name="T73" fmla="*/ 0 h 188"/>
                  <a:gd name="T74" fmla="*/ 18 w 260"/>
                  <a:gd name="T75" fmla="*/ 11 h 188"/>
                  <a:gd name="T76" fmla="*/ 11 w 260"/>
                  <a:gd name="T77" fmla="*/ 16 h 188"/>
                  <a:gd name="T78" fmla="*/ 6 w 260"/>
                  <a:gd name="T79" fmla="*/ 31 h 188"/>
                  <a:gd name="T80" fmla="*/ 7 w 260"/>
                  <a:gd name="T81" fmla="*/ 47 h 188"/>
                  <a:gd name="T82" fmla="*/ 1 w 260"/>
                  <a:gd name="T83" fmla="*/ 61 h 188"/>
                  <a:gd name="T84" fmla="*/ 24 w 260"/>
                  <a:gd name="T85" fmla="*/ 69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0" h="188">
                    <a:moveTo>
                      <a:pt x="24" y="69"/>
                    </a:moveTo>
                    <a:cubicBezTo>
                      <a:pt x="24" y="69"/>
                      <a:pt x="25" y="69"/>
                      <a:pt x="25" y="69"/>
                    </a:cubicBezTo>
                    <a:cubicBezTo>
                      <a:pt x="29" y="70"/>
                      <a:pt x="33" y="70"/>
                      <a:pt x="38" y="70"/>
                    </a:cubicBezTo>
                    <a:cubicBezTo>
                      <a:pt x="42" y="70"/>
                      <a:pt x="45" y="70"/>
                      <a:pt x="49" y="70"/>
                    </a:cubicBezTo>
                    <a:cubicBezTo>
                      <a:pt x="54" y="70"/>
                      <a:pt x="58" y="71"/>
                      <a:pt x="63" y="71"/>
                    </a:cubicBezTo>
                    <a:cubicBezTo>
                      <a:pt x="67" y="71"/>
                      <a:pt x="72" y="71"/>
                      <a:pt x="75" y="73"/>
                    </a:cubicBezTo>
                    <a:cubicBezTo>
                      <a:pt x="78" y="74"/>
                      <a:pt x="80" y="78"/>
                      <a:pt x="82" y="80"/>
                    </a:cubicBezTo>
                    <a:cubicBezTo>
                      <a:pt x="84" y="81"/>
                      <a:pt x="88" y="80"/>
                      <a:pt x="91" y="82"/>
                    </a:cubicBezTo>
                    <a:cubicBezTo>
                      <a:pt x="94" y="84"/>
                      <a:pt x="93" y="86"/>
                      <a:pt x="93" y="89"/>
                    </a:cubicBezTo>
                    <a:cubicBezTo>
                      <a:pt x="95" y="89"/>
                      <a:pt x="97" y="89"/>
                      <a:pt x="99" y="89"/>
                    </a:cubicBezTo>
                    <a:cubicBezTo>
                      <a:pt x="101" y="88"/>
                      <a:pt x="102" y="86"/>
                      <a:pt x="104" y="86"/>
                    </a:cubicBezTo>
                    <a:cubicBezTo>
                      <a:pt x="107" y="93"/>
                      <a:pt x="104" y="101"/>
                      <a:pt x="106" y="108"/>
                    </a:cubicBezTo>
                    <a:cubicBezTo>
                      <a:pt x="107" y="111"/>
                      <a:pt x="110" y="111"/>
                      <a:pt x="113" y="113"/>
                    </a:cubicBezTo>
                    <a:cubicBezTo>
                      <a:pt x="116" y="114"/>
                      <a:pt x="117" y="117"/>
                      <a:pt x="119" y="119"/>
                    </a:cubicBezTo>
                    <a:cubicBezTo>
                      <a:pt x="122" y="120"/>
                      <a:pt x="127" y="120"/>
                      <a:pt x="130" y="121"/>
                    </a:cubicBezTo>
                    <a:cubicBezTo>
                      <a:pt x="131" y="122"/>
                      <a:pt x="132" y="123"/>
                      <a:pt x="134" y="123"/>
                    </a:cubicBezTo>
                    <a:cubicBezTo>
                      <a:pt x="135" y="124"/>
                      <a:pt x="138" y="124"/>
                      <a:pt x="139" y="125"/>
                    </a:cubicBezTo>
                    <a:cubicBezTo>
                      <a:pt x="142" y="127"/>
                      <a:pt x="140" y="129"/>
                      <a:pt x="143" y="131"/>
                    </a:cubicBezTo>
                    <a:cubicBezTo>
                      <a:pt x="145" y="132"/>
                      <a:pt x="149" y="131"/>
                      <a:pt x="151" y="131"/>
                    </a:cubicBezTo>
                    <a:cubicBezTo>
                      <a:pt x="152" y="132"/>
                      <a:pt x="157" y="134"/>
                      <a:pt x="158" y="135"/>
                    </a:cubicBezTo>
                    <a:cubicBezTo>
                      <a:pt x="159" y="136"/>
                      <a:pt x="160" y="141"/>
                      <a:pt x="160" y="142"/>
                    </a:cubicBezTo>
                    <a:cubicBezTo>
                      <a:pt x="161" y="145"/>
                      <a:pt x="162" y="148"/>
                      <a:pt x="162" y="151"/>
                    </a:cubicBezTo>
                    <a:cubicBezTo>
                      <a:pt x="163" y="154"/>
                      <a:pt x="162" y="156"/>
                      <a:pt x="162" y="159"/>
                    </a:cubicBezTo>
                    <a:cubicBezTo>
                      <a:pt x="162" y="161"/>
                      <a:pt x="163" y="164"/>
                      <a:pt x="162" y="167"/>
                    </a:cubicBezTo>
                    <a:cubicBezTo>
                      <a:pt x="162" y="169"/>
                      <a:pt x="160" y="169"/>
                      <a:pt x="160" y="171"/>
                    </a:cubicBezTo>
                    <a:cubicBezTo>
                      <a:pt x="159" y="172"/>
                      <a:pt x="159" y="173"/>
                      <a:pt x="159" y="175"/>
                    </a:cubicBezTo>
                    <a:cubicBezTo>
                      <a:pt x="158" y="177"/>
                      <a:pt x="157" y="179"/>
                      <a:pt x="157" y="182"/>
                    </a:cubicBezTo>
                    <a:cubicBezTo>
                      <a:pt x="156" y="184"/>
                      <a:pt x="157" y="186"/>
                      <a:pt x="158" y="188"/>
                    </a:cubicBezTo>
                    <a:cubicBezTo>
                      <a:pt x="160" y="187"/>
                      <a:pt x="161" y="186"/>
                      <a:pt x="162" y="185"/>
                    </a:cubicBezTo>
                    <a:cubicBezTo>
                      <a:pt x="164" y="184"/>
                      <a:pt x="164" y="182"/>
                      <a:pt x="165" y="181"/>
                    </a:cubicBezTo>
                    <a:cubicBezTo>
                      <a:pt x="173" y="178"/>
                      <a:pt x="177" y="166"/>
                      <a:pt x="181" y="160"/>
                    </a:cubicBezTo>
                    <a:cubicBezTo>
                      <a:pt x="183" y="158"/>
                      <a:pt x="186" y="152"/>
                      <a:pt x="190" y="152"/>
                    </a:cubicBezTo>
                    <a:cubicBezTo>
                      <a:pt x="194" y="152"/>
                      <a:pt x="199" y="152"/>
                      <a:pt x="203" y="152"/>
                    </a:cubicBezTo>
                    <a:cubicBezTo>
                      <a:pt x="206" y="151"/>
                      <a:pt x="210" y="145"/>
                      <a:pt x="211" y="142"/>
                    </a:cubicBezTo>
                    <a:cubicBezTo>
                      <a:pt x="212" y="137"/>
                      <a:pt x="217" y="138"/>
                      <a:pt x="219" y="135"/>
                    </a:cubicBezTo>
                    <a:cubicBezTo>
                      <a:pt x="222" y="132"/>
                      <a:pt x="225" y="128"/>
                      <a:pt x="228" y="126"/>
                    </a:cubicBezTo>
                    <a:cubicBezTo>
                      <a:pt x="233" y="123"/>
                      <a:pt x="233" y="123"/>
                      <a:pt x="235" y="119"/>
                    </a:cubicBezTo>
                    <a:cubicBezTo>
                      <a:pt x="238" y="108"/>
                      <a:pt x="250" y="116"/>
                      <a:pt x="254" y="107"/>
                    </a:cubicBezTo>
                    <a:cubicBezTo>
                      <a:pt x="255" y="104"/>
                      <a:pt x="260" y="102"/>
                      <a:pt x="256" y="99"/>
                    </a:cubicBezTo>
                    <a:cubicBezTo>
                      <a:pt x="252" y="97"/>
                      <a:pt x="251" y="94"/>
                      <a:pt x="250" y="90"/>
                    </a:cubicBezTo>
                    <a:cubicBezTo>
                      <a:pt x="247" y="80"/>
                      <a:pt x="243" y="71"/>
                      <a:pt x="244" y="61"/>
                    </a:cubicBezTo>
                    <a:cubicBezTo>
                      <a:pt x="245" y="54"/>
                      <a:pt x="240" y="49"/>
                      <a:pt x="237" y="42"/>
                    </a:cubicBezTo>
                    <a:cubicBezTo>
                      <a:pt x="236" y="40"/>
                      <a:pt x="235" y="37"/>
                      <a:pt x="235" y="35"/>
                    </a:cubicBezTo>
                    <a:cubicBezTo>
                      <a:pt x="234" y="33"/>
                      <a:pt x="235" y="31"/>
                      <a:pt x="235" y="29"/>
                    </a:cubicBezTo>
                    <a:cubicBezTo>
                      <a:pt x="234" y="26"/>
                      <a:pt x="234" y="25"/>
                      <a:pt x="235" y="24"/>
                    </a:cubicBezTo>
                    <a:cubicBezTo>
                      <a:pt x="232" y="24"/>
                      <a:pt x="230" y="25"/>
                      <a:pt x="227" y="26"/>
                    </a:cubicBezTo>
                    <a:cubicBezTo>
                      <a:pt x="224" y="26"/>
                      <a:pt x="222" y="27"/>
                      <a:pt x="220" y="27"/>
                    </a:cubicBezTo>
                    <a:cubicBezTo>
                      <a:pt x="216" y="26"/>
                      <a:pt x="217" y="25"/>
                      <a:pt x="215" y="23"/>
                    </a:cubicBezTo>
                    <a:cubicBezTo>
                      <a:pt x="210" y="18"/>
                      <a:pt x="209" y="25"/>
                      <a:pt x="204" y="27"/>
                    </a:cubicBezTo>
                    <a:cubicBezTo>
                      <a:pt x="203" y="27"/>
                      <a:pt x="201" y="26"/>
                      <a:pt x="200" y="27"/>
                    </a:cubicBezTo>
                    <a:cubicBezTo>
                      <a:pt x="199" y="27"/>
                      <a:pt x="199" y="29"/>
                      <a:pt x="198" y="29"/>
                    </a:cubicBezTo>
                    <a:cubicBezTo>
                      <a:pt x="195" y="30"/>
                      <a:pt x="193" y="30"/>
                      <a:pt x="190" y="30"/>
                    </a:cubicBezTo>
                    <a:cubicBezTo>
                      <a:pt x="190" y="26"/>
                      <a:pt x="191" y="22"/>
                      <a:pt x="190" y="18"/>
                    </a:cubicBezTo>
                    <a:cubicBezTo>
                      <a:pt x="189" y="18"/>
                      <a:pt x="186" y="18"/>
                      <a:pt x="185" y="18"/>
                    </a:cubicBezTo>
                    <a:cubicBezTo>
                      <a:pt x="182" y="19"/>
                      <a:pt x="183" y="21"/>
                      <a:pt x="182" y="23"/>
                    </a:cubicBezTo>
                    <a:cubicBezTo>
                      <a:pt x="180" y="26"/>
                      <a:pt x="177" y="25"/>
                      <a:pt x="174" y="24"/>
                    </a:cubicBezTo>
                    <a:cubicBezTo>
                      <a:pt x="173" y="24"/>
                      <a:pt x="164" y="19"/>
                      <a:pt x="164" y="19"/>
                    </a:cubicBezTo>
                    <a:cubicBezTo>
                      <a:pt x="165" y="24"/>
                      <a:pt x="160" y="22"/>
                      <a:pt x="158" y="20"/>
                    </a:cubicBezTo>
                    <a:cubicBezTo>
                      <a:pt x="156" y="19"/>
                      <a:pt x="157" y="13"/>
                      <a:pt x="154" y="14"/>
                    </a:cubicBezTo>
                    <a:cubicBezTo>
                      <a:pt x="152" y="14"/>
                      <a:pt x="153" y="16"/>
                      <a:pt x="152" y="17"/>
                    </a:cubicBezTo>
                    <a:cubicBezTo>
                      <a:pt x="151" y="18"/>
                      <a:pt x="150" y="18"/>
                      <a:pt x="148" y="19"/>
                    </a:cubicBezTo>
                    <a:cubicBezTo>
                      <a:pt x="146" y="20"/>
                      <a:pt x="145" y="21"/>
                      <a:pt x="143" y="23"/>
                    </a:cubicBezTo>
                    <a:cubicBezTo>
                      <a:pt x="143" y="15"/>
                      <a:pt x="132" y="14"/>
                      <a:pt x="128" y="8"/>
                    </a:cubicBezTo>
                    <a:cubicBezTo>
                      <a:pt x="127" y="6"/>
                      <a:pt x="127" y="2"/>
                      <a:pt x="123" y="2"/>
                    </a:cubicBezTo>
                    <a:cubicBezTo>
                      <a:pt x="121" y="3"/>
                      <a:pt x="121" y="7"/>
                      <a:pt x="118" y="5"/>
                    </a:cubicBezTo>
                    <a:cubicBezTo>
                      <a:pt x="116" y="4"/>
                      <a:pt x="118" y="0"/>
                      <a:pt x="114" y="1"/>
                    </a:cubicBezTo>
                    <a:cubicBezTo>
                      <a:pt x="113" y="1"/>
                      <a:pt x="112" y="3"/>
                      <a:pt x="111" y="3"/>
                    </a:cubicBezTo>
                    <a:cubicBezTo>
                      <a:pt x="108" y="5"/>
                      <a:pt x="106" y="4"/>
                      <a:pt x="106" y="7"/>
                    </a:cubicBezTo>
                    <a:cubicBezTo>
                      <a:pt x="106" y="9"/>
                      <a:pt x="106" y="12"/>
                      <a:pt x="106" y="14"/>
                    </a:cubicBezTo>
                    <a:cubicBezTo>
                      <a:pt x="103" y="14"/>
                      <a:pt x="100" y="14"/>
                      <a:pt x="98" y="12"/>
                    </a:cubicBezTo>
                    <a:cubicBezTo>
                      <a:pt x="94" y="10"/>
                      <a:pt x="93" y="7"/>
                      <a:pt x="90" y="4"/>
                    </a:cubicBezTo>
                    <a:cubicBezTo>
                      <a:pt x="84" y="0"/>
                      <a:pt x="76" y="1"/>
                      <a:pt x="70" y="1"/>
                    </a:cubicBezTo>
                    <a:cubicBezTo>
                      <a:pt x="55" y="0"/>
                      <a:pt x="41" y="1"/>
                      <a:pt x="26" y="0"/>
                    </a:cubicBezTo>
                    <a:cubicBezTo>
                      <a:pt x="25" y="0"/>
                      <a:pt x="22" y="0"/>
                      <a:pt x="22" y="0"/>
                    </a:cubicBezTo>
                    <a:cubicBezTo>
                      <a:pt x="20" y="2"/>
                      <a:pt x="21" y="2"/>
                      <a:pt x="20" y="4"/>
                    </a:cubicBezTo>
                    <a:cubicBezTo>
                      <a:pt x="19" y="6"/>
                      <a:pt x="20" y="9"/>
                      <a:pt x="18" y="11"/>
                    </a:cubicBezTo>
                    <a:cubicBezTo>
                      <a:pt x="17" y="12"/>
                      <a:pt x="15" y="12"/>
                      <a:pt x="14" y="13"/>
                    </a:cubicBezTo>
                    <a:cubicBezTo>
                      <a:pt x="13" y="14"/>
                      <a:pt x="12" y="15"/>
                      <a:pt x="11" y="16"/>
                    </a:cubicBezTo>
                    <a:cubicBezTo>
                      <a:pt x="8" y="18"/>
                      <a:pt x="7" y="18"/>
                      <a:pt x="7" y="23"/>
                    </a:cubicBezTo>
                    <a:cubicBezTo>
                      <a:pt x="6" y="26"/>
                      <a:pt x="6" y="28"/>
                      <a:pt x="6" y="31"/>
                    </a:cubicBezTo>
                    <a:cubicBezTo>
                      <a:pt x="6" y="34"/>
                      <a:pt x="5" y="37"/>
                      <a:pt x="5" y="39"/>
                    </a:cubicBezTo>
                    <a:cubicBezTo>
                      <a:pt x="5" y="42"/>
                      <a:pt x="7" y="44"/>
                      <a:pt x="7" y="47"/>
                    </a:cubicBezTo>
                    <a:cubicBezTo>
                      <a:pt x="6" y="50"/>
                      <a:pt x="3" y="53"/>
                      <a:pt x="0" y="53"/>
                    </a:cubicBezTo>
                    <a:cubicBezTo>
                      <a:pt x="0" y="55"/>
                      <a:pt x="1" y="58"/>
                      <a:pt x="1" y="61"/>
                    </a:cubicBezTo>
                    <a:cubicBezTo>
                      <a:pt x="7" y="61"/>
                      <a:pt x="12" y="62"/>
                      <a:pt x="18" y="63"/>
                    </a:cubicBezTo>
                    <a:cubicBezTo>
                      <a:pt x="19" y="68"/>
                      <a:pt x="20" y="68"/>
                      <a:pt x="24" y="69"/>
                    </a:cubicBezTo>
                  </a:path>
                </a:pathLst>
              </a:custGeom>
              <a:grp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2" name="Freeform 93"/>
              <p:cNvSpPr>
                <a:spLocks/>
              </p:cNvSpPr>
              <p:nvPr/>
            </p:nvSpPr>
            <p:spPr bwMode="auto">
              <a:xfrm>
                <a:off x="6851650" y="2138363"/>
                <a:ext cx="976312" cy="704850"/>
              </a:xfrm>
              <a:custGeom>
                <a:avLst/>
                <a:gdLst>
                  <a:gd name="T0" fmla="*/ 25 w 260"/>
                  <a:gd name="T1" fmla="*/ 69 h 188"/>
                  <a:gd name="T2" fmla="*/ 49 w 260"/>
                  <a:gd name="T3" fmla="*/ 70 h 188"/>
                  <a:gd name="T4" fmla="*/ 75 w 260"/>
                  <a:gd name="T5" fmla="*/ 73 h 188"/>
                  <a:gd name="T6" fmla="*/ 91 w 260"/>
                  <a:gd name="T7" fmla="*/ 82 h 188"/>
                  <a:gd name="T8" fmla="*/ 99 w 260"/>
                  <a:gd name="T9" fmla="*/ 89 h 188"/>
                  <a:gd name="T10" fmla="*/ 106 w 260"/>
                  <a:gd name="T11" fmla="*/ 108 h 188"/>
                  <a:gd name="T12" fmla="*/ 119 w 260"/>
                  <a:gd name="T13" fmla="*/ 119 h 188"/>
                  <a:gd name="T14" fmla="*/ 134 w 260"/>
                  <a:gd name="T15" fmla="*/ 123 h 188"/>
                  <a:gd name="T16" fmla="*/ 143 w 260"/>
                  <a:gd name="T17" fmla="*/ 131 h 188"/>
                  <a:gd name="T18" fmla="*/ 158 w 260"/>
                  <a:gd name="T19" fmla="*/ 135 h 188"/>
                  <a:gd name="T20" fmla="*/ 162 w 260"/>
                  <a:gd name="T21" fmla="*/ 151 h 188"/>
                  <a:gd name="T22" fmla="*/ 162 w 260"/>
                  <a:gd name="T23" fmla="*/ 167 h 188"/>
                  <a:gd name="T24" fmla="*/ 159 w 260"/>
                  <a:gd name="T25" fmla="*/ 175 h 188"/>
                  <a:gd name="T26" fmla="*/ 158 w 260"/>
                  <a:gd name="T27" fmla="*/ 188 h 188"/>
                  <a:gd name="T28" fmla="*/ 165 w 260"/>
                  <a:gd name="T29" fmla="*/ 181 h 188"/>
                  <a:gd name="T30" fmla="*/ 190 w 260"/>
                  <a:gd name="T31" fmla="*/ 152 h 188"/>
                  <a:gd name="T32" fmla="*/ 211 w 260"/>
                  <a:gd name="T33" fmla="*/ 142 h 188"/>
                  <a:gd name="T34" fmla="*/ 228 w 260"/>
                  <a:gd name="T35" fmla="*/ 126 h 188"/>
                  <a:gd name="T36" fmla="*/ 254 w 260"/>
                  <a:gd name="T37" fmla="*/ 107 h 188"/>
                  <a:gd name="T38" fmla="*/ 250 w 260"/>
                  <a:gd name="T39" fmla="*/ 90 h 188"/>
                  <a:gd name="T40" fmla="*/ 237 w 260"/>
                  <a:gd name="T41" fmla="*/ 42 h 188"/>
                  <a:gd name="T42" fmla="*/ 235 w 260"/>
                  <a:gd name="T43" fmla="*/ 29 h 188"/>
                  <a:gd name="T44" fmla="*/ 227 w 260"/>
                  <a:gd name="T45" fmla="*/ 26 h 188"/>
                  <a:gd name="T46" fmla="*/ 215 w 260"/>
                  <a:gd name="T47" fmla="*/ 23 h 188"/>
                  <a:gd name="T48" fmla="*/ 200 w 260"/>
                  <a:gd name="T49" fmla="*/ 27 h 188"/>
                  <a:gd name="T50" fmla="*/ 190 w 260"/>
                  <a:gd name="T51" fmla="*/ 30 h 188"/>
                  <a:gd name="T52" fmla="*/ 185 w 260"/>
                  <a:gd name="T53" fmla="*/ 18 h 188"/>
                  <a:gd name="T54" fmla="*/ 174 w 260"/>
                  <a:gd name="T55" fmla="*/ 24 h 188"/>
                  <a:gd name="T56" fmla="*/ 158 w 260"/>
                  <a:gd name="T57" fmla="*/ 20 h 188"/>
                  <a:gd name="T58" fmla="*/ 152 w 260"/>
                  <a:gd name="T59" fmla="*/ 17 h 188"/>
                  <a:gd name="T60" fmla="*/ 143 w 260"/>
                  <a:gd name="T61" fmla="*/ 23 h 188"/>
                  <a:gd name="T62" fmla="*/ 123 w 260"/>
                  <a:gd name="T63" fmla="*/ 2 h 188"/>
                  <a:gd name="T64" fmla="*/ 114 w 260"/>
                  <a:gd name="T65" fmla="*/ 1 h 188"/>
                  <a:gd name="T66" fmla="*/ 106 w 260"/>
                  <a:gd name="T67" fmla="*/ 7 h 188"/>
                  <a:gd name="T68" fmla="*/ 98 w 260"/>
                  <a:gd name="T69" fmla="*/ 12 h 188"/>
                  <a:gd name="T70" fmla="*/ 70 w 260"/>
                  <a:gd name="T71" fmla="*/ 1 h 188"/>
                  <a:gd name="T72" fmla="*/ 22 w 260"/>
                  <a:gd name="T73" fmla="*/ 0 h 188"/>
                  <a:gd name="T74" fmla="*/ 18 w 260"/>
                  <a:gd name="T75" fmla="*/ 11 h 188"/>
                  <a:gd name="T76" fmla="*/ 11 w 260"/>
                  <a:gd name="T77" fmla="*/ 16 h 188"/>
                  <a:gd name="T78" fmla="*/ 6 w 260"/>
                  <a:gd name="T79" fmla="*/ 31 h 188"/>
                  <a:gd name="T80" fmla="*/ 7 w 260"/>
                  <a:gd name="T81" fmla="*/ 47 h 188"/>
                  <a:gd name="T82" fmla="*/ 1 w 260"/>
                  <a:gd name="T83" fmla="*/ 61 h 188"/>
                  <a:gd name="T84" fmla="*/ 24 w 260"/>
                  <a:gd name="T85" fmla="*/ 69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0" h="188">
                    <a:moveTo>
                      <a:pt x="24" y="69"/>
                    </a:moveTo>
                    <a:cubicBezTo>
                      <a:pt x="24" y="69"/>
                      <a:pt x="25" y="69"/>
                      <a:pt x="25" y="69"/>
                    </a:cubicBezTo>
                    <a:cubicBezTo>
                      <a:pt x="29" y="70"/>
                      <a:pt x="33" y="70"/>
                      <a:pt x="38" y="70"/>
                    </a:cubicBezTo>
                    <a:cubicBezTo>
                      <a:pt x="42" y="70"/>
                      <a:pt x="45" y="70"/>
                      <a:pt x="49" y="70"/>
                    </a:cubicBezTo>
                    <a:cubicBezTo>
                      <a:pt x="54" y="70"/>
                      <a:pt x="58" y="71"/>
                      <a:pt x="63" y="71"/>
                    </a:cubicBezTo>
                    <a:cubicBezTo>
                      <a:pt x="67" y="71"/>
                      <a:pt x="72" y="71"/>
                      <a:pt x="75" y="73"/>
                    </a:cubicBezTo>
                    <a:cubicBezTo>
                      <a:pt x="78" y="74"/>
                      <a:pt x="80" y="78"/>
                      <a:pt x="82" y="80"/>
                    </a:cubicBezTo>
                    <a:cubicBezTo>
                      <a:pt x="84" y="81"/>
                      <a:pt x="88" y="80"/>
                      <a:pt x="91" y="82"/>
                    </a:cubicBezTo>
                    <a:cubicBezTo>
                      <a:pt x="94" y="84"/>
                      <a:pt x="93" y="86"/>
                      <a:pt x="93" y="89"/>
                    </a:cubicBezTo>
                    <a:cubicBezTo>
                      <a:pt x="95" y="89"/>
                      <a:pt x="97" y="89"/>
                      <a:pt x="99" y="89"/>
                    </a:cubicBezTo>
                    <a:cubicBezTo>
                      <a:pt x="101" y="88"/>
                      <a:pt x="102" y="86"/>
                      <a:pt x="104" y="86"/>
                    </a:cubicBezTo>
                    <a:cubicBezTo>
                      <a:pt x="107" y="93"/>
                      <a:pt x="104" y="101"/>
                      <a:pt x="106" y="108"/>
                    </a:cubicBezTo>
                    <a:cubicBezTo>
                      <a:pt x="107" y="111"/>
                      <a:pt x="110" y="111"/>
                      <a:pt x="113" y="113"/>
                    </a:cubicBezTo>
                    <a:cubicBezTo>
                      <a:pt x="116" y="114"/>
                      <a:pt x="117" y="117"/>
                      <a:pt x="119" y="119"/>
                    </a:cubicBezTo>
                    <a:cubicBezTo>
                      <a:pt x="122" y="120"/>
                      <a:pt x="127" y="120"/>
                      <a:pt x="130" y="121"/>
                    </a:cubicBezTo>
                    <a:cubicBezTo>
                      <a:pt x="131" y="122"/>
                      <a:pt x="132" y="123"/>
                      <a:pt x="134" y="123"/>
                    </a:cubicBezTo>
                    <a:cubicBezTo>
                      <a:pt x="135" y="124"/>
                      <a:pt x="138" y="124"/>
                      <a:pt x="139" y="125"/>
                    </a:cubicBezTo>
                    <a:cubicBezTo>
                      <a:pt x="142" y="127"/>
                      <a:pt x="140" y="129"/>
                      <a:pt x="143" y="131"/>
                    </a:cubicBezTo>
                    <a:cubicBezTo>
                      <a:pt x="145" y="132"/>
                      <a:pt x="149" y="131"/>
                      <a:pt x="151" y="131"/>
                    </a:cubicBezTo>
                    <a:cubicBezTo>
                      <a:pt x="152" y="132"/>
                      <a:pt x="157" y="134"/>
                      <a:pt x="158" y="135"/>
                    </a:cubicBezTo>
                    <a:cubicBezTo>
                      <a:pt x="159" y="136"/>
                      <a:pt x="160" y="141"/>
                      <a:pt x="160" y="142"/>
                    </a:cubicBezTo>
                    <a:cubicBezTo>
                      <a:pt x="161" y="145"/>
                      <a:pt x="162" y="148"/>
                      <a:pt x="162" y="151"/>
                    </a:cubicBezTo>
                    <a:cubicBezTo>
                      <a:pt x="163" y="154"/>
                      <a:pt x="162" y="156"/>
                      <a:pt x="162" y="159"/>
                    </a:cubicBezTo>
                    <a:cubicBezTo>
                      <a:pt x="162" y="161"/>
                      <a:pt x="163" y="164"/>
                      <a:pt x="162" y="167"/>
                    </a:cubicBezTo>
                    <a:cubicBezTo>
                      <a:pt x="162" y="169"/>
                      <a:pt x="160" y="169"/>
                      <a:pt x="160" y="171"/>
                    </a:cubicBezTo>
                    <a:cubicBezTo>
                      <a:pt x="159" y="172"/>
                      <a:pt x="159" y="173"/>
                      <a:pt x="159" y="175"/>
                    </a:cubicBezTo>
                    <a:cubicBezTo>
                      <a:pt x="158" y="177"/>
                      <a:pt x="157" y="179"/>
                      <a:pt x="157" y="182"/>
                    </a:cubicBezTo>
                    <a:cubicBezTo>
                      <a:pt x="156" y="184"/>
                      <a:pt x="157" y="186"/>
                      <a:pt x="158" y="188"/>
                    </a:cubicBezTo>
                    <a:cubicBezTo>
                      <a:pt x="160" y="187"/>
                      <a:pt x="161" y="186"/>
                      <a:pt x="162" y="185"/>
                    </a:cubicBezTo>
                    <a:cubicBezTo>
                      <a:pt x="164" y="184"/>
                      <a:pt x="164" y="182"/>
                      <a:pt x="165" y="181"/>
                    </a:cubicBezTo>
                    <a:cubicBezTo>
                      <a:pt x="173" y="178"/>
                      <a:pt x="177" y="166"/>
                      <a:pt x="181" y="160"/>
                    </a:cubicBezTo>
                    <a:cubicBezTo>
                      <a:pt x="183" y="158"/>
                      <a:pt x="186" y="152"/>
                      <a:pt x="190" y="152"/>
                    </a:cubicBezTo>
                    <a:cubicBezTo>
                      <a:pt x="194" y="152"/>
                      <a:pt x="199" y="152"/>
                      <a:pt x="203" y="152"/>
                    </a:cubicBezTo>
                    <a:cubicBezTo>
                      <a:pt x="206" y="151"/>
                      <a:pt x="210" y="145"/>
                      <a:pt x="211" y="142"/>
                    </a:cubicBezTo>
                    <a:cubicBezTo>
                      <a:pt x="212" y="137"/>
                      <a:pt x="217" y="138"/>
                      <a:pt x="219" y="135"/>
                    </a:cubicBezTo>
                    <a:cubicBezTo>
                      <a:pt x="222" y="132"/>
                      <a:pt x="225" y="128"/>
                      <a:pt x="228" y="126"/>
                    </a:cubicBezTo>
                    <a:cubicBezTo>
                      <a:pt x="233" y="123"/>
                      <a:pt x="233" y="123"/>
                      <a:pt x="235" y="119"/>
                    </a:cubicBezTo>
                    <a:cubicBezTo>
                      <a:pt x="238" y="108"/>
                      <a:pt x="250" y="116"/>
                      <a:pt x="254" y="107"/>
                    </a:cubicBezTo>
                    <a:cubicBezTo>
                      <a:pt x="255" y="104"/>
                      <a:pt x="260" y="102"/>
                      <a:pt x="256" y="99"/>
                    </a:cubicBezTo>
                    <a:cubicBezTo>
                      <a:pt x="252" y="97"/>
                      <a:pt x="251" y="94"/>
                      <a:pt x="250" y="90"/>
                    </a:cubicBezTo>
                    <a:cubicBezTo>
                      <a:pt x="247" y="80"/>
                      <a:pt x="243" y="71"/>
                      <a:pt x="244" y="61"/>
                    </a:cubicBezTo>
                    <a:cubicBezTo>
                      <a:pt x="245" y="54"/>
                      <a:pt x="240" y="49"/>
                      <a:pt x="237" y="42"/>
                    </a:cubicBezTo>
                    <a:cubicBezTo>
                      <a:pt x="236" y="40"/>
                      <a:pt x="235" y="37"/>
                      <a:pt x="235" y="35"/>
                    </a:cubicBezTo>
                    <a:cubicBezTo>
                      <a:pt x="234" y="33"/>
                      <a:pt x="235" y="31"/>
                      <a:pt x="235" y="29"/>
                    </a:cubicBezTo>
                    <a:cubicBezTo>
                      <a:pt x="234" y="26"/>
                      <a:pt x="234" y="25"/>
                      <a:pt x="235" y="24"/>
                    </a:cubicBezTo>
                    <a:cubicBezTo>
                      <a:pt x="232" y="24"/>
                      <a:pt x="230" y="25"/>
                      <a:pt x="227" y="26"/>
                    </a:cubicBezTo>
                    <a:cubicBezTo>
                      <a:pt x="224" y="26"/>
                      <a:pt x="222" y="27"/>
                      <a:pt x="220" y="27"/>
                    </a:cubicBezTo>
                    <a:cubicBezTo>
                      <a:pt x="216" y="26"/>
                      <a:pt x="217" y="25"/>
                      <a:pt x="215" y="23"/>
                    </a:cubicBezTo>
                    <a:cubicBezTo>
                      <a:pt x="210" y="18"/>
                      <a:pt x="209" y="25"/>
                      <a:pt x="204" y="27"/>
                    </a:cubicBezTo>
                    <a:cubicBezTo>
                      <a:pt x="203" y="27"/>
                      <a:pt x="201" y="26"/>
                      <a:pt x="200" y="27"/>
                    </a:cubicBezTo>
                    <a:cubicBezTo>
                      <a:pt x="199" y="27"/>
                      <a:pt x="199" y="29"/>
                      <a:pt x="198" y="29"/>
                    </a:cubicBezTo>
                    <a:cubicBezTo>
                      <a:pt x="195" y="30"/>
                      <a:pt x="193" y="30"/>
                      <a:pt x="190" y="30"/>
                    </a:cubicBezTo>
                    <a:cubicBezTo>
                      <a:pt x="190" y="26"/>
                      <a:pt x="191" y="22"/>
                      <a:pt x="190" y="18"/>
                    </a:cubicBezTo>
                    <a:cubicBezTo>
                      <a:pt x="189" y="18"/>
                      <a:pt x="186" y="18"/>
                      <a:pt x="185" y="18"/>
                    </a:cubicBezTo>
                    <a:cubicBezTo>
                      <a:pt x="182" y="19"/>
                      <a:pt x="183" y="21"/>
                      <a:pt x="182" y="23"/>
                    </a:cubicBezTo>
                    <a:cubicBezTo>
                      <a:pt x="180" y="26"/>
                      <a:pt x="177" y="25"/>
                      <a:pt x="174" y="24"/>
                    </a:cubicBezTo>
                    <a:cubicBezTo>
                      <a:pt x="173" y="24"/>
                      <a:pt x="164" y="19"/>
                      <a:pt x="164" y="19"/>
                    </a:cubicBezTo>
                    <a:cubicBezTo>
                      <a:pt x="165" y="24"/>
                      <a:pt x="160" y="22"/>
                      <a:pt x="158" y="20"/>
                    </a:cubicBezTo>
                    <a:cubicBezTo>
                      <a:pt x="156" y="19"/>
                      <a:pt x="157" y="13"/>
                      <a:pt x="154" y="14"/>
                    </a:cubicBezTo>
                    <a:cubicBezTo>
                      <a:pt x="152" y="14"/>
                      <a:pt x="153" y="16"/>
                      <a:pt x="152" y="17"/>
                    </a:cubicBezTo>
                    <a:cubicBezTo>
                      <a:pt x="151" y="18"/>
                      <a:pt x="150" y="18"/>
                      <a:pt x="148" y="19"/>
                    </a:cubicBezTo>
                    <a:cubicBezTo>
                      <a:pt x="146" y="20"/>
                      <a:pt x="145" y="21"/>
                      <a:pt x="143" y="23"/>
                    </a:cubicBezTo>
                    <a:cubicBezTo>
                      <a:pt x="143" y="15"/>
                      <a:pt x="132" y="14"/>
                      <a:pt x="128" y="8"/>
                    </a:cubicBezTo>
                    <a:cubicBezTo>
                      <a:pt x="127" y="6"/>
                      <a:pt x="127" y="2"/>
                      <a:pt x="123" y="2"/>
                    </a:cubicBezTo>
                    <a:cubicBezTo>
                      <a:pt x="121" y="3"/>
                      <a:pt x="121" y="7"/>
                      <a:pt x="118" y="5"/>
                    </a:cubicBezTo>
                    <a:cubicBezTo>
                      <a:pt x="116" y="4"/>
                      <a:pt x="118" y="0"/>
                      <a:pt x="114" y="1"/>
                    </a:cubicBezTo>
                    <a:cubicBezTo>
                      <a:pt x="113" y="1"/>
                      <a:pt x="112" y="3"/>
                      <a:pt x="111" y="3"/>
                    </a:cubicBezTo>
                    <a:cubicBezTo>
                      <a:pt x="108" y="5"/>
                      <a:pt x="106" y="4"/>
                      <a:pt x="106" y="7"/>
                    </a:cubicBezTo>
                    <a:cubicBezTo>
                      <a:pt x="106" y="9"/>
                      <a:pt x="106" y="12"/>
                      <a:pt x="106" y="14"/>
                    </a:cubicBezTo>
                    <a:cubicBezTo>
                      <a:pt x="103" y="14"/>
                      <a:pt x="100" y="14"/>
                      <a:pt x="98" y="12"/>
                    </a:cubicBezTo>
                    <a:cubicBezTo>
                      <a:pt x="94" y="10"/>
                      <a:pt x="93" y="7"/>
                      <a:pt x="90" y="4"/>
                    </a:cubicBezTo>
                    <a:cubicBezTo>
                      <a:pt x="84" y="0"/>
                      <a:pt x="76" y="1"/>
                      <a:pt x="70" y="1"/>
                    </a:cubicBezTo>
                    <a:cubicBezTo>
                      <a:pt x="55" y="0"/>
                      <a:pt x="41" y="1"/>
                      <a:pt x="26" y="0"/>
                    </a:cubicBezTo>
                    <a:cubicBezTo>
                      <a:pt x="25" y="0"/>
                      <a:pt x="22" y="0"/>
                      <a:pt x="22" y="0"/>
                    </a:cubicBezTo>
                    <a:cubicBezTo>
                      <a:pt x="20" y="2"/>
                      <a:pt x="21" y="2"/>
                      <a:pt x="20" y="4"/>
                    </a:cubicBezTo>
                    <a:cubicBezTo>
                      <a:pt x="19" y="6"/>
                      <a:pt x="20" y="9"/>
                      <a:pt x="18" y="11"/>
                    </a:cubicBezTo>
                    <a:cubicBezTo>
                      <a:pt x="17" y="12"/>
                      <a:pt x="15" y="12"/>
                      <a:pt x="14" y="13"/>
                    </a:cubicBezTo>
                    <a:cubicBezTo>
                      <a:pt x="13" y="14"/>
                      <a:pt x="12" y="15"/>
                      <a:pt x="11" y="16"/>
                    </a:cubicBezTo>
                    <a:cubicBezTo>
                      <a:pt x="8" y="18"/>
                      <a:pt x="7" y="18"/>
                      <a:pt x="7" y="23"/>
                    </a:cubicBezTo>
                    <a:cubicBezTo>
                      <a:pt x="6" y="26"/>
                      <a:pt x="6" y="28"/>
                      <a:pt x="6" y="31"/>
                    </a:cubicBezTo>
                    <a:cubicBezTo>
                      <a:pt x="6" y="34"/>
                      <a:pt x="5" y="37"/>
                      <a:pt x="5" y="39"/>
                    </a:cubicBezTo>
                    <a:cubicBezTo>
                      <a:pt x="5" y="42"/>
                      <a:pt x="7" y="44"/>
                      <a:pt x="7" y="47"/>
                    </a:cubicBezTo>
                    <a:cubicBezTo>
                      <a:pt x="6" y="50"/>
                      <a:pt x="3" y="53"/>
                      <a:pt x="0" y="53"/>
                    </a:cubicBezTo>
                    <a:cubicBezTo>
                      <a:pt x="0" y="55"/>
                      <a:pt x="1" y="58"/>
                      <a:pt x="1" y="61"/>
                    </a:cubicBezTo>
                    <a:cubicBezTo>
                      <a:pt x="7" y="61"/>
                      <a:pt x="12" y="62"/>
                      <a:pt x="18" y="63"/>
                    </a:cubicBezTo>
                    <a:cubicBezTo>
                      <a:pt x="19" y="68"/>
                      <a:pt x="20" y="68"/>
                      <a:pt x="24" y="69"/>
                    </a:cubicBezTo>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3" name="Freeform 94"/>
              <p:cNvSpPr>
                <a:spLocks/>
              </p:cNvSpPr>
              <p:nvPr/>
            </p:nvSpPr>
            <p:spPr bwMode="auto">
              <a:xfrm>
                <a:off x="6199188" y="2127250"/>
                <a:ext cx="649287" cy="592138"/>
              </a:xfrm>
              <a:custGeom>
                <a:avLst/>
                <a:gdLst>
                  <a:gd name="T0" fmla="*/ 110 w 173"/>
                  <a:gd name="T1" fmla="*/ 132 h 158"/>
                  <a:gd name="T2" fmla="*/ 118 w 173"/>
                  <a:gd name="T3" fmla="*/ 122 h 158"/>
                  <a:gd name="T4" fmla="*/ 124 w 173"/>
                  <a:gd name="T5" fmla="*/ 118 h 158"/>
                  <a:gd name="T6" fmla="*/ 124 w 173"/>
                  <a:gd name="T7" fmla="*/ 116 h 158"/>
                  <a:gd name="T8" fmla="*/ 124 w 173"/>
                  <a:gd name="T9" fmla="*/ 116 h 158"/>
                  <a:gd name="T10" fmla="*/ 128 w 173"/>
                  <a:gd name="T11" fmla="*/ 115 h 158"/>
                  <a:gd name="T12" fmla="*/ 136 w 173"/>
                  <a:gd name="T13" fmla="*/ 118 h 158"/>
                  <a:gd name="T14" fmla="*/ 143 w 173"/>
                  <a:gd name="T15" fmla="*/ 119 h 158"/>
                  <a:gd name="T16" fmla="*/ 150 w 173"/>
                  <a:gd name="T17" fmla="*/ 120 h 158"/>
                  <a:gd name="T18" fmla="*/ 160 w 173"/>
                  <a:gd name="T19" fmla="*/ 123 h 158"/>
                  <a:gd name="T20" fmla="*/ 165 w 173"/>
                  <a:gd name="T21" fmla="*/ 116 h 158"/>
                  <a:gd name="T22" fmla="*/ 171 w 173"/>
                  <a:gd name="T23" fmla="*/ 115 h 158"/>
                  <a:gd name="T24" fmla="*/ 172 w 173"/>
                  <a:gd name="T25" fmla="*/ 113 h 158"/>
                  <a:gd name="T26" fmla="*/ 162 w 173"/>
                  <a:gd name="T27" fmla="*/ 84 h 158"/>
                  <a:gd name="T28" fmla="*/ 164 w 173"/>
                  <a:gd name="T29" fmla="*/ 77 h 158"/>
                  <a:gd name="T30" fmla="*/ 165 w 173"/>
                  <a:gd name="T31" fmla="*/ 64 h 158"/>
                  <a:gd name="T32" fmla="*/ 163 w 173"/>
                  <a:gd name="T33" fmla="*/ 36 h 158"/>
                  <a:gd name="T34" fmla="*/ 157 w 173"/>
                  <a:gd name="T35" fmla="*/ 28 h 158"/>
                  <a:gd name="T36" fmla="*/ 148 w 173"/>
                  <a:gd name="T37" fmla="*/ 26 h 158"/>
                  <a:gd name="T38" fmla="*/ 131 w 173"/>
                  <a:gd name="T39" fmla="*/ 18 h 158"/>
                  <a:gd name="T40" fmla="*/ 123 w 173"/>
                  <a:gd name="T41" fmla="*/ 15 h 158"/>
                  <a:gd name="T42" fmla="*/ 116 w 173"/>
                  <a:gd name="T43" fmla="*/ 1 h 158"/>
                  <a:gd name="T44" fmla="*/ 113 w 173"/>
                  <a:gd name="T45" fmla="*/ 11 h 158"/>
                  <a:gd name="T46" fmla="*/ 109 w 173"/>
                  <a:gd name="T47" fmla="*/ 20 h 158"/>
                  <a:gd name="T48" fmla="*/ 93 w 173"/>
                  <a:gd name="T49" fmla="*/ 23 h 158"/>
                  <a:gd name="T50" fmla="*/ 83 w 173"/>
                  <a:gd name="T51" fmla="*/ 19 h 158"/>
                  <a:gd name="T52" fmla="*/ 70 w 173"/>
                  <a:gd name="T53" fmla="*/ 12 h 158"/>
                  <a:gd name="T54" fmla="*/ 62 w 173"/>
                  <a:gd name="T55" fmla="*/ 12 h 158"/>
                  <a:gd name="T56" fmla="*/ 50 w 173"/>
                  <a:gd name="T57" fmla="*/ 13 h 158"/>
                  <a:gd name="T58" fmla="*/ 42 w 173"/>
                  <a:gd name="T59" fmla="*/ 11 h 158"/>
                  <a:gd name="T60" fmla="*/ 30 w 173"/>
                  <a:gd name="T61" fmla="*/ 21 h 158"/>
                  <a:gd name="T62" fmla="*/ 26 w 173"/>
                  <a:gd name="T63" fmla="*/ 31 h 158"/>
                  <a:gd name="T64" fmla="*/ 17 w 173"/>
                  <a:gd name="T65" fmla="*/ 41 h 158"/>
                  <a:gd name="T66" fmla="*/ 12 w 173"/>
                  <a:gd name="T67" fmla="*/ 39 h 158"/>
                  <a:gd name="T68" fmla="*/ 3 w 173"/>
                  <a:gd name="T69" fmla="*/ 41 h 158"/>
                  <a:gd name="T70" fmla="*/ 4 w 173"/>
                  <a:gd name="T71" fmla="*/ 46 h 158"/>
                  <a:gd name="T72" fmla="*/ 5 w 173"/>
                  <a:gd name="T73" fmla="*/ 51 h 158"/>
                  <a:gd name="T74" fmla="*/ 16 w 173"/>
                  <a:gd name="T75" fmla="*/ 54 h 158"/>
                  <a:gd name="T76" fmla="*/ 19 w 173"/>
                  <a:gd name="T77" fmla="*/ 65 h 158"/>
                  <a:gd name="T78" fmla="*/ 29 w 173"/>
                  <a:gd name="T79" fmla="*/ 74 h 158"/>
                  <a:gd name="T80" fmla="*/ 34 w 173"/>
                  <a:gd name="T81" fmla="*/ 85 h 158"/>
                  <a:gd name="T82" fmla="*/ 37 w 173"/>
                  <a:gd name="T83" fmla="*/ 92 h 158"/>
                  <a:gd name="T84" fmla="*/ 41 w 173"/>
                  <a:gd name="T85" fmla="*/ 103 h 158"/>
                  <a:gd name="T86" fmla="*/ 53 w 173"/>
                  <a:gd name="T87" fmla="*/ 137 h 158"/>
                  <a:gd name="T88" fmla="*/ 50 w 173"/>
                  <a:gd name="T89" fmla="*/ 154 h 158"/>
                  <a:gd name="T90" fmla="*/ 55 w 173"/>
                  <a:gd name="T91" fmla="*/ 153 h 158"/>
                  <a:gd name="T92" fmla="*/ 64 w 173"/>
                  <a:gd name="T93" fmla="*/ 146 h 158"/>
                  <a:gd name="T94" fmla="*/ 92 w 173"/>
                  <a:gd name="T95" fmla="*/ 142 h 158"/>
                  <a:gd name="T96" fmla="*/ 96 w 173"/>
                  <a:gd name="T97" fmla="*/ 14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73" h="158">
                    <a:moveTo>
                      <a:pt x="103" y="137"/>
                    </a:moveTo>
                    <a:cubicBezTo>
                      <a:pt x="105" y="135"/>
                      <a:pt x="108" y="134"/>
                      <a:pt x="110" y="132"/>
                    </a:cubicBezTo>
                    <a:cubicBezTo>
                      <a:pt x="112" y="131"/>
                      <a:pt x="115" y="130"/>
                      <a:pt x="117" y="128"/>
                    </a:cubicBezTo>
                    <a:cubicBezTo>
                      <a:pt x="118" y="126"/>
                      <a:pt x="116" y="123"/>
                      <a:pt x="118" y="122"/>
                    </a:cubicBezTo>
                    <a:cubicBezTo>
                      <a:pt x="120" y="120"/>
                      <a:pt x="123" y="124"/>
                      <a:pt x="124" y="119"/>
                    </a:cubicBezTo>
                    <a:cubicBezTo>
                      <a:pt x="124" y="119"/>
                      <a:pt x="124" y="119"/>
                      <a:pt x="124" y="118"/>
                    </a:cubicBezTo>
                    <a:cubicBezTo>
                      <a:pt x="124" y="118"/>
                      <a:pt x="124" y="118"/>
                      <a:pt x="124" y="118"/>
                    </a:cubicBezTo>
                    <a:cubicBezTo>
                      <a:pt x="124" y="118"/>
                      <a:pt x="124" y="117"/>
                      <a:pt x="124" y="116"/>
                    </a:cubicBezTo>
                    <a:cubicBezTo>
                      <a:pt x="124" y="116"/>
                      <a:pt x="124" y="116"/>
                      <a:pt x="124" y="116"/>
                    </a:cubicBezTo>
                    <a:cubicBezTo>
                      <a:pt x="124" y="116"/>
                      <a:pt x="124" y="116"/>
                      <a:pt x="124" y="116"/>
                    </a:cubicBezTo>
                    <a:cubicBezTo>
                      <a:pt x="124" y="115"/>
                      <a:pt x="124" y="114"/>
                      <a:pt x="124" y="114"/>
                    </a:cubicBezTo>
                    <a:cubicBezTo>
                      <a:pt x="125" y="113"/>
                      <a:pt x="127" y="114"/>
                      <a:pt x="128" y="115"/>
                    </a:cubicBezTo>
                    <a:cubicBezTo>
                      <a:pt x="128" y="115"/>
                      <a:pt x="129" y="115"/>
                      <a:pt x="129" y="115"/>
                    </a:cubicBezTo>
                    <a:cubicBezTo>
                      <a:pt x="131" y="116"/>
                      <a:pt x="134" y="117"/>
                      <a:pt x="136" y="118"/>
                    </a:cubicBezTo>
                    <a:cubicBezTo>
                      <a:pt x="137" y="119"/>
                      <a:pt x="138" y="120"/>
                      <a:pt x="139" y="120"/>
                    </a:cubicBezTo>
                    <a:cubicBezTo>
                      <a:pt x="141" y="120"/>
                      <a:pt x="142" y="119"/>
                      <a:pt x="143" y="119"/>
                    </a:cubicBezTo>
                    <a:cubicBezTo>
                      <a:pt x="144" y="119"/>
                      <a:pt x="146" y="120"/>
                      <a:pt x="147" y="120"/>
                    </a:cubicBezTo>
                    <a:cubicBezTo>
                      <a:pt x="148" y="120"/>
                      <a:pt x="149" y="119"/>
                      <a:pt x="150" y="120"/>
                    </a:cubicBezTo>
                    <a:cubicBezTo>
                      <a:pt x="152" y="120"/>
                      <a:pt x="153" y="123"/>
                      <a:pt x="154" y="124"/>
                    </a:cubicBezTo>
                    <a:cubicBezTo>
                      <a:pt x="156" y="125"/>
                      <a:pt x="159" y="126"/>
                      <a:pt x="160" y="123"/>
                    </a:cubicBezTo>
                    <a:cubicBezTo>
                      <a:pt x="161" y="122"/>
                      <a:pt x="161" y="120"/>
                      <a:pt x="162" y="119"/>
                    </a:cubicBezTo>
                    <a:cubicBezTo>
                      <a:pt x="163" y="118"/>
                      <a:pt x="164" y="117"/>
                      <a:pt x="165" y="116"/>
                    </a:cubicBezTo>
                    <a:cubicBezTo>
                      <a:pt x="166" y="116"/>
                      <a:pt x="168" y="115"/>
                      <a:pt x="169" y="115"/>
                    </a:cubicBezTo>
                    <a:cubicBezTo>
                      <a:pt x="169" y="115"/>
                      <a:pt x="171" y="115"/>
                      <a:pt x="171" y="115"/>
                    </a:cubicBezTo>
                    <a:cubicBezTo>
                      <a:pt x="171" y="115"/>
                      <a:pt x="171" y="116"/>
                      <a:pt x="172" y="115"/>
                    </a:cubicBezTo>
                    <a:cubicBezTo>
                      <a:pt x="172" y="115"/>
                      <a:pt x="172" y="114"/>
                      <a:pt x="172" y="113"/>
                    </a:cubicBezTo>
                    <a:cubicBezTo>
                      <a:pt x="173" y="108"/>
                      <a:pt x="169" y="103"/>
                      <a:pt x="167" y="98"/>
                    </a:cubicBezTo>
                    <a:cubicBezTo>
                      <a:pt x="165" y="94"/>
                      <a:pt x="163" y="89"/>
                      <a:pt x="162" y="84"/>
                    </a:cubicBezTo>
                    <a:cubicBezTo>
                      <a:pt x="162" y="84"/>
                      <a:pt x="162" y="83"/>
                      <a:pt x="162" y="82"/>
                    </a:cubicBezTo>
                    <a:cubicBezTo>
                      <a:pt x="163" y="80"/>
                      <a:pt x="163" y="79"/>
                      <a:pt x="164" y="77"/>
                    </a:cubicBezTo>
                    <a:cubicBezTo>
                      <a:pt x="164" y="75"/>
                      <a:pt x="164" y="72"/>
                      <a:pt x="164" y="70"/>
                    </a:cubicBezTo>
                    <a:cubicBezTo>
                      <a:pt x="164" y="68"/>
                      <a:pt x="164" y="66"/>
                      <a:pt x="165" y="64"/>
                    </a:cubicBezTo>
                    <a:cubicBezTo>
                      <a:pt x="166" y="62"/>
                      <a:pt x="167" y="61"/>
                      <a:pt x="169" y="59"/>
                    </a:cubicBezTo>
                    <a:cubicBezTo>
                      <a:pt x="173" y="53"/>
                      <a:pt x="165" y="42"/>
                      <a:pt x="163" y="36"/>
                    </a:cubicBezTo>
                    <a:cubicBezTo>
                      <a:pt x="161" y="33"/>
                      <a:pt x="161" y="32"/>
                      <a:pt x="159" y="30"/>
                    </a:cubicBezTo>
                    <a:cubicBezTo>
                      <a:pt x="158" y="30"/>
                      <a:pt x="158" y="30"/>
                      <a:pt x="157" y="28"/>
                    </a:cubicBezTo>
                    <a:cubicBezTo>
                      <a:pt x="156" y="28"/>
                      <a:pt x="157" y="27"/>
                      <a:pt x="156" y="26"/>
                    </a:cubicBezTo>
                    <a:cubicBezTo>
                      <a:pt x="154" y="24"/>
                      <a:pt x="150" y="26"/>
                      <a:pt x="148" y="26"/>
                    </a:cubicBezTo>
                    <a:cubicBezTo>
                      <a:pt x="146" y="27"/>
                      <a:pt x="143" y="26"/>
                      <a:pt x="141" y="26"/>
                    </a:cubicBezTo>
                    <a:cubicBezTo>
                      <a:pt x="136" y="25"/>
                      <a:pt x="132" y="23"/>
                      <a:pt x="131" y="18"/>
                    </a:cubicBezTo>
                    <a:cubicBezTo>
                      <a:pt x="130" y="16"/>
                      <a:pt x="131" y="14"/>
                      <a:pt x="128" y="13"/>
                    </a:cubicBezTo>
                    <a:cubicBezTo>
                      <a:pt x="125" y="11"/>
                      <a:pt x="125" y="16"/>
                      <a:pt x="123" y="15"/>
                    </a:cubicBezTo>
                    <a:cubicBezTo>
                      <a:pt x="121" y="15"/>
                      <a:pt x="122" y="10"/>
                      <a:pt x="122" y="8"/>
                    </a:cubicBezTo>
                    <a:cubicBezTo>
                      <a:pt x="121" y="6"/>
                      <a:pt x="119" y="0"/>
                      <a:pt x="116" y="1"/>
                    </a:cubicBezTo>
                    <a:cubicBezTo>
                      <a:pt x="116" y="3"/>
                      <a:pt x="117" y="4"/>
                      <a:pt x="116" y="6"/>
                    </a:cubicBezTo>
                    <a:cubicBezTo>
                      <a:pt x="116" y="8"/>
                      <a:pt x="115" y="9"/>
                      <a:pt x="113" y="11"/>
                    </a:cubicBezTo>
                    <a:cubicBezTo>
                      <a:pt x="112" y="13"/>
                      <a:pt x="112" y="13"/>
                      <a:pt x="112" y="16"/>
                    </a:cubicBezTo>
                    <a:cubicBezTo>
                      <a:pt x="112" y="18"/>
                      <a:pt x="112" y="20"/>
                      <a:pt x="109" y="20"/>
                    </a:cubicBezTo>
                    <a:cubicBezTo>
                      <a:pt x="107" y="21"/>
                      <a:pt x="103" y="20"/>
                      <a:pt x="100" y="20"/>
                    </a:cubicBezTo>
                    <a:cubicBezTo>
                      <a:pt x="97" y="20"/>
                      <a:pt x="95" y="20"/>
                      <a:pt x="93" y="23"/>
                    </a:cubicBezTo>
                    <a:cubicBezTo>
                      <a:pt x="91" y="22"/>
                      <a:pt x="88" y="24"/>
                      <a:pt x="86" y="22"/>
                    </a:cubicBezTo>
                    <a:cubicBezTo>
                      <a:pt x="85" y="20"/>
                      <a:pt x="86" y="20"/>
                      <a:pt x="83" y="19"/>
                    </a:cubicBezTo>
                    <a:cubicBezTo>
                      <a:pt x="80" y="18"/>
                      <a:pt x="77" y="17"/>
                      <a:pt x="74" y="16"/>
                    </a:cubicBezTo>
                    <a:cubicBezTo>
                      <a:pt x="72" y="15"/>
                      <a:pt x="71" y="14"/>
                      <a:pt x="70" y="12"/>
                    </a:cubicBezTo>
                    <a:cubicBezTo>
                      <a:pt x="69" y="11"/>
                      <a:pt x="68" y="10"/>
                      <a:pt x="66" y="10"/>
                    </a:cubicBezTo>
                    <a:cubicBezTo>
                      <a:pt x="64" y="10"/>
                      <a:pt x="64" y="11"/>
                      <a:pt x="62" y="12"/>
                    </a:cubicBezTo>
                    <a:cubicBezTo>
                      <a:pt x="60" y="14"/>
                      <a:pt x="57" y="13"/>
                      <a:pt x="54" y="13"/>
                    </a:cubicBezTo>
                    <a:cubicBezTo>
                      <a:pt x="53" y="13"/>
                      <a:pt x="51" y="13"/>
                      <a:pt x="50" y="13"/>
                    </a:cubicBezTo>
                    <a:cubicBezTo>
                      <a:pt x="49" y="12"/>
                      <a:pt x="49" y="11"/>
                      <a:pt x="47" y="11"/>
                    </a:cubicBezTo>
                    <a:cubicBezTo>
                      <a:pt x="45" y="11"/>
                      <a:pt x="43" y="11"/>
                      <a:pt x="42" y="11"/>
                    </a:cubicBezTo>
                    <a:cubicBezTo>
                      <a:pt x="37" y="11"/>
                      <a:pt x="33" y="10"/>
                      <a:pt x="31" y="15"/>
                    </a:cubicBezTo>
                    <a:cubicBezTo>
                      <a:pt x="29" y="17"/>
                      <a:pt x="30" y="19"/>
                      <a:pt x="30" y="21"/>
                    </a:cubicBezTo>
                    <a:cubicBezTo>
                      <a:pt x="29" y="23"/>
                      <a:pt x="28" y="23"/>
                      <a:pt x="27" y="25"/>
                    </a:cubicBezTo>
                    <a:cubicBezTo>
                      <a:pt x="27" y="28"/>
                      <a:pt x="28" y="29"/>
                      <a:pt x="26" y="31"/>
                    </a:cubicBezTo>
                    <a:cubicBezTo>
                      <a:pt x="24" y="32"/>
                      <a:pt x="22" y="33"/>
                      <a:pt x="20" y="35"/>
                    </a:cubicBezTo>
                    <a:cubicBezTo>
                      <a:pt x="19" y="36"/>
                      <a:pt x="18" y="40"/>
                      <a:pt x="17" y="41"/>
                    </a:cubicBezTo>
                    <a:cubicBezTo>
                      <a:pt x="16" y="41"/>
                      <a:pt x="15" y="41"/>
                      <a:pt x="14" y="41"/>
                    </a:cubicBezTo>
                    <a:cubicBezTo>
                      <a:pt x="13" y="41"/>
                      <a:pt x="13" y="40"/>
                      <a:pt x="12" y="39"/>
                    </a:cubicBezTo>
                    <a:cubicBezTo>
                      <a:pt x="11" y="38"/>
                      <a:pt x="9" y="39"/>
                      <a:pt x="7" y="39"/>
                    </a:cubicBezTo>
                    <a:cubicBezTo>
                      <a:pt x="4" y="39"/>
                      <a:pt x="3" y="38"/>
                      <a:pt x="3" y="41"/>
                    </a:cubicBezTo>
                    <a:cubicBezTo>
                      <a:pt x="3" y="41"/>
                      <a:pt x="3" y="43"/>
                      <a:pt x="3" y="43"/>
                    </a:cubicBezTo>
                    <a:cubicBezTo>
                      <a:pt x="3" y="44"/>
                      <a:pt x="4" y="46"/>
                      <a:pt x="4" y="46"/>
                    </a:cubicBezTo>
                    <a:cubicBezTo>
                      <a:pt x="4" y="49"/>
                      <a:pt x="2" y="48"/>
                      <a:pt x="0" y="49"/>
                    </a:cubicBezTo>
                    <a:cubicBezTo>
                      <a:pt x="1" y="51"/>
                      <a:pt x="3" y="51"/>
                      <a:pt x="5" y="51"/>
                    </a:cubicBezTo>
                    <a:cubicBezTo>
                      <a:pt x="8" y="52"/>
                      <a:pt x="11" y="52"/>
                      <a:pt x="14" y="52"/>
                    </a:cubicBezTo>
                    <a:cubicBezTo>
                      <a:pt x="16" y="53"/>
                      <a:pt x="15" y="53"/>
                      <a:pt x="16" y="54"/>
                    </a:cubicBezTo>
                    <a:cubicBezTo>
                      <a:pt x="17" y="56"/>
                      <a:pt x="18" y="56"/>
                      <a:pt x="19" y="58"/>
                    </a:cubicBezTo>
                    <a:cubicBezTo>
                      <a:pt x="21" y="60"/>
                      <a:pt x="18" y="62"/>
                      <a:pt x="19" y="65"/>
                    </a:cubicBezTo>
                    <a:cubicBezTo>
                      <a:pt x="19" y="67"/>
                      <a:pt x="22" y="68"/>
                      <a:pt x="23" y="69"/>
                    </a:cubicBezTo>
                    <a:cubicBezTo>
                      <a:pt x="25" y="70"/>
                      <a:pt x="28" y="72"/>
                      <a:pt x="29" y="74"/>
                    </a:cubicBezTo>
                    <a:cubicBezTo>
                      <a:pt x="29" y="76"/>
                      <a:pt x="29" y="77"/>
                      <a:pt x="30" y="79"/>
                    </a:cubicBezTo>
                    <a:cubicBezTo>
                      <a:pt x="31" y="81"/>
                      <a:pt x="33" y="83"/>
                      <a:pt x="34" y="85"/>
                    </a:cubicBezTo>
                    <a:cubicBezTo>
                      <a:pt x="35" y="87"/>
                      <a:pt x="36" y="88"/>
                      <a:pt x="37" y="90"/>
                    </a:cubicBezTo>
                    <a:cubicBezTo>
                      <a:pt x="37" y="91"/>
                      <a:pt x="37" y="92"/>
                      <a:pt x="37" y="92"/>
                    </a:cubicBezTo>
                    <a:cubicBezTo>
                      <a:pt x="38" y="94"/>
                      <a:pt x="39" y="96"/>
                      <a:pt x="40" y="98"/>
                    </a:cubicBezTo>
                    <a:cubicBezTo>
                      <a:pt x="41" y="100"/>
                      <a:pt x="41" y="101"/>
                      <a:pt x="41" y="103"/>
                    </a:cubicBezTo>
                    <a:cubicBezTo>
                      <a:pt x="42" y="107"/>
                      <a:pt x="44" y="110"/>
                      <a:pt x="47" y="114"/>
                    </a:cubicBezTo>
                    <a:cubicBezTo>
                      <a:pt x="51" y="120"/>
                      <a:pt x="55" y="128"/>
                      <a:pt x="53" y="137"/>
                    </a:cubicBezTo>
                    <a:cubicBezTo>
                      <a:pt x="53" y="140"/>
                      <a:pt x="53" y="145"/>
                      <a:pt x="51" y="148"/>
                    </a:cubicBezTo>
                    <a:cubicBezTo>
                      <a:pt x="49" y="150"/>
                      <a:pt x="48" y="151"/>
                      <a:pt x="50" y="154"/>
                    </a:cubicBezTo>
                    <a:cubicBezTo>
                      <a:pt x="51" y="156"/>
                      <a:pt x="52" y="158"/>
                      <a:pt x="55" y="158"/>
                    </a:cubicBezTo>
                    <a:cubicBezTo>
                      <a:pt x="56" y="156"/>
                      <a:pt x="55" y="155"/>
                      <a:pt x="55" y="153"/>
                    </a:cubicBezTo>
                    <a:cubicBezTo>
                      <a:pt x="55" y="152"/>
                      <a:pt x="56" y="150"/>
                      <a:pt x="57" y="149"/>
                    </a:cubicBezTo>
                    <a:cubicBezTo>
                      <a:pt x="59" y="146"/>
                      <a:pt x="61" y="147"/>
                      <a:pt x="64" y="146"/>
                    </a:cubicBezTo>
                    <a:cubicBezTo>
                      <a:pt x="70" y="146"/>
                      <a:pt x="77" y="147"/>
                      <a:pt x="83" y="145"/>
                    </a:cubicBezTo>
                    <a:cubicBezTo>
                      <a:pt x="86" y="144"/>
                      <a:pt x="89" y="143"/>
                      <a:pt x="92" y="142"/>
                    </a:cubicBezTo>
                    <a:cubicBezTo>
                      <a:pt x="93" y="142"/>
                      <a:pt x="93" y="141"/>
                      <a:pt x="93" y="141"/>
                    </a:cubicBezTo>
                    <a:cubicBezTo>
                      <a:pt x="94" y="141"/>
                      <a:pt x="95" y="141"/>
                      <a:pt x="96" y="140"/>
                    </a:cubicBezTo>
                    <a:cubicBezTo>
                      <a:pt x="98" y="139"/>
                      <a:pt x="101" y="138"/>
                      <a:pt x="103" y="137"/>
                    </a:cubicBezTo>
                    <a:close/>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4" name="Freeform 95"/>
              <p:cNvSpPr>
                <a:spLocks/>
              </p:cNvSpPr>
              <p:nvPr/>
            </p:nvSpPr>
            <p:spPr bwMode="auto">
              <a:xfrm>
                <a:off x="6440488" y="2397125"/>
                <a:ext cx="1023937" cy="528638"/>
              </a:xfrm>
              <a:custGeom>
                <a:avLst/>
                <a:gdLst>
                  <a:gd name="T0" fmla="*/ 272 w 273"/>
                  <a:gd name="T1" fmla="*/ 82 h 141"/>
                  <a:gd name="T2" fmla="*/ 268 w 273"/>
                  <a:gd name="T3" fmla="*/ 66 h 141"/>
                  <a:gd name="T4" fmla="*/ 253 w 273"/>
                  <a:gd name="T5" fmla="*/ 62 h 141"/>
                  <a:gd name="T6" fmla="*/ 244 w 273"/>
                  <a:gd name="T7" fmla="*/ 54 h 141"/>
                  <a:gd name="T8" fmla="*/ 229 w 273"/>
                  <a:gd name="T9" fmla="*/ 50 h 141"/>
                  <a:gd name="T10" fmla="*/ 216 w 273"/>
                  <a:gd name="T11" fmla="*/ 39 h 141"/>
                  <a:gd name="T12" fmla="*/ 209 w 273"/>
                  <a:gd name="T13" fmla="*/ 20 h 141"/>
                  <a:gd name="T14" fmla="*/ 201 w 273"/>
                  <a:gd name="T15" fmla="*/ 13 h 141"/>
                  <a:gd name="T16" fmla="*/ 185 w 273"/>
                  <a:gd name="T17" fmla="*/ 4 h 141"/>
                  <a:gd name="T18" fmla="*/ 159 w 273"/>
                  <a:gd name="T19" fmla="*/ 1 h 141"/>
                  <a:gd name="T20" fmla="*/ 135 w 273"/>
                  <a:gd name="T21" fmla="*/ 0 h 141"/>
                  <a:gd name="T22" fmla="*/ 135 w 273"/>
                  <a:gd name="T23" fmla="*/ 5 h 141"/>
                  <a:gd name="T24" fmla="*/ 139 w 273"/>
                  <a:gd name="T25" fmla="*/ 11 h 141"/>
                  <a:gd name="T26" fmla="*/ 130 w 273"/>
                  <a:gd name="T27" fmla="*/ 15 h 141"/>
                  <a:gd name="T28" fmla="*/ 115 w 273"/>
                  <a:gd name="T29" fmla="*/ 13 h 141"/>
                  <a:gd name="T30" fmla="*/ 103 w 273"/>
                  <a:gd name="T31" fmla="*/ 26 h 141"/>
                  <a:gd name="T32" fmla="*/ 108 w 273"/>
                  <a:gd name="T33" fmla="*/ 43 h 141"/>
                  <a:gd name="T34" fmla="*/ 105 w 273"/>
                  <a:gd name="T35" fmla="*/ 43 h 141"/>
                  <a:gd name="T36" fmla="*/ 98 w 273"/>
                  <a:gd name="T37" fmla="*/ 47 h 141"/>
                  <a:gd name="T38" fmla="*/ 90 w 273"/>
                  <a:gd name="T39" fmla="*/ 52 h 141"/>
                  <a:gd name="T40" fmla="*/ 83 w 273"/>
                  <a:gd name="T41" fmla="*/ 48 h 141"/>
                  <a:gd name="T42" fmla="*/ 75 w 273"/>
                  <a:gd name="T43" fmla="*/ 48 h 141"/>
                  <a:gd name="T44" fmla="*/ 65 w 273"/>
                  <a:gd name="T45" fmla="*/ 43 h 141"/>
                  <a:gd name="T46" fmla="*/ 60 w 273"/>
                  <a:gd name="T47" fmla="*/ 42 h 141"/>
                  <a:gd name="T48" fmla="*/ 60 w 273"/>
                  <a:gd name="T49" fmla="*/ 44 h 141"/>
                  <a:gd name="T50" fmla="*/ 60 w 273"/>
                  <a:gd name="T51" fmla="*/ 46 h 141"/>
                  <a:gd name="T52" fmla="*/ 54 w 273"/>
                  <a:gd name="T53" fmla="*/ 50 h 141"/>
                  <a:gd name="T54" fmla="*/ 46 w 273"/>
                  <a:gd name="T55" fmla="*/ 60 h 141"/>
                  <a:gd name="T56" fmla="*/ 32 w 273"/>
                  <a:gd name="T57" fmla="*/ 68 h 141"/>
                  <a:gd name="T58" fmla="*/ 28 w 273"/>
                  <a:gd name="T59" fmla="*/ 73 h 141"/>
                  <a:gd name="T60" fmla="*/ 24 w 273"/>
                  <a:gd name="T61" fmla="*/ 91 h 141"/>
                  <a:gd name="T62" fmla="*/ 15 w 273"/>
                  <a:gd name="T63" fmla="*/ 100 h 141"/>
                  <a:gd name="T64" fmla="*/ 0 w 273"/>
                  <a:gd name="T65" fmla="*/ 99 h 141"/>
                  <a:gd name="T66" fmla="*/ 11 w 273"/>
                  <a:gd name="T67" fmla="*/ 109 h 141"/>
                  <a:gd name="T68" fmla="*/ 14 w 273"/>
                  <a:gd name="T69" fmla="*/ 116 h 141"/>
                  <a:gd name="T70" fmla="*/ 28 w 273"/>
                  <a:gd name="T71" fmla="*/ 125 h 141"/>
                  <a:gd name="T72" fmla="*/ 41 w 273"/>
                  <a:gd name="T73" fmla="*/ 123 h 141"/>
                  <a:gd name="T74" fmla="*/ 56 w 273"/>
                  <a:gd name="T75" fmla="*/ 132 h 141"/>
                  <a:gd name="T76" fmla="*/ 72 w 273"/>
                  <a:gd name="T77" fmla="*/ 137 h 141"/>
                  <a:gd name="T78" fmla="*/ 84 w 273"/>
                  <a:gd name="T79" fmla="*/ 140 h 141"/>
                  <a:gd name="T80" fmla="*/ 90 w 273"/>
                  <a:gd name="T81" fmla="*/ 132 h 141"/>
                  <a:gd name="T82" fmla="*/ 99 w 273"/>
                  <a:gd name="T83" fmla="*/ 122 h 141"/>
                  <a:gd name="T84" fmla="*/ 117 w 273"/>
                  <a:gd name="T85" fmla="*/ 123 h 141"/>
                  <a:gd name="T86" fmla="*/ 125 w 273"/>
                  <a:gd name="T87" fmla="*/ 120 h 141"/>
                  <a:gd name="T88" fmla="*/ 141 w 273"/>
                  <a:gd name="T89" fmla="*/ 132 h 141"/>
                  <a:gd name="T90" fmla="*/ 159 w 273"/>
                  <a:gd name="T91" fmla="*/ 119 h 141"/>
                  <a:gd name="T92" fmla="*/ 187 w 273"/>
                  <a:gd name="T93" fmla="*/ 120 h 141"/>
                  <a:gd name="T94" fmla="*/ 202 w 273"/>
                  <a:gd name="T95" fmla="*/ 118 h 141"/>
                  <a:gd name="T96" fmla="*/ 227 w 273"/>
                  <a:gd name="T97" fmla="*/ 123 h 141"/>
                  <a:gd name="T98" fmla="*/ 236 w 273"/>
                  <a:gd name="T99" fmla="*/ 131 h 141"/>
                  <a:gd name="T100" fmla="*/ 251 w 273"/>
                  <a:gd name="T101" fmla="*/ 128 h 141"/>
                  <a:gd name="T102" fmla="*/ 267 w 273"/>
                  <a:gd name="T103" fmla="*/ 124 h 141"/>
                  <a:gd name="T104" fmla="*/ 268 w 273"/>
                  <a:gd name="T105" fmla="*/ 119 h 141"/>
                  <a:gd name="T106" fmla="*/ 269 w 273"/>
                  <a:gd name="T107" fmla="*/ 106 h 141"/>
                  <a:gd name="T108" fmla="*/ 272 w 273"/>
                  <a:gd name="T109" fmla="*/ 9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73" h="141">
                    <a:moveTo>
                      <a:pt x="272" y="90"/>
                    </a:moveTo>
                    <a:cubicBezTo>
                      <a:pt x="272" y="87"/>
                      <a:pt x="273" y="85"/>
                      <a:pt x="272" y="82"/>
                    </a:cubicBezTo>
                    <a:cubicBezTo>
                      <a:pt x="272" y="79"/>
                      <a:pt x="271" y="76"/>
                      <a:pt x="270" y="73"/>
                    </a:cubicBezTo>
                    <a:cubicBezTo>
                      <a:pt x="270" y="72"/>
                      <a:pt x="269" y="67"/>
                      <a:pt x="268" y="66"/>
                    </a:cubicBezTo>
                    <a:cubicBezTo>
                      <a:pt x="267" y="65"/>
                      <a:pt x="262" y="63"/>
                      <a:pt x="261" y="62"/>
                    </a:cubicBezTo>
                    <a:cubicBezTo>
                      <a:pt x="259" y="62"/>
                      <a:pt x="255" y="63"/>
                      <a:pt x="253" y="62"/>
                    </a:cubicBezTo>
                    <a:cubicBezTo>
                      <a:pt x="250" y="60"/>
                      <a:pt x="252" y="58"/>
                      <a:pt x="249" y="56"/>
                    </a:cubicBezTo>
                    <a:cubicBezTo>
                      <a:pt x="248" y="55"/>
                      <a:pt x="245" y="55"/>
                      <a:pt x="244" y="54"/>
                    </a:cubicBezTo>
                    <a:cubicBezTo>
                      <a:pt x="242" y="54"/>
                      <a:pt x="241" y="53"/>
                      <a:pt x="240" y="52"/>
                    </a:cubicBezTo>
                    <a:cubicBezTo>
                      <a:pt x="237" y="51"/>
                      <a:pt x="232" y="51"/>
                      <a:pt x="229" y="50"/>
                    </a:cubicBezTo>
                    <a:cubicBezTo>
                      <a:pt x="227" y="48"/>
                      <a:pt x="226" y="45"/>
                      <a:pt x="223" y="44"/>
                    </a:cubicBezTo>
                    <a:cubicBezTo>
                      <a:pt x="220" y="42"/>
                      <a:pt x="217" y="42"/>
                      <a:pt x="216" y="39"/>
                    </a:cubicBezTo>
                    <a:cubicBezTo>
                      <a:pt x="214" y="32"/>
                      <a:pt x="217" y="24"/>
                      <a:pt x="214" y="17"/>
                    </a:cubicBezTo>
                    <a:cubicBezTo>
                      <a:pt x="212" y="17"/>
                      <a:pt x="211" y="19"/>
                      <a:pt x="209" y="20"/>
                    </a:cubicBezTo>
                    <a:cubicBezTo>
                      <a:pt x="207" y="20"/>
                      <a:pt x="205" y="20"/>
                      <a:pt x="203" y="20"/>
                    </a:cubicBezTo>
                    <a:cubicBezTo>
                      <a:pt x="203" y="17"/>
                      <a:pt x="204" y="15"/>
                      <a:pt x="201" y="13"/>
                    </a:cubicBezTo>
                    <a:cubicBezTo>
                      <a:pt x="198" y="11"/>
                      <a:pt x="194" y="12"/>
                      <a:pt x="192" y="11"/>
                    </a:cubicBezTo>
                    <a:cubicBezTo>
                      <a:pt x="190" y="9"/>
                      <a:pt x="188" y="5"/>
                      <a:pt x="185" y="4"/>
                    </a:cubicBezTo>
                    <a:cubicBezTo>
                      <a:pt x="182" y="2"/>
                      <a:pt x="177" y="2"/>
                      <a:pt x="173" y="2"/>
                    </a:cubicBezTo>
                    <a:cubicBezTo>
                      <a:pt x="168" y="2"/>
                      <a:pt x="164" y="1"/>
                      <a:pt x="159" y="1"/>
                    </a:cubicBezTo>
                    <a:cubicBezTo>
                      <a:pt x="155" y="1"/>
                      <a:pt x="152" y="1"/>
                      <a:pt x="148" y="1"/>
                    </a:cubicBezTo>
                    <a:cubicBezTo>
                      <a:pt x="143" y="1"/>
                      <a:pt x="139" y="1"/>
                      <a:pt x="135" y="0"/>
                    </a:cubicBezTo>
                    <a:cubicBezTo>
                      <a:pt x="135" y="0"/>
                      <a:pt x="134" y="0"/>
                      <a:pt x="134" y="0"/>
                    </a:cubicBezTo>
                    <a:cubicBezTo>
                      <a:pt x="134" y="2"/>
                      <a:pt x="134" y="3"/>
                      <a:pt x="135" y="5"/>
                    </a:cubicBezTo>
                    <a:cubicBezTo>
                      <a:pt x="136" y="6"/>
                      <a:pt x="137" y="7"/>
                      <a:pt x="138" y="8"/>
                    </a:cubicBezTo>
                    <a:cubicBezTo>
                      <a:pt x="139" y="9"/>
                      <a:pt x="138" y="9"/>
                      <a:pt x="139" y="11"/>
                    </a:cubicBezTo>
                    <a:cubicBezTo>
                      <a:pt x="140" y="13"/>
                      <a:pt x="141" y="16"/>
                      <a:pt x="138" y="16"/>
                    </a:cubicBezTo>
                    <a:cubicBezTo>
                      <a:pt x="136" y="16"/>
                      <a:pt x="133" y="15"/>
                      <a:pt x="130" y="15"/>
                    </a:cubicBezTo>
                    <a:cubicBezTo>
                      <a:pt x="127" y="15"/>
                      <a:pt x="125" y="14"/>
                      <a:pt x="122" y="13"/>
                    </a:cubicBezTo>
                    <a:cubicBezTo>
                      <a:pt x="120" y="13"/>
                      <a:pt x="117" y="13"/>
                      <a:pt x="115" y="13"/>
                    </a:cubicBezTo>
                    <a:cubicBezTo>
                      <a:pt x="110" y="13"/>
                      <a:pt x="104" y="12"/>
                      <a:pt x="98" y="12"/>
                    </a:cubicBezTo>
                    <a:cubicBezTo>
                      <a:pt x="99" y="17"/>
                      <a:pt x="101" y="22"/>
                      <a:pt x="103" y="26"/>
                    </a:cubicBezTo>
                    <a:cubicBezTo>
                      <a:pt x="105" y="31"/>
                      <a:pt x="109" y="36"/>
                      <a:pt x="108" y="41"/>
                    </a:cubicBezTo>
                    <a:cubicBezTo>
                      <a:pt x="108" y="42"/>
                      <a:pt x="108" y="43"/>
                      <a:pt x="108" y="43"/>
                    </a:cubicBezTo>
                    <a:cubicBezTo>
                      <a:pt x="107" y="44"/>
                      <a:pt x="107" y="43"/>
                      <a:pt x="107" y="43"/>
                    </a:cubicBezTo>
                    <a:cubicBezTo>
                      <a:pt x="107" y="43"/>
                      <a:pt x="105" y="43"/>
                      <a:pt x="105" y="43"/>
                    </a:cubicBezTo>
                    <a:cubicBezTo>
                      <a:pt x="104" y="43"/>
                      <a:pt x="102" y="44"/>
                      <a:pt x="101" y="44"/>
                    </a:cubicBezTo>
                    <a:cubicBezTo>
                      <a:pt x="100" y="45"/>
                      <a:pt x="99" y="46"/>
                      <a:pt x="98" y="47"/>
                    </a:cubicBezTo>
                    <a:cubicBezTo>
                      <a:pt x="97" y="48"/>
                      <a:pt x="97" y="50"/>
                      <a:pt x="96" y="51"/>
                    </a:cubicBezTo>
                    <a:cubicBezTo>
                      <a:pt x="95" y="54"/>
                      <a:pt x="92" y="53"/>
                      <a:pt x="90" y="52"/>
                    </a:cubicBezTo>
                    <a:cubicBezTo>
                      <a:pt x="89" y="51"/>
                      <a:pt x="88" y="48"/>
                      <a:pt x="86" y="48"/>
                    </a:cubicBezTo>
                    <a:cubicBezTo>
                      <a:pt x="85" y="47"/>
                      <a:pt x="84" y="48"/>
                      <a:pt x="83" y="48"/>
                    </a:cubicBezTo>
                    <a:cubicBezTo>
                      <a:pt x="82" y="48"/>
                      <a:pt x="80" y="47"/>
                      <a:pt x="79" y="47"/>
                    </a:cubicBezTo>
                    <a:cubicBezTo>
                      <a:pt x="78" y="47"/>
                      <a:pt x="77" y="48"/>
                      <a:pt x="75" y="48"/>
                    </a:cubicBezTo>
                    <a:cubicBezTo>
                      <a:pt x="74" y="48"/>
                      <a:pt x="73" y="47"/>
                      <a:pt x="72" y="46"/>
                    </a:cubicBezTo>
                    <a:cubicBezTo>
                      <a:pt x="70" y="45"/>
                      <a:pt x="67" y="44"/>
                      <a:pt x="65" y="43"/>
                    </a:cubicBezTo>
                    <a:cubicBezTo>
                      <a:pt x="65" y="43"/>
                      <a:pt x="64" y="43"/>
                      <a:pt x="64" y="43"/>
                    </a:cubicBezTo>
                    <a:cubicBezTo>
                      <a:pt x="63" y="42"/>
                      <a:pt x="61" y="41"/>
                      <a:pt x="60" y="42"/>
                    </a:cubicBezTo>
                    <a:cubicBezTo>
                      <a:pt x="60" y="42"/>
                      <a:pt x="60" y="43"/>
                      <a:pt x="60" y="44"/>
                    </a:cubicBezTo>
                    <a:cubicBezTo>
                      <a:pt x="60" y="44"/>
                      <a:pt x="60" y="44"/>
                      <a:pt x="60" y="44"/>
                    </a:cubicBezTo>
                    <a:cubicBezTo>
                      <a:pt x="60" y="45"/>
                      <a:pt x="60" y="46"/>
                      <a:pt x="60" y="46"/>
                    </a:cubicBezTo>
                    <a:cubicBezTo>
                      <a:pt x="60" y="46"/>
                      <a:pt x="60" y="46"/>
                      <a:pt x="60" y="46"/>
                    </a:cubicBezTo>
                    <a:cubicBezTo>
                      <a:pt x="60" y="47"/>
                      <a:pt x="60" y="47"/>
                      <a:pt x="60" y="47"/>
                    </a:cubicBezTo>
                    <a:cubicBezTo>
                      <a:pt x="59" y="52"/>
                      <a:pt x="56" y="48"/>
                      <a:pt x="54" y="50"/>
                    </a:cubicBezTo>
                    <a:cubicBezTo>
                      <a:pt x="52" y="51"/>
                      <a:pt x="54" y="54"/>
                      <a:pt x="53" y="56"/>
                    </a:cubicBezTo>
                    <a:cubicBezTo>
                      <a:pt x="51" y="58"/>
                      <a:pt x="48" y="59"/>
                      <a:pt x="46" y="60"/>
                    </a:cubicBezTo>
                    <a:cubicBezTo>
                      <a:pt x="44" y="62"/>
                      <a:pt x="41" y="63"/>
                      <a:pt x="39" y="65"/>
                    </a:cubicBezTo>
                    <a:cubicBezTo>
                      <a:pt x="37" y="66"/>
                      <a:pt x="34" y="67"/>
                      <a:pt x="32" y="68"/>
                    </a:cubicBezTo>
                    <a:cubicBezTo>
                      <a:pt x="31" y="69"/>
                      <a:pt x="30" y="69"/>
                      <a:pt x="29" y="69"/>
                    </a:cubicBezTo>
                    <a:cubicBezTo>
                      <a:pt x="29" y="71"/>
                      <a:pt x="29" y="72"/>
                      <a:pt x="28" y="73"/>
                    </a:cubicBezTo>
                    <a:cubicBezTo>
                      <a:pt x="28" y="75"/>
                      <a:pt x="27" y="77"/>
                      <a:pt x="26" y="79"/>
                    </a:cubicBezTo>
                    <a:cubicBezTo>
                      <a:pt x="24" y="83"/>
                      <a:pt x="25" y="87"/>
                      <a:pt x="24" y="91"/>
                    </a:cubicBezTo>
                    <a:cubicBezTo>
                      <a:pt x="23" y="94"/>
                      <a:pt x="22" y="96"/>
                      <a:pt x="21" y="98"/>
                    </a:cubicBezTo>
                    <a:cubicBezTo>
                      <a:pt x="20" y="101"/>
                      <a:pt x="19" y="100"/>
                      <a:pt x="15" y="100"/>
                    </a:cubicBezTo>
                    <a:cubicBezTo>
                      <a:pt x="13" y="100"/>
                      <a:pt x="10" y="100"/>
                      <a:pt x="8" y="100"/>
                    </a:cubicBezTo>
                    <a:cubicBezTo>
                      <a:pt x="6" y="99"/>
                      <a:pt x="2" y="98"/>
                      <a:pt x="0" y="99"/>
                    </a:cubicBezTo>
                    <a:cubicBezTo>
                      <a:pt x="2" y="101"/>
                      <a:pt x="5" y="102"/>
                      <a:pt x="7" y="104"/>
                    </a:cubicBezTo>
                    <a:cubicBezTo>
                      <a:pt x="9" y="106"/>
                      <a:pt x="10" y="107"/>
                      <a:pt x="11" y="109"/>
                    </a:cubicBezTo>
                    <a:cubicBezTo>
                      <a:pt x="12" y="111"/>
                      <a:pt x="14" y="113"/>
                      <a:pt x="14" y="115"/>
                    </a:cubicBezTo>
                    <a:cubicBezTo>
                      <a:pt x="14" y="115"/>
                      <a:pt x="14" y="115"/>
                      <a:pt x="14" y="116"/>
                    </a:cubicBezTo>
                    <a:cubicBezTo>
                      <a:pt x="16" y="117"/>
                      <a:pt x="17" y="120"/>
                      <a:pt x="20" y="123"/>
                    </a:cubicBezTo>
                    <a:cubicBezTo>
                      <a:pt x="23" y="125"/>
                      <a:pt x="24" y="125"/>
                      <a:pt x="28" y="125"/>
                    </a:cubicBezTo>
                    <a:cubicBezTo>
                      <a:pt x="30" y="125"/>
                      <a:pt x="35" y="127"/>
                      <a:pt x="36" y="126"/>
                    </a:cubicBezTo>
                    <a:cubicBezTo>
                      <a:pt x="39" y="126"/>
                      <a:pt x="39" y="123"/>
                      <a:pt x="41" y="123"/>
                    </a:cubicBezTo>
                    <a:cubicBezTo>
                      <a:pt x="43" y="126"/>
                      <a:pt x="46" y="122"/>
                      <a:pt x="49" y="123"/>
                    </a:cubicBezTo>
                    <a:cubicBezTo>
                      <a:pt x="51" y="124"/>
                      <a:pt x="54" y="130"/>
                      <a:pt x="56" y="132"/>
                    </a:cubicBezTo>
                    <a:cubicBezTo>
                      <a:pt x="59" y="136"/>
                      <a:pt x="62" y="135"/>
                      <a:pt x="67" y="136"/>
                    </a:cubicBezTo>
                    <a:cubicBezTo>
                      <a:pt x="68" y="136"/>
                      <a:pt x="70" y="138"/>
                      <a:pt x="72" y="137"/>
                    </a:cubicBezTo>
                    <a:cubicBezTo>
                      <a:pt x="74" y="137"/>
                      <a:pt x="74" y="135"/>
                      <a:pt x="75" y="134"/>
                    </a:cubicBezTo>
                    <a:cubicBezTo>
                      <a:pt x="78" y="137"/>
                      <a:pt x="79" y="139"/>
                      <a:pt x="84" y="140"/>
                    </a:cubicBezTo>
                    <a:cubicBezTo>
                      <a:pt x="87" y="140"/>
                      <a:pt x="89" y="140"/>
                      <a:pt x="92" y="141"/>
                    </a:cubicBezTo>
                    <a:cubicBezTo>
                      <a:pt x="93" y="137"/>
                      <a:pt x="90" y="136"/>
                      <a:pt x="90" y="132"/>
                    </a:cubicBezTo>
                    <a:cubicBezTo>
                      <a:pt x="91" y="128"/>
                      <a:pt x="92" y="126"/>
                      <a:pt x="88" y="123"/>
                    </a:cubicBezTo>
                    <a:cubicBezTo>
                      <a:pt x="89" y="124"/>
                      <a:pt x="97" y="122"/>
                      <a:pt x="99" y="122"/>
                    </a:cubicBezTo>
                    <a:cubicBezTo>
                      <a:pt x="102" y="122"/>
                      <a:pt x="106" y="122"/>
                      <a:pt x="110" y="122"/>
                    </a:cubicBezTo>
                    <a:cubicBezTo>
                      <a:pt x="112" y="122"/>
                      <a:pt x="115" y="123"/>
                      <a:pt x="117" y="123"/>
                    </a:cubicBezTo>
                    <a:cubicBezTo>
                      <a:pt x="123" y="122"/>
                      <a:pt x="117" y="117"/>
                      <a:pt x="118" y="114"/>
                    </a:cubicBezTo>
                    <a:cubicBezTo>
                      <a:pt x="122" y="113"/>
                      <a:pt x="122" y="119"/>
                      <a:pt x="125" y="120"/>
                    </a:cubicBezTo>
                    <a:cubicBezTo>
                      <a:pt x="128" y="121"/>
                      <a:pt x="133" y="120"/>
                      <a:pt x="135" y="120"/>
                    </a:cubicBezTo>
                    <a:cubicBezTo>
                      <a:pt x="144" y="120"/>
                      <a:pt x="140" y="126"/>
                      <a:pt x="141" y="132"/>
                    </a:cubicBezTo>
                    <a:cubicBezTo>
                      <a:pt x="147" y="133"/>
                      <a:pt x="155" y="132"/>
                      <a:pt x="156" y="126"/>
                    </a:cubicBezTo>
                    <a:cubicBezTo>
                      <a:pt x="157" y="122"/>
                      <a:pt x="154" y="120"/>
                      <a:pt x="159" y="119"/>
                    </a:cubicBezTo>
                    <a:cubicBezTo>
                      <a:pt x="161" y="119"/>
                      <a:pt x="165" y="119"/>
                      <a:pt x="167" y="119"/>
                    </a:cubicBezTo>
                    <a:cubicBezTo>
                      <a:pt x="174" y="119"/>
                      <a:pt x="180" y="120"/>
                      <a:pt x="187" y="120"/>
                    </a:cubicBezTo>
                    <a:cubicBezTo>
                      <a:pt x="190" y="120"/>
                      <a:pt x="195" y="121"/>
                      <a:pt x="198" y="120"/>
                    </a:cubicBezTo>
                    <a:cubicBezTo>
                      <a:pt x="200" y="120"/>
                      <a:pt x="200" y="118"/>
                      <a:pt x="202" y="118"/>
                    </a:cubicBezTo>
                    <a:cubicBezTo>
                      <a:pt x="203" y="118"/>
                      <a:pt x="205" y="118"/>
                      <a:pt x="206" y="119"/>
                    </a:cubicBezTo>
                    <a:cubicBezTo>
                      <a:pt x="213" y="120"/>
                      <a:pt x="220" y="122"/>
                      <a:pt x="227" y="123"/>
                    </a:cubicBezTo>
                    <a:cubicBezTo>
                      <a:pt x="229" y="124"/>
                      <a:pt x="233" y="125"/>
                      <a:pt x="235" y="127"/>
                    </a:cubicBezTo>
                    <a:cubicBezTo>
                      <a:pt x="236" y="128"/>
                      <a:pt x="235" y="130"/>
                      <a:pt x="236" y="131"/>
                    </a:cubicBezTo>
                    <a:cubicBezTo>
                      <a:pt x="238" y="132"/>
                      <a:pt x="240" y="132"/>
                      <a:pt x="242" y="132"/>
                    </a:cubicBezTo>
                    <a:cubicBezTo>
                      <a:pt x="246" y="132"/>
                      <a:pt x="247" y="130"/>
                      <a:pt x="251" y="128"/>
                    </a:cubicBezTo>
                    <a:cubicBezTo>
                      <a:pt x="254" y="127"/>
                      <a:pt x="258" y="126"/>
                      <a:pt x="261" y="125"/>
                    </a:cubicBezTo>
                    <a:cubicBezTo>
                      <a:pt x="263" y="125"/>
                      <a:pt x="265" y="124"/>
                      <a:pt x="267" y="124"/>
                    </a:cubicBezTo>
                    <a:cubicBezTo>
                      <a:pt x="267" y="122"/>
                      <a:pt x="267" y="120"/>
                      <a:pt x="268" y="119"/>
                    </a:cubicBezTo>
                    <a:cubicBezTo>
                      <a:pt x="268" y="119"/>
                      <a:pt x="268" y="119"/>
                      <a:pt x="268" y="119"/>
                    </a:cubicBezTo>
                    <a:cubicBezTo>
                      <a:pt x="267" y="117"/>
                      <a:pt x="266" y="115"/>
                      <a:pt x="267" y="113"/>
                    </a:cubicBezTo>
                    <a:cubicBezTo>
                      <a:pt x="267" y="110"/>
                      <a:pt x="268" y="108"/>
                      <a:pt x="269" y="106"/>
                    </a:cubicBezTo>
                    <a:cubicBezTo>
                      <a:pt x="269" y="104"/>
                      <a:pt x="269" y="103"/>
                      <a:pt x="270" y="102"/>
                    </a:cubicBezTo>
                    <a:cubicBezTo>
                      <a:pt x="270" y="100"/>
                      <a:pt x="272" y="100"/>
                      <a:pt x="272" y="98"/>
                    </a:cubicBezTo>
                    <a:cubicBezTo>
                      <a:pt x="273" y="95"/>
                      <a:pt x="272" y="92"/>
                      <a:pt x="272" y="90"/>
                    </a:cubicBezTo>
                    <a:close/>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5" name="Freeform 96"/>
              <p:cNvSpPr>
                <a:spLocks/>
              </p:cNvSpPr>
              <p:nvPr/>
            </p:nvSpPr>
            <p:spPr bwMode="auto">
              <a:xfrm>
                <a:off x="6001846" y="1860994"/>
                <a:ext cx="652462" cy="869950"/>
              </a:xfrm>
              <a:custGeom>
                <a:avLst/>
                <a:gdLst>
                  <a:gd name="T0" fmla="*/ 167 w 174"/>
                  <a:gd name="T1" fmla="*/ 51 h 232"/>
                  <a:gd name="T2" fmla="*/ 167 w 174"/>
                  <a:gd name="T3" fmla="*/ 47 h 232"/>
                  <a:gd name="T4" fmla="*/ 157 w 174"/>
                  <a:gd name="T5" fmla="*/ 49 h 232"/>
                  <a:gd name="T6" fmla="*/ 152 w 174"/>
                  <a:gd name="T7" fmla="*/ 46 h 232"/>
                  <a:gd name="T8" fmla="*/ 146 w 174"/>
                  <a:gd name="T9" fmla="*/ 43 h 232"/>
                  <a:gd name="T10" fmla="*/ 142 w 174"/>
                  <a:gd name="T11" fmla="*/ 34 h 232"/>
                  <a:gd name="T12" fmla="*/ 136 w 174"/>
                  <a:gd name="T13" fmla="*/ 17 h 232"/>
                  <a:gd name="T14" fmla="*/ 127 w 174"/>
                  <a:gd name="T15" fmla="*/ 12 h 232"/>
                  <a:gd name="T16" fmla="*/ 116 w 174"/>
                  <a:gd name="T17" fmla="*/ 9 h 232"/>
                  <a:gd name="T18" fmla="*/ 115 w 174"/>
                  <a:gd name="T19" fmla="*/ 3 h 232"/>
                  <a:gd name="T20" fmla="*/ 110 w 174"/>
                  <a:gd name="T21" fmla="*/ 0 h 232"/>
                  <a:gd name="T22" fmla="*/ 104 w 174"/>
                  <a:gd name="T23" fmla="*/ 8 h 232"/>
                  <a:gd name="T24" fmla="*/ 97 w 174"/>
                  <a:gd name="T25" fmla="*/ 16 h 232"/>
                  <a:gd name="T26" fmla="*/ 86 w 174"/>
                  <a:gd name="T27" fmla="*/ 27 h 232"/>
                  <a:gd name="T28" fmla="*/ 81 w 174"/>
                  <a:gd name="T29" fmla="*/ 30 h 232"/>
                  <a:gd name="T30" fmla="*/ 63 w 174"/>
                  <a:gd name="T31" fmla="*/ 40 h 232"/>
                  <a:gd name="T32" fmla="*/ 42 w 174"/>
                  <a:gd name="T33" fmla="*/ 46 h 232"/>
                  <a:gd name="T34" fmla="*/ 19 w 174"/>
                  <a:gd name="T35" fmla="*/ 57 h 232"/>
                  <a:gd name="T36" fmla="*/ 10 w 174"/>
                  <a:gd name="T37" fmla="*/ 79 h 232"/>
                  <a:gd name="T38" fmla="*/ 21 w 174"/>
                  <a:gd name="T39" fmla="*/ 101 h 232"/>
                  <a:gd name="T40" fmla="*/ 23 w 174"/>
                  <a:gd name="T41" fmla="*/ 122 h 232"/>
                  <a:gd name="T42" fmla="*/ 6 w 174"/>
                  <a:gd name="T43" fmla="*/ 133 h 232"/>
                  <a:gd name="T44" fmla="*/ 4 w 174"/>
                  <a:gd name="T45" fmla="*/ 142 h 232"/>
                  <a:gd name="T46" fmla="*/ 6 w 174"/>
                  <a:gd name="T47" fmla="*/ 153 h 232"/>
                  <a:gd name="T48" fmla="*/ 7 w 174"/>
                  <a:gd name="T49" fmla="*/ 168 h 232"/>
                  <a:gd name="T50" fmla="*/ 22 w 174"/>
                  <a:gd name="T51" fmla="*/ 162 h 232"/>
                  <a:gd name="T52" fmla="*/ 30 w 174"/>
                  <a:gd name="T53" fmla="*/ 167 h 232"/>
                  <a:gd name="T54" fmla="*/ 38 w 174"/>
                  <a:gd name="T55" fmla="*/ 172 h 232"/>
                  <a:gd name="T56" fmla="*/ 44 w 174"/>
                  <a:gd name="T57" fmla="*/ 190 h 232"/>
                  <a:gd name="T58" fmla="*/ 52 w 174"/>
                  <a:gd name="T59" fmla="*/ 207 h 232"/>
                  <a:gd name="T60" fmla="*/ 54 w 174"/>
                  <a:gd name="T61" fmla="*/ 225 h 232"/>
                  <a:gd name="T62" fmla="*/ 60 w 174"/>
                  <a:gd name="T63" fmla="*/ 232 h 232"/>
                  <a:gd name="T64" fmla="*/ 68 w 174"/>
                  <a:gd name="T65" fmla="*/ 230 h 232"/>
                  <a:gd name="T66" fmla="*/ 74 w 174"/>
                  <a:gd name="T67" fmla="*/ 216 h 232"/>
                  <a:gd name="T68" fmla="*/ 77 w 174"/>
                  <a:gd name="T69" fmla="*/ 207 h 232"/>
                  <a:gd name="T70" fmla="*/ 86 w 174"/>
                  <a:gd name="T71" fmla="*/ 198 h 232"/>
                  <a:gd name="T72" fmla="*/ 96 w 174"/>
                  <a:gd name="T73" fmla="*/ 195 h 232"/>
                  <a:gd name="T74" fmla="*/ 97 w 174"/>
                  <a:gd name="T75" fmla="*/ 184 h 232"/>
                  <a:gd name="T76" fmla="*/ 94 w 174"/>
                  <a:gd name="T77" fmla="*/ 179 h 232"/>
                  <a:gd name="T78" fmla="*/ 102 w 174"/>
                  <a:gd name="T79" fmla="*/ 178 h 232"/>
                  <a:gd name="T80" fmla="*/ 97 w 174"/>
                  <a:gd name="T81" fmla="*/ 165 h 232"/>
                  <a:gd name="T82" fmla="*/ 94 w 174"/>
                  <a:gd name="T83" fmla="*/ 157 h 232"/>
                  <a:gd name="T84" fmla="*/ 87 w 174"/>
                  <a:gd name="T85" fmla="*/ 146 h 232"/>
                  <a:gd name="T86" fmla="*/ 80 w 174"/>
                  <a:gd name="T87" fmla="*/ 136 h 232"/>
                  <a:gd name="T88" fmla="*/ 76 w 174"/>
                  <a:gd name="T89" fmla="*/ 125 h 232"/>
                  <a:gd name="T90" fmla="*/ 71 w 174"/>
                  <a:gd name="T91" fmla="*/ 119 h 232"/>
                  <a:gd name="T92" fmla="*/ 57 w 174"/>
                  <a:gd name="T93" fmla="*/ 116 h 232"/>
                  <a:gd name="T94" fmla="*/ 60 w 174"/>
                  <a:gd name="T95" fmla="*/ 110 h 232"/>
                  <a:gd name="T96" fmla="*/ 64 w 174"/>
                  <a:gd name="T97" fmla="*/ 106 h 232"/>
                  <a:gd name="T98" fmla="*/ 71 w 174"/>
                  <a:gd name="T99" fmla="*/ 108 h 232"/>
                  <a:gd name="T100" fmla="*/ 77 w 174"/>
                  <a:gd name="T101" fmla="*/ 102 h 232"/>
                  <a:gd name="T102" fmla="*/ 84 w 174"/>
                  <a:gd name="T103" fmla="*/ 92 h 232"/>
                  <a:gd name="T104" fmla="*/ 88 w 174"/>
                  <a:gd name="T105" fmla="*/ 82 h 232"/>
                  <a:gd name="T106" fmla="*/ 104 w 174"/>
                  <a:gd name="T107" fmla="*/ 78 h 232"/>
                  <a:gd name="T108" fmla="*/ 111 w 174"/>
                  <a:gd name="T109" fmla="*/ 80 h 232"/>
                  <a:gd name="T110" fmla="*/ 123 w 174"/>
                  <a:gd name="T111" fmla="*/ 77 h 232"/>
                  <a:gd name="T112" fmla="*/ 131 w 174"/>
                  <a:gd name="T113" fmla="*/ 83 h 232"/>
                  <a:gd name="T114" fmla="*/ 143 w 174"/>
                  <a:gd name="T115" fmla="*/ 89 h 232"/>
                  <a:gd name="T116" fmla="*/ 157 w 174"/>
                  <a:gd name="T117" fmla="*/ 87 h 232"/>
                  <a:gd name="T118" fmla="*/ 169 w 174"/>
                  <a:gd name="T119" fmla="*/ 83 h 232"/>
                  <a:gd name="T120" fmla="*/ 173 w 174"/>
                  <a:gd name="T121" fmla="*/ 73 h 232"/>
                  <a:gd name="T122" fmla="*/ 167 w 174"/>
                  <a:gd name="T123" fmla="*/ 67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74" h="232">
                    <a:moveTo>
                      <a:pt x="165" y="62"/>
                    </a:moveTo>
                    <a:cubicBezTo>
                      <a:pt x="164" y="59"/>
                      <a:pt x="164" y="54"/>
                      <a:pt x="167" y="51"/>
                    </a:cubicBezTo>
                    <a:cubicBezTo>
                      <a:pt x="168" y="51"/>
                      <a:pt x="168" y="51"/>
                      <a:pt x="168" y="49"/>
                    </a:cubicBezTo>
                    <a:cubicBezTo>
                      <a:pt x="168" y="48"/>
                      <a:pt x="167" y="47"/>
                      <a:pt x="167" y="47"/>
                    </a:cubicBezTo>
                    <a:cubicBezTo>
                      <a:pt x="165" y="45"/>
                      <a:pt x="163" y="45"/>
                      <a:pt x="161" y="46"/>
                    </a:cubicBezTo>
                    <a:cubicBezTo>
                      <a:pt x="160" y="47"/>
                      <a:pt x="159" y="49"/>
                      <a:pt x="157" y="49"/>
                    </a:cubicBezTo>
                    <a:cubicBezTo>
                      <a:pt x="155" y="48"/>
                      <a:pt x="155" y="47"/>
                      <a:pt x="154" y="46"/>
                    </a:cubicBezTo>
                    <a:cubicBezTo>
                      <a:pt x="154" y="46"/>
                      <a:pt x="152" y="46"/>
                      <a:pt x="152" y="46"/>
                    </a:cubicBezTo>
                    <a:cubicBezTo>
                      <a:pt x="151" y="45"/>
                      <a:pt x="151" y="42"/>
                      <a:pt x="149" y="43"/>
                    </a:cubicBezTo>
                    <a:cubicBezTo>
                      <a:pt x="149" y="46"/>
                      <a:pt x="147" y="44"/>
                      <a:pt x="146" y="43"/>
                    </a:cubicBezTo>
                    <a:cubicBezTo>
                      <a:pt x="145" y="43"/>
                      <a:pt x="143" y="43"/>
                      <a:pt x="142" y="42"/>
                    </a:cubicBezTo>
                    <a:cubicBezTo>
                      <a:pt x="141" y="40"/>
                      <a:pt x="142" y="36"/>
                      <a:pt x="142" y="34"/>
                    </a:cubicBezTo>
                    <a:cubicBezTo>
                      <a:pt x="143" y="29"/>
                      <a:pt x="142" y="23"/>
                      <a:pt x="143" y="18"/>
                    </a:cubicBezTo>
                    <a:cubicBezTo>
                      <a:pt x="141" y="18"/>
                      <a:pt x="138" y="18"/>
                      <a:pt x="136" y="17"/>
                    </a:cubicBezTo>
                    <a:cubicBezTo>
                      <a:pt x="133" y="17"/>
                      <a:pt x="132" y="15"/>
                      <a:pt x="130" y="14"/>
                    </a:cubicBezTo>
                    <a:cubicBezTo>
                      <a:pt x="129" y="13"/>
                      <a:pt x="128" y="12"/>
                      <a:pt x="127" y="12"/>
                    </a:cubicBezTo>
                    <a:cubicBezTo>
                      <a:pt x="126" y="10"/>
                      <a:pt x="125" y="11"/>
                      <a:pt x="123" y="11"/>
                    </a:cubicBezTo>
                    <a:cubicBezTo>
                      <a:pt x="122" y="10"/>
                      <a:pt x="117" y="10"/>
                      <a:pt x="116" y="9"/>
                    </a:cubicBezTo>
                    <a:cubicBezTo>
                      <a:pt x="117" y="8"/>
                      <a:pt x="119" y="7"/>
                      <a:pt x="118" y="6"/>
                    </a:cubicBezTo>
                    <a:cubicBezTo>
                      <a:pt x="118" y="5"/>
                      <a:pt x="115" y="4"/>
                      <a:pt x="115" y="3"/>
                    </a:cubicBezTo>
                    <a:cubicBezTo>
                      <a:pt x="113" y="2"/>
                      <a:pt x="112" y="1"/>
                      <a:pt x="111" y="1"/>
                    </a:cubicBezTo>
                    <a:cubicBezTo>
                      <a:pt x="111" y="0"/>
                      <a:pt x="111" y="0"/>
                      <a:pt x="110" y="0"/>
                    </a:cubicBezTo>
                    <a:cubicBezTo>
                      <a:pt x="109" y="2"/>
                      <a:pt x="108" y="3"/>
                      <a:pt x="107" y="5"/>
                    </a:cubicBezTo>
                    <a:cubicBezTo>
                      <a:pt x="106" y="6"/>
                      <a:pt x="105" y="7"/>
                      <a:pt x="104" y="8"/>
                    </a:cubicBezTo>
                    <a:cubicBezTo>
                      <a:pt x="103" y="9"/>
                      <a:pt x="102" y="10"/>
                      <a:pt x="101" y="11"/>
                    </a:cubicBezTo>
                    <a:cubicBezTo>
                      <a:pt x="100" y="13"/>
                      <a:pt x="98" y="14"/>
                      <a:pt x="97" y="16"/>
                    </a:cubicBezTo>
                    <a:cubicBezTo>
                      <a:pt x="95" y="18"/>
                      <a:pt x="94" y="20"/>
                      <a:pt x="92" y="21"/>
                    </a:cubicBezTo>
                    <a:cubicBezTo>
                      <a:pt x="90" y="23"/>
                      <a:pt x="88" y="25"/>
                      <a:pt x="86" y="27"/>
                    </a:cubicBezTo>
                    <a:cubicBezTo>
                      <a:pt x="85" y="27"/>
                      <a:pt x="84" y="28"/>
                      <a:pt x="83" y="29"/>
                    </a:cubicBezTo>
                    <a:cubicBezTo>
                      <a:pt x="83" y="29"/>
                      <a:pt x="82" y="30"/>
                      <a:pt x="81" y="30"/>
                    </a:cubicBezTo>
                    <a:cubicBezTo>
                      <a:pt x="78" y="33"/>
                      <a:pt x="74" y="35"/>
                      <a:pt x="70" y="37"/>
                    </a:cubicBezTo>
                    <a:cubicBezTo>
                      <a:pt x="68" y="39"/>
                      <a:pt x="65" y="38"/>
                      <a:pt x="63" y="40"/>
                    </a:cubicBezTo>
                    <a:cubicBezTo>
                      <a:pt x="58" y="41"/>
                      <a:pt x="54" y="42"/>
                      <a:pt x="49" y="43"/>
                    </a:cubicBezTo>
                    <a:cubicBezTo>
                      <a:pt x="47" y="44"/>
                      <a:pt x="45" y="46"/>
                      <a:pt x="42" y="46"/>
                    </a:cubicBezTo>
                    <a:cubicBezTo>
                      <a:pt x="37" y="47"/>
                      <a:pt x="34" y="47"/>
                      <a:pt x="30" y="50"/>
                    </a:cubicBezTo>
                    <a:cubicBezTo>
                      <a:pt x="27" y="53"/>
                      <a:pt x="22" y="54"/>
                      <a:pt x="19" y="57"/>
                    </a:cubicBezTo>
                    <a:cubicBezTo>
                      <a:pt x="15" y="61"/>
                      <a:pt x="14" y="64"/>
                      <a:pt x="13" y="68"/>
                    </a:cubicBezTo>
                    <a:cubicBezTo>
                      <a:pt x="12" y="72"/>
                      <a:pt x="9" y="76"/>
                      <a:pt x="10" y="79"/>
                    </a:cubicBezTo>
                    <a:cubicBezTo>
                      <a:pt x="10" y="83"/>
                      <a:pt x="12" y="87"/>
                      <a:pt x="14" y="90"/>
                    </a:cubicBezTo>
                    <a:cubicBezTo>
                      <a:pt x="16" y="93"/>
                      <a:pt x="19" y="97"/>
                      <a:pt x="21" y="101"/>
                    </a:cubicBezTo>
                    <a:cubicBezTo>
                      <a:pt x="23" y="104"/>
                      <a:pt x="26" y="107"/>
                      <a:pt x="26" y="111"/>
                    </a:cubicBezTo>
                    <a:cubicBezTo>
                      <a:pt x="26" y="115"/>
                      <a:pt x="25" y="120"/>
                      <a:pt x="23" y="122"/>
                    </a:cubicBezTo>
                    <a:cubicBezTo>
                      <a:pt x="20" y="125"/>
                      <a:pt x="16" y="125"/>
                      <a:pt x="13" y="128"/>
                    </a:cubicBezTo>
                    <a:cubicBezTo>
                      <a:pt x="11" y="129"/>
                      <a:pt x="9" y="131"/>
                      <a:pt x="6" y="133"/>
                    </a:cubicBezTo>
                    <a:cubicBezTo>
                      <a:pt x="5" y="134"/>
                      <a:pt x="3" y="135"/>
                      <a:pt x="2" y="136"/>
                    </a:cubicBezTo>
                    <a:cubicBezTo>
                      <a:pt x="0" y="138"/>
                      <a:pt x="3" y="140"/>
                      <a:pt x="4" y="142"/>
                    </a:cubicBezTo>
                    <a:cubicBezTo>
                      <a:pt x="6" y="144"/>
                      <a:pt x="7" y="144"/>
                      <a:pt x="7" y="147"/>
                    </a:cubicBezTo>
                    <a:cubicBezTo>
                      <a:pt x="6" y="149"/>
                      <a:pt x="6" y="151"/>
                      <a:pt x="6" y="153"/>
                    </a:cubicBezTo>
                    <a:cubicBezTo>
                      <a:pt x="6" y="157"/>
                      <a:pt x="6" y="160"/>
                      <a:pt x="6" y="164"/>
                    </a:cubicBezTo>
                    <a:cubicBezTo>
                      <a:pt x="6" y="166"/>
                      <a:pt x="5" y="167"/>
                      <a:pt x="7" y="168"/>
                    </a:cubicBezTo>
                    <a:cubicBezTo>
                      <a:pt x="9" y="168"/>
                      <a:pt x="10" y="167"/>
                      <a:pt x="11" y="167"/>
                    </a:cubicBezTo>
                    <a:cubicBezTo>
                      <a:pt x="14" y="165"/>
                      <a:pt x="21" y="166"/>
                      <a:pt x="22" y="162"/>
                    </a:cubicBezTo>
                    <a:cubicBezTo>
                      <a:pt x="23" y="163"/>
                      <a:pt x="24" y="165"/>
                      <a:pt x="25" y="166"/>
                    </a:cubicBezTo>
                    <a:cubicBezTo>
                      <a:pt x="26" y="167"/>
                      <a:pt x="28" y="167"/>
                      <a:pt x="30" y="167"/>
                    </a:cubicBezTo>
                    <a:cubicBezTo>
                      <a:pt x="32" y="168"/>
                      <a:pt x="33" y="167"/>
                      <a:pt x="34" y="168"/>
                    </a:cubicBezTo>
                    <a:cubicBezTo>
                      <a:pt x="36" y="169"/>
                      <a:pt x="37" y="171"/>
                      <a:pt x="38" y="172"/>
                    </a:cubicBezTo>
                    <a:cubicBezTo>
                      <a:pt x="40" y="175"/>
                      <a:pt x="40" y="177"/>
                      <a:pt x="41" y="180"/>
                    </a:cubicBezTo>
                    <a:cubicBezTo>
                      <a:pt x="41" y="183"/>
                      <a:pt x="43" y="187"/>
                      <a:pt x="44" y="190"/>
                    </a:cubicBezTo>
                    <a:cubicBezTo>
                      <a:pt x="46" y="192"/>
                      <a:pt x="47" y="195"/>
                      <a:pt x="48" y="198"/>
                    </a:cubicBezTo>
                    <a:cubicBezTo>
                      <a:pt x="49" y="202"/>
                      <a:pt x="52" y="204"/>
                      <a:pt x="52" y="207"/>
                    </a:cubicBezTo>
                    <a:cubicBezTo>
                      <a:pt x="53" y="210"/>
                      <a:pt x="53" y="213"/>
                      <a:pt x="53" y="216"/>
                    </a:cubicBezTo>
                    <a:cubicBezTo>
                      <a:pt x="52" y="218"/>
                      <a:pt x="51" y="224"/>
                      <a:pt x="54" y="225"/>
                    </a:cubicBezTo>
                    <a:cubicBezTo>
                      <a:pt x="55" y="226"/>
                      <a:pt x="54" y="229"/>
                      <a:pt x="54" y="231"/>
                    </a:cubicBezTo>
                    <a:cubicBezTo>
                      <a:pt x="55" y="232"/>
                      <a:pt x="58" y="232"/>
                      <a:pt x="60" y="232"/>
                    </a:cubicBezTo>
                    <a:cubicBezTo>
                      <a:pt x="61" y="232"/>
                      <a:pt x="63" y="232"/>
                      <a:pt x="64" y="232"/>
                    </a:cubicBezTo>
                    <a:cubicBezTo>
                      <a:pt x="67" y="232"/>
                      <a:pt x="67" y="232"/>
                      <a:pt x="68" y="230"/>
                    </a:cubicBezTo>
                    <a:cubicBezTo>
                      <a:pt x="69" y="227"/>
                      <a:pt x="69" y="223"/>
                      <a:pt x="70" y="220"/>
                    </a:cubicBezTo>
                    <a:cubicBezTo>
                      <a:pt x="71" y="218"/>
                      <a:pt x="71" y="217"/>
                      <a:pt x="74" y="216"/>
                    </a:cubicBezTo>
                    <a:cubicBezTo>
                      <a:pt x="75" y="216"/>
                      <a:pt x="77" y="217"/>
                      <a:pt x="79" y="217"/>
                    </a:cubicBezTo>
                    <a:cubicBezTo>
                      <a:pt x="79" y="214"/>
                      <a:pt x="78" y="211"/>
                      <a:pt x="77" y="207"/>
                    </a:cubicBezTo>
                    <a:cubicBezTo>
                      <a:pt x="76" y="204"/>
                      <a:pt x="72" y="201"/>
                      <a:pt x="72" y="197"/>
                    </a:cubicBezTo>
                    <a:cubicBezTo>
                      <a:pt x="77" y="197"/>
                      <a:pt x="82" y="197"/>
                      <a:pt x="86" y="198"/>
                    </a:cubicBezTo>
                    <a:cubicBezTo>
                      <a:pt x="89" y="198"/>
                      <a:pt x="90" y="199"/>
                      <a:pt x="93" y="199"/>
                    </a:cubicBezTo>
                    <a:cubicBezTo>
                      <a:pt x="96" y="198"/>
                      <a:pt x="96" y="198"/>
                      <a:pt x="96" y="195"/>
                    </a:cubicBezTo>
                    <a:cubicBezTo>
                      <a:pt x="97" y="193"/>
                      <a:pt x="96" y="191"/>
                      <a:pt x="96" y="189"/>
                    </a:cubicBezTo>
                    <a:cubicBezTo>
                      <a:pt x="96" y="187"/>
                      <a:pt x="97" y="185"/>
                      <a:pt x="97" y="184"/>
                    </a:cubicBezTo>
                    <a:cubicBezTo>
                      <a:pt x="96" y="183"/>
                      <a:pt x="95" y="183"/>
                      <a:pt x="94" y="182"/>
                    </a:cubicBezTo>
                    <a:cubicBezTo>
                      <a:pt x="93" y="181"/>
                      <a:pt x="94" y="180"/>
                      <a:pt x="94" y="179"/>
                    </a:cubicBezTo>
                    <a:cubicBezTo>
                      <a:pt x="93" y="178"/>
                      <a:pt x="93" y="176"/>
                      <a:pt x="93" y="174"/>
                    </a:cubicBezTo>
                    <a:cubicBezTo>
                      <a:pt x="96" y="175"/>
                      <a:pt x="99" y="176"/>
                      <a:pt x="102" y="178"/>
                    </a:cubicBezTo>
                    <a:cubicBezTo>
                      <a:pt x="100" y="175"/>
                      <a:pt x="99" y="173"/>
                      <a:pt x="98" y="170"/>
                    </a:cubicBezTo>
                    <a:cubicBezTo>
                      <a:pt x="98" y="168"/>
                      <a:pt x="98" y="167"/>
                      <a:pt x="97" y="165"/>
                    </a:cubicBezTo>
                    <a:cubicBezTo>
                      <a:pt x="96" y="163"/>
                      <a:pt x="95" y="161"/>
                      <a:pt x="94" y="159"/>
                    </a:cubicBezTo>
                    <a:cubicBezTo>
                      <a:pt x="94" y="159"/>
                      <a:pt x="94" y="158"/>
                      <a:pt x="94" y="157"/>
                    </a:cubicBezTo>
                    <a:cubicBezTo>
                      <a:pt x="93" y="155"/>
                      <a:pt x="92" y="154"/>
                      <a:pt x="91" y="152"/>
                    </a:cubicBezTo>
                    <a:cubicBezTo>
                      <a:pt x="90" y="150"/>
                      <a:pt x="88" y="148"/>
                      <a:pt x="87" y="146"/>
                    </a:cubicBezTo>
                    <a:cubicBezTo>
                      <a:pt x="86" y="144"/>
                      <a:pt x="86" y="143"/>
                      <a:pt x="86" y="141"/>
                    </a:cubicBezTo>
                    <a:cubicBezTo>
                      <a:pt x="85" y="139"/>
                      <a:pt x="82" y="137"/>
                      <a:pt x="80" y="136"/>
                    </a:cubicBezTo>
                    <a:cubicBezTo>
                      <a:pt x="79" y="135"/>
                      <a:pt x="76" y="134"/>
                      <a:pt x="76" y="132"/>
                    </a:cubicBezTo>
                    <a:cubicBezTo>
                      <a:pt x="75" y="129"/>
                      <a:pt x="78" y="127"/>
                      <a:pt x="76" y="125"/>
                    </a:cubicBezTo>
                    <a:cubicBezTo>
                      <a:pt x="75" y="123"/>
                      <a:pt x="74" y="123"/>
                      <a:pt x="73" y="121"/>
                    </a:cubicBezTo>
                    <a:cubicBezTo>
                      <a:pt x="72" y="120"/>
                      <a:pt x="73" y="120"/>
                      <a:pt x="71" y="119"/>
                    </a:cubicBezTo>
                    <a:cubicBezTo>
                      <a:pt x="68" y="119"/>
                      <a:pt x="65" y="119"/>
                      <a:pt x="62" y="118"/>
                    </a:cubicBezTo>
                    <a:cubicBezTo>
                      <a:pt x="60" y="118"/>
                      <a:pt x="58" y="118"/>
                      <a:pt x="57" y="116"/>
                    </a:cubicBezTo>
                    <a:cubicBezTo>
                      <a:pt x="59" y="115"/>
                      <a:pt x="61" y="116"/>
                      <a:pt x="61" y="113"/>
                    </a:cubicBezTo>
                    <a:cubicBezTo>
                      <a:pt x="61" y="113"/>
                      <a:pt x="60" y="111"/>
                      <a:pt x="60" y="110"/>
                    </a:cubicBezTo>
                    <a:cubicBezTo>
                      <a:pt x="60" y="110"/>
                      <a:pt x="60" y="108"/>
                      <a:pt x="60" y="108"/>
                    </a:cubicBezTo>
                    <a:cubicBezTo>
                      <a:pt x="60" y="105"/>
                      <a:pt x="61" y="106"/>
                      <a:pt x="64" y="106"/>
                    </a:cubicBezTo>
                    <a:cubicBezTo>
                      <a:pt x="66" y="106"/>
                      <a:pt x="68" y="105"/>
                      <a:pt x="69" y="106"/>
                    </a:cubicBezTo>
                    <a:cubicBezTo>
                      <a:pt x="70" y="107"/>
                      <a:pt x="70" y="108"/>
                      <a:pt x="71" y="108"/>
                    </a:cubicBezTo>
                    <a:cubicBezTo>
                      <a:pt x="72" y="108"/>
                      <a:pt x="73" y="108"/>
                      <a:pt x="74" y="108"/>
                    </a:cubicBezTo>
                    <a:cubicBezTo>
                      <a:pt x="75" y="107"/>
                      <a:pt x="76" y="103"/>
                      <a:pt x="77" y="102"/>
                    </a:cubicBezTo>
                    <a:cubicBezTo>
                      <a:pt x="79" y="100"/>
                      <a:pt x="81" y="99"/>
                      <a:pt x="83" y="98"/>
                    </a:cubicBezTo>
                    <a:cubicBezTo>
                      <a:pt x="85" y="96"/>
                      <a:pt x="84" y="95"/>
                      <a:pt x="84" y="92"/>
                    </a:cubicBezTo>
                    <a:cubicBezTo>
                      <a:pt x="85" y="90"/>
                      <a:pt x="86" y="90"/>
                      <a:pt x="87" y="88"/>
                    </a:cubicBezTo>
                    <a:cubicBezTo>
                      <a:pt x="87" y="86"/>
                      <a:pt x="86" y="84"/>
                      <a:pt x="88" y="82"/>
                    </a:cubicBezTo>
                    <a:cubicBezTo>
                      <a:pt x="90" y="77"/>
                      <a:pt x="94" y="78"/>
                      <a:pt x="99" y="78"/>
                    </a:cubicBezTo>
                    <a:cubicBezTo>
                      <a:pt x="100" y="78"/>
                      <a:pt x="102" y="78"/>
                      <a:pt x="104" y="78"/>
                    </a:cubicBezTo>
                    <a:cubicBezTo>
                      <a:pt x="106" y="78"/>
                      <a:pt x="106" y="79"/>
                      <a:pt x="107" y="80"/>
                    </a:cubicBezTo>
                    <a:cubicBezTo>
                      <a:pt x="108" y="80"/>
                      <a:pt x="110" y="80"/>
                      <a:pt x="111" y="80"/>
                    </a:cubicBezTo>
                    <a:cubicBezTo>
                      <a:pt x="114" y="80"/>
                      <a:pt x="117" y="81"/>
                      <a:pt x="119" y="79"/>
                    </a:cubicBezTo>
                    <a:cubicBezTo>
                      <a:pt x="121" y="78"/>
                      <a:pt x="121" y="77"/>
                      <a:pt x="123" y="77"/>
                    </a:cubicBezTo>
                    <a:cubicBezTo>
                      <a:pt x="125" y="77"/>
                      <a:pt x="126" y="78"/>
                      <a:pt x="127" y="79"/>
                    </a:cubicBezTo>
                    <a:cubicBezTo>
                      <a:pt x="128" y="81"/>
                      <a:pt x="129" y="82"/>
                      <a:pt x="131" y="83"/>
                    </a:cubicBezTo>
                    <a:cubicBezTo>
                      <a:pt x="134" y="84"/>
                      <a:pt x="137" y="85"/>
                      <a:pt x="140" y="86"/>
                    </a:cubicBezTo>
                    <a:cubicBezTo>
                      <a:pt x="143" y="87"/>
                      <a:pt x="142" y="87"/>
                      <a:pt x="143" y="89"/>
                    </a:cubicBezTo>
                    <a:cubicBezTo>
                      <a:pt x="145" y="91"/>
                      <a:pt x="148" y="89"/>
                      <a:pt x="150" y="90"/>
                    </a:cubicBezTo>
                    <a:cubicBezTo>
                      <a:pt x="152" y="87"/>
                      <a:pt x="154" y="87"/>
                      <a:pt x="157" y="87"/>
                    </a:cubicBezTo>
                    <a:cubicBezTo>
                      <a:pt x="160" y="87"/>
                      <a:pt x="164" y="88"/>
                      <a:pt x="166" y="87"/>
                    </a:cubicBezTo>
                    <a:cubicBezTo>
                      <a:pt x="169" y="87"/>
                      <a:pt x="169" y="85"/>
                      <a:pt x="169" y="83"/>
                    </a:cubicBezTo>
                    <a:cubicBezTo>
                      <a:pt x="169" y="80"/>
                      <a:pt x="169" y="80"/>
                      <a:pt x="170" y="78"/>
                    </a:cubicBezTo>
                    <a:cubicBezTo>
                      <a:pt x="172" y="76"/>
                      <a:pt x="173" y="75"/>
                      <a:pt x="173" y="73"/>
                    </a:cubicBezTo>
                    <a:cubicBezTo>
                      <a:pt x="174" y="72"/>
                      <a:pt x="173" y="71"/>
                      <a:pt x="173" y="69"/>
                    </a:cubicBezTo>
                    <a:cubicBezTo>
                      <a:pt x="171" y="68"/>
                      <a:pt x="169" y="68"/>
                      <a:pt x="167" y="67"/>
                    </a:cubicBezTo>
                    <a:cubicBezTo>
                      <a:pt x="166" y="66"/>
                      <a:pt x="165" y="63"/>
                      <a:pt x="165" y="62"/>
                    </a:cubicBezTo>
                    <a:close/>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6" name="Freeform 97"/>
              <p:cNvSpPr>
                <a:spLocks/>
              </p:cNvSpPr>
              <p:nvPr/>
            </p:nvSpPr>
            <p:spPr bwMode="auto">
              <a:xfrm>
                <a:off x="6399213" y="1522413"/>
                <a:ext cx="914400" cy="935038"/>
              </a:xfrm>
              <a:custGeom>
                <a:avLst/>
                <a:gdLst>
                  <a:gd name="T0" fmla="*/ 233 w 244"/>
                  <a:gd name="T1" fmla="*/ 155 h 249"/>
                  <a:gd name="T2" fmla="*/ 234 w 244"/>
                  <a:gd name="T3" fmla="*/ 151 h 249"/>
                  <a:gd name="T4" fmla="*/ 230 w 244"/>
                  <a:gd name="T5" fmla="*/ 138 h 249"/>
                  <a:gd name="T6" fmla="*/ 233 w 244"/>
                  <a:gd name="T7" fmla="*/ 133 h 249"/>
                  <a:gd name="T8" fmla="*/ 237 w 244"/>
                  <a:gd name="T9" fmla="*/ 116 h 249"/>
                  <a:gd name="T10" fmla="*/ 241 w 244"/>
                  <a:gd name="T11" fmla="*/ 104 h 249"/>
                  <a:gd name="T12" fmla="*/ 241 w 244"/>
                  <a:gd name="T13" fmla="*/ 81 h 249"/>
                  <a:gd name="T14" fmla="*/ 236 w 244"/>
                  <a:gd name="T15" fmla="*/ 72 h 249"/>
                  <a:gd name="T16" fmla="*/ 224 w 244"/>
                  <a:gd name="T17" fmla="*/ 64 h 249"/>
                  <a:gd name="T18" fmla="*/ 216 w 244"/>
                  <a:gd name="T19" fmla="*/ 72 h 249"/>
                  <a:gd name="T20" fmla="*/ 210 w 244"/>
                  <a:gd name="T21" fmla="*/ 65 h 249"/>
                  <a:gd name="T22" fmla="*/ 201 w 244"/>
                  <a:gd name="T23" fmla="*/ 44 h 249"/>
                  <a:gd name="T24" fmla="*/ 199 w 244"/>
                  <a:gd name="T25" fmla="*/ 34 h 249"/>
                  <a:gd name="T26" fmla="*/ 185 w 244"/>
                  <a:gd name="T27" fmla="*/ 31 h 249"/>
                  <a:gd name="T28" fmla="*/ 177 w 244"/>
                  <a:gd name="T29" fmla="*/ 22 h 249"/>
                  <a:gd name="T30" fmla="*/ 159 w 244"/>
                  <a:gd name="T31" fmla="*/ 24 h 249"/>
                  <a:gd name="T32" fmla="*/ 145 w 244"/>
                  <a:gd name="T33" fmla="*/ 22 h 249"/>
                  <a:gd name="T34" fmla="*/ 137 w 244"/>
                  <a:gd name="T35" fmla="*/ 5 h 249"/>
                  <a:gd name="T36" fmla="*/ 118 w 244"/>
                  <a:gd name="T37" fmla="*/ 6 h 249"/>
                  <a:gd name="T38" fmla="*/ 87 w 244"/>
                  <a:gd name="T39" fmla="*/ 0 h 249"/>
                  <a:gd name="T40" fmla="*/ 80 w 244"/>
                  <a:gd name="T41" fmla="*/ 14 h 249"/>
                  <a:gd name="T42" fmla="*/ 60 w 244"/>
                  <a:gd name="T43" fmla="*/ 35 h 249"/>
                  <a:gd name="T44" fmla="*/ 50 w 244"/>
                  <a:gd name="T45" fmla="*/ 40 h 249"/>
                  <a:gd name="T46" fmla="*/ 45 w 244"/>
                  <a:gd name="T47" fmla="*/ 50 h 249"/>
                  <a:gd name="T48" fmla="*/ 42 w 244"/>
                  <a:gd name="T49" fmla="*/ 53 h 249"/>
                  <a:gd name="T50" fmla="*/ 26 w 244"/>
                  <a:gd name="T51" fmla="*/ 68 h 249"/>
                  <a:gd name="T52" fmla="*/ 8 w 244"/>
                  <a:gd name="T53" fmla="*/ 85 h 249"/>
                  <a:gd name="T54" fmla="*/ 0 w 244"/>
                  <a:gd name="T55" fmla="*/ 94 h 249"/>
                  <a:gd name="T56" fmla="*/ 5 w 244"/>
                  <a:gd name="T57" fmla="*/ 97 h 249"/>
                  <a:gd name="T58" fmla="*/ 6 w 244"/>
                  <a:gd name="T59" fmla="*/ 103 h 249"/>
                  <a:gd name="T60" fmla="*/ 17 w 244"/>
                  <a:gd name="T61" fmla="*/ 106 h 249"/>
                  <a:gd name="T62" fmla="*/ 26 w 244"/>
                  <a:gd name="T63" fmla="*/ 111 h 249"/>
                  <a:gd name="T64" fmla="*/ 32 w 244"/>
                  <a:gd name="T65" fmla="*/ 128 h 249"/>
                  <a:gd name="T66" fmla="*/ 36 w 244"/>
                  <a:gd name="T67" fmla="*/ 137 h 249"/>
                  <a:gd name="T68" fmla="*/ 42 w 244"/>
                  <a:gd name="T69" fmla="*/ 140 h 249"/>
                  <a:gd name="T70" fmla="*/ 47 w 244"/>
                  <a:gd name="T71" fmla="*/ 143 h 249"/>
                  <a:gd name="T72" fmla="*/ 57 w 244"/>
                  <a:gd name="T73" fmla="*/ 141 h 249"/>
                  <a:gd name="T74" fmla="*/ 57 w 244"/>
                  <a:gd name="T75" fmla="*/ 145 h 249"/>
                  <a:gd name="T76" fmla="*/ 57 w 244"/>
                  <a:gd name="T77" fmla="*/ 161 h 249"/>
                  <a:gd name="T78" fmla="*/ 63 w 244"/>
                  <a:gd name="T79" fmla="*/ 162 h 249"/>
                  <a:gd name="T80" fmla="*/ 70 w 244"/>
                  <a:gd name="T81" fmla="*/ 176 h 249"/>
                  <a:gd name="T82" fmla="*/ 78 w 244"/>
                  <a:gd name="T83" fmla="*/ 179 h 249"/>
                  <a:gd name="T84" fmla="*/ 95 w 244"/>
                  <a:gd name="T85" fmla="*/ 187 h 249"/>
                  <a:gd name="T86" fmla="*/ 104 w 244"/>
                  <a:gd name="T87" fmla="*/ 189 h 249"/>
                  <a:gd name="T88" fmla="*/ 110 w 244"/>
                  <a:gd name="T89" fmla="*/ 197 h 249"/>
                  <a:gd name="T90" fmla="*/ 112 w 244"/>
                  <a:gd name="T91" fmla="*/ 225 h 249"/>
                  <a:gd name="T92" fmla="*/ 111 w 244"/>
                  <a:gd name="T93" fmla="*/ 238 h 249"/>
                  <a:gd name="T94" fmla="*/ 109 w 244"/>
                  <a:gd name="T95" fmla="*/ 245 h 249"/>
                  <a:gd name="T96" fmla="*/ 133 w 244"/>
                  <a:gd name="T97" fmla="*/ 246 h 249"/>
                  <a:gd name="T98" fmla="*/ 149 w 244"/>
                  <a:gd name="T99" fmla="*/ 249 h 249"/>
                  <a:gd name="T100" fmla="*/ 149 w 244"/>
                  <a:gd name="T101" fmla="*/ 241 h 249"/>
                  <a:gd name="T102" fmla="*/ 145 w 244"/>
                  <a:gd name="T103" fmla="*/ 233 h 249"/>
                  <a:gd name="T104" fmla="*/ 122 w 244"/>
                  <a:gd name="T105" fmla="*/ 225 h 249"/>
                  <a:gd name="T106" fmla="*/ 128 w 244"/>
                  <a:gd name="T107" fmla="*/ 211 h 249"/>
                  <a:gd name="T108" fmla="*/ 127 w 244"/>
                  <a:gd name="T109" fmla="*/ 195 h 249"/>
                  <a:gd name="T110" fmla="*/ 132 w 244"/>
                  <a:gd name="T111" fmla="*/ 180 h 249"/>
                  <a:gd name="T112" fmla="*/ 139 w 244"/>
                  <a:gd name="T113" fmla="*/ 175 h 249"/>
                  <a:gd name="T114" fmla="*/ 143 w 244"/>
                  <a:gd name="T115" fmla="*/ 164 h 249"/>
                  <a:gd name="T116" fmla="*/ 191 w 244"/>
                  <a:gd name="T117" fmla="*/ 165 h 249"/>
                  <a:gd name="T118" fmla="*/ 219 w 244"/>
                  <a:gd name="T119" fmla="*/ 176 h 249"/>
                  <a:gd name="T120" fmla="*/ 227 w 244"/>
                  <a:gd name="T121" fmla="*/ 171 h 249"/>
                  <a:gd name="T122" fmla="*/ 235 w 244"/>
                  <a:gd name="T123" fmla="*/ 165 h 249"/>
                  <a:gd name="T124" fmla="*/ 236 w 244"/>
                  <a:gd name="T125" fmla="*/ 163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4" h="249">
                    <a:moveTo>
                      <a:pt x="236" y="163"/>
                    </a:moveTo>
                    <a:cubicBezTo>
                      <a:pt x="236" y="160"/>
                      <a:pt x="231" y="158"/>
                      <a:pt x="233" y="155"/>
                    </a:cubicBezTo>
                    <a:cubicBezTo>
                      <a:pt x="235" y="155"/>
                      <a:pt x="236" y="156"/>
                      <a:pt x="238" y="156"/>
                    </a:cubicBezTo>
                    <a:cubicBezTo>
                      <a:pt x="238" y="153"/>
                      <a:pt x="236" y="152"/>
                      <a:pt x="234" y="151"/>
                    </a:cubicBezTo>
                    <a:cubicBezTo>
                      <a:pt x="232" y="149"/>
                      <a:pt x="232" y="147"/>
                      <a:pt x="231" y="144"/>
                    </a:cubicBezTo>
                    <a:cubicBezTo>
                      <a:pt x="231" y="142"/>
                      <a:pt x="230" y="140"/>
                      <a:pt x="230" y="138"/>
                    </a:cubicBezTo>
                    <a:cubicBezTo>
                      <a:pt x="230" y="136"/>
                      <a:pt x="230" y="134"/>
                      <a:pt x="230" y="133"/>
                    </a:cubicBezTo>
                    <a:cubicBezTo>
                      <a:pt x="231" y="133"/>
                      <a:pt x="232" y="133"/>
                      <a:pt x="233" y="133"/>
                    </a:cubicBezTo>
                    <a:cubicBezTo>
                      <a:pt x="234" y="131"/>
                      <a:pt x="231" y="129"/>
                      <a:pt x="231" y="127"/>
                    </a:cubicBezTo>
                    <a:cubicBezTo>
                      <a:pt x="232" y="122"/>
                      <a:pt x="235" y="120"/>
                      <a:pt x="237" y="116"/>
                    </a:cubicBezTo>
                    <a:cubicBezTo>
                      <a:pt x="238" y="114"/>
                      <a:pt x="237" y="112"/>
                      <a:pt x="238" y="110"/>
                    </a:cubicBezTo>
                    <a:cubicBezTo>
                      <a:pt x="239" y="108"/>
                      <a:pt x="240" y="106"/>
                      <a:pt x="241" y="104"/>
                    </a:cubicBezTo>
                    <a:cubicBezTo>
                      <a:pt x="243" y="101"/>
                      <a:pt x="243" y="97"/>
                      <a:pt x="243" y="92"/>
                    </a:cubicBezTo>
                    <a:cubicBezTo>
                      <a:pt x="243" y="89"/>
                      <a:pt x="244" y="84"/>
                      <a:pt x="241" y="81"/>
                    </a:cubicBezTo>
                    <a:cubicBezTo>
                      <a:pt x="240" y="79"/>
                      <a:pt x="237" y="80"/>
                      <a:pt x="236" y="77"/>
                    </a:cubicBezTo>
                    <a:cubicBezTo>
                      <a:pt x="236" y="75"/>
                      <a:pt x="236" y="73"/>
                      <a:pt x="236" y="72"/>
                    </a:cubicBezTo>
                    <a:cubicBezTo>
                      <a:pt x="236" y="67"/>
                      <a:pt x="235" y="63"/>
                      <a:pt x="231" y="61"/>
                    </a:cubicBezTo>
                    <a:cubicBezTo>
                      <a:pt x="227" y="59"/>
                      <a:pt x="227" y="62"/>
                      <a:pt x="224" y="64"/>
                    </a:cubicBezTo>
                    <a:cubicBezTo>
                      <a:pt x="223" y="65"/>
                      <a:pt x="220" y="65"/>
                      <a:pt x="219" y="66"/>
                    </a:cubicBezTo>
                    <a:cubicBezTo>
                      <a:pt x="217" y="68"/>
                      <a:pt x="217" y="70"/>
                      <a:pt x="216" y="72"/>
                    </a:cubicBezTo>
                    <a:cubicBezTo>
                      <a:pt x="215" y="73"/>
                      <a:pt x="212" y="73"/>
                      <a:pt x="211" y="72"/>
                    </a:cubicBezTo>
                    <a:cubicBezTo>
                      <a:pt x="210" y="70"/>
                      <a:pt x="211" y="67"/>
                      <a:pt x="210" y="65"/>
                    </a:cubicBezTo>
                    <a:cubicBezTo>
                      <a:pt x="210" y="62"/>
                      <a:pt x="208" y="61"/>
                      <a:pt x="207" y="59"/>
                    </a:cubicBezTo>
                    <a:cubicBezTo>
                      <a:pt x="204" y="55"/>
                      <a:pt x="201" y="48"/>
                      <a:pt x="201" y="44"/>
                    </a:cubicBezTo>
                    <a:cubicBezTo>
                      <a:pt x="202" y="42"/>
                      <a:pt x="203" y="41"/>
                      <a:pt x="202" y="39"/>
                    </a:cubicBezTo>
                    <a:cubicBezTo>
                      <a:pt x="202" y="37"/>
                      <a:pt x="200" y="35"/>
                      <a:pt x="199" y="34"/>
                    </a:cubicBezTo>
                    <a:cubicBezTo>
                      <a:pt x="198" y="31"/>
                      <a:pt x="194" y="29"/>
                      <a:pt x="190" y="29"/>
                    </a:cubicBezTo>
                    <a:cubicBezTo>
                      <a:pt x="189" y="30"/>
                      <a:pt x="188" y="31"/>
                      <a:pt x="185" y="31"/>
                    </a:cubicBezTo>
                    <a:cubicBezTo>
                      <a:pt x="185" y="29"/>
                      <a:pt x="184" y="27"/>
                      <a:pt x="183" y="25"/>
                    </a:cubicBezTo>
                    <a:cubicBezTo>
                      <a:pt x="181" y="24"/>
                      <a:pt x="179" y="23"/>
                      <a:pt x="177" y="22"/>
                    </a:cubicBezTo>
                    <a:cubicBezTo>
                      <a:pt x="174" y="21"/>
                      <a:pt x="172" y="23"/>
                      <a:pt x="169" y="24"/>
                    </a:cubicBezTo>
                    <a:cubicBezTo>
                      <a:pt x="166" y="24"/>
                      <a:pt x="162" y="24"/>
                      <a:pt x="159" y="24"/>
                    </a:cubicBezTo>
                    <a:cubicBezTo>
                      <a:pt x="156" y="24"/>
                      <a:pt x="153" y="24"/>
                      <a:pt x="149" y="25"/>
                    </a:cubicBezTo>
                    <a:cubicBezTo>
                      <a:pt x="147" y="25"/>
                      <a:pt x="145" y="26"/>
                      <a:pt x="145" y="22"/>
                    </a:cubicBezTo>
                    <a:cubicBezTo>
                      <a:pt x="145" y="20"/>
                      <a:pt x="147" y="17"/>
                      <a:pt x="147" y="15"/>
                    </a:cubicBezTo>
                    <a:cubicBezTo>
                      <a:pt x="147" y="10"/>
                      <a:pt x="141" y="6"/>
                      <a:pt x="137" y="5"/>
                    </a:cubicBezTo>
                    <a:cubicBezTo>
                      <a:pt x="134" y="4"/>
                      <a:pt x="128" y="4"/>
                      <a:pt x="124" y="4"/>
                    </a:cubicBezTo>
                    <a:cubicBezTo>
                      <a:pt x="122" y="5"/>
                      <a:pt x="120" y="6"/>
                      <a:pt x="118" y="6"/>
                    </a:cubicBezTo>
                    <a:cubicBezTo>
                      <a:pt x="115" y="6"/>
                      <a:pt x="113" y="5"/>
                      <a:pt x="111" y="4"/>
                    </a:cubicBezTo>
                    <a:cubicBezTo>
                      <a:pt x="103" y="2"/>
                      <a:pt x="95" y="1"/>
                      <a:pt x="87" y="0"/>
                    </a:cubicBezTo>
                    <a:cubicBezTo>
                      <a:pt x="87" y="2"/>
                      <a:pt x="87" y="4"/>
                      <a:pt x="86" y="6"/>
                    </a:cubicBezTo>
                    <a:cubicBezTo>
                      <a:pt x="85" y="9"/>
                      <a:pt x="82" y="12"/>
                      <a:pt x="80" y="14"/>
                    </a:cubicBezTo>
                    <a:cubicBezTo>
                      <a:pt x="79" y="16"/>
                      <a:pt x="79" y="16"/>
                      <a:pt x="78" y="18"/>
                    </a:cubicBezTo>
                    <a:cubicBezTo>
                      <a:pt x="75" y="25"/>
                      <a:pt x="67" y="31"/>
                      <a:pt x="60" y="35"/>
                    </a:cubicBezTo>
                    <a:cubicBezTo>
                      <a:pt x="58" y="37"/>
                      <a:pt x="56" y="39"/>
                      <a:pt x="53" y="39"/>
                    </a:cubicBezTo>
                    <a:cubicBezTo>
                      <a:pt x="52" y="40"/>
                      <a:pt x="51" y="39"/>
                      <a:pt x="50" y="40"/>
                    </a:cubicBezTo>
                    <a:cubicBezTo>
                      <a:pt x="49" y="41"/>
                      <a:pt x="49" y="43"/>
                      <a:pt x="49" y="44"/>
                    </a:cubicBezTo>
                    <a:cubicBezTo>
                      <a:pt x="47" y="46"/>
                      <a:pt x="46" y="48"/>
                      <a:pt x="45" y="50"/>
                    </a:cubicBezTo>
                    <a:cubicBezTo>
                      <a:pt x="44" y="51"/>
                      <a:pt x="44" y="52"/>
                      <a:pt x="44" y="52"/>
                    </a:cubicBezTo>
                    <a:cubicBezTo>
                      <a:pt x="43" y="53"/>
                      <a:pt x="42" y="53"/>
                      <a:pt x="42" y="53"/>
                    </a:cubicBezTo>
                    <a:cubicBezTo>
                      <a:pt x="40" y="55"/>
                      <a:pt x="39" y="57"/>
                      <a:pt x="37" y="59"/>
                    </a:cubicBezTo>
                    <a:cubicBezTo>
                      <a:pt x="34" y="62"/>
                      <a:pt x="30" y="65"/>
                      <a:pt x="26" y="68"/>
                    </a:cubicBezTo>
                    <a:cubicBezTo>
                      <a:pt x="23" y="72"/>
                      <a:pt x="19" y="75"/>
                      <a:pt x="16" y="78"/>
                    </a:cubicBezTo>
                    <a:cubicBezTo>
                      <a:pt x="13" y="81"/>
                      <a:pt x="10" y="83"/>
                      <a:pt x="8" y="85"/>
                    </a:cubicBezTo>
                    <a:cubicBezTo>
                      <a:pt x="5" y="87"/>
                      <a:pt x="4" y="90"/>
                      <a:pt x="2" y="92"/>
                    </a:cubicBezTo>
                    <a:cubicBezTo>
                      <a:pt x="1" y="93"/>
                      <a:pt x="1" y="94"/>
                      <a:pt x="0" y="94"/>
                    </a:cubicBezTo>
                    <a:cubicBezTo>
                      <a:pt x="1" y="94"/>
                      <a:pt x="1" y="94"/>
                      <a:pt x="1" y="95"/>
                    </a:cubicBezTo>
                    <a:cubicBezTo>
                      <a:pt x="2" y="95"/>
                      <a:pt x="3" y="96"/>
                      <a:pt x="5" y="97"/>
                    </a:cubicBezTo>
                    <a:cubicBezTo>
                      <a:pt x="5" y="98"/>
                      <a:pt x="8" y="99"/>
                      <a:pt x="8" y="100"/>
                    </a:cubicBezTo>
                    <a:cubicBezTo>
                      <a:pt x="9" y="101"/>
                      <a:pt x="7" y="102"/>
                      <a:pt x="6" y="103"/>
                    </a:cubicBezTo>
                    <a:cubicBezTo>
                      <a:pt x="7" y="104"/>
                      <a:pt x="12" y="104"/>
                      <a:pt x="13" y="105"/>
                    </a:cubicBezTo>
                    <a:cubicBezTo>
                      <a:pt x="15" y="105"/>
                      <a:pt x="16" y="104"/>
                      <a:pt x="17" y="106"/>
                    </a:cubicBezTo>
                    <a:cubicBezTo>
                      <a:pt x="18" y="106"/>
                      <a:pt x="19" y="107"/>
                      <a:pt x="20" y="108"/>
                    </a:cubicBezTo>
                    <a:cubicBezTo>
                      <a:pt x="22" y="109"/>
                      <a:pt x="23" y="111"/>
                      <a:pt x="26" y="111"/>
                    </a:cubicBezTo>
                    <a:cubicBezTo>
                      <a:pt x="28" y="112"/>
                      <a:pt x="31" y="112"/>
                      <a:pt x="33" y="112"/>
                    </a:cubicBezTo>
                    <a:cubicBezTo>
                      <a:pt x="32" y="117"/>
                      <a:pt x="33" y="123"/>
                      <a:pt x="32" y="128"/>
                    </a:cubicBezTo>
                    <a:cubicBezTo>
                      <a:pt x="32" y="130"/>
                      <a:pt x="31" y="134"/>
                      <a:pt x="32" y="136"/>
                    </a:cubicBezTo>
                    <a:cubicBezTo>
                      <a:pt x="33" y="137"/>
                      <a:pt x="35" y="137"/>
                      <a:pt x="36" y="137"/>
                    </a:cubicBezTo>
                    <a:cubicBezTo>
                      <a:pt x="37" y="138"/>
                      <a:pt x="39" y="140"/>
                      <a:pt x="39" y="137"/>
                    </a:cubicBezTo>
                    <a:cubicBezTo>
                      <a:pt x="41" y="136"/>
                      <a:pt x="41" y="139"/>
                      <a:pt x="42" y="140"/>
                    </a:cubicBezTo>
                    <a:cubicBezTo>
                      <a:pt x="42" y="140"/>
                      <a:pt x="44" y="140"/>
                      <a:pt x="44" y="140"/>
                    </a:cubicBezTo>
                    <a:cubicBezTo>
                      <a:pt x="45" y="141"/>
                      <a:pt x="45" y="142"/>
                      <a:pt x="47" y="143"/>
                    </a:cubicBezTo>
                    <a:cubicBezTo>
                      <a:pt x="49" y="143"/>
                      <a:pt x="50" y="141"/>
                      <a:pt x="51" y="140"/>
                    </a:cubicBezTo>
                    <a:cubicBezTo>
                      <a:pt x="53" y="139"/>
                      <a:pt x="55" y="139"/>
                      <a:pt x="57" y="141"/>
                    </a:cubicBezTo>
                    <a:cubicBezTo>
                      <a:pt x="57" y="141"/>
                      <a:pt x="58" y="142"/>
                      <a:pt x="58" y="143"/>
                    </a:cubicBezTo>
                    <a:cubicBezTo>
                      <a:pt x="58" y="145"/>
                      <a:pt x="58" y="145"/>
                      <a:pt x="57" y="145"/>
                    </a:cubicBezTo>
                    <a:cubicBezTo>
                      <a:pt x="54" y="148"/>
                      <a:pt x="54" y="153"/>
                      <a:pt x="55" y="156"/>
                    </a:cubicBezTo>
                    <a:cubicBezTo>
                      <a:pt x="55" y="157"/>
                      <a:pt x="56" y="160"/>
                      <a:pt x="57" y="161"/>
                    </a:cubicBezTo>
                    <a:cubicBezTo>
                      <a:pt x="59" y="162"/>
                      <a:pt x="61" y="162"/>
                      <a:pt x="63" y="163"/>
                    </a:cubicBezTo>
                    <a:cubicBezTo>
                      <a:pt x="63" y="163"/>
                      <a:pt x="63" y="163"/>
                      <a:pt x="63" y="162"/>
                    </a:cubicBezTo>
                    <a:cubicBezTo>
                      <a:pt x="66" y="161"/>
                      <a:pt x="68" y="167"/>
                      <a:pt x="69" y="169"/>
                    </a:cubicBezTo>
                    <a:cubicBezTo>
                      <a:pt x="69" y="171"/>
                      <a:pt x="68" y="176"/>
                      <a:pt x="70" y="176"/>
                    </a:cubicBezTo>
                    <a:cubicBezTo>
                      <a:pt x="72" y="177"/>
                      <a:pt x="72" y="172"/>
                      <a:pt x="75" y="174"/>
                    </a:cubicBezTo>
                    <a:cubicBezTo>
                      <a:pt x="78" y="175"/>
                      <a:pt x="77" y="177"/>
                      <a:pt x="78" y="179"/>
                    </a:cubicBezTo>
                    <a:cubicBezTo>
                      <a:pt x="79" y="184"/>
                      <a:pt x="83" y="186"/>
                      <a:pt x="88" y="187"/>
                    </a:cubicBezTo>
                    <a:cubicBezTo>
                      <a:pt x="90" y="187"/>
                      <a:pt x="93" y="188"/>
                      <a:pt x="95" y="187"/>
                    </a:cubicBezTo>
                    <a:cubicBezTo>
                      <a:pt x="97" y="187"/>
                      <a:pt x="101" y="185"/>
                      <a:pt x="103" y="187"/>
                    </a:cubicBezTo>
                    <a:cubicBezTo>
                      <a:pt x="104" y="188"/>
                      <a:pt x="103" y="189"/>
                      <a:pt x="104" y="189"/>
                    </a:cubicBezTo>
                    <a:cubicBezTo>
                      <a:pt x="105" y="191"/>
                      <a:pt x="105" y="191"/>
                      <a:pt x="106" y="191"/>
                    </a:cubicBezTo>
                    <a:cubicBezTo>
                      <a:pt x="108" y="193"/>
                      <a:pt x="108" y="194"/>
                      <a:pt x="110" y="197"/>
                    </a:cubicBezTo>
                    <a:cubicBezTo>
                      <a:pt x="112" y="203"/>
                      <a:pt x="120" y="214"/>
                      <a:pt x="116" y="220"/>
                    </a:cubicBezTo>
                    <a:cubicBezTo>
                      <a:pt x="114" y="222"/>
                      <a:pt x="113" y="223"/>
                      <a:pt x="112" y="225"/>
                    </a:cubicBezTo>
                    <a:cubicBezTo>
                      <a:pt x="111" y="227"/>
                      <a:pt x="111" y="229"/>
                      <a:pt x="111" y="231"/>
                    </a:cubicBezTo>
                    <a:cubicBezTo>
                      <a:pt x="111" y="233"/>
                      <a:pt x="111" y="236"/>
                      <a:pt x="111" y="238"/>
                    </a:cubicBezTo>
                    <a:cubicBezTo>
                      <a:pt x="110" y="240"/>
                      <a:pt x="110" y="241"/>
                      <a:pt x="109" y="243"/>
                    </a:cubicBezTo>
                    <a:cubicBezTo>
                      <a:pt x="109" y="244"/>
                      <a:pt x="109" y="245"/>
                      <a:pt x="109" y="245"/>
                    </a:cubicBezTo>
                    <a:cubicBezTo>
                      <a:pt x="115" y="245"/>
                      <a:pt x="121" y="246"/>
                      <a:pt x="126" y="246"/>
                    </a:cubicBezTo>
                    <a:cubicBezTo>
                      <a:pt x="128" y="246"/>
                      <a:pt x="131" y="246"/>
                      <a:pt x="133" y="246"/>
                    </a:cubicBezTo>
                    <a:cubicBezTo>
                      <a:pt x="136" y="247"/>
                      <a:pt x="138" y="248"/>
                      <a:pt x="141" y="248"/>
                    </a:cubicBezTo>
                    <a:cubicBezTo>
                      <a:pt x="144" y="248"/>
                      <a:pt x="147" y="249"/>
                      <a:pt x="149" y="249"/>
                    </a:cubicBezTo>
                    <a:cubicBezTo>
                      <a:pt x="152" y="249"/>
                      <a:pt x="151" y="246"/>
                      <a:pt x="150" y="244"/>
                    </a:cubicBezTo>
                    <a:cubicBezTo>
                      <a:pt x="149" y="242"/>
                      <a:pt x="150" y="242"/>
                      <a:pt x="149" y="241"/>
                    </a:cubicBezTo>
                    <a:cubicBezTo>
                      <a:pt x="148" y="240"/>
                      <a:pt x="147" y="239"/>
                      <a:pt x="146" y="238"/>
                    </a:cubicBezTo>
                    <a:cubicBezTo>
                      <a:pt x="145" y="236"/>
                      <a:pt x="145" y="235"/>
                      <a:pt x="145" y="233"/>
                    </a:cubicBezTo>
                    <a:cubicBezTo>
                      <a:pt x="141" y="232"/>
                      <a:pt x="140" y="232"/>
                      <a:pt x="139" y="227"/>
                    </a:cubicBezTo>
                    <a:cubicBezTo>
                      <a:pt x="133" y="226"/>
                      <a:pt x="128" y="225"/>
                      <a:pt x="122" y="225"/>
                    </a:cubicBezTo>
                    <a:cubicBezTo>
                      <a:pt x="122" y="222"/>
                      <a:pt x="121" y="219"/>
                      <a:pt x="121" y="217"/>
                    </a:cubicBezTo>
                    <a:cubicBezTo>
                      <a:pt x="124" y="217"/>
                      <a:pt x="127" y="214"/>
                      <a:pt x="128" y="211"/>
                    </a:cubicBezTo>
                    <a:cubicBezTo>
                      <a:pt x="128" y="208"/>
                      <a:pt x="126" y="206"/>
                      <a:pt x="126" y="203"/>
                    </a:cubicBezTo>
                    <a:cubicBezTo>
                      <a:pt x="126" y="201"/>
                      <a:pt x="127" y="198"/>
                      <a:pt x="127" y="195"/>
                    </a:cubicBezTo>
                    <a:cubicBezTo>
                      <a:pt x="127" y="192"/>
                      <a:pt x="127" y="190"/>
                      <a:pt x="128" y="187"/>
                    </a:cubicBezTo>
                    <a:cubicBezTo>
                      <a:pt x="128" y="182"/>
                      <a:pt x="129" y="182"/>
                      <a:pt x="132" y="180"/>
                    </a:cubicBezTo>
                    <a:cubicBezTo>
                      <a:pt x="133" y="179"/>
                      <a:pt x="134" y="178"/>
                      <a:pt x="135" y="177"/>
                    </a:cubicBezTo>
                    <a:cubicBezTo>
                      <a:pt x="136" y="176"/>
                      <a:pt x="138" y="176"/>
                      <a:pt x="139" y="175"/>
                    </a:cubicBezTo>
                    <a:cubicBezTo>
                      <a:pt x="141" y="173"/>
                      <a:pt x="140" y="170"/>
                      <a:pt x="141" y="168"/>
                    </a:cubicBezTo>
                    <a:cubicBezTo>
                      <a:pt x="142" y="166"/>
                      <a:pt x="141" y="166"/>
                      <a:pt x="143" y="164"/>
                    </a:cubicBezTo>
                    <a:cubicBezTo>
                      <a:pt x="143" y="164"/>
                      <a:pt x="146" y="164"/>
                      <a:pt x="147" y="164"/>
                    </a:cubicBezTo>
                    <a:cubicBezTo>
                      <a:pt x="162" y="165"/>
                      <a:pt x="176" y="164"/>
                      <a:pt x="191" y="165"/>
                    </a:cubicBezTo>
                    <a:cubicBezTo>
                      <a:pt x="197" y="165"/>
                      <a:pt x="205" y="164"/>
                      <a:pt x="211" y="168"/>
                    </a:cubicBezTo>
                    <a:cubicBezTo>
                      <a:pt x="214" y="171"/>
                      <a:pt x="215" y="174"/>
                      <a:pt x="219" y="176"/>
                    </a:cubicBezTo>
                    <a:cubicBezTo>
                      <a:pt x="221" y="178"/>
                      <a:pt x="224" y="178"/>
                      <a:pt x="227" y="178"/>
                    </a:cubicBezTo>
                    <a:cubicBezTo>
                      <a:pt x="227" y="176"/>
                      <a:pt x="227" y="173"/>
                      <a:pt x="227" y="171"/>
                    </a:cubicBezTo>
                    <a:cubicBezTo>
                      <a:pt x="227" y="168"/>
                      <a:pt x="229" y="169"/>
                      <a:pt x="232" y="167"/>
                    </a:cubicBezTo>
                    <a:cubicBezTo>
                      <a:pt x="233" y="167"/>
                      <a:pt x="234" y="165"/>
                      <a:pt x="235" y="165"/>
                    </a:cubicBezTo>
                    <a:cubicBezTo>
                      <a:pt x="236" y="165"/>
                      <a:pt x="236" y="165"/>
                      <a:pt x="236" y="165"/>
                    </a:cubicBezTo>
                    <a:cubicBezTo>
                      <a:pt x="236" y="164"/>
                      <a:pt x="236" y="164"/>
                      <a:pt x="236" y="163"/>
                    </a:cubicBezTo>
                    <a:close/>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7" name="Freeform 98"/>
              <p:cNvSpPr>
                <a:spLocks/>
              </p:cNvSpPr>
              <p:nvPr/>
            </p:nvSpPr>
            <p:spPr bwMode="auto">
              <a:xfrm>
                <a:off x="7261225" y="1346200"/>
                <a:ext cx="712787" cy="904875"/>
              </a:xfrm>
              <a:custGeom>
                <a:avLst/>
                <a:gdLst>
                  <a:gd name="T0" fmla="*/ 185 w 190"/>
                  <a:gd name="T1" fmla="*/ 79 h 241"/>
                  <a:gd name="T2" fmla="*/ 188 w 190"/>
                  <a:gd name="T3" fmla="*/ 72 h 241"/>
                  <a:gd name="T4" fmla="*/ 188 w 190"/>
                  <a:gd name="T5" fmla="*/ 58 h 241"/>
                  <a:gd name="T6" fmla="*/ 183 w 190"/>
                  <a:gd name="T7" fmla="*/ 50 h 241"/>
                  <a:gd name="T8" fmla="*/ 180 w 190"/>
                  <a:gd name="T9" fmla="*/ 38 h 241"/>
                  <a:gd name="T10" fmla="*/ 175 w 190"/>
                  <a:gd name="T11" fmla="*/ 32 h 241"/>
                  <a:gd name="T12" fmla="*/ 165 w 190"/>
                  <a:gd name="T13" fmla="*/ 30 h 241"/>
                  <a:gd name="T14" fmla="*/ 155 w 190"/>
                  <a:gd name="T15" fmla="*/ 20 h 241"/>
                  <a:gd name="T16" fmla="*/ 139 w 190"/>
                  <a:gd name="T17" fmla="*/ 16 h 241"/>
                  <a:gd name="T18" fmla="*/ 130 w 190"/>
                  <a:gd name="T19" fmla="*/ 15 h 241"/>
                  <a:gd name="T20" fmla="*/ 117 w 190"/>
                  <a:gd name="T21" fmla="*/ 12 h 241"/>
                  <a:gd name="T22" fmla="*/ 99 w 190"/>
                  <a:gd name="T23" fmla="*/ 14 h 241"/>
                  <a:gd name="T24" fmla="*/ 91 w 190"/>
                  <a:gd name="T25" fmla="*/ 13 h 241"/>
                  <a:gd name="T26" fmla="*/ 82 w 190"/>
                  <a:gd name="T27" fmla="*/ 14 h 241"/>
                  <a:gd name="T28" fmla="*/ 70 w 190"/>
                  <a:gd name="T29" fmla="*/ 5 h 241"/>
                  <a:gd name="T30" fmla="*/ 59 w 190"/>
                  <a:gd name="T31" fmla="*/ 5 h 241"/>
                  <a:gd name="T32" fmla="*/ 55 w 190"/>
                  <a:gd name="T33" fmla="*/ 6 h 241"/>
                  <a:gd name="T34" fmla="*/ 51 w 190"/>
                  <a:gd name="T35" fmla="*/ 10 h 241"/>
                  <a:gd name="T36" fmla="*/ 33 w 190"/>
                  <a:gd name="T37" fmla="*/ 20 h 241"/>
                  <a:gd name="T38" fmla="*/ 26 w 190"/>
                  <a:gd name="T39" fmla="*/ 30 h 241"/>
                  <a:gd name="T40" fmla="*/ 28 w 190"/>
                  <a:gd name="T41" fmla="*/ 41 h 241"/>
                  <a:gd name="T42" fmla="*/ 36 w 190"/>
                  <a:gd name="T43" fmla="*/ 49 h 241"/>
                  <a:gd name="T44" fmla="*/ 41 w 190"/>
                  <a:gd name="T45" fmla="*/ 62 h 241"/>
                  <a:gd name="T46" fmla="*/ 41 w 190"/>
                  <a:gd name="T47" fmla="*/ 71 h 241"/>
                  <a:gd name="T48" fmla="*/ 41 w 190"/>
                  <a:gd name="T49" fmla="*/ 85 h 241"/>
                  <a:gd name="T50" fmla="*/ 43 w 190"/>
                  <a:gd name="T51" fmla="*/ 97 h 241"/>
                  <a:gd name="T52" fmla="*/ 29 w 190"/>
                  <a:gd name="T53" fmla="*/ 107 h 241"/>
                  <a:gd name="T54" fmla="*/ 15 w 190"/>
                  <a:gd name="T55" fmla="*/ 108 h 241"/>
                  <a:gd name="T56" fmla="*/ 10 w 190"/>
                  <a:gd name="T57" fmla="*/ 110 h 241"/>
                  <a:gd name="T58" fmla="*/ 6 w 190"/>
                  <a:gd name="T59" fmla="*/ 119 h 241"/>
                  <a:gd name="T60" fmla="*/ 11 w 190"/>
                  <a:gd name="T61" fmla="*/ 128 h 241"/>
                  <a:gd name="T62" fmla="*/ 11 w 190"/>
                  <a:gd name="T63" fmla="*/ 151 h 241"/>
                  <a:gd name="T64" fmla="*/ 7 w 190"/>
                  <a:gd name="T65" fmla="*/ 163 h 241"/>
                  <a:gd name="T66" fmla="*/ 3 w 190"/>
                  <a:gd name="T67" fmla="*/ 180 h 241"/>
                  <a:gd name="T68" fmla="*/ 0 w 190"/>
                  <a:gd name="T69" fmla="*/ 185 h 241"/>
                  <a:gd name="T70" fmla="*/ 4 w 190"/>
                  <a:gd name="T71" fmla="*/ 198 h 241"/>
                  <a:gd name="T72" fmla="*/ 3 w 190"/>
                  <a:gd name="T73" fmla="*/ 202 h 241"/>
                  <a:gd name="T74" fmla="*/ 6 w 190"/>
                  <a:gd name="T75" fmla="*/ 212 h 241"/>
                  <a:gd name="T76" fmla="*/ 14 w 190"/>
                  <a:gd name="T77" fmla="*/ 213 h 241"/>
                  <a:gd name="T78" fmla="*/ 34 w 190"/>
                  <a:gd name="T79" fmla="*/ 234 h 241"/>
                  <a:gd name="T80" fmla="*/ 43 w 190"/>
                  <a:gd name="T81" fmla="*/ 228 h 241"/>
                  <a:gd name="T82" fmla="*/ 49 w 190"/>
                  <a:gd name="T83" fmla="*/ 231 h 241"/>
                  <a:gd name="T84" fmla="*/ 65 w 190"/>
                  <a:gd name="T85" fmla="*/ 235 h 241"/>
                  <a:gd name="T86" fmla="*/ 76 w 190"/>
                  <a:gd name="T87" fmla="*/ 229 h 241"/>
                  <a:gd name="T88" fmla="*/ 81 w 190"/>
                  <a:gd name="T89" fmla="*/ 241 h 241"/>
                  <a:gd name="T90" fmla="*/ 91 w 190"/>
                  <a:gd name="T91" fmla="*/ 238 h 241"/>
                  <a:gd name="T92" fmla="*/ 106 w 190"/>
                  <a:gd name="T93" fmla="*/ 234 h 241"/>
                  <a:gd name="T94" fmla="*/ 118 w 190"/>
                  <a:gd name="T95" fmla="*/ 237 h 241"/>
                  <a:gd name="T96" fmla="*/ 130 w 190"/>
                  <a:gd name="T97" fmla="*/ 233 h 241"/>
                  <a:gd name="T98" fmla="*/ 134 w 190"/>
                  <a:gd name="T99" fmla="*/ 211 h 241"/>
                  <a:gd name="T100" fmla="*/ 150 w 190"/>
                  <a:gd name="T101" fmla="*/ 214 h 241"/>
                  <a:gd name="T102" fmla="*/ 168 w 190"/>
                  <a:gd name="T103" fmla="*/ 194 h 241"/>
                  <a:gd name="T104" fmla="*/ 167 w 190"/>
                  <a:gd name="T105" fmla="*/ 171 h 241"/>
                  <a:gd name="T106" fmla="*/ 163 w 190"/>
                  <a:gd name="T107" fmla="*/ 149 h 241"/>
                  <a:gd name="T108" fmla="*/ 168 w 190"/>
                  <a:gd name="T109" fmla="*/ 127 h 241"/>
                  <a:gd name="T110" fmla="*/ 158 w 190"/>
                  <a:gd name="T111" fmla="*/ 119 h 241"/>
                  <a:gd name="T112" fmla="*/ 168 w 190"/>
                  <a:gd name="T113" fmla="*/ 97 h 241"/>
                  <a:gd name="T114" fmla="*/ 174 w 190"/>
                  <a:gd name="T115" fmla="*/ 88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90" h="241">
                    <a:moveTo>
                      <a:pt x="178" y="83"/>
                    </a:moveTo>
                    <a:cubicBezTo>
                      <a:pt x="181" y="81"/>
                      <a:pt x="184" y="82"/>
                      <a:pt x="185" y="79"/>
                    </a:cubicBezTo>
                    <a:cubicBezTo>
                      <a:pt x="185" y="77"/>
                      <a:pt x="184" y="76"/>
                      <a:pt x="185" y="75"/>
                    </a:cubicBezTo>
                    <a:cubicBezTo>
                      <a:pt x="186" y="74"/>
                      <a:pt x="187" y="73"/>
                      <a:pt x="188" y="72"/>
                    </a:cubicBezTo>
                    <a:cubicBezTo>
                      <a:pt x="190" y="70"/>
                      <a:pt x="190" y="67"/>
                      <a:pt x="189" y="65"/>
                    </a:cubicBezTo>
                    <a:cubicBezTo>
                      <a:pt x="189" y="63"/>
                      <a:pt x="190" y="60"/>
                      <a:pt x="188" y="58"/>
                    </a:cubicBezTo>
                    <a:cubicBezTo>
                      <a:pt x="187" y="57"/>
                      <a:pt x="186" y="56"/>
                      <a:pt x="185" y="54"/>
                    </a:cubicBezTo>
                    <a:cubicBezTo>
                      <a:pt x="184" y="53"/>
                      <a:pt x="183" y="52"/>
                      <a:pt x="183" y="50"/>
                    </a:cubicBezTo>
                    <a:cubicBezTo>
                      <a:pt x="183" y="49"/>
                      <a:pt x="184" y="47"/>
                      <a:pt x="184" y="46"/>
                    </a:cubicBezTo>
                    <a:cubicBezTo>
                      <a:pt x="184" y="43"/>
                      <a:pt x="183" y="40"/>
                      <a:pt x="180" y="38"/>
                    </a:cubicBezTo>
                    <a:cubicBezTo>
                      <a:pt x="179" y="37"/>
                      <a:pt x="178" y="38"/>
                      <a:pt x="177" y="36"/>
                    </a:cubicBezTo>
                    <a:cubicBezTo>
                      <a:pt x="176" y="34"/>
                      <a:pt x="177" y="32"/>
                      <a:pt x="175" y="32"/>
                    </a:cubicBezTo>
                    <a:cubicBezTo>
                      <a:pt x="173" y="32"/>
                      <a:pt x="171" y="34"/>
                      <a:pt x="169" y="32"/>
                    </a:cubicBezTo>
                    <a:cubicBezTo>
                      <a:pt x="168" y="30"/>
                      <a:pt x="168" y="31"/>
                      <a:pt x="165" y="30"/>
                    </a:cubicBezTo>
                    <a:cubicBezTo>
                      <a:pt x="165" y="29"/>
                      <a:pt x="165" y="27"/>
                      <a:pt x="165" y="26"/>
                    </a:cubicBezTo>
                    <a:cubicBezTo>
                      <a:pt x="164" y="20"/>
                      <a:pt x="159" y="20"/>
                      <a:pt x="155" y="20"/>
                    </a:cubicBezTo>
                    <a:cubicBezTo>
                      <a:pt x="150" y="20"/>
                      <a:pt x="147" y="17"/>
                      <a:pt x="142" y="16"/>
                    </a:cubicBezTo>
                    <a:cubicBezTo>
                      <a:pt x="141" y="16"/>
                      <a:pt x="140" y="17"/>
                      <a:pt x="139" y="16"/>
                    </a:cubicBezTo>
                    <a:cubicBezTo>
                      <a:pt x="137" y="16"/>
                      <a:pt x="137" y="15"/>
                      <a:pt x="136" y="15"/>
                    </a:cubicBezTo>
                    <a:cubicBezTo>
                      <a:pt x="134" y="15"/>
                      <a:pt x="132" y="15"/>
                      <a:pt x="130" y="15"/>
                    </a:cubicBezTo>
                    <a:cubicBezTo>
                      <a:pt x="128" y="15"/>
                      <a:pt x="126" y="13"/>
                      <a:pt x="124" y="12"/>
                    </a:cubicBezTo>
                    <a:cubicBezTo>
                      <a:pt x="122" y="12"/>
                      <a:pt x="119" y="12"/>
                      <a:pt x="117" y="12"/>
                    </a:cubicBezTo>
                    <a:cubicBezTo>
                      <a:pt x="113" y="11"/>
                      <a:pt x="109" y="12"/>
                      <a:pt x="105" y="14"/>
                    </a:cubicBezTo>
                    <a:cubicBezTo>
                      <a:pt x="103" y="14"/>
                      <a:pt x="100" y="13"/>
                      <a:pt x="99" y="14"/>
                    </a:cubicBezTo>
                    <a:cubicBezTo>
                      <a:pt x="97" y="15"/>
                      <a:pt x="96" y="18"/>
                      <a:pt x="93" y="16"/>
                    </a:cubicBezTo>
                    <a:cubicBezTo>
                      <a:pt x="92" y="15"/>
                      <a:pt x="92" y="14"/>
                      <a:pt x="91" y="13"/>
                    </a:cubicBezTo>
                    <a:cubicBezTo>
                      <a:pt x="90" y="13"/>
                      <a:pt x="89" y="13"/>
                      <a:pt x="88" y="13"/>
                    </a:cubicBezTo>
                    <a:cubicBezTo>
                      <a:pt x="86" y="13"/>
                      <a:pt x="84" y="14"/>
                      <a:pt x="82" y="14"/>
                    </a:cubicBezTo>
                    <a:cubicBezTo>
                      <a:pt x="79" y="14"/>
                      <a:pt x="76" y="13"/>
                      <a:pt x="74" y="11"/>
                    </a:cubicBezTo>
                    <a:cubicBezTo>
                      <a:pt x="73" y="10"/>
                      <a:pt x="71" y="6"/>
                      <a:pt x="70" y="5"/>
                    </a:cubicBezTo>
                    <a:cubicBezTo>
                      <a:pt x="69" y="4"/>
                      <a:pt x="67" y="6"/>
                      <a:pt x="66" y="6"/>
                    </a:cubicBezTo>
                    <a:cubicBezTo>
                      <a:pt x="64" y="6"/>
                      <a:pt x="61" y="6"/>
                      <a:pt x="59" y="5"/>
                    </a:cubicBezTo>
                    <a:cubicBezTo>
                      <a:pt x="59" y="3"/>
                      <a:pt x="62" y="2"/>
                      <a:pt x="60" y="0"/>
                    </a:cubicBezTo>
                    <a:cubicBezTo>
                      <a:pt x="57" y="1"/>
                      <a:pt x="57" y="5"/>
                      <a:pt x="55" y="6"/>
                    </a:cubicBezTo>
                    <a:cubicBezTo>
                      <a:pt x="53" y="7"/>
                      <a:pt x="52" y="6"/>
                      <a:pt x="51" y="7"/>
                    </a:cubicBezTo>
                    <a:cubicBezTo>
                      <a:pt x="51" y="8"/>
                      <a:pt x="51" y="10"/>
                      <a:pt x="51" y="10"/>
                    </a:cubicBezTo>
                    <a:cubicBezTo>
                      <a:pt x="51" y="17"/>
                      <a:pt x="45" y="16"/>
                      <a:pt x="40" y="17"/>
                    </a:cubicBezTo>
                    <a:cubicBezTo>
                      <a:pt x="38" y="17"/>
                      <a:pt x="35" y="19"/>
                      <a:pt x="33" y="20"/>
                    </a:cubicBezTo>
                    <a:cubicBezTo>
                      <a:pt x="31" y="20"/>
                      <a:pt x="26" y="22"/>
                      <a:pt x="26" y="24"/>
                    </a:cubicBezTo>
                    <a:cubicBezTo>
                      <a:pt x="24" y="26"/>
                      <a:pt x="30" y="27"/>
                      <a:pt x="26" y="30"/>
                    </a:cubicBezTo>
                    <a:cubicBezTo>
                      <a:pt x="24" y="31"/>
                      <a:pt x="22" y="31"/>
                      <a:pt x="19" y="31"/>
                    </a:cubicBezTo>
                    <a:cubicBezTo>
                      <a:pt x="18" y="34"/>
                      <a:pt x="26" y="39"/>
                      <a:pt x="28" y="41"/>
                    </a:cubicBezTo>
                    <a:cubicBezTo>
                      <a:pt x="29" y="42"/>
                      <a:pt x="31" y="42"/>
                      <a:pt x="33" y="43"/>
                    </a:cubicBezTo>
                    <a:cubicBezTo>
                      <a:pt x="35" y="45"/>
                      <a:pt x="35" y="46"/>
                      <a:pt x="36" y="49"/>
                    </a:cubicBezTo>
                    <a:cubicBezTo>
                      <a:pt x="36" y="52"/>
                      <a:pt x="38" y="53"/>
                      <a:pt x="38" y="56"/>
                    </a:cubicBezTo>
                    <a:cubicBezTo>
                      <a:pt x="39" y="59"/>
                      <a:pt x="38" y="59"/>
                      <a:pt x="41" y="62"/>
                    </a:cubicBezTo>
                    <a:cubicBezTo>
                      <a:pt x="43" y="64"/>
                      <a:pt x="44" y="65"/>
                      <a:pt x="45" y="68"/>
                    </a:cubicBezTo>
                    <a:cubicBezTo>
                      <a:pt x="46" y="72"/>
                      <a:pt x="42" y="70"/>
                      <a:pt x="41" y="71"/>
                    </a:cubicBezTo>
                    <a:cubicBezTo>
                      <a:pt x="38" y="73"/>
                      <a:pt x="40" y="79"/>
                      <a:pt x="40" y="81"/>
                    </a:cubicBezTo>
                    <a:cubicBezTo>
                      <a:pt x="40" y="83"/>
                      <a:pt x="40" y="84"/>
                      <a:pt x="41" y="85"/>
                    </a:cubicBezTo>
                    <a:cubicBezTo>
                      <a:pt x="41" y="87"/>
                      <a:pt x="43" y="87"/>
                      <a:pt x="43" y="89"/>
                    </a:cubicBezTo>
                    <a:cubicBezTo>
                      <a:pt x="44" y="91"/>
                      <a:pt x="44" y="94"/>
                      <a:pt x="43" y="97"/>
                    </a:cubicBezTo>
                    <a:cubicBezTo>
                      <a:pt x="39" y="97"/>
                      <a:pt x="36" y="99"/>
                      <a:pt x="33" y="102"/>
                    </a:cubicBezTo>
                    <a:cubicBezTo>
                      <a:pt x="31" y="104"/>
                      <a:pt x="31" y="106"/>
                      <a:pt x="29" y="107"/>
                    </a:cubicBezTo>
                    <a:cubicBezTo>
                      <a:pt x="27" y="107"/>
                      <a:pt x="25" y="107"/>
                      <a:pt x="23" y="107"/>
                    </a:cubicBezTo>
                    <a:cubicBezTo>
                      <a:pt x="21" y="107"/>
                      <a:pt x="18" y="107"/>
                      <a:pt x="15" y="108"/>
                    </a:cubicBezTo>
                    <a:cubicBezTo>
                      <a:pt x="14" y="108"/>
                      <a:pt x="13" y="108"/>
                      <a:pt x="12" y="109"/>
                    </a:cubicBezTo>
                    <a:cubicBezTo>
                      <a:pt x="11" y="109"/>
                      <a:pt x="11" y="109"/>
                      <a:pt x="10" y="110"/>
                    </a:cubicBezTo>
                    <a:cubicBezTo>
                      <a:pt x="8" y="110"/>
                      <a:pt x="6" y="111"/>
                      <a:pt x="5" y="112"/>
                    </a:cubicBezTo>
                    <a:cubicBezTo>
                      <a:pt x="6" y="114"/>
                      <a:pt x="6" y="116"/>
                      <a:pt x="6" y="119"/>
                    </a:cubicBezTo>
                    <a:cubicBezTo>
                      <a:pt x="6" y="120"/>
                      <a:pt x="6" y="122"/>
                      <a:pt x="6" y="124"/>
                    </a:cubicBezTo>
                    <a:cubicBezTo>
                      <a:pt x="7" y="127"/>
                      <a:pt x="10" y="126"/>
                      <a:pt x="11" y="128"/>
                    </a:cubicBezTo>
                    <a:cubicBezTo>
                      <a:pt x="14" y="131"/>
                      <a:pt x="13" y="136"/>
                      <a:pt x="13" y="139"/>
                    </a:cubicBezTo>
                    <a:cubicBezTo>
                      <a:pt x="13" y="144"/>
                      <a:pt x="13" y="148"/>
                      <a:pt x="11" y="151"/>
                    </a:cubicBezTo>
                    <a:cubicBezTo>
                      <a:pt x="10" y="153"/>
                      <a:pt x="9" y="155"/>
                      <a:pt x="8" y="157"/>
                    </a:cubicBezTo>
                    <a:cubicBezTo>
                      <a:pt x="7" y="159"/>
                      <a:pt x="8" y="161"/>
                      <a:pt x="7" y="163"/>
                    </a:cubicBezTo>
                    <a:cubicBezTo>
                      <a:pt x="5" y="167"/>
                      <a:pt x="2" y="169"/>
                      <a:pt x="1" y="174"/>
                    </a:cubicBezTo>
                    <a:cubicBezTo>
                      <a:pt x="1" y="176"/>
                      <a:pt x="4" y="178"/>
                      <a:pt x="3" y="180"/>
                    </a:cubicBezTo>
                    <a:cubicBezTo>
                      <a:pt x="2" y="180"/>
                      <a:pt x="1" y="180"/>
                      <a:pt x="0" y="180"/>
                    </a:cubicBezTo>
                    <a:cubicBezTo>
                      <a:pt x="0" y="181"/>
                      <a:pt x="0" y="183"/>
                      <a:pt x="0" y="185"/>
                    </a:cubicBezTo>
                    <a:cubicBezTo>
                      <a:pt x="0" y="187"/>
                      <a:pt x="1" y="189"/>
                      <a:pt x="1" y="191"/>
                    </a:cubicBezTo>
                    <a:cubicBezTo>
                      <a:pt x="2" y="194"/>
                      <a:pt x="2" y="196"/>
                      <a:pt x="4" y="198"/>
                    </a:cubicBezTo>
                    <a:cubicBezTo>
                      <a:pt x="6" y="199"/>
                      <a:pt x="8" y="200"/>
                      <a:pt x="8" y="203"/>
                    </a:cubicBezTo>
                    <a:cubicBezTo>
                      <a:pt x="6" y="203"/>
                      <a:pt x="5" y="202"/>
                      <a:pt x="3" y="202"/>
                    </a:cubicBezTo>
                    <a:cubicBezTo>
                      <a:pt x="1" y="205"/>
                      <a:pt x="6" y="207"/>
                      <a:pt x="6" y="210"/>
                    </a:cubicBezTo>
                    <a:cubicBezTo>
                      <a:pt x="6" y="211"/>
                      <a:pt x="6" y="211"/>
                      <a:pt x="6" y="212"/>
                    </a:cubicBezTo>
                    <a:cubicBezTo>
                      <a:pt x="9" y="212"/>
                      <a:pt x="8" y="216"/>
                      <a:pt x="9" y="216"/>
                    </a:cubicBezTo>
                    <a:cubicBezTo>
                      <a:pt x="12" y="218"/>
                      <a:pt x="12" y="214"/>
                      <a:pt x="14" y="213"/>
                    </a:cubicBezTo>
                    <a:cubicBezTo>
                      <a:pt x="18" y="213"/>
                      <a:pt x="18" y="217"/>
                      <a:pt x="19" y="219"/>
                    </a:cubicBezTo>
                    <a:cubicBezTo>
                      <a:pt x="23" y="225"/>
                      <a:pt x="34" y="226"/>
                      <a:pt x="34" y="234"/>
                    </a:cubicBezTo>
                    <a:cubicBezTo>
                      <a:pt x="36" y="232"/>
                      <a:pt x="37" y="231"/>
                      <a:pt x="39" y="230"/>
                    </a:cubicBezTo>
                    <a:cubicBezTo>
                      <a:pt x="41" y="229"/>
                      <a:pt x="42" y="229"/>
                      <a:pt x="43" y="228"/>
                    </a:cubicBezTo>
                    <a:cubicBezTo>
                      <a:pt x="44" y="227"/>
                      <a:pt x="43" y="225"/>
                      <a:pt x="45" y="225"/>
                    </a:cubicBezTo>
                    <a:cubicBezTo>
                      <a:pt x="48" y="224"/>
                      <a:pt x="47" y="230"/>
                      <a:pt x="49" y="231"/>
                    </a:cubicBezTo>
                    <a:cubicBezTo>
                      <a:pt x="51" y="233"/>
                      <a:pt x="56" y="235"/>
                      <a:pt x="55" y="230"/>
                    </a:cubicBezTo>
                    <a:cubicBezTo>
                      <a:pt x="55" y="230"/>
                      <a:pt x="64" y="235"/>
                      <a:pt x="65" y="235"/>
                    </a:cubicBezTo>
                    <a:cubicBezTo>
                      <a:pt x="68" y="236"/>
                      <a:pt x="71" y="237"/>
                      <a:pt x="73" y="234"/>
                    </a:cubicBezTo>
                    <a:cubicBezTo>
                      <a:pt x="74" y="232"/>
                      <a:pt x="73" y="230"/>
                      <a:pt x="76" y="229"/>
                    </a:cubicBezTo>
                    <a:cubicBezTo>
                      <a:pt x="77" y="229"/>
                      <a:pt x="80" y="229"/>
                      <a:pt x="81" y="229"/>
                    </a:cubicBezTo>
                    <a:cubicBezTo>
                      <a:pt x="82" y="233"/>
                      <a:pt x="81" y="237"/>
                      <a:pt x="81" y="241"/>
                    </a:cubicBezTo>
                    <a:cubicBezTo>
                      <a:pt x="84" y="241"/>
                      <a:pt x="86" y="241"/>
                      <a:pt x="89" y="240"/>
                    </a:cubicBezTo>
                    <a:cubicBezTo>
                      <a:pt x="90" y="240"/>
                      <a:pt x="90" y="238"/>
                      <a:pt x="91" y="238"/>
                    </a:cubicBezTo>
                    <a:cubicBezTo>
                      <a:pt x="92" y="237"/>
                      <a:pt x="94" y="238"/>
                      <a:pt x="95" y="238"/>
                    </a:cubicBezTo>
                    <a:cubicBezTo>
                      <a:pt x="100" y="236"/>
                      <a:pt x="101" y="229"/>
                      <a:pt x="106" y="234"/>
                    </a:cubicBezTo>
                    <a:cubicBezTo>
                      <a:pt x="108" y="236"/>
                      <a:pt x="107" y="237"/>
                      <a:pt x="111" y="238"/>
                    </a:cubicBezTo>
                    <a:cubicBezTo>
                      <a:pt x="113" y="238"/>
                      <a:pt x="115" y="237"/>
                      <a:pt x="118" y="237"/>
                    </a:cubicBezTo>
                    <a:cubicBezTo>
                      <a:pt x="121" y="236"/>
                      <a:pt x="123" y="235"/>
                      <a:pt x="126" y="235"/>
                    </a:cubicBezTo>
                    <a:cubicBezTo>
                      <a:pt x="126" y="234"/>
                      <a:pt x="127" y="234"/>
                      <a:pt x="130" y="233"/>
                    </a:cubicBezTo>
                    <a:cubicBezTo>
                      <a:pt x="137" y="229"/>
                      <a:pt x="126" y="219"/>
                      <a:pt x="128" y="213"/>
                    </a:cubicBezTo>
                    <a:cubicBezTo>
                      <a:pt x="129" y="211"/>
                      <a:pt x="132" y="212"/>
                      <a:pt x="134" y="211"/>
                    </a:cubicBezTo>
                    <a:cubicBezTo>
                      <a:pt x="137" y="211"/>
                      <a:pt x="137" y="208"/>
                      <a:pt x="140" y="208"/>
                    </a:cubicBezTo>
                    <a:cubicBezTo>
                      <a:pt x="144" y="207"/>
                      <a:pt x="147" y="212"/>
                      <a:pt x="150" y="214"/>
                    </a:cubicBezTo>
                    <a:cubicBezTo>
                      <a:pt x="159" y="223"/>
                      <a:pt x="158" y="207"/>
                      <a:pt x="161" y="202"/>
                    </a:cubicBezTo>
                    <a:cubicBezTo>
                      <a:pt x="164" y="198"/>
                      <a:pt x="168" y="200"/>
                      <a:pt x="168" y="194"/>
                    </a:cubicBezTo>
                    <a:cubicBezTo>
                      <a:pt x="168" y="189"/>
                      <a:pt x="168" y="185"/>
                      <a:pt x="166" y="181"/>
                    </a:cubicBezTo>
                    <a:cubicBezTo>
                      <a:pt x="165" y="176"/>
                      <a:pt x="164" y="174"/>
                      <a:pt x="167" y="171"/>
                    </a:cubicBezTo>
                    <a:cubicBezTo>
                      <a:pt x="170" y="168"/>
                      <a:pt x="166" y="166"/>
                      <a:pt x="164" y="164"/>
                    </a:cubicBezTo>
                    <a:cubicBezTo>
                      <a:pt x="162" y="160"/>
                      <a:pt x="166" y="153"/>
                      <a:pt x="163" y="149"/>
                    </a:cubicBezTo>
                    <a:cubicBezTo>
                      <a:pt x="162" y="147"/>
                      <a:pt x="163" y="140"/>
                      <a:pt x="163" y="137"/>
                    </a:cubicBezTo>
                    <a:cubicBezTo>
                      <a:pt x="163" y="133"/>
                      <a:pt x="166" y="130"/>
                      <a:pt x="168" y="127"/>
                    </a:cubicBezTo>
                    <a:cubicBezTo>
                      <a:pt x="166" y="124"/>
                      <a:pt x="164" y="123"/>
                      <a:pt x="161" y="125"/>
                    </a:cubicBezTo>
                    <a:cubicBezTo>
                      <a:pt x="156" y="128"/>
                      <a:pt x="157" y="121"/>
                      <a:pt x="158" y="119"/>
                    </a:cubicBezTo>
                    <a:cubicBezTo>
                      <a:pt x="159" y="116"/>
                      <a:pt x="162" y="113"/>
                      <a:pt x="164" y="110"/>
                    </a:cubicBezTo>
                    <a:cubicBezTo>
                      <a:pt x="166" y="107"/>
                      <a:pt x="167" y="101"/>
                      <a:pt x="168" y="97"/>
                    </a:cubicBezTo>
                    <a:cubicBezTo>
                      <a:pt x="168" y="93"/>
                      <a:pt x="165" y="92"/>
                      <a:pt x="170" y="90"/>
                    </a:cubicBezTo>
                    <a:cubicBezTo>
                      <a:pt x="172" y="89"/>
                      <a:pt x="172" y="87"/>
                      <a:pt x="174" y="88"/>
                    </a:cubicBezTo>
                    <a:cubicBezTo>
                      <a:pt x="174" y="86"/>
                      <a:pt x="175" y="84"/>
                      <a:pt x="178" y="83"/>
                    </a:cubicBezTo>
                    <a:close/>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58" name="Freeform 99"/>
              <p:cNvSpPr>
                <a:spLocks/>
              </p:cNvSpPr>
              <p:nvPr/>
            </p:nvSpPr>
            <p:spPr bwMode="auto">
              <a:xfrm>
                <a:off x="6724651" y="192089"/>
                <a:ext cx="1609724" cy="1584726"/>
              </a:xfrm>
              <a:custGeom>
                <a:avLst/>
                <a:gdLst>
                  <a:gd name="T0" fmla="*/ 408 w 429"/>
                  <a:gd name="T1" fmla="*/ 282 h 428"/>
                  <a:gd name="T2" fmla="*/ 395 w 429"/>
                  <a:gd name="T3" fmla="*/ 252 h 428"/>
                  <a:gd name="T4" fmla="*/ 372 w 429"/>
                  <a:gd name="T5" fmla="*/ 233 h 428"/>
                  <a:gd name="T6" fmla="*/ 344 w 429"/>
                  <a:gd name="T7" fmla="*/ 206 h 428"/>
                  <a:gd name="T8" fmla="*/ 334 w 429"/>
                  <a:gd name="T9" fmla="*/ 182 h 428"/>
                  <a:gd name="T10" fmla="*/ 318 w 429"/>
                  <a:gd name="T11" fmla="*/ 165 h 428"/>
                  <a:gd name="T12" fmla="*/ 310 w 429"/>
                  <a:gd name="T13" fmla="*/ 146 h 428"/>
                  <a:gd name="T14" fmla="*/ 296 w 429"/>
                  <a:gd name="T15" fmla="*/ 124 h 428"/>
                  <a:gd name="T16" fmla="*/ 262 w 429"/>
                  <a:gd name="T17" fmla="*/ 133 h 428"/>
                  <a:gd name="T18" fmla="*/ 249 w 429"/>
                  <a:gd name="T19" fmla="*/ 102 h 428"/>
                  <a:gd name="T20" fmla="*/ 251 w 429"/>
                  <a:gd name="T21" fmla="*/ 63 h 428"/>
                  <a:gd name="T22" fmla="*/ 220 w 429"/>
                  <a:gd name="T23" fmla="*/ 32 h 428"/>
                  <a:gd name="T24" fmla="*/ 214 w 429"/>
                  <a:gd name="T25" fmla="*/ 0 h 428"/>
                  <a:gd name="T26" fmla="*/ 187 w 429"/>
                  <a:gd name="T27" fmla="*/ 59 h 428"/>
                  <a:gd name="T28" fmla="*/ 169 w 429"/>
                  <a:gd name="T29" fmla="*/ 97 h 428"/>
                  <a:gd name="T30" fmla="*/ 119 w 429"/>
                  <a:gd name="T31" fmla="*/ 131 h 428"/>
                  <a:gd name="T32" fmla="*/ 104 w 429"/>
                  <a:gd name="T33" fmla="*/ 179 h 428"/>
                  <a:gd name="T34" fmla="*/ 103 w 429"/>
                  <a:gd name="T35" fmla="*/ 208 h 428"/>
                  <a:gd name="T36" fmla="*/ 77 w 429"/>
                  <a:gd name="T37" fmla="*/ 268 h 428"/>
                  <a:gd name="T38" fmla="*/ 31 w 429"/>
                  <a:gd name="T39" fmla="*/ 287 h 428"/>
                  <a:gd name="T40" fmla="*/ 14 w 429"/>
                  <a:gd name="T41" fmla="*/ 314 h 428"/>
                  <a:gd name="T42" fmla="*/ 2 w 429"/>
                  <a:gd name="T43" fmla="*/ 341 h 428"/>
                  <a:gd name="T44" fmla="*/ 31 w 429"/>
                  <a:gd name="T45" fmla="*/ 361 h 428"/>
                  <a:gd name="T46" fmla="*/ 58 w 429"/>
                  <a:gd name="T47" fmla="*/ 377 h 428"/>
                  <a:gd name="T48" fmla="*/ 90 w 429"/>
                  <a:gd name="T49" fmla="*/ 377 h 428"/>
                  <a:gd name="T50" fmla="*/ 112 w 429"/>
                  <a:gd name="T51" fmla="*/ 389 h 428"/>
                  <a:gd name="T52" fmla="*/ 123 w 429"/>
                  <a:gd name="T53" fmla="*/ 420 h 428"/>
                  <a:gd name="T54" fmla="*/ 137 w 429"/>
                  <a:gd name="T55" fmla="*/ 419 h 428"/>
                  <a:gd name="T56" fmla="*/ 155 w 429"/>
                  <a:gd name="T57" fmla="*/ 417 h 428"/>
                  <a:gd name="T58" fmla="*/ 176 w 429"/>
                  <a:gd name="T59" fmla="*/ 410 h 428"/>
                  <a:gd name="T60" fmla="*/ 183 w 429"/>
                  <a:gd name="T61" fmla="*/ 389 h 428"/>
                  <a:gd name="T62" fmla="*/ 181 w 429"/>
                  <a:gd name="T63" fmla="*/ 364 h 428"/>
                  <a:gd name="T64" fmla="*/ 162 w 429"/>
                  <a:gd name="T65" fmla="*/ 339 h 428"/>
                  <a:gd name="T66" fmla="*/ 183 w 429"/>
                  <a:gd name="T67" fmla="*/ 325 h 428"/>
                  <a:gd name="T68" fmla="*/ 203 w 429"/>
                  <a:gd name="T69" fmla="*/ 308 h 428"/>
                  <a:gd name="T70" fmla="*/ 217 w 429"/>
                  <a:gd name="T71" fmla="*/ 319 h 428"/>
                  <a:gd name="T72" fmla="*/ 236 w 429"/>
                  <a:gd name="T73" fmla="*/ 324 h 428"/>
                  <a:gd name="T74" fmla="*/ 267 w 429"/>
                  <a:gd name="T75" fmla="*/ 320 h 428"/>
                  <a:gd name="T76" fmla="*/ 285 w 429"/>
                  <a:gd name="T77" fmla="*/ 324 h 428"/>
                  <a:gd name="T78" fmla="*/ 312 w 429"/>
                  <a:gd name="T79" fmla="*/ 340 h 428"/>
                  <a:gd name="T80" fmla="*/ 327 w 429"/>
                  <a:gd name="T81" fmla="*/ 354 h 428"/>
                  <a:gd name="T82" fmla="*/ 332 w 429"/>
                  <a:gd name="T83" fmla="*/ 373 h 428"/>
                  <a:gd name="T84" fmla="*/ 321 w 429"/>
                  <a:gd name="T85" fmla="*/ 391 h 428"/>
                  <a:gd name="T86" fmla="*/ 331 w 429"/>
                  <a:gd name="T87" fmla="*/ 402 h 428"/>
                  <a:gd name="T88" fmla="*/ 365 w 429"/>
                  <a:gd name="T89" fmla="*/ 417 h 428"/>
                  <a:gd name="T90" fmla="*/ 393 w 429"/>
                  <a:gd name="T91" fmla="*/ 383 h 428"/>
                  <a:gd name="T92" fmla="*/ 414 w 429"/>
                  <a:gd name="T93" fmla="*/ 348 h 428"/>
                  <a:gd name="T94" fmla="*/ 426 w 429"/>
                  <a:gd name="T95" fmla="*/ 307 h 4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29" h="428">
                    <a:moveTo>
                      <a:pt x="426" y="307"/>
                    </a:moveTo>
                    <a:cubicBezTo>
                      <a:pt x="425" y="305"/>
                      <a:pt x="420" y="302"/>
                      <a:pt x="418" y="301"/>
                    </a:cubicBezTo>
                    <a:cubicBezTo>
                      <a:pt x="415" y="301"/>
                      <a:pt x="415" y="294"/>
                      <a:pt x="415" y="292"/>
                    </a:cubicBezTo>
                    <a:cubicBezTo>
                      <a:pt x="414" y="287"/>
                      <a:pt x="411" y="285"/>
                      <a:pt x="408" y="282"/>
                    </a:cubicBezTo>
                    <a:cubicBezTo>
                      <a:pt x="407" y="280"/>
                      <a:pt x="407" y="278"/>
                      <a:pt x="404" y="277"/>
                    </a:cubicBezTo>
                    <a:cubicBezTo>
                      <a:pt x="402" y="276"/>
                      <a:pt x="402" y="275"/>
                      <a:pt x="402" y="273"/>
                    </a:cubicBezTo>
                    <a:cubicBezTo>
                      <a:pt x="400" y="270"/>
                      <a:pt x="396" y="270"/>
                      <a:pt x="397" y="265"/>
                    </a:cubicBezTo>
                    <a:cubicBezTo>
                      <a:pt x="398" y="262"/>
                      <a:pt x="396" y="255"/>
                      <a:pt x="395" y="252"/>
                    </a:cubicBezTo>
                    <a:cubicBezTo>
                      <a:pt x="395" y="249"/>
                      <a:pt x="393" y="245"/>
                      <a:pt x="391" y="243"/>
                    </a:cubicBezTo>
                    <a:cubicBezTo>
                      <a:pt x="390" y="241"/>
                      <a:pt x="387" y="242"/>
                      <a:pt x="386" y="239"/>
                    </a:cubicBezTo>
                    <a:cubicBezTo>
                      <a:pt x="385" y="237"/>
                      <a:pt x="385" y="236"/>
                      <a:pt x="383" y="234"/>
                    </a:cubicBezTo>
                    <a:cubicBezTo>
                      <a:pt x="380" y="232"/>
                      <a:pt x="376" y="235"/>
                      <a:pt x="372" y="233"/>
                    </a:cubicBezTo>
                    <a:cubicBezTo>
                      <a:pt x="367" y="230"/>
                      <a:pt x="366" y="231"/>
                      <a:pt x="361" y="231"/>
                    </a:cubicBezTo>
                    <a:cubicBezTo>
                      <a:pt x="357" y="231"/>
                      <a:pt x="355" y="227"/>
                      <a:pt x="354" y="224"/>
                    </a:cubicBezTo>
                    <a:cubicBezTo>
                      <a:pt x="353" y="220"/>
                      <a:pt x="354" y="216"/>
                      <a:pt x="352" y="213"/>
                    </a:cubicBezTo>
                    <a:cubicBezTo>
                      <a:pt x="350" y="210"/>
                      <a:pt x="347" y="206"/>
                      <a:pt x="344" y="206"/>
                    </a:cubicBezTo>
                    <a:cubicBezTo>
                      <a:pt x="340" y="204"/>
                      <a:pt x="342" y="201"/>
                      <a:pt x="340" y="198"/>
                    </a:cubicBezTo>
                    <a:cubicBezTo>
                      <a:pt x="340" y="196"/>
                      <a:pt x="337" y="196"/>
                      <a:pt x="337" y="194"/>
                    </a:cubicBezTo>
                    <a:cubicBezTo>
                      <a:pt x="336" y="192"/>
                      <a:pt x="336" y="191"/>
                      <a:pt x="335" y="189"/>
                    </a:cubicBezTo>
                    <a:cubicBezTo>
                      <a:pt x="334" y="186"/>
                      <a:pt x="335" y="184"/>
                      <a:pt x="334" y="182"/>
                    </a:cubicBezTo>
                    <a:cubicBezTo>
                      <a:pt x="333" y="180"/>
                      <a:pt x="331" y="179"/>
                      <a:pt x="330" y="178"/>
                    </a:cubicBezTo>
                    <a:cubicBezTo>
                      <a:pt x="328" y="175"/>
                      <a:pt x="328" y="171"/>
                      <a:pt x="325" y="168"/>
                    </a:cubicBezTo>
                    <a:cubicBezTo>
                      <a:pt x="324" y="167"/>
                      <a:pt x="323" y="166"/>
                      <a:pt x="322" y="165"/>
                    </a:cubicBezTo>
                    <a:cubicBezTo>
                      <a:pt x="320" y="164"/>
                      <a:pt x="320" y="165"/>
                      <a:pt x="318" y="165"/>
                    </a:cubicBezTo>
                    <a:cubicBezTo>
                      <a:pt x="317" y="165"/>
                      <a:pt x="315" y="161"/>
                      <a:pt x="314" y="160"/>
                    </a:cubicBezTo>
                    <a:cubicBezTo>
                      <a:pt x="314" y="159"/>
                      <a:pt x="316" y="154"/>
                      <a:pt x="316" y="153"/>
                    </a:cubicBezTo>
                    <a:cubicBezTo>
                      <a:pt x="315" y="152"/>
                      <a:pt x="315" y="150"/>
                      <a:pt x="314" y="148"/>
                    </a:cubicBezTo>
                    <a:cubicBezTo>
                      <a:pt x="313" y="146"/>
                      <a:pt x="311" y="148"/>
                      <a:pt x="310" y="146"/>
                    </a:cubicBezTo>
                    <a:cubicBezTo>
                      <a:pt x="310" y="146"/>
                      <a:pt x="311" y="142"/>
                      <a:pt x="311" y="142"/>
                    </a:cubicBezTo>
                    <a:cubicBezTo>
                      <a:pt x="312" y="137"/>
                      <a:pt x="310" y="137"/>
                      <a:pt x="307" y="134"/>
                    </a:cubicBezTo>
                    <a:cubicBezTo>
                      <a:pt x="306" y="132"/>
                      <a:pt x="304" y="128"/>
                      <a:pt x="302" y="127"/>
                    </a:cubicBezTo>
                    <a:cubicBezTo>
                      <a:pt x="299" y="126"/>
                      <a:pt x="298" y="126"/>
                      <a:pt x="296" y="124"/>
                    </a:cubicBezTo>
                    <a:cubicBezTo>
                      <a:pt x="296" y="122"/>
                      <a:pt x="295" y="121"/>
                      <a:pt x="293" y="120"/>
                    </a:cubicBezTo>
                    <a:cubicBezTo>
                      <a:pt x="289" y="118"/>
                      <a:pt x="286" y="117"/>
                      <a:pt x="283" y="121"/>
                    </a:cubicBezTo>
                    <a:cubicBezTo>
                      <a:pt x="280" y="124"/>
                      <a:pt x="275" y="124"/>
                      <a:pt x="272" y="127"/>
                    </a:cubicBezTo>
                    <a:cubicBezTo>
                      <a:pt x="270" y="129"/>
                      <a:pt x="266" y="133"/>
                      <a:pt x="262" y="133"/>
                    </a:cubicBezTo>
                    <a:cubicBezTo>
                      <a:pt x="262" y="131"/>
                      <a:pt x="261" y="125"/>
                      <a:pt x="260" y="122"/>
                    </a:cubicBezTo>
                    <a:cubicBezTo>
                      <a:pt x="259" y="119"/>
                      <a:pt x="256" y="118"/>
                      <a:pt x="253" y="116"/>
                    </a:cubicBezTo>
                    <a:cubicBezTo>
                      <a:pt x="250" y="113"/>
                      <a:pt x="252" y="111"/>
                      <a:pt x="254" y="108"/>
                    </a:cubicBezTo>
                    <a:cubicBezTo>
                      <a:pt x="255" y="104"/>
                      <a:pt x="251" y="103"/>
                      <a:pt x="249" y="102"/>
                    </a:cubicBezTo>
                    <a:cubicBezTo>
                      <a:pt x="243" y="97"/>
                      <a:pt x="254" y="86"/>
                      <a:pt x="258" y="85"/>
                    </a:cubicBezTo>
                    <a:cubicBezTo>
                      <a:pt x="261" y="84"/>
                      <a:pt x="264" y="79"/>
                      <a:pt x="259" y="81"/>
                    </a:cubicBezTo>
                    <a:cubicBezTo>
                      <a:pt x="257" y="82"/>
                      <a:pt x="253" y="81"/>
                      <a:pt x="252" y="81"/>
                    </a:cubicBezTo>
                    <a:cubicBezTo>
                      <a:pt x="244" y="78"/>
                      <a:pt x="255" y="64"/>
                      <a:pt x="251" y="63"/>
                    </a:cubicBezTo>
                    <a:cubicBezTo>
                      <a:pt x="248" y="63"/>
                      <a:pt x="252" y="50"/>
                      <a:pt x="247" y="49"/>
                    </a:cubicBezTo>
                    <a:cubicBezTo>
                      <a:pt x="242" y="48"/>
                      <a:pt x="240" y="49"/>
                      <a:pt x="236" y="46"/>
                    </a:cubicBezTo>
                    <a:cubicBezTo>
                      <a:pt x="232" y="44"/>
                      <a:pt x="230" y="41"/>
                      <a:pt x="226" y="39"/>
                    </a:cubicBezTo>
                    <a:cubicBezTo>
                      <a:pt x="223" y="37"/>
                      <a:pt x="220" y="37"/>
                      <a:pt x="220" y="32"/>
                    </a:cubicBezTo>
                    <a:cubicBezTo>
                      <a:pt x="221" y="28"/>
                      <a:pt x="219" y="24"/>
                      <a:pt x="222" y="21"/>
                    </a:cubicBezTo>
                    <a:cubicBezTo>
                      <a:pt x="225" y="17"/>
                      <a:pt x="224" y="16"/>
                      <a:pt x="223" y="11"/>
                    </a:cubicBezTo>
                    <a:cubicBezTo>
                      <a:pt x="223" y="8"/>
                      <a:pt x="221" y="4"/>
                      <a:pt x="218" y="4"/>
                    </a:cubicBezTo>
                    <a:cubicBezTo>
                      <a:pt x="216" y="3"/>
                      <a:pt x="215" y="1"/>
                      <a:pt x="214" y="0"/>
                    </a:cubicBezTo>
                    <a:cubicBezTo>
                      <a:pt x="212" y="6"/>
                      <a:pt x="212" y="13"/>
                      <a:pt x="208" y="19"/>
                    </a:cubicBezTo>
                    <a:cubicBezTo>
                      <a:pt x="205" y="23"/>
                      <a:pt x="203" y="27"/>
                      <a:pt x="200" y="31"/>
                    </a:cubicBezTo>
                    <a:cubicBezTo>
                      <a:pt x="198" y="36"/>
                      <a:pt x="194" y="40"/>
                      <a:pt x="192" y="45"/>
                    </a:cubicBezTo>
                    <a:cubicBezTo>
                      <a:pt x="189" y="49"/>
                      <a:pt x="188" y="54"/>
                      <a:pt x="187" y="59"/>
                    </a:cubicBezTo>
                    <a:cubicBezTo>
                      <a:pt x="186" y="62"/>
                      <a:pt x="186" y="65"/>
                      <a:pt x="185" y="67"/>
                    </a:cubicBezTo>
                    <a:cubicBezTo>
                      <a:pt x="182" y="72"/>
                      <a:pt x="179" y="75"/>
                      <a:pt x="177" y="80"/>
                    </a:cubicBezTo>
                    <a:cubicBezTo>
                      <a:pt x="176" y="83"/>
                      <a:pt x="176" y="86"/>
                      <a:pt x="174" y="89"/>
                    </a:cubicBezTo>
                    <a:cubicBezTo>
                      <a:pt x="173" y="91"/>
                      <a:pt x="170" y="94"/>
                      <a:pt x="169" y="97"/>
                    </a:cubicBezTo>
                    <a:cubicBezTo>
                      <a:pt x="167" y="102"/>
                      <a:pt x="165" y="106"/>
                      <a:pt x="160" y="109"/>
                    </a:cubicBezTo>
                    <a:cubicBezTo>
                      <a:pt x="156" y="111"/>
                      <a:pt x="153" y="113"/>
                      <a:pt x="150" y="115"/>
                    </a:cubicBezTo>
                    <a:cubicBezTo>
                      <a:pt x="147" y="117"/>
                      <a:pt x="145" y="118"/>
                      <a:pt x="141" y="119"/>
                    </a:cubicBezTo>
                    <a:cubicBezTo>
                      <a:pt x="134" y="123"/>
                      <a:pt x="125" y="125"/>
                      <a:pt x="119" y="131"/>
                    </a:cubicBezTo>
                    <a:cubicBezTo>
                      <a:pt x="114" y="138"/>
                      <a:pt x="110" y="148"/>
                      <a:pt x="108" y="156"/>
                    </a:cubicBezTo>
                    <a:cubicBezTo>
                      <a:pt x="108" y="158"/>
                      <a:pt x="108" y="160"/>
                      <a:pt x="107" y="162"/>
                    </a:cubicBezTo>
                    <a:cubicBezTo>
                      <a:pt x="107" y="164"/>
                      <a:pt x="106" y="166"/>
                      <a:pt x="105" y="168"/>
                    </a:cubicBezTo>
                    <a:cubicBezTo>
                      <a:pt x="104" y="172"/>
                      <a:pt x="103" y="175"/>
                      <a:pt x="104" y="179"/>
                    </a:cubicBezTo>
                    <a:cubicBezTo>
                      <a:pt x="105" y="183"/>
                      <a:pt x="105" y="187"/>
                      <a:pt x="106" y="191"/>
                    </a:cubicBezTo>
                    <a:cubicBezTo>
                      <a:pt x="106" y="193"/>
                      <a:pt x="106" y="195"/>
                      <a:pt x="106" y="197"/>
                    </a:cubicBezTo>
                    <a:cubicBezTo>
                      <a:pt x="106" y="199"/>
                      <a:pt x="105" y="201"/>
                      <a:pt x="105" y="202"/>
                    </a:cubicBezTo>
                    <a:cubicBezTo>
                      <a:pt x="105" y="205"/>
                      <a:pt x="104" y="206"/>
                      <a:pt x="103" y="208"/>
                    </a:cubicBezTo>
                    <a:cubicBezTo>
                      <a:pt x="101" y="212"/>
                      <a:pt x="98" y="215"/>
                      <a:pt x="96" y="218"/>
                    </a:cubicBezTo>
                    <a:cubicBezTo>
                      <a:pt x="92" y="224"/>
                      <a:pt x="88" y="231"/>
                      <a:pt x="89" y="238"/>
                    </a:cubicBezTo>
                    <a:cubicBezTo>
                      <a:pt x="90" y="244"/>
                      <a:pt x="90" y="250"/>
                      <a:pt x="87" y="256"/>
                    </a:cubicBezTo>
                    <a:cubicBezTo>
                      <a:pt x="85" y="260"/>
                      <a:pt x="81" y="265"/>
                      <a:pt x="77" y="268"/>
                    </a:cubicBezTo>
                    <a:cubicBezTo>
                      <a:pt x="75" y="269"/>
                      <a:pt x="72" y="271"/>
                      <a:pt x="70" y="272"/>
                    </a:cubicBezTo>
                    <a:cubicBezTo>
                      <a:pt x="67" y="273"/>
                      <a:pt x="64" y="273"/>
                      <a:pt x="62" y="273"/>
                    </a:cubicBezTo>
                    <a:cubicBezTo>
                      <a:pt x="56" y="274"/>
                      <a:pt x="50" y="275"/>
                      <a:pt x="46" y="278"/>
                    </a:cubicBezTo>
                    <a:cubicBezTo>
                      <a:pt x="41" y="282"/>
                      <a:pt x="35" y="283"/>
                      <a:pt x="31" y="287"/>
                    </a:cubicBezTo>
                    <a:cubicBezTo>
                      <a:pt x="29" y="289"/>
                      <a:pt x="27" y="291"/>
                      <a:pt x="25" y="293"/>
                    </a:cubicBezTo>
                    <a:cubicBezTo>
                      <a:pt x="23" y="295"/>
                      <a:pt x="21" y="296"/>
                      <a:pt x="20" y="299"/>
                    </a:cubicBezTo>
                    <a:cubicBezTo>
                      <a:pt x="18" y="301"/>
                      <a:pt x="17" y="305"/>
                      <a:pt x="16" y="308"/>
                    </a:cubicBezTo>
                    <a:cubicBezTo>
                      <a:pt x="16" y="310"/>
                      <a:pt x="15" y="312"/>
                      <a:pt x="14" y="314"/>
                    </a:cubicBezTo>
                    <a:cubicBezTo>
                      <a:pt x="13" y="316"/>
                      <a:pt x="11" y="319"/>
                      <a:pt x="9" y="321"/>
                    </a:cubicBezTo>
                    <a:cubicBezTo>
                      <a:pt x="7" y="323"/>
                      <a:pt x="4" y="324"/>
                      <a:pt x="3" y="327"/>
                    </a:cubicBezTo>
                    <a:cubicBezTo>
                      <a:pt x="2" y="329"/>
                      <a:pt x="3" y="331"/>
                      <a:pt x="3" y="333"/>
                    </a:cubicBezTo>
                    <a:cubicBezTo>
                      <a:pt x="3" y="336"/>
                      <a:pt x="2" y="338"/>
                      <a:pt x="2" y="341"/>
                    </a:cubicBezTo>
                    <a:cubicBezTo>
                      <a:pt x="2" y="345"/>
                      <a:pt x="2" y="349"/>
                      <a:pt x="1" y="354"/>
                    </a:cubicBezTo>
                    <a:cubicBezTo>
                      <a:pt x="1" y="354"/>
                      <a:pt x="1" y="354"/>
                      <a:pt x="0" y="355"/>
                    </a:cubicBezTo>
                    <a:cubicBezTo>
                      <a:pt x="8" y="356"/>
                      <a:pt x="16" y="357"/>
                      <a:pt x="24" y="359"/>
                    </a:cubicBezTo>
                    <a:cubicBezTo>
                      <a:pt x="26" y="360"/>
                      <a:pt x="28" y="361"/>
                      <a:pt x="31" y="361"/>
                    </a:cubicBezTo>
                    <a:cubicBezTo>
                      <a:pt x="33" y="361"/>
                      <a:pt x="35" y="360"/>
                      <a:pt x="37" y="359"/>
                    </a:cubicBezTo>
                    <a:cubicBezTo>
                      <a:pt x="41" y="359"/>
                      <a:pt x="47" y="359"/>
                      <a:pt x="50" y="360"/>
                    </a:cubicBezTo>
                    <a:cubicBezTo>
                      <a:pt x="54" y="361"/>
                      <a:pt x="60" y="365"/>
                      <a:pt x="60" y="370"/>
                    </a:cubicBezTo>
                    <a:cubicBezTo>
                      <a:pt x="60" y="372"/>
                      <a:pt x="58" y="375"/>
                      <a:pt x="58" y="377"/>
                    </a:cubicBezTo>
                    <a:cubicBezTo>
                      <a:pt x="58" y="381"/>
                      <a:pt x="60" y="380"/>
                      <a:pt x="62" y="380"/>
                    </a:cubicBezTo>
                    <a:cubicBezTo>
                      <a:pt x="66" y="379"/>
                      <a:pt x="69" y="379"/>
                      <a:pt x="72" y="379"/>
                    </a:cubicBezTo>
                    <a:cubicBezTo>
                      <a:pt x="75" y="379"/>
                      <a:pt x="79" y="379"/>
                      <a:pt x="82" y="379"/>
                    </a:cubicBezTo>
                    <a:cubicBezTo>
                      <a:pt x="85" y="378"/>
                      <a:pt x="87" y="376"/>
                      <a:pt x="90" y="377"/>
                    </a:cubicBezTo>
                    <a:cubicBezTo>
                      <a:pt x="92" y="378"/>
                      <a:pt x="94" y="379"/>
                      <a:pt x="96" y="380"/>
                    </a:cubicBezTo>
                    <a:cubicBezTo>
                      <a:pt x="97" y="382"/>
                      <a:pt x="98" y="384"/>
                      <a:pt x="98" y="386"/>
                    </a:cubicBezTo>
                    <a:cubicBezTo>
                      <a:pt x="101" y="386"/>
                      <a:pt x="102" y="385"/>
                      <a:pt x="103" y="384"/>
                    </a:cubicBezTo>
                    <a:cubicBezTo>
                      <a:pt x="107" y="384"/>
                      <a:pt x="111" y="386"/>
                      <a:pt x="112" y="389"/>
                    </a:cubicBezTo>
                    <a:cubicBezTo>
                      <a:pt x="113" y="390"/>
                      <a:pt x="115" y="392"/>
                      <a:pt x="115" y="394"/>
                    </a:cubicBezTo>
                    <a:cubicBezTo>
                      <a:pt x="116" y="396"/>
                      <a:pt x="115" y="397"/>
                      <a:pt x="114" y="399"/>
                    </a:cubicBezTo>
                    <a:cubicBezTo>
                      <a:pt x="114" y="403"/>
                      <a:pt x="117" y="410"/>
                      <a:pt x="120" y="414"/>
                    </a:cubicBezTo>
                    <a:cubicBezTo>
                      <a:pt x="121" y="416"/>
                      <a:pt x="123" y="417"/>
                      <a:pt x="123" y="420"/>
                    </a:cubicBezTo>
                    <a:cubicBezTo>
                      <a:pt x="124" y="422"/>
                      <a:pt x="123" y="425"/>
                      <a:pt x="124" y="427"/>
                    </a:cubicBezTo>
                    <a:cubicBezTo>
                      <a:pt x="125" y="428"/>
                      <a:pt x="128" y="428"/>
                      <a:pt x="129" y="427"/>
                    </a:cubicBezTo>
                    <a:cubicBezTo>
                      <a:pt x="130" y="425"/>
                      <a:pt x="130" y="423"/>
                      <a:pt x="132" y="421"/>
                    </a:cubicBezTo>
                    <a:cubicBezTo>
                      <a:pt x="133" y="420"/>
                      <a:pt x="136" y="420"/>
                      <a:pt x="137" y="419"/>
                    </a:cubicBezTo>
                    <a:cubicBezTo>
                      <a:pt x="140" y="417"/>
                      <a:pt x="140" y="414"/>
                      <a:pt x="144" y="416"/>
                    </a:cubicBezTo>
                    <a:cubicBezTo>
                      <a:pt x="146" y="417"/>
                      <a:pt x="147" y="419"/>
                      <a:pt x="148" y="420"/>
                    </a:cubicBezTo>
                    <a:cubicBezTo>
                      <a:pt x="149" y="419"/>
                      <a:pt x="151" y="418"/>
                      <a:pt x="153" y="418"/>
                    </a:cubicBezTo>
                    <a:cubicBezTo>
                      <a:pt x="154" y="417"/>
                      <a:pt x="154" y="417"/>
                      <a:pt x="155" y="417"/>
                    </a:cubicBezTo>
                    <a:cubicBezTo>
                      <a:pt x="156" y="416"/>
                      <a:pt x="157" y="416"/>
                      <a:pt x="158" y="416"/>
                    </a:cubicBezTo>
                    <a:cubicBezTo>
                      <a:pt x="161" y="415"/>
                      <a:pt x="164" y="415"/>
                      <a:pt x="166" y="415"/>
                    </a:cubicBezTo>
                    <a:cubicBezTo>
                      <a:pt x="168" y="415"/>
                      <a:pt x="170" y="415"/>
                      <a:pt x="172" y="415"/>
                    </a:cubicBezTo>
                    <a:cubicBezTo>
                      <a:pt x="174" y="414"/>
                      <a:pt x="174" y="412"/>
                      <a:pt x="176" y="410"/>
                    </a:cubicBezTo>
                    <a:cubicBezTo>
                      <a:pt x="179" y="407"/>
                      <a:pt x="182" y="405"/>
                      <a:pt x="186" y="405"/>
                    </a:cubicBezTo>
                    <a:cubicBezTo>
                      <a:pt x="187" y="402"/>
                      <a:pt x="187" y="399"/>
                      <a:pt x="186" y="397"/>
                    </a:cubicBezTo>
                    <a:cubicBezTo>
                      <a:pt x="186" y="395"/>
                      <a:pt x="184" y="395"/>
                      <a:pt x="184" y="393"/>
                    </a:cubicBezTo>
                    <a:cubicBezTo>
                      <a:pt x="183" y="392"/>
                      <a:pt x="183" y="391"/>
                      <a:pt x="183" y="389"/>
                    </a:cubicBezTo>
                    <a:cubicBezTo>
                      <a:pt x="183" y="387"/>
                      <a:pt x="181" y="381"/>
                      <a:pt x="184" y="379"/>
                    </a:cubicBezTo>
                    <a:cubicBezTo>
                      <a:pt x="185" y="378"/>
                      <a:pt x="189" y="380"/>
                      <a:pt x="188" y="376"/>
                    </a:cubicBezTo>
                    <a:cubicBezTo>
                      <a:pt x="187" y="373"/>
                      <a:pt x="186" y="372"/>
                      <a:pt x="184" y="370"/>
                    </a:cubicBezTo>
                    <a:cubicBezTo>
                      <a:pt x="181" y="367"/>
                      <a:pt x="182" y="367"/>
                      <a:pt x="181" y="364"/>
                    </a:cubicBezTo>
                    <a:cubicBezTo>
                      <a:pt x="181" y="361"/>
                      <a:pt x="179" y="360"/>
                      <a:pt x="179" y="357"/>
                    </a:cubicBezTo>
                    <a:cubicBezTo>
                      <a:pt x="178" y="354"/>
                      <a:pt x="178" y="353"/>
                      <a:pt x="176" y="351"/>
                    </a:cubicBezTo>
                    <a:cubicBezTo>
                      <a:pt x="174" y="350"/>
                      <a:pt x="172" y="350"/>
                      <a:pt x="171" y="349"/>
                    </a:cubicBezTo>
                    <a:cubicBezTo>
                      <a:pt x="169" y="347"/>
                      <a:pt x="161" y="342"/>
                      <a:pt x="162" y="339"/>
                    </a:cubicBezTo>
                    <a:cubicBezTo>
                      <a:pt x="165" y="339"/>
                      <a:pt x="167" y="339"/>
                      <a:pt x="169" y="338"/>
                    </a:cubicBezTo>
                    <a:cubicBezTo>
                      <a:pt x="173" y="335"/>
                      <a:pt x="167" y="334"/>
                      <a:pt x="169" y="332"/>
                    </a:cubicBezTo>
                    <a:cubicBezTo>
                      <a:pt x="169" y="330"/>
                      <a:pt x="174" y="328"/>
                      <a:pt x="176" y="328"/>
                    </a:cubicBezTo>
                    <a:cubicBezTo>
                      <a:pt x="178" y="327"/>
                      <a:pt x="181" y="325"/>
                      <a:pt x="183" y="325"/>
                    </a:cubicBezTo>
                    <a:cubicBezTo>
                      <a:pt x="188" y="324"/>
                      <a:pt x="194" y="325"/>
                      <a:pt x="194" y="318"/>
                    </a:cubicBezTo>
                    <a:cubicBezTo>
                      <a:pt x="194" y="318"/>
                      <a:pt x="194" y="316"/>
                      <a:pt x="194" y="315"/>
                    </a:cubicBezTo>
                    <a:cubicBezTo>
                      <a:pt x="195" y="314"/>
                      <a:pt x="196" y="315"/>
                      <a:pt x="198" y="314"/>
                    </a:cubicBezTo>
                    <a:cubicBezTo>
                      <a:pt x="200" y="313"/>
                      <a:pt x="200" y="309"/>
                      <a:pt x="203" y="308"/>
                    </a:cubicBezTo>
                    <a:cubicBezTo>
                      <a:pt x="205" y="310"/>
                      <a:pt x="202" y="311"/>
                      <a:pt x="202" y="313"/>
                    </a:cubicBezTo>
                    <a:cubicBezTo>
                      <a:pt x="204" y="314"/>
                      <a:pt x="207" y="314"/>
                      <a:pt x="209" y="314"/>
                    </a:cubicBezTo>
                    <a:cubicBezTo>
                      <a:pt x="210" y="314"/>
                      <a:pt x="212" y="312"/>
                      <a:pt x="213" y="313"/>
                    </a:cubicBezTo>
                    <a:cubicBezTo>
                      <a:pt x="214" y="314"/>
                      <a:pt x="216" y="318"/>
                      <a:pt x="217" y="319"/>
                    </a:cubicBezTo>
                    <a:cubicBezTo>
                      <a:pt x="219" y="321"/>
                      <a:pt x="222" y="322"/>
                      <a:pt x="225" y="322"/>
                    </a:cubicBezTo>
                    <a:cubicBezTo>
                      <a:pt x="227" y="322"/>
                      <a:pt x="229" y="321"/>
                      <a:pt x="231" y="321"/>
                    </a:cubicBezTo>
                    <a:cubicBezTo>
                      <a:pt x="232" y="321"/>
                      <a:pt x="233" y="321"/>
                      <a:pt x="234" y="321"/>
                    </a:cubicBezTo>
                    <a:cubicBezTo>
                      <a:pt x="235" y="322"/>
                      <a:pt x="235" y="323"/>
                      <a:pt x="236" y="324"/>
                    </a:cubicBezTo>
                    <a:cubicBezTo>
                      <a:pt x="239" y="326"/>
                      <a:pt x="240" y="323"/>
                      <a:pt x="242" y="322"/>
                    </a:cubicBezTo>
                    <a:cubicBezTo>
                      <a:pt x="243" y="321"/>
                      <a:pt x="246" y="322"/>
                      <a:pt x="248" y="322"/>
                    </a:cubicBezTo>
                    <a:cubicBezTo>
                      <a:pt x="252" y="320"/>
                      <a:pt x="256" y="319"/>
                      <a:pt x="260" y="320"/>
                    </a:cubicBezTo>
                    <a:cubicBezTo>
                      <a:pt x="262" y="320"/>
                      <a:pt x="265" y="320"/>
                      <a:pt x="267" y="320"/>
                    </a:cubicBezTo>
                    <a:cubicBezTo>
                      <a:pt x="269" y="321"/>
                      <a:pt x="271" y="323"/>
                      <a:pt x="273" y="323"/>
                    </a:cubicBezTo>
                    <a:cubicBezTo>
                      <a:pt x="275" y="323"/>
                      <a:pt x="277" y="323"/>
                      <a:pt x="279" y="323"/>
                    </a:cubicBezTo>
                    <a:cubicBezTo>
                      <a:pt x="280" y="323"/>
                      <a:pt x="280" y="324"/>
                      <a:pt x="282" y="324"/>
                    </a:cubicBezTo>
                    <a:cubicBezTo>
                      <a:pt x="283" y="325"/>
                      <a:pt x="284" y="324"/>
                      <a:pt x="285" y="324"/>
                    </a:cubicBezTo>
                    <a:cubicBezTo>
                      <a:pt x="290" y="325"/>
                      <a:pt x="293" y="328"/>
                      <a:pt x="298" y="328"/>
                    </a:cubicBezTo>
                    <a:cubicBezTo>
                      <a:pt x="302" y="328"/>
                      <a:pt x="307" y="328"/>
                      <a:pt x="308" y="334"/>
                    </a:cubicBezTo>
                    <a:cubicBezTo>
                      <a:pt x="308" y="335"/>
                      <a:pt x="308" y="337"/>
                      <a:pt x="308" y="338"/>
                    </a:cubicBezTo>
                    <a:cubicBezTo>
                      <a:pt x="311" y="339"/>
                      <a:pt x="311" y="338"/>
                      <a:pt x="312" y="340"/>
                    </a:cubicBezTo>
                    <a:cubicBezTo>
                      <a:pt x="314" y="342"/>
                      <a:pt x="316" y="340"/>
                      <a:pt x="318" y="340"/>
                    </a:cubicBezTo>
                    <a:cubicBezTo>
                      <a:pt x="320" y="340"/>
                      <a:pt x="319" y="342"/>
                      <a:pt x="320" y="344"/>
                    </a:cubicBezTo>
                    <a:cubicBezTo>
                      <a:pt x="321" y="346"/>
                      <a:pt x="322" y="345"/>
                      <a:pt x="323" y="346"/>
                    </a:cubicBezTo>
                    <a:cubicBezTo>
                      <a:pt x="326" y="348"/>
                      <a:pt x="327" y="351"/>
                      <a:pt x="327" y="354"/>
                    </a:cubicBezTo>
                    <a:cubicBezTo>
                      <a:pt x="327" y="355"/>
                      <a:pt x="326" y="357"/>
                      <a:pt x="326" y="358"/>
                    </a:cubicBezTo>
                    <a:cubicBezTo>
                      <a:pt x="326" y="360"/>
                      <a:pt x="327" y="361"/>
                      <a:pt x="328" y="362"/>
                    </a:cubicBezTo>
                    <a:cubicBezTo>
                      <a:pt x="329" y="364"/>
                      <a:pt x="330" y="365"/>
                      <a:pt x="331" y="366"/>
                    </a:cubicBezTo>
                    <a:cubicBezTo>
                      <a:pt x="333" y="368"/>
                      <a:pt x="332" y="371"/>
                      <a:pt x="332" y="373"/>
                    </a:cubicBezTo>
                    <a:cubicBezTo>
                      <a:pt x="333" y="375"/>
                      <a:pt x="333" y="378"/>
                      <a:pt x="331" y="380"/>
                    </a:cubicBezTo>
                    <a:cubicBezTo>
                      <a:pt x="330" y="381"/>
                      <a:pt x="329" y="382"/>
                      <a:pt x="328" y="383"/>
                    </a:cubicBezTo>
                    <a:cubicBezTo>
                      <a:pt x="327" y="384"/>
                      <a:pt x="328" y="385"/>
                      <a:pt x="328" y="387"/>
                    </a:cubicBezTo>
                    <a:cubicBezTo>
                      <a:pt x="327" y="390"/>
                      <a:pt x="324" y="389"/>
                      <a:pt x="321" y="391"/>
                    </a:cubicBezTo>
                    <a:cubicBezTo>
                      <a:pt x="318" y="392"/>
                      <a:pt x="317" y="394"/>
                      <a:pt x="317" y="396"/>
                    </a:cubicBezTo>
                    <a:cubicBezTo>
                      <a:pt x="317" y="396"/>
                      <a:pt x="317" y="396"/>
                      <a:pt x="317" y="397"/>
                    </a:cubicBezTo>
                    <a:cubicBezTo>
                      <a:pt x="318" y="397"/>
                      <a:pt x="319" y="399"/>
                      <a:pt x="321" y="400"/>
                    </a:cubicBezTo>
                    <a:cubicBezTo>
                      <a:pt x="324" y="402"/>
                      <a:pt x="328" y="400"/>
                      <a:pt x="331" y="402"/>
                    </a:cubicBezTo>
                    <a:cubicBezTo>
                      <a:pt x="334" y="405"/>
                      <a:pt x="334" y="410"/>
                      <a:pt x="337" y="414"/>
                    </a:cubicBezTo>
                    <a:cubicBezTo>
                      <a:pt x="339" y="416"/>
                      <a:pt x="341" y="421"/>
                      <a:pt x="344" y="422"/>
                    </a:cubicBezTo>
                    <a:cubicBezTo>
                      <a:pt x="349" y="424"/>
                      <a:pt x="354" y="420"/>
                      <a:pt x="358" y="418"/>
                    </a:cubicBezTo>
                    <a:cubicBezTo>
                      <a:pt x="360" y="417"/>
                      <a:pt x="363" y="418"/>
                      <a:pt x="365" y="417"/>
                    </a:cubicBezTo>
                    <a:cubicBezTo>
                      <a:pt x="367" y="416"/>
                      <a:pt x="368" y="414"/>
                      <a:pt x="369" y="412"/>
                    </a:cubicBezTo>
                    <a:cubicBezTo>
                      <a:pt x="372" y="409"/>
                      <a:pt x="373" y="404"/>
                      <a:pt x="376" y="400"/>
                    </a:cubicBezTo>
                    <a:cubicBezTo>
                      <a:pt x="377" y="397"/>
                      <a:pt x="380" y="395"/>
                      <a:pt x="382" y="392"/>
                    </a:cubicBezTo>
                    <a:cubicBezTo>
                      <a:pt x="383" y="387"/>
                      <a:pt x="389" y="386"/>
                      <a:pt x="393" y="383"/>
                    </a:cubicBezTo>
                    <a:cubicBezTo>
                      <a:pt x="397" y="381"/>
                      <a:pt x="397" y="376"/>
                      <a:pt x="400" y="373"/>
                    </a:cubicBezTo>
                    <a:cubicBezTo>
                      <a:pt x="403" y="370"/>
                      <a:pt x="408" y="371"/>
                      <a:pt x="409" y="367"/>
                    </a:cubicBezTo>
                    <a:cubicBezTo>
                      <a:pt x="410" y="363"/>
                      <a:pt x="405" y="360"/>
                      <a:pt x="407" y="355"/>
                    </a:cubicBezTo>
                    <a:cubicBezTo>
                      <a:pt x="409" y="350"/>
                      <a:pt x="409" y="348"/>
                      <a:pt x="414" y="348"/>
                    </a:cubicBezTo>
                    <a:cubicBezTo>
                      <a:pt x="419" y="348"/>
                      <a:pt x="419" y="345"/>
                      <a:pt x="420" y="341"/>
                    </a:cubicBezTo>
                    <a:cubicBezTo>
                      <a:pt x="421" y="338"/>
                      <a:pt x="423" y="335"/>
                      <a:pt x="424" y="332"/>
                    </a:cubicBezTo>
                    <a:cubicBezTo>
                      <a:pt x="426" y="328"/>
                      <a:pt x="427" y="325"/>
                      <a:pt x="428" y="321"/>
                    </a:cubicBezTo>
                    <a:cubicBezTo>
                      <a:pt x="429" y="318"/>
                      <a:pt x="429" y="310"/>
                      <a:pt x="426" y="307"/>
                    </a:cubicBezTo>
                    <a:close/>
                  </a:path>
                </a:pathLst>
              </a:custGeom>
              <a:solidFill>
                <a:schemeClr val="accent6">
                  <a:lumMod val="20000"/>
                  <a:lumOff val="8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nvGrpSpPr>
              <p:cNvPr id="359" name="グループ化 358"/>
              <p:cNvGrpSpPr/>
              <p:nvPr/>
            </p:nvGrpSpPr>
            <p:grpSpPr>
              <a:xfrm>
                <a:off x="3803650" y="1861788"/>
                <a:ext cx="2758568" cy="2689225"/>
                <a:chOff x="3803650" y="1861788"/>
                <a:chExt cx="2758568" cy="2689225"/>
              </a:xfrm>
              <a:grpFill/>
            </p:grpSpPr>
            <p:sp>
              <p:nvSpPr>
                <p:cNvPr id="366" name="Freeform 100"/>
                <p:cNvSpPr>
                  <a:spLocks/>
                </p:cNvSpPr>
                <p:nvPr/>
              </p:nvSpPr>
              <p:spPr bwMode="auto">
                <a:xfrm>
                  <a:off x="4125913" y="4043363"/>
                  <a:ext cx="255587" cy="146050"/>
                </a:xfrm>
                <a:custGeom>
                  <a:avLst/>
                  <a:gdLst>
                    <a:gd name="T0" fmla="*/ 24 w 161"/>
                    <a:gd name="T1" fmla="*/ 80 h 92"/>
                    <a:gd name="T2" fmla="*/ 7 w 161"/>
                    <a:gd name="T3" fmla="*/ 28 h 92"/>
                    <a:gd name="T4" fmla="*/ 14 w 161"/>
                    <a:gd name="T5" fmla="*/ 21 h 92"/>
                    <a:gd name="T6" fmla="*/ 5 w 161"/>
                    <a:gd name="T7" fmla="*/ 19 h 92"/>
                    <a:gd name="T8" fmla="*/ 0 w 161"/>
                    <a:gd name="T9" fmla="*/ 0 h 92"/>
                    <a:gd name="T10" fmla="*/ 22 w 161"/>
                    <a:gd name="T11" fmla="*/ 2 h 92"/>
                    <a:gd name="T12" fmla="*/ 43 w 161"/>
                    <a:gd name="T13" fmla="*/ 11 h 92"/>
                    <a:gd name="T14" fmla="*/ 50 w 161"/>
                    <a:gd name="T15" fmla="*/ 9 h 92"/>
                    <a:gd name="T16" fmla="*/ 147 w 161"/>
                    <a:gd name="T17" fmla="*/ 11 h 92"/>
                    <a:gd name="T18" fmla="*/ 161 w 161"/>
                    <a:gd name="T19" fmla="*/ 73 h 92"/>
                    <a:gd name="T20" fmla="*/ 149 w 161"/>
                    <a:gd name="T21" fmla="*/ 73 h 92"/>
                    <a:gd name="T22" fmla="*/ 149 w 161"/>
                    <a:gd name="T23" fmla="*/ 92 h 92"/>
                    <a:gd name="T24" fmla="*/ 137 w 161"/>
                    <a:gd name="T25" fmla="*/ 92 h 92"/>
                    <a:gd name="T26" fmla="*/ 133 w 161"/>
                    <a:gd name="T27" fmla="*/ 80 h 92"/>
                    <a:gd name="T28" fmla="*/ 24 w 161"/>
                    <a:gd name="T29" fmla="*/ 8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1" h="92">
                      <a:moveTo>
                        <a:pt x="24" y="80"/>
                      </a:moveTo>
                      <a:lnTo>
                        <a:pt x="7" y="28"/>
                      </a:lnTo>
                      <a:lnTo>
                        <a:pt x="14" y="21"/>
                      </a:lnTo>
                      <a:lnTo>
                        <a:pt x="5" y="19"/>
                      </a:lnTo>
                      <a:lnTo>
                        <a:pt x="0" y="0"/>
                      </a:lnTo>
                      <a:lnTo>
                        <a:pt x="22" y="2"/>
                      </a:lnTo>
                      <a:lnTo>
                        <a:pt x="43" y="11"/>
                      </a:lnTo>
                      <a:lnTo>
                        <a:pt x="50" y="9"/>
                      </a:lnTo>
                      <a:lnTo>
                        <a:pt x="147" y="11"/>
                      </a:lnTo>
                      <a:lnTo>
                        <a:pt x="161" y="73"/>
                      </a:lnTo>
                      <a:lnTo>
                        <a:pt x="149" y="73"/>
                      </a:lnTo>
                      <a:lnTo>
                        <a:pt x="149" y="92"/>
                      </a:lnTo>
                      <a:lnTo>
                        <a:pt x="137" y="92"/>
                      </a:lnTo>
                      <a:lnTo>
                        <a:pt x="133" y="80"/>
                      </a:lnTo>
                      <a:lnTo>
                        <a:pt x="24" y="80"/>
                      </a:lnTo>
                      <a:close/>
                    </a:path>
                  </a:pathLst>
                </a:custGeom>
                <a:solidFill>
                  <a:srgbClr val="FFFF00"/>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7" name="Freeform 101"/>
                <p:cNvSpPr>
                  <a:spLocks/>
                </p:cNvSpPr>
                <p:nvPr/>
              </p:nvSpPr>
              <p:spPr bwMode="auto">
                <a:xfrm>
                  <a:off x="4114800" y="3686175"/>
                  <a:ext cx="525462" cy="338138"/>
                </a:xfrm>
                <a:custGeom>
                  <a:avLst/>
                  <a:gdLst>
                    <a:gd name="T0" fmla="*/ 0 w 140"/>
                    <a:gd name="T1" fmla="*/ 53 h 90"/>
                    <a:gd name="T2" fmla="*/ 0 w 140"/>
                    <a:gd name="T3" fmla="*/ 26 h 90"/>
                    <a:gd name="T4" fmla="*/ 10 w 140"/>
                    <a:gd name="T5" fmla="*/ 20 h 90"/>
                    <a:gd name="T6" fmla="*/ 22 w 140"/>
                    <a:gd name="T7" fmla="*/ 16 h 90"/>
                    <a:gd name="T8" fmla="*/ 58 w 140"/>
                    <a:gd name="T9" fmla="*/ 0 h 90"/>
                    <a:gd name="T10" fmla="*/ 61 w 140"/>
                    <a:gd name="T11" fmla="*/ 2 h 90"/>
                    <a:gd name="T12" fmla="*/ 63 w 140"/>
                    <a:gd name="T13" fmla="*/ 1 h 90"/>
                    <a:gd name="T14" fmla="*/ 82 w 140"/>
                    <a:gd name="T15" fmla="*/ 9 h 90"/>
                    <a:gd name="T16" fmla="*/ 108 w 140"/>
                    <a:gd name="T17" fmla="*/ 4 h 90"/>
                    <a:gd name="T18" fmla="*/ 110 w 140"/>
                    <a:gd name="T19" fmla="*/ 7 h 90"/>
                    <a:gd name="T20" fmla="*/ 115 w 140"/>
                    <a:gd name="T21" fmla="*/ 5 h 90"/>
                    <a:gd name="T22" fmla="*/ 128 w 140"/>
                    <a:gd name="T23" fmla="*/ 13 h 90"/>
                    <a:gd name="T24" fmla="*/ 128 w 140"/>
                    <a:gd name="T25" fmla="*/ 15 h 90"/>
                    <a:gd name="T26" fmla="*/ 132 w 140"/>
                    <a:gd name="T27" fmla="*/ 14 h 90"/>
                    <a:gd name="T28" fmla="*/ 140 w 140"/>
                    <a:gd name="T29" fmla="*/ 63 h 90"/>
                    <a:gd name="T30" fmla="*/ 136 w 140"/>
                    <a:gd name="T31" fmla="*/ 67 h 90"/>
                    <a:gd name="T32" fmla="*/ 113 w 140"/>
                    <a:gd name="T33" fmla="*/ 77 h 90"/>
                    <a:gd name="T34" fmla="*/ 111 w 140"/>
                    <a:gd name="T35" fmla="*/ 80 h 90"/>
                    <a:gd name="T36" fmla="*/ 107 w 140"/>
                    <a:gd name="T37" fmla="*/ 80 h 90"/>
                    <a:gd name="T38" fmla="*/ 76 w 140"/>
                    <a:gd name="T39" fmla="*/ 90 h 90"/>
                    <a:gd name="T40" fmla="*/ 71 w 140"/>
                    <a:gd name="T41" fmla="*/ 75 h 90"/>
                    <a:gd name="T42" fmla="*/ 38 w 140"/>
                    <a:gd name="T43" fmla="*/ 74 h 90"/>
                    <a:gd name="T44" fmla="*/ 29 w 140"/>
                    <a:gd name="T45" fmla="*/ 61 h 90"/>
                    <a:gd name="T46" fmla="*/ 52 w 140"/>
                    <a:gd name="T47" fmla="*/ 39 h 90"/>
                    <a:gd name="T48" fmla="*/ 44 w 140"/>
                    <a:gd name="T49" fmla="*/ 31 h 90"/>
                    <a:gd name="T50" fmla="*/ 20 w 140"/>
                    <a:gd name="T51" fmla="*/ 53 h 90"/>
                    <a:gd name="T52" fmla="*/ 0 w 140"/>
                    <a:gd name="T53" fmla="*/ 53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90">
                      <a:moveTo>
                        <a:pt x="0" y="53"/>
                      </a:moveTo>
                      <a:cubicBezTo>
                        <a:pt x="0" y="26"/>
                        <a:pt x="0" y="26"/>
                        <a:pt x="0" y="26"/>
                      </a:cubicBezTo>
                      <a:cubicBezTo>
                        <a:pt x="10" y="20"/>
                        <a:pt x="10" y="20"/>
                        <a:pt x="10" y="20"/>
                      </a:cubicBezTo>
                      <a:cubicBezTo>
                        <a:pt x="16" y="24"/>
                        <a:pt x="24" y="20"/>
                        <a:pt x="22" y="16"/>
                      </a:cubicBezTo>
                      <a:cubicBezTo>
                        <a:pt x="58" y="0"/>
                        <a:pt x="58" y="0"/>
                        <a:pt x="58" y="0"/>
                      </a:cubicBezTo>
                      <a:cubicBezTo>
                        <a:pt x="61" y="2"/>
                        <a:pt x="61" y="2"/>
                        <a:pt x="61" y="2"/>
                      </a:cubicBezTo>
                      <a:cubicBezTo>
                        <a:pt x="63" y="1"/>
                        <a:pt x="63" y="1"/>
                        <a:pt x="63" y="1"/>
                      </a:cubicBezTo>
                      <a:cubicBezTo>
                        <a:pt x="82" y="9"/>
                        <a:pt x="82" y="9"/>
                        <a:pt x="82" y="9"/>
                      </a:cubicBezTo>
                      <a:cubicBezTo>
                        <a:pt x="108" y="4"/>
                        <a:pt x="108" y="4"/>
                        <a:pt x="108" y="4"/>
                      </a:cubicBezTo>
                      <a:cubicBezTo>
                        <a:pt x="110" y="7"/>
                        <a:pt x="110" y="7"/>
                        <a:pt x="110" y="7"/>
                      </a:cubicBezTo>
                      <a:cubicBezTo>
                        <a:pt x="115" y="5"/>
                        <a:pt x="115" y="5"/>
                        <a:pt x="115" y="5"/>
                      </a:cubicBezTo>
                      <a:cubicBezTo>
                        <a:pt x="128" y="13"/>
                        <a:pt x="128" y="13"/>
                        <a:pt x="128" y="13"/>
                      </a:cubicBezTo>
                      <a:cubicBezTo>
                        <a:pt x="128" y="15"/>
                        <a:pt x="128" y="15"/>
                        <a:pt x="128" y="15"/>
                      </a:cubicBezTo>
                      <a:cubicBezTo>
                        <a:pt x="132" y="14"/>
                        <a:pt x="132" y="14"/>
                        <a:pt x="132" y="14"/>
                      </a:cubicBezTo>
                      <a:cubicBezTo>
                        <a:pt x="140" y="63"/>
                        <a:pt x="140" y="63"/>
                        <a:pt x="140" y="63"/>
                      </a:cubicBezTo>
                      <a:cubicBezTo>
                        <a:pt x="136" y="67"/>
                        <a:pt x="136" y="67"/>
                        <a:pt x="136" y="67"/>
                      </a:cubicBezTo>
                      <a:cubicBezTo>
                        <a:pt x="113" y="77"/>
                        <a:pt x="113" y="77"/>
                        <a:pt x="113" y="77"/>
                      </a:cubicBezTo>
                      <a:cubicBezTo>
                        <a:pt x="111" y="80"/>
                        <a:pt x="111" y="80"/>
                        <a:pt x="111" y="80"/>
                      </a:cubicBezTo>
                      <a:cubicBezTo>
                        <a:pt x="107" y="80"/>
                        <a:pt x="107" y="80"/>
                        <a:pt x="107" y="80"/>
                      </a:cubicBezTo>
                      <a:cubicBezTo>
                        <a:pt x="76" y="90"/>
                        <a:pt x="76" y="90"/>
                        <a:pt x="76" y="90"/>
                      </a:cubicBezTo>
                      <a:cubicBezTo>
                        <a:pt x="71" y="75"/>
                        <a:pt x="71" y="75"/>
                        <a:pt x="71" y="75"/>
                      </a:cubicBezTo>
                      <a:cubicBezTo>
                        <a:pt x="38" y="74"/>
                        <a:pt x="38" y="74"/>
                        <a:pt x="38" y="74"/>
                      </a:cubicBezTo>
                      <a:cubicBezTo>
                        <a:pt x="29" y="61"/>
                        <a:pt x="29" y="61"/>
                        <a:pt x="29" y="61"/>
                      </a:cubicBezTo>
                      <a:cubicBezTo>
                        <a:pt x="52" y="39"/>
                        <a:pt x="52" y="39"/>
                        <a:pt x="52" y="39"/>
                      </a:cubicBezTo>
                      <a:cubicBezTo>
                        <a:pt x="44" y="31"/>
                        <a:pt x="44" y="31"/>
                        <a:pt x="44" y="31"/>
                      </a:cubicBezTo>
                      <a:cubicBezTo>
                        <a:pt x="20" y="53"/>
                        <a:pt x="20" y="53"/>
                        <a:pt x="20" y="53"/>
                      </a:cubicBezTo>
                      <a:lnTo>
                        <a:pt x="0" y="53"/>
                      </a:lnTo>
                      <a:close/>
                    </a:path>
                  </a:pathLst>
                </a:custGeom>
                <a:solidFill>
                  <a:srgbClr val="FFFF00"/>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8" name="Freeform 102"/>
                <p:cNvSpPr>
                  <a:spLocks/>
                </p:cNvSpPr>
                <p:nvPr/>
              </p:nvSpPr>
              <p:spPr bwMode="auto">
                <a:xfrm>
                  <a:off x="3803650" y="3465513"/>
                  <a:ext cx="379412" cy="261938"/>
                </a:xfrm>
                <a:custGeom>
                  <a:avLst/>
                  <a:gdLst>
                    <a:gd name="T0" fmla="*/ 149 w 239"/>
                    <a:gd name="T1" fmla="*/ 165 h 165"/>
                    <a:gd name="T2" fmla="*/ 45 w 239"/>
                    <a:gd name="T3" fmla="*/ 153 h 165"/>
                    <a:gd name="T4" fmla="*/ 0 w 239"/>
                    <a:gd name="T5" fmla="*/ 75 h 165"/>
                    <a:gd name="T6" fmla="*/ 47 w 239"/>
                    <a:gd name="T7" fmla="*/ 0 h 165"/>
                    <a:gd name="T8" fmla="*/ 203 w 239"/>
                    <a:gd name="T9" fmla="*/ 28 h 165"/>
                    <a:gd name="T10" fmla="*/ 239 w 239"/>
                    <a:gd name="T11" fmla="*/ 57 h 165"/>
                    <a:gd name="T12" fmla="*/ 149 w 239"/>
                    <a:gd name="T13" fmla="*/ 165 h 165"/>
                  </a:gdLst>
                  <a:ahLst/>
                  <a:cxnLst>
                    <a:cxn ang="0">
                      <a:pos x="T0" y="T1"/>
                    </a:cxn>
                    <a:cxn ang="0">
                      <a:pos x="T2" y="T3"/>
                    </a:cxn>
                    <a:cxn ang="0">
                      <a:pos x="T4" y="T5"/>
                    </a:cxn>
                    <a:cxn ang="0">
                      <a:pos x="T6" y="T7"/>
                    </a:cxn>
                    <a:cxn ang="0">
                      <a:pos x="T8" y="T9"/>
                    </a:cxn>
                    <a:cxn ang="0">
                      <a:pos x="T10" y="T11"/>
                    </a:cxn>
                    <a:cxn ang="0">
                      <a:pos x="T12" y="T13"/>
                    </a:cxn>
                  </a:cxnLst>
                  <a:rect l="0" t="0" r="r" b="b"/>
                  <a:pathLst>
                    <a:path w="239" h="165">
                      <a:moveTo>
                        <a:pt x="149" y="165"/>
                      </a:moveTo>
                      <a:lnTo>
                        <a:pt x="45" y="153"/>
                      </a:lnTo>
                      <a:lnTo>
                        <a:pt x="0" y="75"/>
                      </a:lnTo>
                      <a:lnTo>
                        <a:pt x="47" y="0"/>
                      </a:lnTo>
                      <a:lnTo>
                        <a:pt x="203" y="28"/>
                      </a:lnTo>
                      <a:lnTo>
                        <a:pt x="239" y="57"/>
                      </a:lnTo>
                      <a:lnTo>
                        <a:pt x="149" y="165"/>
                      </a:lnTo>
                      <a:close/>
                    </a:path>
                  </a:pathLst>
                </a:custGeom>
                <a:solidFill>
                  <a:srgbClr val="FFFF00"/>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9" name="Freeform 103"/>
                <p:cNvSpPr>
                  <a:spLocks/>
                </p:cNvSpPr>
                <p:nvPr/>
              </p:nvSpPr>
              <p:spPr bwMode="auto">
                <a:xfrm>
                  <a:off x="3971925" y="3273425"/>
                  <a:ext cx="293687" cy="206375"/>
                </a:xfrm>
                <a:custGeom>
                  <a:avLst/>
                  <a:gdLst>
                    <a:gd name="T0" fmla="*/ 0 w 185"/>
                    <a:gd name="T1" fmla="*/ 97 h 130"/>
                    <a:gd name="T2" fmla="*/ 10 w 185"/>
                    <a:gd name="T3" fmla="*/ 43 h 130"/>
                    <a:gd name="T4" fmla="*/ 121 w 185"/>
                    <a:gd name="T5" fmla="*/ 0 h 130"/>
                    <a:gd name="T6" fmla="*/ 173 w 185"/>
                    <a:gd name="T7" fmla="*/ 41 h 130"/>
                    <a:gd name="T8" fmla="*/ 170 w 185"/>
                    <a:gd name="T9" fmla="*/ 64 h 130"/>
                    <a:gd name="T10" fmla="*/ 185 w 185"/>
                    <a:gd name="T11" fmla="*/ 67 h 130"/>
                    <a:gd name="T12" fmla="*/ 175 w 185"/>
                    <a:gd name="T13" fmla="*/ 130 h 130"/>
                    <a:gd name="T14" fmla="*/ 0 w 185"/>
                    <a:gd name="T15" fmla="*/ 97 h 1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85" h="130">
                      <a:moveTo>
                        <a:pt x="0" y="97"/>
                      </a:moveTo>
                      <a:lnTo>
                        <a:pt x="10" y="43"/>
                      </a:lnTo>
                      <a:lnTo>
                        <a:pt x="121" y="0"/>
                      </a:lnTo>
                      <a:lnTo>
                        <a:pt x="173" y="41"/>
                      </a:lnTo>
                      <a:lnTo>
                        <a:pt x="170" y="64"/>
                      </a:lnTo>
                      <a:lnTo>
                        <a:pt x="185" y="67"/>
                      </a:lnTo>
                      <a:lnTo>
                        <a:pt x="175" y="130"/>
                      </a:lnTo>
                      <a:lnTo>
                        <a:pt x="0" y="97"/>
                      </a:lnTo>
                      <a:close/>
                    </a:path>
                  </a:pathLst>
                </a:custGeom>
                <a:solidFill>
                  <a:srgbClr val="FFFF00"/>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70" name="Freeform 104"/>
                <p:cNvSpPr>
                  <a:spLocks/>
                </p:cNvSpPr>
                <p:nvPr/>
              </p:nvSpPr>
              <p:spPr bwMode="auto">
                <a:xfrm>
                  <a:off x="4211131" y="1861788"/>
                  <a:ext cx="2351087" cy="2689225"/>
                </a:xfrm>
                <a:custGeom>
                  <a:avLst/>
                  <a:gdLst>
                    <a:gd name="T0" fmla="*/ 468 w 627"/>
                    <a:gd name="T1" fmla="*/ 32 h 717"/>
                    <a:gd name="T2" fmla="*/ 454 w 627"/>
                    <a:gd name="T3" fmla="*/ 0 h 717"/>
                    <a:gd name="T4" fmla="*/ 424 w 627"/>
                    <a:gd name="T5" fmla="*/ 31 h 717"/>
                    <a:gd name="T6" fmla="*/ 399 w 627"/>
                    <a:gd name="T7" fmla="*/ 56 h 717"/>
                    <a:gd name="T8" fmla="*/ 399 w 627"/>
                    <a:gd name="T9" fmla="*/ 75 h 717"/>
                    <a:gd name="T10" fmla="*/ 350 w 627"/>
                    <a:gd name="T11" fmla="*/ 79 h 717"/>
                    <a:gd name="T12" fmla="*/ 311 w 627"/>
                    <a:gd name="T13" fmla="*/ 86 h 717"/>
                    <a:gd name="T14" fmla="*/ 289 w 627"/>
                    <a:gd name="T15" fmla="*/ 70 h 717"/>
                    <a:gd name="T16" fmla="*/ 257 w 627"/>
                    <a:gd name="T17" fmla="*/ 83 h 717"/>
                    <a:gd name="T18" fmla="*/ 242 w 627"/>
                    <a:gd name="T19" fmla="*/ 120 h 717"/>
                    <a:gd name="T20" fmla="*/ 209 w 627"/>
                    <a:gd name="T21" fmla="*/ 142 h 717"/>
                    <a:gd name="T22" fmla="*/ 176 w 627"/>
                    <a:gd name="T23" fmla="*/ 139 h 717"/>
                    <a:gd name="T24" fmla="*/ 91 w 627"/>
                    <a:gd name="T25" fmla="*/ 217 h 717"/>
                    <a:gd name="T26" fmla="*/ 20 w 627"/>
                    <a:gd name="T27" fmla="*/ 305 h 717"/>
                    <a:gd name="T28" fmla="*/ 36 w 627"/>
                    <a:gd name="T29" fmla="*/ 375 h 717"/>
                    <a:gd name="T30" fmla="*/ 60 w 627"/>
                    <a:gd name="T31" fmla="*/ 413 h 717"/>
                    <a:gd name="T32" fmla="*/ 38 w 627"/>
                    <a:gd name="T33" fmla="*/ 444 h 717"/>
                    <a:gd name="T34" fmla="*/ 75 w 627"/>
                    <a:gd name="T35" fmla="*/ 454 h 717"/>
                    <a:gd name="T36" fmla="*/ 113 w 627"/>
                    <a:gd name="T37" fmla="*/ 471 h 717"/>
                    <a:gd name="T38" fmla="*/ 128 w 627"/>
                    <a:gd name="T39" fmla="*/ 480 h 717"/>
                    <a:gd name="T40" fmla="*/ 139 w 627"/>
                    <a:gd name="T41" fmla="*/ 526 h 717"/>
                    <a:gd name="T42" fmla="*/ 120 w 627"/>
                    <a:gd name="T43" fmla="*/ 586 h 717"/>
                    <a:gd name="T44" fmla="*/ 85 w 627"/>
                    <a:gd name="T45" fmla="*/ 595 h 717"/>
                    <a:gd name="T46" fmla="*/ 67 w 627"/>
                    <a:gd name="T47" fmla="*/ 601 h 717"/>
                    <a:gd name="T48" fmla="*/ 104 w 627"/>
                    <a:gd name="T49" fmla="*/ 631 h 717"/>
                    <a:gd name="T50" fmla="*/ 178 w 627"/>
                    <a:gd name="T51" fmla="*/ 646 h 717"/>
                    <a:gd name="T52" fmla="*/ 280 w 627"/>
                    <a:gd name="T53" fmla="*/ 684 h 717"/>
                    <a:gd name="T54" fmla="*/ 336 w 627"/>
                    <a:gd name="T55" fmla="*/ 710 h 717"/>
                    <a:gd name="T56" fmla="*/ 396 w 627"/>
                    <a:gd name="T57" fmla="*/ 683 h 717"/>
                    <a:gd name="T58" fmla="*/ 447 w 627"/>
                    <a:gd name="T59" fmla="*/ 669 h 717"/>
                    <a:gd name="T60" fmla="*/ 499 w 627"/>
                    <a:gd name="T61" fmla="*/ 682 h 717"/>
                    <a:gd name="T62" fmla="*/ 526 w 627"/>
                    <a:gd name="T63" fmla="*/ 694 h 717"/>
                    <a:gd name="T64" fmla="*/ 538 w 627"/>
                    <a:gd name="T65" fmla="*/ 693 h 717"/>
                    <a:gd name="T66" fmla="*/ 564 w 627"/>
                    <a:gd name="T67" fmla="*/ 678 h 717"/>
                    <a:gd name="T68" fmla="*/ 584 w 627"/>
                    <a:gd name="T69" fmla="*/ 646 h 717"/>
                    <a:gd name="T70" fmla="*/ 554 w 627"/>
                    <a:gd name="T71" fmla="*/ 606 h 717"/>
                    <a:gd name="T72" fmla="*/ 505 w 627"/>
                    <a:gd name="T73" fmla="*/ 597 h 717"/>
                    <a:gd name="T74" fmla="*/ 550 w 627"/>
                    <a:gd name="T75" fmla="*/ 577 h 717"/>
                    <a:gd name="T76" fmla="*/ 530 w 627"/>
                    <a:gd name="T77" fmla="*/ 528 h 717"/>
                    <a:gd name="T78" fmla="*/ 502 w 627"/>
                    <a:gd name="T79" fmla="*/ 485 h 717"/>
                    <a:gd name="T80" fmla="*/ 512 w 627"/>
                    <a:gd name="T81" fmla="*/ 440 h 717"/>
                    <a:gd name="T82" fmla="*/ 495 w 627"/>
                    <a:gd name="T83" fmla="*/ 416 h 717"/>
                    <a:gd name="T84" fmla="*/ 506 w 627"/>
                    <a:gd name="T85" fmla="*/ 385 h 717"/>
                    <a:gd name="T86" fmla="*/ 569 w 627"/>
                    <a:gd name="T87" fmla="*/ 298 h 717"/>
                    <a:gd name="T88" fmla="*/ 600 w 627"/>
                    <a:gd name="T89" fmla="*/ 261 h 717"/>
                    <a:gd name="T90" fmla="*/ 606 w 627"/>
                    <a:gd name="T91" fmla="*/ 243 h 717"/>
                    <a:gd name="T92" fmla="*/ 626 w 627"/>
                    <a:gd name="T93" fmla="*/ 213 h 717"/>
                    <a:gd name="T94" fmla="*/ 585 w 627"/>
                    <a:gd name="T95" fmla="*/ 219 h 717"/>
                    <a:gd name="T96" fmla="*/ 574 w 627"/>
                    <a:gd name="T97" fmla="*/ 188 h 717"/>
                    <a:gd name="T98" fmla="*/ 556 w 627"/>
                    <a:gd name="T99" fmla="*/ 221 h 717"/>
                    <a:gd name="T100" fmla="*/ 531 w 627"/>
                    <a:gd name="T101" fmla="*/ 229 h 717"/>
                    <a:gd name="T102" fmla="*/ 511 w 627"/>
                    <a:gd name="T103" fmla="*/ 172 h 717"/>
                    <a:gd name="T104" fmla="*/ 483 w 627"/>
                    <a:gd name="T105" fmla="*/ 157 h 717"/>
                    <a:gd name="T106" fmla="*/ 503 w 627"/>
                    <a:gd name="T107" fmla="*/ 115 h 717"/>
                    <a:gd name="T108" fmla="*/ 499 w 627"/>
                    <a:gd name="T109" fmla="*/ 55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7" h="717">
                      <a:moveTo>
                        <a:pt x="496" y="51"/>
                      </a:moveTo>
                      <a:cubicBezTo>
                        <a:pt x="495" y="50"/>
                        <a:pt x="494" y="48"/>
                        <a:pt x="493" y="47"/>
                      </a:cubicBezTo>
                      <a:cubicBezTo>
                        <a:pt x="492" y="46"/>
                        <a:pt x="490" y="47"/>
                        <a:pt x="489" y="46"/>
                      </a:cubicBezTo>
                      <a:cubicBezTo>
                        <a:pt x="486" y="46"/>
                        <a:pt x="483" y="46"/>
                        <a:pt x="480" y="46"/>
                      </a:cubicBezTo>
                      <a:cubicBezTo>
                        <a:pt x="479" y="46"/>
                        <a:pt x="477" y="46"/>
                        <a:pt x="475" y="46"/>
                      </a:cubicBezTo>
                      <a:cubicBezTo>
                        <a:pt x="473" y="46"/>
                        <a:pt x="472" y="47"/>
                        <a:pt x="471" y="46"/>
                      </a:cubicBezTo>
                      <a:cubicBezTo>
                        <a:pt x="471" y="41"/>
                        <a:pt x="468" y="37"/>
                        <a:pt x="468" y="32"/>
                      </a:cubicBezTo>
                      <a:cubicBezTo>
                        <a:pt x="468" y="29"/>
                        <a:pt x="468" y="27"/>
                        <a:pt x="469" y="25"/>
                      </a:cubicBezTo>
                      <a:cubicBezTo>
                        <a:pt x="470" y="23"/>
                        <a:pt x="469" y="21"/>
                        <a:pt x="470" y="18"/>
                      </a:cubicBezTo>
                      <a:cubicBezTo>
                        <a:pt x="470" y="16"/>
                        <a:pt x="472" y="15"/>
                        <a:pt x="472" y="12"/>
                      </a:cubicBezTo>
                      <a:cubicBezTo>
                        <a:pt x="472" y="10"/>
                        <a:pt x="472" y="8"/>
                        <a:pt x="471" y="7"/>
                      </a:cubicBezTo>
                      <a:cubicBezTo>
                        <a:pt x="469" y="4"/>
                        <a:pt x="467" y="3"/>
                        <a:pt x="464" y="2"/>
                      </a:cubicBezTo>
                      <a:cubicBezTo>
                        <a:pt x="462" y="2"/>
                        <a:pt x="459" y="2"/>
                        <a:pt x="457" y="2"/>
                      </a:cubicBezTo>
                      <a:cubicBezTo>
                        <a:pt x="456" y="1"/>
                        <a:pt x="455" y="0"/>
                        <a:pt x="454" y="0"/>
                      </a:cubicBezTo>
                      <a:cubicBezTo>
                        <a:pt x="453" y="0"/>
                        <a:pt x="450" y="0"/>
                        <a:pt x="448" y="1"/>
                      </a:cubicBezTo>
                      <a:cubicBezTo>
                        <a:pt x="445" y="2"/>
                        <a:pt x="442" y="6"/>
                        <a:pt x="440" y="10"/>
                      </a:cubicBezTo>
                      <a:cubicBezTo>
                        <a:pt x="440" y="11"/>
                        <a:pt x="440" y="13"/>
                        <a:pt x="439" y="15"/>
                      </a:cubicBezTo>
                      <a:cubicBezTo>
                        <a:pt x="439" y="17"/>
                        <a:pt x="438" y="18"/>
                        <a:pt x="437" y="20"/>
                      </a:cubicBezTo>
                      <a:cubicBezTo>
                        <a:pt x="437" y="22"/>
                        <a:pt x="437" y="23"/>
                        <a:pt x="436" y="25"/>
                      </a:cubicBezTo>
                      <a:cubicBezTo>
                        <a:pt x="434" y="28"/>
                        <a:pt x="431" y="30"/>
                        <a:pt x="428" y="31"/>
                      </a:cubicBezTo>
                      <a:cubicBezTo>
                        <a:pt x="427" y="31"/>
                        <a:pt x="425" y="31"/>
                        <a:pt x="424" y="31"/>
                      </a:cubicBezTo>
                      <a:cubicBezTo>
                        <a:pt x="422" y="32"/>
                        <a:pt x="421" y="33"/>
                        <a:pt x="419" y="33"/>
                      </a:cubicBezTo>
                      <a:cubicBezTo>
                        <a:pt x="417" y="34"/>
                        <a:pt x="416" y="33"/>
                        <a:pt x="414" y="34"/>
                      </a:cubicBezTo>
                      <a:cubicBezTo>
                        <a:pt x="412" y="34"/>
                        <a:pt x="411" y="35"/>
                        <a:pt x="410" y="37"/>
                      </a:cubicBezTo>
                      <a:cubicBezTo>
                        <a:pt x="409" y="38"/>
                        <a:pt x="408" y="40"/>
                        <a:pt x="407" y="42"/>
                      </a:cubicBezTo>
                      <a:cubicBezTo>
                        <a:pt x="406" y="45"/>
                        <a:pt x="404" y="47"/>
                        <a:pt x="403" y="50"/>
                      </a:cubicBezTo>
                      <a:cubicBezTo>
                        <a:pt x="402" y="51"/>
                        <a:pt x="402" y="52"/>
                        <a:pt x="401" y="53"/>
                      </a:cubicBezTo>
                      <a:cubicBezTo>
                        <a:pt x="401" y="54"/>
                        <a:pt x="399" y="55"/>
                        <a:pt x="399" y="56"/>
                      </a:cubicBezTo>
                      <a:cubicBezTo>
                        <a:pt x="399" y="57"/>
                        <a:pt x="400" y="59"/>
                        <a:pt x="401" y="60"/>
                      </a:cubicBezTo>
                      <a:cubicBezTo>
                        <a:pt x="402" y="61"/>
                        <a:pt x="403" y="61"/>
                        <a:pt x="404" y="62"/>
                      </a:cubicBezTo>
                      <a:cubicBezTo>
                        <a:pt x="405" y="62"/>
                        <a:pt x="407" y="62"/>
                        <a:pt x="408" y="63"/>
                      </a:cubicBezTo>
                      <a:cubicBezTo>
                        <a:pt x="408" y="65"/>
                        <a:pt x="407" y="66"/>
                        <a:pt x="406" y="67"/>
                      </a:cubicBezTo>
                      <a:cubicBezTo>
                        <a:pt x="405" y="68"/>
                        <a:pt x="405" y="69"/>
                        <a:pt x="404" y="70"/>
                      </a:cubicBezTo>
                      <a:cubicBezTo>
                        <a:pt x="403" y="70"/>
                        <a:pt x="402" y="70"/>
                        <a:pt x="401" y="71"/>
                      </a:cubicBezTo>
                      <a:cubicBezTo>
                        <a:pt x="400" y="72"/>
                        <a:pt x="400" y="74"/>
                        <a:pt x="399" y="75"/>
                      </a:cubicBezTo>
                      <a:cubicBezTo>
                        <a:pt x="398" y="76"/>
                        <a:pt x="398" y="76"/>
                        <a:pt x="397" y="77"/>
                      </a:cubicBezTo>
                      <a:cubicBezTo>
                        <a:pt x="395" y="79"/>
                        <a:pt x="392" y="81"/>
                        <a:pt x="389" y="82"/>
                      </a:cubicBezTo>
                      <a:cubicBezTo>
                        <a:pt x="385" y="82"/>
                        <a:pt x="384" y="80"/>
                        <a:pt x="381" y="79"/>
                      </a:cubicBezTo>
                      <a:cubicBezTo>
                        <a:pt x="379" y="78"/>
                        <a:pt x="377" y="78"/>
                        <a:pt x="375" y="78"/>
                      </a:cubicBezTo>
                      <a:cubicBezTo>
                        <a:pt x="374" y="78"/>
                        <a:pt x="368" y="79"/>
                        <a:pt x="368" y="78"/>
                      </a:cubicBezTo>
                      <a:cubicBezTo>
                        <a:pt x="368" y="76"/>
                        <a:pt x="368" y="75"/>
                        <a:pt x="367" y="73"/>
                      </a:cubicBezTo>
                      <a:cubicBezTo>
                        <a:pt x="361" y="72"/>
                        <a:pt x="355" y="75"/>
                        <a:pt x="350" y="79"/>
                      </a:cubicBezTo>
                      <a:cubicBezTo>
                        <a:pt x="348" y="81"/>
                        <a:pt x="346" y="82"/>
                        <a:pt x="344" y="85"/>
                      </a:cubicBezTo>
                      <a:cubicBezTo>
                        <a:pt x="342" y="87"/>
                        <a:pt x="339" y="88"/>
                        <a:pt x="337" y="90"/>
                      </a:cubicBezTo>
                      <a:cubicBezTo>
                        <a:pt x="336" y="92"/>
                        <a:pt x="333" y="94"/>
                        <a:pt x="331" y="94"/>
                      </a:cubicBezTo>
                      <a:cubicBezTo>
                        <a:pt x="329" y="95"/>
                        <a:pt x="328" y="94"/>
                        <a:pt x="327" y="94"/>
                      </a:cubicBezTo>
                      <a:cubicBezTo>
                        <a:pt x="325" y="93"/>
                        <a:pt x="324" y="93"/>
                        <a:pt x="323" y="92"/>
                      </a:cubicBezTo>
                      <a:cubicBezTo>
                        <a:pt x="321" y="90"/>
                        <a:pt x="317" y="89"/>
                        <a:pt x="315" y="88"/>
                      </a:cubicBezTo>
                      <a:cubicBezTo>
                        <a:pt x="314" y="87"/>
                        <a:pt x="312" y="87"/>
                        <a:pt x="311" y="86"/>
                      </a:cubicBezTo>
                      <a:cubicBezTo>
                        <a:pt x="309" y="86"/>
                        <a:pt x="304" y="83"/>
                        <a:pt x="304" y="81"/>
                      </a:cubicBezTo>
                      <a:cubicBezTo>
                        <a:pt x="304" y="79"/>
                        <a:pt x="308" y="75"/>
                        <a:pt x="306" y="74"/>
                      </a:cubicBezTo>
                      <a:cubicBezTo>
                        <a:pt x="305" y="74"/>
                        <a:pt x="304" y="74"/>
                        <a:pt x="304" y="74"/>
                      </a:cubicBezTo>
                      <a:cubicBezTo>
                        <a:pt x="303" y="74"/>
                        <a:pt x="303" y="74"/>
                        <a:pt x="302" y="73"/>
                      </a:cubicBezTo>
                      <a:cubicBezTo>
                        <a:pt x="300" y="72"/>
                        <a:pt x="298" y="72"/>
                        <a:pt x="296" y="71"/>
                      </a:cubicBezTo>
                      <a:cubicBezTo>
                        <a:pt x="295" y="71"/>
                        <a:pt x="294" y="69"/>
                        <a:pt x="292" y="69"/>
                      </a:cubicBezTo>
                      <a:cubicBezTo>
                        <a:pt x="291" y="69"/>
                        <a:pt x="290" y="69"/>
                        <a:pt x="289" y="70"/>
                      </a:cubicBezTo>
                      <a:cubicBezTo>
                        <a:pt x="287" y="70"/>
                        <a:pt x="286" y="70"/>
                        <a:pt x="284" y="69"/>
                      </a:cubicBezTo>
                      <a:cubicBezTo>
                        <a:pt x="281" y="68"/>
                        <a:pt x="276" y="68"/>
                        <a:pt x="273" y="69"/>
                      </a:cubicBezTo>
                      <a:cubicBezTo>
                        <a:pt x="271" y="70"/>
                        <a:pt x="270" y="71"/>
                        <a:pt x="269" y="73"/>
                      </a:cubicBezTo>
                      <a:cubicBezTo>
                        <a:pt x="268" y="74"/>
                        <a:pt x="266" y="75"/>
                        <a:pt x="265" y="76"/>
                      </a:cubicBezTo>
                      <a:cubicBezTo>
                        <a:pt x="264" y="77"/>
                        <a:pt x="264" y="77"/>
                        <a:pt x="262" y="77"/>
                      </a:cubicBezTo>
                      <a:cubicBezTo>
                        <a:pt x="261" y="78"/>
                        <a:pt x="261" y="78"/>
                        <a:pt x="260" y="79"/>
                      </a:cubicBezTo>
                      <a:cubicBezTo>
                        <a:pt x="259" y="80"/>
                        <a:pt x="257" y="81"/>
                        <a:pt x="257" y="83"/>
                      </a:cubicBezTo>
                      <a:cubicBezTo>
                        <a:pt x="256" y="85"/>
                        <a:pt x="256" y="87"/>
                        <a:pt x="256" y="89"/>
                      </a:cubicBezTo>
                      <a:cubicBezTo>
                        <a:pt x="256" y="90"/>
                        <a:pt x="255" y="92"/>
                        <a:pt x="255" y="93"/>
                      </a:cubicBezTo>
                      <a:cubicBezTo>
                        <a:pt x="255" y="96"/>
                        <a:pt x="255" y="97"/>
                        <a:pt x="254" y="100"/>
                      </a:cubicBezTo>
                      <a:cubicBezTo>
                        <a:pt x="254" y="101"/>
                        <a:pt x="254" y="102"/>
                        <a:pt x="253" y="104"/>
                      </a:cubicBezTo>
                      <a:cubicBezTo>
                        <a:pt x="253" y="105"/>
                        <a:pt x="252" y="106"/>
                        <a:pt x="251" y="108"/>
                      </a:cubicBezTo>
                      <a:cubicBezTo>
                        <a:pt x="251" y="110"/>
                        <a:pt x="250" y="112"/>
                        <a:pt x="248" y="115"/>
                      </a:cubicBezTo>
                      <a:cubicBezTo>
                        <a:pt x="247" y="117"/>
                        <a:pt x="244" y="119"/>
                        <a:pt x="242" y="120"/>
                      </a:cubicBezTo>
                      <a:cubicBezTo>
                        <a:pt x="239" y="123"/>
                        <a:pt x="237" y="124"/>
                        <a:pt x="233" y="125"/>
                      </a:cubicBezTo>
                      <a:cubicBezTo>
                        <a:pt x="231" y="126"/>
                        <a:pt x="230" y="127"/>
                        <a:pt x="228" y="128"/>
                      </a:cubicBezTo>
                      <a:cubicBezTo>
                        <a:pt x="227" y="129"/>
                        <a:pt x="225" y="128"/>
                        <a:pt x="224" y="130"/>
                      </a:cubicBezTo>
                      <a:cubicBezTo>
                        <a:pt x="223" y="131"/>
                        <a:pt x="222" y="132"/>
                        <a:pt x="221" y="133"/>
                      </a:cubicBezTo>
                      <a:cubicBezTo>
                        <a:pt x="221" y="135"/>
                        <a:pt x="220" y="136"/>
                        <a:pt x="219" y="137"/>
                      </a:cubicBezTo>
                      <a:cubicBezTo>
                        <a:pt x="217" y="138"/>
                        <a:pt x="215" y="138"/>
                        <a:pt x="214" y="139"/>
                      </a:cubicBezTo>
                      <a:cubicBezTo>
                        <a:pt x="212" y="140"/>
                        <a:pt x="211" y="141"/>
                        <a:pt x="209" y="142"/>
                      </a:cubicBezTo>
                      <a:cubicBezTo>
                        <a:pt x="209" y="144"/>
                        <a:pt x="209" y="146"/>
                        <a:pt x="209" y="148"/>
                      </a:cubicBezTo>
                      <a:cubicBezTo>
                        <a:pt x="208" y="148"/>
                        <a:pt x="207" y="149"/>
                        <a:pt x="205" y="150"/>
                      </a:cubicBezTo>
                      <a:cubicBezTo>
                        <a:pt x="204" y="150"/>
                        <a:pt x="202" y="149"/>
                        <a:pt x="201" y="149"/>
                      </a:cubicBezTo>
                      <a:cubicBezTo>
                        <a:pt x="198" y="148"/>
                        <a:pt x="195" y="147"/>
                        <a:pt x="192" y="146"/>
                      </a:cubicBezTo>
                      <a:cubicBezTo>
                        <a:pt x="189" y="145"/>
                        <a:pt x="186" y="143"/>
                        <a:pt x="183" y="142"/>
                      </a:cubicBezTo>
                      <a:cubicBezTo>
                        <a:pt x="181" y="142"/>
                        <a:pt x="180" y="141"/>
                        <a:pt x="178" y="141"/>
                      </a:cubicBezTo>
                      <a:cubicBezTo>
                        <a:pt x="178" y="140"/>
                        <a:pt x="177" y="140"/>
                        <a:pt x="176" y="139"/>
                      </a:cubicBezTo>
                      <a:cubicBezTo>
                        <a:pt x="176" y="139"/>
                        <a:pt x="175" y="139"/>
                        <a:pt x="175" y="139"/>
                      </a:cubicBezTo>
                      <a:cubicBezTo>
                        <a:pt x="170" y="137"/>
                        <a:pt x="166" y="136"/>
                        <a:pt x="161" y="135"/>
                      </a:cubicBezTo>
                      <a:cubicBezTo>
                        <a:pt x="152" y="134"/>
                        <a:pt x="142" y="134"/>
                        <a:pt x="135" y="141"/>
                      </a:cubicBezTo>
                      <a:cubicBezTo>
                        <a:pt x="128" y="147"/>
                        <a:pt x="129" y="159"/>
                        <a:pt x="133" y="167"/>
                      </a:cubicBezTo>
                      <a:cubicBezTo>
                        <a:pt x="136" y="176"/>
                        <a:pt x="140" y="183"/>
                        <a:pt x="137" y="192"/>
                      </a:cubicBezTo>
                      <a:cubicBezTo>
                        <a:pt x="133" y="200"/>
                        <a:pt x="124" y="202"/>
                        <a:pt x="118" y="205"/>
                      </a:cubicBezTo>
                      <a:cubicBezTo>
                        <a:pt x="109" y="209"/>
                        <a:pt x="100" y="213"/>
                        <a:pt x="91" y="217"/>
                      </a:cubicBezTo>
                      <a:cubicBezTo>
                        <a:pt x="81" y="221"/>
                        <a:pt x="76" y="229"/>
                        <a:pt x="70" y="237"/>
                      </a:cubicBezTo>
                      <a:cubicBezTo>
                        <a:pt x="64" y="246"/>
                        <a:pt x="57" y="250"/>
                        <a:pt x="48" y="252"/>
                      </a:cubicBezTo>
                      <a:cubicBezTo>
                        <a:pt x="43" y="253"/>
                        <a:pt x="40" y="256"/>
                        <a:pt x="35" y="257"/>
                      </a:cubicBezTo>
                      <a:cubicBezTo>
                        <a:pt x="31" y="259"/>
                        <a:pt x="28" y="260"/>
                        <a:pt x="24" y="262"/>
                      </a:cubicBezTo>
                      <a:cubicBezTo>
                        <a:pt x="21" y="264"/>
                        <a:pt x="5" y="277"/>
                        <a:pt x="8" y="281"/>
                      </a:cubicBezTo>
                      <a:cubicBezTo>
                        <a:pt x="10" y="285"/>
                        <a:pt x="10" y="289"/>
                        <a:pt x="12" y="293"/>
                      </a:cubicBezTo>
                      <a:cubicBezTo>
                        <a:pt x="13" y="298"/>
                        <a:pt x="16" y="302"/>
                        <a:pt x="20" y="305"/>
                      </a:cubicBezTo>
                      <a:cubicBezTo>
                        <a:pt x="26" y="312"/>
                        <a:pt x="38" y="314"/>
                        <a:pt x="42" y="323"/>
                      </a:cubicBezTo>
                      <a:cubicBezTo>
                        <a:pt x="46" y="332"/>
                        <a:pt x="51" y="341"/>
                        <a:pt x="55" y="350"/>
                      </a:cubicBezTo>
                      <a:cubicBezTo>
                        <a:pt x="41" y="355"/>
                        <a:pt x="27" y="361"/>
                        <a:pt x="14" y="366"/>
                      </a:cubicBezTo>
                      <a:cubicBezTo>
                        <a:pt x="7" y="368"/>
                        <a:pt x="6" y="369"/>
                        <a:pt x="2" y="374"/>
                      </a:cubicBezTo>
                      <a:cubicBezTo>
                        <a:pt x="0" y="377"/>
                        <a:pt x="12" y="384"/>
                        <a:pt x="14" y="386"/>
                      </a:cubicBezTo>
                      <a:cubicBezTo>
                        <a:pt x="17" y="380"/>
                        <a:pt x="22" y="380"/>
                        <a:pt x="28" y="378"/>
                      </a:cubicBezTo>
                      <a:cubicBezTo>
                        <a:pt x="31" y="377"/>
                        <a:pt x="34" y="376"/>
                        <a:pt x="36" y="375"/>
                      </a:cubicBezTo>
                      <a:cubicBezTo>
                        <a:pt x="37" y="375"/>
                        <a:pt x="40" y="381"/>
                        <a:pt x="40" y="382"/>
                      </a:cubicBezTo>
                      <a:cubicBezTo>
                        <a:pt x="42" y="385"/>
                        <a:pt x="42" y="385"/>
                        <a:pt x="41" y="388"/>
                      </a:cubicBezTo>
                      <a:cubicBezTo>
                        <a:pt x="40" y="390"/>
                        <a:pt x="38" y="392"/>
                        <a:pt x="38" y="394"/>
                      </a:cubicBezTo>
                      <a:cubicBezTo>
                        <a:pt x="38" y="401"/>
                        <a:pt x="37" y="407"/>
                        <a:pt x="37" y="413"/>
                      </a:cubicBezTo>
                      <a:cubicBezTo>
                        <a:pt x="44" y="411"/>
                        <a:pt x="51" y="409"/>
                        <a:pt x="58" y="407"/>
                      </a:cubicBezTo>
                      <a:cubicBezTo>
                        <a:pt x="62" y="405"/>
                        <a:pt x="64" y="399"/>
                        <a:pt x="66" y="395"/>
                      </a:cubicBezTo>
                      <a:cubicBezTo>
                        <a:pt x="69" y="397"/>
                        <a:pt x="63" y="411"/>
                        <a:pt x="60" y="413"/>
                      </a:cubicBezTo>
                      <a:cubicBezTo>
                        <a:pt x="58" y="416"/>
                        <a:pt x="52" y="417"/>
                        <a:pt x="49" y="418"/>
                      </a:cubicBezTo>
                      <a:cubicBezTo>
                        <a:pt x="46" y="419"/>
                        <a:pt x="43" y="421"/>
                        <a:pt x="40" y="421"/>
                      </a:cubicBezTo>
                      <a:cubicBezTo>
                        <a:pt x="35" y="421"/>
                        <a:pt x="36" y="420"/>
                        <a:pt x="35" y="425"/>
                      </a:cubicBezTo>
                      <a:cubicBezTo>
                        <a:pt x="34" y="429"/>
                        <a:pt x="33" y="433"/>
                        <a:pt x="32" y="438"/>
                      </a:cubicBezTo>
                      <a:cubicBezTo>
                        <a:pt x="31" y="445"/>
                        <a:pt x="30" y="453"/>
                        <a:pt x="28" y="461"/>
                      </a:cubicBezTo>
                      <a:cubicBezTo>
                        <a:pt x="34" y="459"/>
                        <a:pt x="34" y="458"/>
                        <a:pt x="35" y="452"/>
                      </a:cubicBezTo>
                      <a:cubicBezTo>
                        <a:pt x="36" y="449"/>
                        <a:pt x="38" y="448"/>
                        <a:pt x="38" y="444"/>
                      </a:cubicBezTo>
                      <a:cubicBezTo>
                        <a:pt x="39" y="439"/>
                        <a:pt x="40" y="435"/>
                        <a:pt x="41" y="430"/>
                      </a:cubicBezTo>
                      <a:cubicBezTo>
                        <a:pt x="41" y="428"/>
                        <a:pt x="47" y="427"/>
                        <a:pt x="49" y="427"/>
                      </a:cubicBezTo>
                      <a:cubicBezTo>
                        <a:pt x="48" y="436"/>
                        <a:pt x="46" y="445"/>
                        <a:pt x="45" y="453"/>
                      </a:cubicBezTo>
                      <a:cubicBezTo>
                        <a:pt x="49" y="452"/>
                        <a:pt x="51" y="452"/>
                        <a:pt x="53" y="449"/>
                      </a:cubicBezTo>
                      <a:cubicBezTo>
                        <a:pt x="54" y="445"/>
                        <a:pt x="56" y="442"/>
                        <a:pt x="58" y="438"/>
                      </a:cubicBezTo>
                      <a:cubicBezTo>
                        <a:pt x="63" y="441"/>
                        <a:pt x="67" y="444"/>
                        <a:pt x="72" y="447"/>
                      </a:cubicBezTo>
                      <a:cubicBezTo>
                        <a:pt x="74" y="448"/>
                        <a:pt x="74" y="452"/>
                        <a:pt x="75" y="454"/>
                      </a:cubicBezTo>
                      <a:cubicBezTo>
                        <a:pt x="76" y="457"/>
                        <a:pt x="77" y="457"/>
                        <a:pt x="74" y="458"/>
                      </a:cubicBezTo>
                      <a:cubicBezTo>
                        <a:pt x="70" y="460"/>
                        <a:pt x="61" y="462"/>
                        <a:pt x="67" y="466"/>
                      </a:cubicBezTo>
                      <a:cubicBezTo>
                        <a:pt x="71" y="469"/>
                        <a:pt x="75" y="460"/>
                        <a:pt x="78" y="462"/>
                      </a:cubicBezTo>
                      <a:cubicBezTo>
                        <a:pt x="80" y="463"/>
                        <a:pt x="89" y="471"/>
                        <a:pt x="91" y="470"/>
                      </a:cubicBezTo>
                      <a:cubicBezTo>
                        <a:pt x="93" y="469"/>
                        <a:pt x="103" y="462"/>
                        <a:pt x="105" y="463"/>
                      </a:cubicBezTo>
                      <a:cubicBezTo>
                        <a:pt x="108" y="465"/>
                        <a:pt x="111" y="467"/>
                        <a:pt x="114" y="468"/>
                      </a:cubicBezTo>
                      <a:cubicBezTo>
                        <a:pt x="114" y="469"/>
                        <a:pt x="113" y="471"/>
                        <a:pt x="113" y="471"/>
                      </a:cubicBezTo>
                      <a:cubicBezTo>
                        <a:pt x="112" y="471"/>
                        <a:pt x="110" y="470"/>
                        <a:pt x="110" y="470"/>
                      </a:cubicBezTo>
                      <a:cubicBezTo>
                        <a:pt x="107" y="468"/>
                        <a:pt x="100" y="473"/>
                        <a:pt x="97" y="474"/>
                      </a:cubicBezTo>
                      <a:cubicBezTo>
                        <a:pt x="101" y="476"/>
                        <a:pt x="105" y="478"/>
                        <a:pt x="109" y="480"/>
                      </a:cubicBezTo>
                      <a:cubicBezTo>
                        <a:pt x="112" y="482"/>
                        <a:pt x="113" y="481"/>
                        <a:pt x="116" y="479"/>
                      </a:cubicBezTo>
                      <a:cubicBezTo>
                        <a:pt x="118" y="478"/>
                        <a:pt x="124" y="474"/>
                        <a:pt x="125" y="475"/>
                      </a:cubicBezTo>
                      <a:cubicBezTo>
                        <a:pt x="128" y="476"/>
                        <a:pt x="132" y="478"/>
                        <a:pt x="135" y="479"/>
                      </a:cubicBezTo>
                      <a:cubicBezTo>
                        <a:pt x="133" y="483"/>
                        <a:pt x="131" y="479"/>
                        <a:pt x="128" y="480"/>
                      </a:cubicBezTo>
                      <a:cubicBezTo>
                        <a:pt x="125" y="482"/>
                        <a:pt x="122" y="483"/>
                        <a:pt x="118" y="485"/>
                      </a:cubicBezTo>
                      <a:cubicBezTo>
                        <a:pt x="121" y="486"/>
                        <a:pt x="124" y="489"/>
                        <a:pt x="127" y="488"/>
                      </a:cubicBezTo>
                      <a:cubicBezTo>
                        <a:pt x="131" y="486"/>
                        <a:pt x="135" y="484"/>
                        <a:pt x="140" y="482"/>
                      </a:cubicBezTo>
                      <a:cubicBezTo>
                        <a:pt x="144" y="480"/>
                        <a:pt x="144" y="480"/>
                        <a:pt x="146" y="484"/>
                      </a:cubicBezTo>
                      <a:cubicBezTo>
                        <a:pt x="148" y="486"/>
                        <a:pt x="147" y="491"/>
                        <a:pt x="148" y="494"/>
                      </a:cubicBezTo>
                      <a:cubicBezTo>
                        <a:pt x="148" y="500"/>
                        <a:pt x="134" y="497"/>
                        <a:pt x="135" y="503"/>
                      </a:cubicBezTo>
                      <a:cubicBezTo>
                        <a:pt x="136" y="511"/>
                        <a:pt x="138" y="518"/>
                        <a:pt x="139" y="526"/>
                      </a:cubicBezTo>
                      <a:cubicBezTo>
                        <a:pt x="142" y="525"/>
                        <a:pt x="152" y="522"/>
                        <a:pt x="153" y="527"/>
                      </a:cubicBezTo>
                      <a:cubicBezTo>
                        <a:pt x="154" y="534"/>
                        <a:pt x="154" y="542"/>
                        <a:pt x="155" y="549"/>
                      </a:cubicBezTo>
                      <a:cubicBezTo>
                        <a:pt x="149" y="545"/>
                        <a:pt x="145" y="543"/>
                        <a:pt x="138" y="542"/>
                      </a:cubicBezTo>
                      <a:cubicBezTo>
                        <a:pt x="139" y="550"/>
                        <a:pt x="140" y="558"/>
                        <a:pt x="139" y="565"/>
                      </a:cubicBezTo>
                      <a:cubicBezTo>
                        <a:pt x="138" y="574"/>
                        <a:pt x="137" y="584"/>
                        <a:pt x="136" y="593"/>
                      </a:cubicBezTo>
                      <a:cubicBezTo>
                        <a:pt x="133" y="593"/>
                        <a:pt x="129" y="591"/>
                        <a:pt x="125" y="591"/>
                      </a:cubicBezTo>
                      <a:cubicBezTo>
                        <a:pt x="120" y="592"/>
                        <a:pt x="121" y="591"/>
                        <a:pt x="120" y="586"/>
                      </a:cubicBezTo>
                      <a:cubicBezTo>
                        <a:pt x="119" y="578"/>
                        <a:pt x="117" y="569"/>
                        <a:pt x="116" y="560"/>
                      </a:cubicBezTo>
                      <a:cubicBezTo>
                        <a:pt x="111" y="563"/>
                        <a:pt x="106" y="565"/>
                        <a:pt x="102" y="567"/>
                      </a:cubicBezTo>
                      <a:cubicBezTo>
                        <a:pt x="99" y="568"/>
                        <a:pt x="97" y="569"/>
                        <a:pt x="95" y="571"/>
                      </a:cubicBezTo>
                      <a:cubicBezTo>
                        <a:pt x="93" y="571"/>
                        <a:pt x="90" y="571"/>
                        <a:pt x="89" y="572"/>
                      </a:cubicBezTo>
                      <a:cubicBezTo>
                        <a:pt x="87" y="574"/>
                        <a:pt x="91" y="575"/>
                        <a:pt x="86" y="576"/>
                      </a:cubicBezTo>
                      <a:cubicBezTo>
                        <a:pt x="83" y="576"/>
                        <a:pt x="84" y="577"/>
                        <a:pt x="84" y="580"/>
                      </a:cubicBezTo>
                      <a:cubicBezTo>
                        <a:pt x="85" y="585"/>
                        <a:pt x="85" y="590"/>
                        <a:pt x="85" y="595"/>
                      </a:cubicBezTo>
                      <a:cubicBezTo>
                        <a:pt x="84" y="594"/>
                        <a:pt x="82" y="594"/>
                        <a:pt x="80" y="593"/>
                      </a:cubicBezTo>
                      <a:cubicBezTo>
                        <a:pt x="80" y="595"/>
                        <a:pt x="79" y="600"/>
                        <a:pt x="81" y="601"/>
                      </a:cubicBezTo>
                      <a:cubicBezTo>
                        <a:pt x="82" y="601"/>
                        <a:pt x="89" y="604"/>
                        <a:pt x="89" y="605"/>
                      </a:cubicBezTo>
                      <a:cubicBezTo>
                        <a:pt x="89" y="608"/>
                        <a:pt x="90" y="612"/>
                        <a:pt x="87" y="612"/>
                      </a:cubicBezTo>
                      <a:cubicBezTo>
                        <a:pt x="83" y="612"/>
                        <a:pt x="79" y="612"/>
                        <a:pt x="75" y="612"/>
                      </a:cubicBezTo>
                      <a:cubicBezTo>
                        <a:pt x="74" y="612"/>
                        <a:pt x="69" y="613"/>
                        <a:pt x="69" y="612"/>
                      </a:cubicBezTo>
                      <a:cubicBezTo>
                        <a:pt x="68" y="608"/>
                        <a:pt x="68" y="604"/>
                        <a:pt x="67" y="601"/>
                      </a:cubicBezTo>
                      <a:cubicBezTo>
                        <a:pt x="67" y="599"/>
                        <a:pt x="68" y="594"/>
                        <a:pt x="66" y="593"/>
                      </a:cubicBezTo>
                      <a:cubicBezTo>
                        <a:pt x="64" y="591"/>
                        <a:pt x="61" y="590"/>
                        <a:pt x="59" y="588"/>
                      </a:cubicBezTo>
                      <a:cubicBezTo>
                        <a:pt x="58" y="598"/>
                        <a:pt x="58" y="608"/>
                        <a:pt x="58" y="618"/>
                      </a:cubicBezTo>
                      <a:cubicBezTo>
                        <a:pt x="58" y="621"/>
                        <a:pt x="58" y="621"/>
                        <a:pt x="61" y="621"/>
                      </a:cubicBezTo>
                      <a:cubicBezTo>
                        <a:pt x="66" y="621"/>
                        <a:pt x="71" y="621"/>
                        <a:pt x="76" y="621"/>
                      </a:cubicBezTo>
                      <a:cubicBezTo>
                        <a:pt x="85" y="621"/>
                        <a:pt x="94" y="622"/>
                        <a:pt x="104" y="622"/>
                      </a:cubicBezTo>
                      <a:cubicBezTo>
                        <a:pt x="104" y="622"/>
                        <a:pt x="104" y="628"/>
                        <a:pt x="104" y="631"/>
                      </a:cubicBezTo>
                      <a:cubicBezTo>
                        <a:pt x="108" y="631"/>
                        <a:pt x="112" y="630"/>
                        <a:pt x="116" y="630"/>
                      </a:cubicBezTo>
                      <a:cubicBezTo>
                        <a:pt x="121" y="629"/>
                        <a:pt x="126" y="630"/>
                        <a:pt x="131" y="631"/>
                      </a:cubicBezTo>
                      <a:cubicBezTo>
                        <a:pt x="134" y="631"/>
                        <a:pt x="136" y="631"/>
                        <a:pt x="139" y="633"/>
                      </a:cubicBezTo>
                      <a:cubicBezTo>
                        <a:pt x="141" y="634"/>
                        <a:pt x="143" y="635"/>
                        <a:pt x="146" y="636"/>
                      </a:cubicBezTo>
                      <a:cubicBezTo>
                        <a:pt x="151" y="638"/>
                        <a:pt x="157" y="638"/>
                        <a:pt x="162" y="640"/>
                      </a:cubicBezTo>
                      <a:cubicBezTo>
                        <a:pt x="165" y="641"/>
                        <a:pt x="168" y="642"/>
                        <a:pt x="171" y="644"/>
                      </a:cubicBezTo>
                      <a:cubicBezTo>
                        <a:pt x="173" y="645"/>
                        <a:pt x="175" y="645"/>
                        <a:pt x="178" y="646"/>
                      </a:cubicBezTo>
                      <a:cubicBezTo>
                        <a:pt x="183" y="648"/>
                        <a:pt x="188" y="650"/>
                        <a:pt x="192" y="652"/>
                      </a:cubicBezTo>
                      <a:cubicBezTo>
                        <a:pt x="197" y="654"/>
                        <a:pt x="202" y="656"/>
                        <a:pt x="208" y="657"/>
                      </a:cubicBezTo>
                      <a:cubicBezTo>
                        <a:pt x="212" y="658"/>
                        <a:pt x="216" y="661"/>
                        <a:pt x="221" y="662"/>
                      </a:cubicBezTo>
                      <a:cubicBezTo>
                        <a:pt x="226" y="664"/>
                        <a:pt x="230" y="669"/>
                        <a:pt x="235" y="670"/>
                      </a:cubicBezTo>
                      <a:cubicBezTo>
                        <a:pt x="240" y="672"/>
                        <a:pt x="245" y="672"/>
                        <a:pt x="250" y="675"/>
                      </a:cubicBezTo>
                      <a:cubicBezTo>
                        <a:pt x="255" y="678"/>
                        <a:pt x="259" y="678"/>
                        <a:pt x="264" y="679"/>
                      </a:cubicBezTo>
                      <a:cubicBezTo>
                        <a:pt x="270" y="680"/>
                        <a:pt x="275" y="682"/>
                        <a:pt x="280" y="684"/>
                      </a:cubicBezTo>
                      <a:cubicBezTo>
                        <a:pt x="285" y="685"/>
                        <a:pt x="289" y="686"/>
                        <a:pt x="292" y="688"/>
                      </a:cubicBezTo>
                      <a:cubicBezTo>
                        <a:pt x="297" y="691"/>
                        <a:pt x="299" y="695"/>
                        <a:pt x="300" y="699"/>
                      </a:cubicBezTo>
                      <a:cubicBezTo>
                        <a:pt x="303" y="708"/>
                        <a:pt x="305" y="717"/>
                        <a:pt x="316" y="717"/>
                      </a:cubicBezTo>
                      <a:cubicBezTo>
                        <a:pt x="319" y="717"/>
                        <a:pt x="320" y="717"/>
                        <a:pt x="322" y="716"/>
                      </a:cubicBezTo>
                      <a:cubicBezTo>
                        <a:pt x="323" y="716"/>
                        <a:pt x="324" y="716"/>
                        <a:pt x="325" y="716"/>
                      </a:cubicBezTo>
                      <a:cubicBezTo>
                        <a:pt x="327" y="715"/>
                        <a:pt x="329" y="714"/>
                        <a:pt x="330" y="713"/>
                      </a:cubicBezTo>
                      <a:cubicBezTo>
                        <a:pt x="332" y="712"/>
                        <a:pt x="334" y="711"/>
                        <a:pt x="336" y="710"/>
                      </a:cubicBezTo>
                      <a:cubicBezTo>
                        <a:pt x="339" y="709"/>
                        <a:pt x="341" y="707"/>
                        <a:pt x="345" y="706"/>
                      </a:cubicBezTo>
                      <a:cubicBezTo>
                        <a:pt x="350" y="704"/>
                        <a:pt x="354" y="700"/>
                        <a:pt x="359" y="697"/>
                      </a:cubicBezTo>
                      <a:cubicBezTo>
                        <a:pt x="361" y="696"/>
                        <a:pt x="363" y="694"/>
                        <a:pt x="365" y="693"/>
                      </a:cubicBezTo>
                      <a:cubicBezTo>
                        <a:pt x="367" y="692"/>
                        <a:pt x="370" y="690"/>
                        <a:pt x="372" y="689"/>
                      </a:cubicBezTo>
                      <a:cubicBezTo>
                        <a:pt x="376" y="686"/>
                        <a:pt x="380" y="684"/>
                        <a:pt x="384" y="681"/>
                      </a:cubicBezTo>
                      <a:cubicBezTo>
                        <a:pt x="386" y="680"/>
                        <a:pt x="387" y="678"/>
                        <a:pt x="389" y="679"/>
                      </a:cubicBezTo>
                      <a:cubicBezTo>
                        <a:pt x="392" y="679"/>
                        <a:pt x="394" y="682"/>
                        <a:pt x="396" y="683"/>
                      </a:cubicBezTo>
                      <a:cubicBezTo>
                        <a:pt x="398" y="684"/>
                        <a:pt x="401" y="685"/>
                        <a:pt x="403" y="685"/>
                      </a:cubicBezTo>
                      <a:cubicBezTo>
                        <a:pt x="406" y="684"/>
                        <a:pt x="405" y="681"/>
                        <a:pt x="406" y="679"/>
                      </a:cubicBezTo>
                      <a:cubicBezTo>
                        <a:pt x="408" y="677"/>
                        <a:pt x="409" y="677"/>
                        <a:pt x="409" y="674"/>
                      </a:cubicBezTo>
                      <a:cubicBezTo>
                        <a:pt x="409" y="671"/>
                        <a:pt x="409" y="670"/>
                        <a:pt x="412" y="668"/>
                      </a:cubicBezTo>
                      <a:cubicBezTo>
                        <a:pt x="419" y="665"/>
                        <a:pt x="425" y="665"/>
                        <a:pt x="432" y="665"/>
                      </a:cubicBezTo>
                      <a:cubicBezTo>
                        <a:pt x="436" y="665"/>
                        <a:pt x="439" y="664"/>
                        <a:pt x="442" y="665"/>
                      </a:cubicBezTo>
                      <a:cubicBezTo>
                        <a:pt x="445" y="665"/>
                        <a:pt x="446" y="666"/>
                        <a:pt x="447" y="669"/>
                      </a:cubicBezTo>
                      <a:cubicBezTo>
                        <a:pt x="447" y="671"/>
                        <a:pt x="448" y="673"/>
                        <a:pt x="448" y="675"/>
                      </a:cubicBezTo>
                      <a:cubicBezTo>
                        <a:pt x="448" y="677"/>
                        <a:pt x="447" y="681"/>
                        <a:pt x="448" y="682"/>
                      </a:cubicBezTo>
                      <a:cubicBezTo>
                        <a:pt x="449" y="684"/>
                        <a:pt x="456" y="682"/>
                        <a:pt x="458" y="682"/>
                      </a:cubicBezTo>
                      <a:cubicBezTo>
                        <a:pt x="460" y="682"/>
                        <a:pt x="461" y="682"/>
                        <a:pt x="462" y="682"/>
                      </a:cubicBezTo>
                      <a:cubicBezTo>
                        <a:pt x="464" y="682"/>
                        <a:pt x="464" y="681"/>
                        <a:pt x="466" y="681"/>
                      </a:cubicBezTo>
                      <a:cubicBezTo>
                        <a:pt x="465" y="686"/>
                        <a:pt x="486" y="683"/>
                        <a:pt x="489" y="682"/>
                      </a:cubicBezTo>
                      <a:cubicBezTo>
                        <a:pt x="492" y="682"/>
                        <a:pt x="495" y="681"/>
                        <a:pt x="499" y="682"/>
                      </a:cubicBezTo>
                      <a:cubicBezTo>
                        <a:pt x="502" y="682"/>
                        <a:pt x="505" y="683"/>
                        <a:pt x="508" y="683"/>
                      </a:cubicBezTo>
                      <a:cubicBezTo>
                        <a:pt x="510" y="683"/>
                        <a:pt x="511" y="684"/>
                        <a:pt x="512" y="683"/>
                      </a:cubicBezTo>
                      <a:cubicBezTo>
                        <a:pt x="514" y="682"/>
                        <a:pt x="513" y="680"/>
                        <a:pt x="515" y="679"/>
                      </a:cubicBezTo>
                      <a:cubicBezTo>
                        <a:pt x="516" y="678"/>
                        <a:pt x="520" y="679"/>
                        <a:pt x="521" y="680"/>
                      </a:cubicBezTo>
                      <a:cubicBezTo>
                        <a:pt x="523" y="681"/>
                        <a:pt x="523" y="683"/>
                        <a:pt x="524" y="686"/>
                      </a:cubicBezTo>
                      <a:cubicBezTo>
                        <a:pt x="524" y="687"/>
                        <a:pt x="525" y="688"/>
                        <a:pt x="526" y="690"/>
                      </a:cubicBezTo>
                      <a:cubicBezTo>
                        <a:pt x="526" y="691"/>
                        <a:pt x="526" y="693"/>
                        <a:pt x="526" y="694"/>
                      </a:cubicBezTo>
                      <a:cubicBezTo>
                        <a:pt x="527" y="698"/>
                        <a:pt x="530" y="699"/>
                        <a:pt x="530" y="703"/>
                      </a:cubicBezTo>
                      <a:cubicBezTo>
                        <a:pt x="530" y="707"/>
                        <a:pt x="529" y="711"/>
                        <a:pt x="529" y="715"/>
                      </a:cubicBezTo>
                      <a:cubicBezTo>
                        <a:pt x="531" y="715"/>
                        <a:pt x="532" y="715"/>
                        <a:pt x="533" y="715"/>
                      </a:cubicBezTo>
                      <a:cubicBezTo>
                        <a:pt x="536" y="715"/>
                        <a:pt x="536" y="715"/>
                        <a:pt x="536" y="713"/>
                      </a:cubicBezTo>
                      <a:cubicBezTo>
                        <a:pt x="537" y="710"/>
                        <a:pt x="535" y="707"/>
                        <a:pt x="535" y="704"/>
                      </a:cubicBezTo>
                      <a:cubicBezTo>
                        <a:pt x="535" y="701"/>
                        <a:pt x="535" y="697"/>
                        <a:pt x="536" y="695"/>
                      </a:cubicBezTo>
                      <a:cubicBezTo>
                        <a:pt x="537" y="694"/>
                        <a:pt x="538" y="694"/>
                        <a:pt x="538" y="693"/>
                      </a:cubicBezTo>
                      <a:cubicBezTo>
                        <a:pt x="539" y="693"/>
                        <a:pt x="538" y="691"/>
                        <a:pt x="538" y="691"/>
                      </a:cubicBezTo>
                      <a:cubicBezTo>
                        <a:pt x="538" y="689"/>
                        <a:pt x="538" y="689"/>
                        <a:pt x="540" y="688"/>
                      </a:cubicBezTo>
                      <a:cubicBezTo>
                        <a:pt x="543" y="687"/>
                        <a:pt x="547" y="690"/>
                        <a:pt x="550" y="691"/>
                      </a:cubicBezTo>
                      <a:cubicBezTo>
                        <a:pt x="551" y="691"/>
                        <a:pt x="551" y="691"/>
                        <a:pt x="552" y="691"/>
                      </a:cubicBezTo>
                      <a:cubicBezTo>
                        <a:pt x="552" y="689"/>
                        <a:pt x="553" y="687"/>
                        <a:pt x="556" y="687"/>
                      </a:cubicBezTo>
                      <a:cubicBezTo>
                        <a:pt x="559" y="686"/>
                        <a:pt x="562" y="688"/>
                        <a:pt x="563" y="685"/>
                      </a:cubicBezTo>
                      <a:cubicBezTo>
                        <a:pt x="564" y="684"/>
                        <a:pt x="564" y="680"/>
                        <a:pt x="564" y="678"/>
                      </a:cubicBezTo>
                      <a:cubicBezTo>
                        <a:pt x="564" y="674"/>
                        <a:pt x="563" y="665"/>
                        <a:pt x="565" y="661"/>
                      </a:cubicBezTo>
                      <a:cubicBezTo>
                        <a:pt x="566" y="660"/>
                        <a:pt x="568" y="661"/>
                        <a:pt x="568" y="659"/>
                      </a:cubicBezTo>
                      <a:cubicBezTo>
                        <a:pt x="569" y="658"/>
                        <a:pt x="568" y="656"/>
                        <a:pt x="569" y="654"/>
                      </a:cubicBezTo>
                      <a:cubicBezTo>
                        <a:pt x="570" y="651"/>
                        <a:pt x="574" y="652"/>
                        <a:pt x="576" y="651"/>
                      </a:cubicBezTo>
                      <a:cubicBezTo>
                        <a:pt x="578" y="651"/>
                        <a:pt x="579" y="649"/>
                        <a:pt x="580" y="648"/>
                      </a:cubicBezTo>
                      <a:cubicBezTo>
                        <a:pt x="581" y="648"/>
                        <a:pt x="580" y="647"/>
                        <a:pt x="581" y="646"/>
                      </a:cubicBezTo>
                      <a:cubicBezTo>
                        <a:pt x="582" y="646"/>
                        <a:pt x="583" y="646"/>
                        <a:pt x="584" y="646"/>
                      </a:cubicBezTo>
                      <a:cubicBezTo>
                        <a:pt x="587" y="645"/>
                        <a:pt x="587" y="646"/>
                        <a:pt x="588" y="644"/>
                      </a:cubicBezTo>
                      <a:cubicBezTo>
                        <a:pt x="589" y="641"/>
                        <a:pt x="588" y="636"/>
                        <a:pt x="587" y="633"/>
                      </a:cubicBezTo>
                      <a:cubicBezTo>
                        <a:pt x="587" y="632"/>
                        <a:pt x="587" y="628"/>
                        <a:pt x="586" y="627"/>
                      </a:cubicBezTo>
                      <a:cubicBezTo>
                        <a:pt x="583" y="625"/>
                        <a:pt x="580" y="628"/>
                        <a:pt x="577" y="624"/>
                      </a:cubicBezTo>
                      <a:cubicBezTo>
                        <a:pt x="575" y="622"/>
                        <a:pt x="575" y="620"/>
                        <a:pt x="574" y="617"/>
                      </a:cubicBezTo>
                      <a:cubicBezTo>
                        <a:pt x="567" y="615"/>
                        <a:pt x="559" y="617"/>
                        <a:pt x="552" y="616"/>
                      </a:cubicBezTo>
                      <a:cubicBezTo>
                        <a:pt x="552" y="613"/>
                        <a:pt x="556" y="608"/>
                        <a:pt x="554" y="606"/>
                      </a:cubicBezTo>
                      <a:cubicBezTo>
                        <a:pt x="553" y="604"/>
                        <a:pt x="547" y="602"/>
                        <a:pt x="545" y="602"/>
                      </a:cubicBezTo>
                      <a:cubicBezTo>
                        <a:pt x="543" y="606"/>
                        <a:pt x="544" y="609"/>
                        <a:pt x="539" y="610"/>
                      </a:cubicBezTo>
                      <a:cubicBezTo>
                        <a:pt x="535" y="610"/>
                        <a:pt x="531" y="608"/>
                        <a:pt x="528" y="606"/>
                      </a:cubicBezTo>
                      <a:cubicBezTo>
                        <a:pt x="527" y="605"/>
                        <a:pt x="528" y="604"/>
                        <a:pt x="527" y="603"/>
                      </a:cubicBezTo>
                      <a:cubicBezTo>
                        <a:pt x="526" y="602"/>
                        <a:pt x="524" y="602"/>
                        <a:pt x="522" y="602"/>
                      </a:cubicBezTo>
                      <a:cubicBezTo>
                        <a:pt x="520" y="601"/>
                        <a:pt x="518" y="600"/>
                        <a:pt x="516" y="599"/>
                      </a:cubicBezTo>
                      <a:cubicBezTo>
                        <a:pt x="512" y="598"/>
                        <a:pt x="509" y="597"/>
                        <a:pt x="505" y="597"/>
                      </a:cubicBezTo>
                      <a:cubicBezTo>
                        <a:pt x="505" y="589"/>
                        <a:pt x="506" y="581"/>
                        <a:pt x="507" y="572"/>
                      </a:cubicBezTo>
                      <a:cubicBezTo>
                        <a:pt x="509" y="574"/>
                        <a:pt x="508" y="576"/>
                        <a:pt x="510" y="578"/>
                      </a:cubicBezTo>
                      <a:cubicBezTo>
                        <a:pt x="512" y="580"/>
                        <a:pt x="517" y="580"/>
                        <a:pt x="520" y="581"/>
                      </a:cubicBezTo>
                      <a:cubicBezTo>
                        <a:pt x="524" y="582"/>
                        <a:pt x="529" y="584"/>
                        <a:pt x="533" y="586"/>
                      </a:cubicBezTo>
                      <a:cubicBezTo>
                        <a:pt x="536" y="587"/>
                        <a:pt x="540" y="590"/>
                        <a:pt x="543" y="590"/>
                      </a:cubicBezTo>
                      <a:cubicBezTo>
                        <a:pt x="547" y="591"/>
                        <a:pt x="546" y="588"/>
                        <a:pt x="547" y="585"/>
                      </a:cubicBezTo>
                      <a:cubicBezTo>
                        <a:pt x="550" y="586"/>
                        <a:pt x="550" y="580"/>
                        <a:pt x="550" y="577"/>
                      </a:cubicBezTo>
                      <a:cubicBezTo>
                        <a:pt x="550" y="571"/>
                        <a:pt x="552" y="566"/>
                        <a:pt x="553" y="561"/>
                      </a:cubicBezTo>
                      <a:cubicBezTo>
                        <a:pt x="553" y="557"/>
                        <a:pt x="552" y="554"/>
                        <a:pt x="551" y="550"/>
                      </a:cubicBezTo>
                      <a:cubicBezTo>
                        <a:pt x="551" y="549"/>
                        <a:pt x="552" y="546"/>
                        <a:pt x="551" y="544"/>
                      </a:cubicBezTo>
                      <a:cubicBezTo>
                        <a:pt x="550" y="543"/>
                        <a:pt x="548" y="542"/>
                        <a:pt x="548" y="540"/>
                      </a:cubicBezTo>
                      <a:cubicBezTo>
                        <a:pt x="546" y="538"/>
                        <a:pt x="547" y="534"/>
                        <a:pt x="545" y="531"/>
                      </a:cubicBezTo>
                      <a:cubicBezTo>
                        <a:pt x="543" y="529"/>
                        <a:pt x="539" y="529"/>
                        <a:pt x="536" y="529"/>
                      </a:cubicBezTo>
                      <a:cubicBezTo>
                        <a:pt x="534" y="528"/>
                        <a:pt x="532" y="529"/>
                        <a:pt x="530" y="528"/>
                      </a:cubicBezTo>
                      <a:cubicBezTo>
                        <a:pt x="527" y="527"/>
                        <a:pt x="528" y="528"/>
                        <a:pt x="527" y="525"/>
                      </a:cubicBezTo>
                      <a:cubicBezTo>
                        <a:pt x="527" y="523"/>
                        <a:pt x="529" y="518"/>
                        <a:pt x="527" y="516"/>
                      </a:cubicBezTo>
                      <a:cubicBezTo>
                        <a:pt x="525" y="514"/>
                        <a:pt x="519" y="515"/>
                        <a:pt x="517" y="515"/>
                      </a:cubicBezTo>
                      <a:cubicBezTo>
                        <a:pt x="517" y="512"/>
                        <a:pt x="517" y="509"/>
                        <a:pt x="516" y="506"/>
                      </a:cubicBezTo>
                      <a:cubicBezTo>
                        <a:pt x="515" y="503"/>
                        <a:pt x="516" y="504"/>
                        <a:pt x="512" y="503"/>
                      </a:cubicBezTo>
                      <a:cubicBezTo>
                        <a:pt x="508" y="503"/>
                        <a:pt x="504" y="504"/>
                        <a:pt x="503" y="500"/>
                      </a:cubicBezTo>
                      <a:cubicBezTo>
                        <a:pt x="501" y="495"/>
                        <a:pt x="502" y="490"/>
                        <a:pt x="502" y="485"/>
                      </a:cubicBezTo>
                      <a:cubicBezTo>
                        <a:pt x="502" y="482"/>
                        <a:pt x="501" y="466"/>
                        <a:pt x="505" y="466"/>
                      </a:cubicBezTo>
                      <a:cubicBezTo>
                        <a:pt x="505" y="464"/>
                        <a:pt x="506" y="459"/>
                        <a:pt x="505" y="458"/>
                      </a:cubicBezTo>
                      <a:cubicBezTo>
                        <a:pt x="503" y="456"/>
                        <a:pt x="500" y="457"/>
                        <a:pt x="498" y="457"/>
                      </a:cubicBezTo>
                      <a:cubicBezTo>
                        <a:pt x="497" y="454"/>
                        <a:pt x="497" y="452"/>
                        <a:pt x="496" y="449"/>
                      </a:cubicBezTo>
                      <a:cubicBezTo>
                        <a:pt x="495" y="447"/>
                        <a:pt x="493" y="446"/>
                        <a:pt x="496" y="444"/>
                      </a:cubicBezTo>
                      <a:cubicBezTo>
                        <a:pt x="498" y="442"/>
                        <a:pt x="504" y="443"/>
                        <a:pt x="507" y="443"/>
                      </a:cubicBezTo>
                      <a:cubicBezTo>
                        <a:pt x="511" y="443"/>
                        <a:pt x="512" y="444"/>
                        <a:pt x="512" y="440"/>
                      </a:cubicBezTo>
                      <a:cubicBezTo>
                        <a:pt x="513" y="438"/>
                        <a:pt x="513" y="436"/>
                        <a:pt x="511" y="435"/>
                      </a:cubicBezTo>
                      <a:cubicBezTo>
                        <a:pt x="509" y="433"/>
                        <a:pt x="507" y="436"/>
                        <a:pt x="506" y="433"/>
                      </a:cubicBezTo>
                      <a:cubicBezTo>
                        <a:pt x="505" y="431"/>
                        <a:pt x="506" y="429"/>
                        <a:pt x="505" y="428"/>
                      </a:cubicBezTo>
                      <a:cubicBezTo>
                        <a:pt x="504" y="425"/>
                        <a:pt x="503" y="425"/>
                        <a:pt x="502" y="423"/>
                      </a:cubicBezTo>
                      <a:cubicBezTo>
                        <a:pt x="501" y="422"/>
                        <a:pt x="502" y="419"/>
                        <a:pt x="501" y="418"/>
                      </a:cubicBezTo>
                      <a:cubicBezTo>
                        <a:pt x="500" y="418"/>
                        <a:pt x="499" y="418"/>
                        <a:pt x="498" y="418"/>
                      </a:cubicBezTo>
                      <a:cubicBezTo>
                        <a:pt x="496" y="417"/>
                        <a:pt x="497" y="417"/>
                        <a:pt x="495" y="416"/>
                      </a:cubicBezTo>
                      <a:cubicBezTo>
                        <a:pt x="495" y="415"/>
                        <a:pt x="494" y="415"/>
                        <a:pt x="493" y="414"/>
                      </a:cubicBezTo>
                      <a:cubicBezTo>
                        <a:pt x="492" y="414"/>
                        <a:pt x="491" y="415"/>
                        <a:pt x="490" y="414"/>
                      </a:cubicBezTo>
                      <a:cubicBezTo>
                        <a:pt x="489" y="413"/>
                        <a:pt x="491" y="404"/>
                        <a:pt x="491" y="402"/>
                      </a:cubicBezTo>
                      <a:cubicBezTo>
                        <a:pt x="491" y="401"/>
                        <a:pt x="490" y="398"/>
                        <a:pt x="491" y="397"/>
                      </a:cubicBezTo>
                      <a:cubicBezTo>
                        <a:pt x="493" y="395"/>
                        <a:pt x="494" y="396"/>
                        <a:pt x="496" y="397"/>
                      </a:cubicBezTo>
                      <a:cubicBezTo>
                        <a:pt x="498" y="397"/>
                        <a:pt x="505" y="398"/>
                        <a:pt x="506" y="396"/>
                      </a:cubicBezTo>
                      <a:cubicBezTo>
                        <a:pt x="507" y="395"/>
                        <a:pt x="506" y="387"/>
                        <a:pt x="506" y="385"/>
                      </a:cubicBezTo>
                      <a:cubicBezTo>
                        <a:pt x="506" y="381"/>
                        <a:pt x="505" y="376"/>
                        <a:pt x="506" y="372"/>
                      </a:cubicBezTo>
                      <a:cubicBezTo>
                        <a:pt x="507" y="368"/>
                        <a:pt x="508" y="364"/>
                        <a:pt x="509" y="359"/>
                      </a:cubicBezTo>
                      <a:cubicBezTo>
                        <a:pt x="511" y="352"/>
                        <a:pt x="510" y="344"/>
                        <a:pt x="513" y="337"/>
                      </a:cubicBezTo>
                      <a:cubicBezTo>
                        <a:pt x="516" y="329"/>
                        <a:pt x="513" y="317"/>
                        <a:pt x="526" y="318"/>
                      </a:cubicBezTo>
                      <a:cubicBezTo>
                        <a:pt x="531" y="318"/>
                        <a:pt x="536" y="320"/>
                        <a:pt x="541" y="319"/>
                      </a:cubicBezTo>
                      <a:cubicBezTo>
                        <a:pt x="545" y="318"/>
                        <a:pt x="551" y="317"/>
                        <a:pt x="555" y="316"/>
                      </a:cubicBezTo>
                      <a:cubicBezTo>
                        <a:pt x="564" y="312"/>
                        <a:pt x="566" y="306"/>
                        <a:pt x="569" y="298"/>
                      </a:cubicBezTo>
                      <a:cubicBezTo>
                        <a:pt x="570" y="296"/>
                        <a:pt x="571" y="294"/>
                        <a:pt x="572" y="292"/>
                      </a:cubicBezTo>
                      <a:cubicBezTo>
                        <a:pt x="574" y="288"/>
                        <a:pt x="573" y="286"/>
                        <a:pt x="572" y="282"/>
                      </a:cubicBezTo>
                      <a:cubicBezTo>
                        <a:pt x="575" y="281"/>
                        <a:pt x="575" y="278"/>
                        <a:pt x="578" y="276"/>
                      </a:cubicBezTo>
                      <a:cubicBezTo>
                        <a:pt x="581" y="275"/>
                        <a:pt x="582" y="276"/>
                        <a:pt x="584" y="276"/>
                      </a:cubicBezTo>
                      <a:cubicBezTo>
                        <a:pt x="587" y="275"/>
                        <a:pt x="589" y="274"/>
                        <a:pt x="591" y="272"/>
                      </a:cubicBezTo>
                      <a:cubicBezTo>
                        <a:pt x="593" y="271"/>
                        <a:pt x="598" y="269"/>
                        <a:pt x="599" y="267"/>
                      </a:cubicBezTo>
                      <a:cubicBezTo>
                        <a:pt x="600" y="264"/>
                        <a:pt x="597" y="263"/>
                        <a:pt x="600" y="261"/>
                      </a:cubicBezTo>
                      <a:cubicBezTo>
                        <a:pt x="602" y="259"/>
                        <a:pt x="605" y="260"/>
                        <a:pt x="607" y="259"/>
                      </a:cubicBezTo>
                      <a:cubicBezTo>
                        <a:pt x="609" y="258"/>
                        <a:pt x="611" y="258"/>
                        <a:pt x="612" y="259"/>
                      </a:cubicBezTo>
                      <a:cubicBezTo>
                        <a:pt x="612" y="258"/>
                        <a:pt x="612" y="258"/>
                        <a:pt x="612" y="258"/>
                      </a:cubicBezTo>
                      <a:cubicBezTo>
                        <a:pt x="612" y="256"/>
                        <a:pt x="610" y="254"/>
                        <a:pt x="609" y="252"/>
                      </a:cubicBezTo>
                      <a:cubicBezTo>
                        <a:pt x="608" y="250"/>
                        <a:pt x="607" y="249"/>
                        <a:pt x="605" y="247"/>
                      </a:cubicBezTo>
                      <a:cubicBezTo>
                        <a:pt x="603" y="245"/>
                        <a:pt x="600" y="244"/>
                        <a:pt x="598" y="242"/>
                      </a:cubicBezTo>
                      <a:cubicBezTo>
                        <a:pt x="600" y="241"/>
                        <a:pt x="604" y="242"/>
                        <a:pt x="606" y="243"/>
                      </a:cubicBezTo>
                      <a:cubicBezTo>
                        <a:pt x="608" y="243"/>
                        <a:pt x="611" y="243"/>
                        <a:pt x="613" y="243"/>
                      </a:cubicBezTo>
                      <a:cubicBezTo>
                        <a:pt x="617" y="243"/>
                        <a:pt x="618" y="244"/>
                        <a:pt x="619" y="241"/>
                      </a:cubicBezTo>
                      <a:cubicBezTo>
                        <a:pt x="620" y="239"/>
                        <a:pt x="621" y="237"/>
                        <a:pt x="622" y="234"/>
                      </a:cubicBezTo>
                      <a:cubicBezTo>
                        <a:pt x="623" y="230"/>
                        <a:pt x="622" y="226"/>
                        <a:pt x="624" y="222"/>
                      </a:cubicBezTo>
                      <a:cubicBezTo>
                        <a:pt x="625" y="220"/>
                        <a:pt x="626" y="218"/>
                        <a:pt x="626" y="216"/>
                      </a:cubicBezTo>
                      <a:cubicBezTo>
                        <a:pt x="627" y="215"/>
                        <a:pt x="627" y="214"/>
                        <a:pt x="627" y="212"/>
                      </a:cubicBezTo>
                      <a:cubicBezTo>
                        <a:pt x="627" y="212"/>
                        <a:pt x="627" y="213"/>
                        <a:pt x="626" y="213"/>
                      </a:cubicBezTo>
                      <a:cubicBezTo>
                        <a:pt x="623" y="214"/>
                        <a:pt x="620" y="215"/>
                        <a:pt x="617" y="216"/>
                      </a:cubicBezTo>
                      <a:cubicBezTo>
                        <a:pt x="611" y="218"/>
                        <a:pt x="604" y="217"/>
                        <a:pt x="598" y="217"/>
                      </a:cubicBezTo>
                      <a:cubicBezTo>
                        <a:pt x="595" y="218"/>
                        <a:pt x="593" y="217"/>
                        <a:pt x="591" y="220"/>
                      </a:cubicBezTo>
                      <a:cubicBezTo>
                        <a:pt x="590" y="221"/>
                        <a:pt x="589" y="223"/>
                        <a:pt x="589" y="224"/>
                      </a:cubicBezTo>
                      <a:cubicBezTo>
                        <a:pt x="589" y="226"/>
                        <a:pt x="590" y="227"/>
                        <a:pt x="589" y="229"/>
                      </a:cubicBezTo>
                      <a:cubicBezTo>
                        <a:pt x="586" y="229"/>
                        <a:pt x="585" y="227"/>
                        <a:pt x="584" y="225"/>
                      </a:cubicBezTo>
                      <a:cubicBezTo>
                        <a:pt x="582" y="222"/>
                        <a:pt x="583" y="221"/>
                        <a:pt x="585" y="219"/>
                      </a:cubicBezTo>
                      <a:cubicBezTo>
                        <a:pt x="587" y="216"/>
                        <a:pt x="587" y="211"/>
                        <a:pt x="587" y="208"/>
                      </a:cubicBezTo>
                      <a:cubicBezTo>
                        <a:pt x="589" y="199"/>
                        <a:pt x="585" y="191"/>
                        <a:pt x="581" y="185"/>
                      </a:cubicBezTo>
                      <a:cubicBezTo>
                        <a:pt x="580" y="184"/>
                        <a:pt x="579" y="183"/>
                        <a:pt x="579" y="182"/>
                      </a:cubicBezTo>
                      <a:cubicBezTo>
                        <a:pt x="576" y="180"/>
                        <a:pt x="573" y="179"/>
                        <a:pt x="570" y="178"/>
                      </a:cubicBezTo>
                      <a:cubicBezTo>
                        <a:pt x="570" y="180"/>
                        <a:pt x="570" y="182"/>
                        <a:pt x="571" y="183"/>
                      </a:cubicBezTo>
                      <a:cubicBezTo>
                        <a:pt x="571" y="184"/>
                        <a:pt x="570" y="185"/>
                        <a:pt x="571" y="186"/>
                      </a:cubicBezTo>
                      <a:cubicBezTo>
                        <a:pt x="572" y="187"/>
                        <a:pt x="573" y="187"/>
                        <a:pt x="574" y="188"/>
                      </a:cubicBezTo>
                      <a:cubicBezTo>
                        <a:pt x="574" y="189"/>
                        <a:pt x="573" y="191"/>
                        <a:pt x="573" y="193"/>
                      </a:cubicBezTo>
                      <a:cubicBezTo>
                        <a:pt x="573" y="195"/>
                        <a:pt x="574" y="197"/>
                        <a:pt x="573" y="199"/>
                      </a:cubicBezTo>
                      <a:cubicBezTo>
                        <a:pt x="573" y="202"/>
                        <a:pt x="573" y="202"/>
                        <a:pt x="570" y="203"/>
                      </a:cubicBezTo>
                      <a:cubicBezTo>
                        <a:pt x="567" y="203"/>
                        <a:pt x="566" y="202"/>
                        <a:pt x="563" y="202"/>
                      </a:cubicBezTo>
                      <a:cubicBezTo>
                        <a:pt x="559" y="201"/>
                        <a:pt x="554" y="201"/>
                        <a:pt x="549" y="201"/>
                      </a:cubicBezTo>
                      <a:cubicBezTo>
                        <a:pt x="549" y="205"/>
                        <a:pt x="553" y="208"/>
                        <a:pt x="554" y="211"/>
                      </a:cubicBezTo>
                      <a:cubicBezTo>
                        <a:pt x="555" y="215"/>
                        <a:pt x="556" y="218"/>
                        <a:pt x="556" y="221"/>
                      </a:cubicBezTo>
                      <a:cubicBezTo>
                        <a:pt x="554" y="221"/>
                        <a:pt x="552" y="220"/>
                        <a:pt x="551" y="220"/>
                      </a:cubicBezTo>
                      <a:cubicBezTo>
                        <a:pt x="548" y="221"/>
                        <a:pt x="548" y="222"/>
                        <a:pt x="547" y="224"/>
                      </a:cubicBezTo>
                      <a:cubicBezTo>
                        <a:pt x="546" y="227"/>
                        <a:pt x="546" y="231"/>
                        <a:pt x="545" y="234"/>
                      </a:cubicBezTo>
                      <a:cubicBezTo>
                        <a:pt x="544" y="236"/>
                        <a:pt x="544" y="236"/>
                        <a:pt x="541" y="236"/>
                      </a:cubicBezTo>
                      <a:cubicBezTo>
                        <a:pt x="540" y="236"/>
                        <a:pt x="538" y="236"/>
                        <a:pt x="537" y="236"/>
                      </a:cubicBezTo>
                      <a:cubicBezTo>
                        <a:pt x="535" y="236"/>
                        <a:pt x="532" y="236"/>
                        <a:pt x="531" y="235"/>
                      </a:cubicBezTo>
                      <a:cubicBezTo>
                        <a:pt x="531" y="233"/>
                        <a:pt x="532" y="230"/>
                        <a:pt x="531" y="229"/>
                      </a:cubicBezTo>
                      <a:cubicBezTo>
                        <a:pt x="528" y="228"/>
                        <a:pt x="529" y="222"/>
                        <a:pt x="530" y="220"/>
                      </a:cubicBezTo>
                      <a:cubicBezTo>
                        <a:pt x="530" y="217"/>
                        <a:pt x="530" y="214"/>
                        <a:pt x="529" y="211"/>
                      </a:cubicBezTo>
                      <a:cubicBezTo>
                        <a:pt x="529" y="208"/>
                        <a:pt x="526" y="206"/>
                        <a:pt x="525" y="202"/>
                      </a:cubicBezTo>
                      <a:cubicBezTo>
                        <a:pt x="524" y="199"/>
                        <a:pt x="523" y="196"/>
                        <a:pt x="521" y="194"/>
                      </a:cubicBezTo>
                      <a:cubicBezTo>
                        <a:pt x="520" y="191"/>
                        <a:pt x="518" y="187"/>
                        <a:pt x="518" y="184"/>
                      </a:cubicBezTo>
                      <a:cubicBezTo>
                        <a:pt x="517" y="181"/>
                        <a:pt x="517" y="179"/>
                        <a:pt x="515" y="176"/>
                      </a:cubicBezTo>
                      <a:cubicBezTo>
                        <a:pt x="514" y="175"/>
                        <a:pt x="513" y="173"/>
                        <a:pt x="511" y="172"/>
                      </a:cubicBezTo>
                      <a:cubicBezTo>
                        <a:pt x="510" y="171"/>
                        <a:pt x="509" y="172"/>
                        <a:pt x="507" y="171"/>
                      </a:cubicBezTo>
                      <a:cubicBezTo>
                        <a:pt x="505" y="171"/>
                        <a:pt x="503" y="171"/>
                        <a:pt x="502" y="170"/>
                      </a:cubicBezTo>
                      <a:cubicBezTo>
                        <a:pt x="501" y="169"/>
                        <a:pt x="500" y="167"/>
                        <a:pt x="499" y="166"/>
                      </a:cubicBezTo>
                      <a:cubicBezTo>
                        <a:pt x="498" y="170"/>
                        <a:pt x="491" y="169"/>
                        <a:pt x="488" y="171"/>
                      </a:cubicBezTo>
                      <a:cubicBezTo>
                        <a:pt x="487" y="171"/>
                        <a:pt x="486" y="172"/>
                        <a:pt x="484" y="172"/>
                      </a:cubicBezTo>
                      <a:cubicBezTo>
                        <a:pt x="482" y="171"/>
                        <a:pt x="483" y="170"/>
                        <a:pt x="483" y="168"/>
                      </a:cubicBezTo>
                      <a:cubicBezTo>
                        <a:pt x="483" y="164"/>
                        <a:pt x="483" y="161"/>
                        <a:pt x="483" y="157"/>
                      </a:cubicBezTo>
                      <a:cubicBezTo>
                        <a:pt x="483" y="155"/>
                        <a:pt x="483" y="153"/>
                        <a:pt x="484" y="151"/>
                      </a:cubicBezTo>
                      <a:cubicBezTo>
                        <a:pt x="484" y="148"/>
                        <a:pt x="483" y="148"/>
                        <a:pt x="481" y="146"/>
                      </a:cubicBezTo>
                      <a:cubicBezTo>
                        <a:pt x="480" y="144"/>
                        <a:pt x="477" y="142"/>
                        <a:pt x="479" y="140"/>
                      </a:cubicBezTo>
                      <a:cubicBezTo>
                        <a:pt x="480" y="139"/>
                        <a:pt x="482" y="138"/>
                        <a:pt x="483" y="137"/>
                      </a:cubicBezTo>
                      <a:cubicBezTo>
                        <a:pt x="486" y="135"/>
                        <a:pt x="488" y="133"/>
                        <a:pt x="490" y="132"/>
                      </a:cubicBezTo>
                      <a:cubicBezTo>
                        <a:pt x="493" y="129"/>
                        <a:pt x="497" y="129"/>
                        <a:pt x="500" y="126"/>
                      </a:cubicBezTo>
                      <a:cubicBezTo>
                        <a:pt x="502" y="124"/>
                        <a:pt x="503" y="119"/>
                        <a:pt x="503" y="115"/>
                      </a:cubicBezTo>
                      <a:cubicBezTo>
                        <a:pt x="503" y="111"/>
                        <a:pt x="500" y="108"/>
                        <a:pt x="498" y="105"/>
                      </a:cubicBezTo>
                      <a:cubicBezTo>
                        <a:pt x="496" y="101"/>
                        <a:pt x="493" y="97"/>
                        <a:pt x="491" y="94"/>
                      </a:cubicBezTo>
                      <a:cubicBezTo>
                        <a:pt x="489" y="91"/>
                        <a:pt x="487" y="87"/>
                        <a:pt x="487" y="83"/>
                      </a:cubicBezTo>
                      <a:cubicBezTo>
                        <a:pt x="486" y="80"/>
                        <a:pt x="489" y="76"/>
                        <a:pt x="490" y="72"/>
                      </a:cubicBezTo>
                      <a:cubicBezTo>
                        <a:pt x="491" y="68"/>
                        <a:pt x="492" y="65"/>
                        <a:pt x="496" y="61"/>
                      </a:cubicBezTo>
                      <a:cubicBezTo>
                        <a:pt x="497" y="60"/>
                        <a:pt x="499" y="59"/>
                        <a:pt x="501" y="58"/>
                      </a:cubicBezTo>
                      <a:cubicBezTo>
                        <a:pt x="500" y="57"/>
                        <a:pt x="500" y="56"/>
                        <a:pt x="499" y="55"/>
                      </a:cubicBezTo>
                      <a:cubicBezTo>
                        <a:pt x="498" y="54"/>
                        <a:pt x="497" y="52"/>
                        <a:pt x="496" y="51"/>
                      </a:cubicBezTo>
                      <a:close/>
                    </a:path>
                  </a:pathLst>
                </a:custGeom>
                <a:solidFill>
                  <a:srgbClr val="FFFF00"/>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360" name="Freeform 105"/>
              <p:cNvSpPr>
                <a:spLocks/>
              </p:cNvSpPr>
              <p:nvPr/>
            </p:nvSpPr>
            <p:spPr bwMode="auto">
              <a:xfrm>
                <a:off x="4629150" y="1023938"/>
                <a:ext cx="812800" cy="1398588"/>
              </a:xfrm>
              <a:custGeom>
                <a:avLst/>
                <a:gdLst>
                  <a:gd name="T0" fmla="*/ 153 w 217"/>
                  <a:gd name="T1" fmla="*/ 233 h 373"/>
                  <a:gd name="T2" fmla="*/ 163 w 217"/>
                  <a:gd name="T3" fmla="*/ 218 h 373"/>
                  <a:gd name="T4" fmla="*/ 178 w 217"/>
                  <a:gd name="T5" fmla="*/ 213 h 373"/>
                  <a:gd name="T6" fmla="*/ 185 w 217"/>
                  <a:gd name="T7" fmla="*/ 200 h 373"/>
                  <a:gd name="T8" fmla="*/ 190 w 217"/>
                  <a:gd name="T9" fmla="*/ 191 h 373"/>
                  <a:gd name="T10" fmla="*/ 175 w 217"/>
                  <a:gd name="T11" fmla="*/ 182 h 373"/>
                  <a:gd name="T12" fmla="*/ 164 w 217"/>
                  <a:gd name="T13" fmla="*/ 162 h 373"/>
                  <a:gd name="T14" fmla="*/ 167 w 217"/>
                  <a:gd name="T15" fmla="*/ 143 h 373"/>
                  <a:gd name="T16" fmla="*/ 174 w 217"/>
                  <a:gd name="T17" fmla="*/ 132 h 373"/>
                  <a:gd name="T18" fmla="*/ 177 w 217"/>
                  <a:gd name="T19" fmla="*/ 118 h 373"/>
                  <a:gd name="T20" fmla="*/ 201 w 217"/>
                  <a:gd name="T21" fmla="*/ 102 h 373"/>
                  <a:gd name="T22" fmla="*/ 203 w 217"/>
                  <a:gd name="T23" fmla="*/ 73 h 373"/>
                  <a:gd name="T24" fmla="*/ 207 w 217"/>
                  <a:gd name="T25" fmla="*/ 67 h 373"/>
                  <a:gd name="T26" fmla="*/ 213 w 217"/>
                  <a:gd name="T27" fmla="*/ 53 h 373"/>
                  <a:gd name="T28" fmla="*/ 208 w 217"/>
                  <a:gd name="T29" fmla="*/ 42 h 373"/>
                  <a:gd name="T30" fmla="*/ 195 w 217"/>
                  <a:gd name="T31" fmla="*/ 21 h 373"/>
                  <a:gd name="T32" fmla="*/ 178 w 217"/>
                  <a:gd name="T33" fmla="*/ 8 h 373"/>
                  <a:gd name="T34" fmla="*/ 167 w 217"/>
                  <a:gd name="T35" fmla="*/ 22 h 373"/>
                  <a:gd name="T36" fmla="*/ 146 w 217"/>
                  <a:gd name="T37" fmla="*/ 35 h 373"/>
                  <a:gd name="T38" fmla="*/ 109 w 217"/>
                  <a:gd name="T39" fmla="*/ 20 h 373"/>
                  <a:gd name="T40" fmla="*/ 84 w 217"/>
                  <a:gd name="T41" fmla="*/ 36 h 373"/>
                  <a:gd name="T42" fmla="*/ 58 w 217"/>
                  <a:gd name="T43" fmla="*/ 58 h 373"/>
                  <a:gd name="T44" fmla="*/ 47 w 217"/>
                  <a:gd name="T45" fmla="*/ 66 h 373"/>
                  <a:gd name="T46" fmla="*/ 22 w 217"/>
                  <a:gd name="T47" fmla="*/ 67 h 373"/>
                  <a:gd name="T48" fmla="*/ 28 w 217"/>
                  <a:gd name="T49" fmla="*/ 77 h 373"/>
                  <a:gd name="T50" fmla="*/ 35 w 217"/>
                  <a:gd name="T51" fmla="*/ 80 h 373"/>
                  <a:gd name="T52" fmla="*/ 18 w 217"/>
                  <a:gd name="T53" fmla="*/ 83 h 373"/>
                  <a:gd name="T54" fmla="*/ 20 w 217"/>
                  <a:gd name="T55" fmla="*/ 101 h 373"/>
                  <a:gd name="T56" fmla="*/ 11 w 217"/>
                  <a:gd name="T57" fmla="*/ 102 h 373"/>
                  <a:gd name="T58" fmla="*/ 10 w 217"/>
                  <a:gd name="T59" fmla="*/ 114 h 373"/>
                  <a:gd name="T60" fmla="*/ 1 w 217"/>
                  <a:gd name="T61" fmla="*/ 129 h 373"/>
                  <a:gd name="T62" fmla="*/ 1 w 217"/>
                  <a:gd name="T63" fmla="*/ 136 h 373"/>
                  <a:gd name="T64" fmla="*/ 5 w 217"/>
                  <a:gd name="T65" fmla="*/ 157 h 373"/>
                  <a:gd name="T66" fmla="*/ 13 w 217"/>
                  <a:gd name="T67" fmla="*/ 177 h 373"/>
                  <a:gd name="T68" fmla="*/ 14 w 217"/>
                  <a:gd name="T69" fmla="*/ 212 h 373"/>
                  <a:gd name="T70" fmla="*/ 31 w 217"/>
                  <a:gd name="T71" fmla="*/ 231 h 373"/>
                  <a:gd name="T72" fmla="*/ 33 w 217"/>
                  <a:gd name="T73" fmla="*/ 263 h 373"/>
                  <a:gd name="T74" fmla="*/ 48 w 217"/>
                  <a:gd name="T75" fmla="*/ 278 h 373"/>
                  <a:gd name="T76" fmla="*/ 59 w 217"/>
                  <a:gd name="T77" fmla="*/ 296 h 373"/>
                  <a:gd name="T78" fmla="*/ 58 w 217"/>
                  <a:gd name="T79" fmla="*/ 356 h 373"/>
                  <a:gd name="T80" fmla="*/ 68 w 217"/>
                  <a:gd name="T81" fmla="*/ 365 h 373"/>
                  <a:gd name="T82" fmla="*/ 90 w 217"/>
                  <a:gd name="T83" fmla="*/ 373 h 373"/>
                  <a:gd name="T84" fmla="*/ 99 w 217"/>
                  <a:gd name="T85" fmla="*/ 362 h 373"/>
                  <a:gd name="T86" fmla="*/ 109 w 217"/>
                  <a:gd name="T87" fmla="*/ 353 h 373"/>
                  <a:gd name="T88" fmla="*/ 127 w 217"/>
                  <a:gd name="T89" fmla="*/ 343 h 373"/>
                  <a:gd name="T90" fmla="*/ 138 w 217"/>
                  <a:gd name="T91" fmla="*/ 327 h 373"/>
                  <a:gd name="T92" fmla="*/ 141 w 217"/>
                  <a:gd name="T93" fmla="*/ 312 h 373"/>
                  <a:gd name="T94" fmla="*/ 147 w 217"/>
                  <a:gd name="T95" fmla="*/ 300 h 373"/>
                  <a:gd name="T96" fmla="*/ 148 w 217"/>
                  <a:gd name="T97" fmla="*/ 284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17" h="373">
                    <a:moveTo>
                      <a:pt x="150" y="268"/>
                    </a:moveTo>
                    <a:cubicBezTo>
                      <a:pt x="151" y="262"/>
                      <a:pt x="153" y="256"/>
                      <a:pt x="153" y="250"/>
                    </a:cubicBezTo>
                    <a:cubicBezTo>
                      <a:pt x="153" y="244"/>
                      <a:pt x="153" y="238"/>
                      <a:pt x="153" y="233"/>
                    </a:cubicBezTo>
                    <a:cubicBezTo>
                      <a:pt x="153" y="229"/>
                      <a:pt x="155" y="226"/>
                      <a:pt x="158" y="222"/>
                    </a:cubicBezTo>
                    <a:cubicBezTo>
                      <a:pt x="158" y="221"/>
                      <a:pt x="159" y="219"/>
                      <a:pt x="160" y="218"/>
                    </a:cubicBezTo>
                    <a:cubicBezTo>
                      <a:pt x="161" y="218"/>
                      <a:pt x="162" y="219"/>
                      <a:pt x="163" y="218"/>
                    </a:cubicBezTo>
                    <a:cubicBezTo>
                      <a:pt x="165" y="216"/>
                      <a:pt x="163" y="216"/>
                      <a:pt x="165" y="214"/>
                    </a:cubicBezTo>
                    <a:cubicBezTo>
                      <a:pt x="167" y="213"/>
                      <a:pt x="168" y="213"/>
                      <a:pt x="170" y="213"/>
                    </a:cubicBezTo>
                    <a:cubicBezTo>
                      <a:pt x="173" y="213"/>
                      <a:pt x="175" y="214"/>
                      <a:pt x="178" y="213"/>
                    </a:cubicBezTo>
                    <a:cubicBezTo>
                      <a:pt x="178" y="210"/>
                      <a:pt x="180" y="208"/>
                      <a:pt x="181" y="205"/>
                    </a:cubicBezTo>
                    <a:cubicBezTo>
                      <a:pt x="181" y="203"/>
                      <a:pt x="181" y="202"/>
                      <a:pt x="183" y="201"/>
                    </a:cubicBezTo>
                    <a:cubicBezTo>
                      <a:pt x="183" y="200"/>
                      <a:pt x="184" y="200"/>
                      <a:pt x="185" y="200"/>
                    </a:cubicBezTo>
                    <a:cubicBezTo>
                      <a:pt x="185" y="199"/>
                      <a:pt x="184" y="198"/>
                      <a:pt x="185" y="198"/>
                    </a:cubicBezTo>
                    <a:cubicBezTo>
                      <a:pt x="185" y="196"/>
                      <a:pt x="186" y="195"/>
                      <a:pt x="188" y="194"/>
                    </a:cubicBezTo>
                    <a:cubicBezTo>
                      <a:pt x="188" y="194"/>
                      <a:pt x="191" y="191"/>
                      <a:pt x="190" y="191"/>
                    </a:cubicBezTo>
                    <a:cubicBezTo>
                      <a:pt x="187" y="190"/>
                      <a:pt x="185" y="188"/>
                      <a:pt x="183" y="187"/>
                    </a:cubicBezTo>
                    <a:cubicBezTo>
                      <a:pt x="181" y="185"/>
                      <a:pt x="177" y="186"/>
                      <a:pt x="176" y="185"/>
                    </a:cubicBezTo>
                    <a:cubicBezTo>
                      <a:pt x="175" y="184"/>
                      <a:pt x="175" y="183"/>
                      <a:pt x="175" y="182"/>
                    </a:cubicBezTo>
                    <a:cubicBezTo>
                      <a:pt x="175" y="181"/>
                      <a:pt x="175" y="179"/>
                      <a:pt x="174" y="177"/>
                    </a:cubicBezTo>
                    <a:cubicBezTo>
                      <a:pt x="171" y="176"/>
                      <a:pt x="166" y="176"/>
                      <a:pt x="164" y="172"/>
                    </a:cubicBezTo>
                    <a:cubicBezTo>
                      <a:pt x="163" y="169"/>
                      <a:pt x="164" y="164"/>
                      <a:pt x="164" y="162"/>
                    </a:cubicBezTo>
                    <a:cubicBezTo>
                      <a:pt x="164" y="159"/>
                      <a:pt x="164" y="154"/>
                      <a:pt x="167" y="152"/>
                    </a:cubicBezTo>
                    <a:cubicBezTo>
                      <a:pt x="168" y="150"/>
                      <a:pt x="170" y="150"/>
                      <a:pt x="170" y="148"/>
                    </a:cubicBezTo>
                    <a:cubicBezTo>
                      <a:pt x="170" y="146"/>
                      <a:pt x="169" y="144"/>
                      <a:pt x="167" y="143"/>
                    </a:cubicBezTo>
                    <a:cubicBezTo>
                      <a:pt x="166" y="143"/>
                      <a:pt x="164" y="144"/>
                      <a:pt x="163" y="143"/>
                    </a:cubicBezTo>
                    <a:cubicBezTo>
                      <a:pt x="162" y="141"/>
                      <a:pt x="167" y="139"/>
                      <a:pt x="168" y="138"/>
                    </a:cubicBezTo>
                    <a:cubicBezTo>
                      <a:pt x="170" y="136"/>
                      <a:pt x="172" y="134"/>
                      <a:pt x="174" y="132"/>
                    </a:cubicBezTo>
                    <a:cubicBezTo>
                      <a:pt x="176" y="130"/>
                      <a:pt x="176" y="130"/>
                      <a:pt x="179" y="130"/>
                    </a:cubicBezTo>
                    <a:cubicBezTo>
                      <a:pt x="180" y="128"/>
                      <a:pt x="179" y="125"/>
                      <a:pt x="179" y="124"/>
                    </a:cubicBezTo>
                    <a:cubicBezTo>
                      <a:pt x="179" y="122"/>
                      <a:pt x="177" y="119"/>
                      <a:pt x="177" y="118"/>
                    </a:cubicBezTo>
                    <a:cubicBezTo>
                      <a:pt x="176" y="114"/>
                      <a:pt x="182" y="111"/>
                      <a:pt x="186" y="110"/>
                    </a:cubicBezTo>
                    <a:cubicBezTo>
                      <a:pt x="190" y="110"/>
                      <a:pt x="194" y="111"/>
                      <a:pt x="197" y="108"/>
                    </a:cubicBezTo>
                    <a:cubicBezTo>
                      <a:pt x="199" y="106"/>
                      <a:pt x="199" y="104"/>
                      <a:pt x="201" y="102"/>
                    </a:cubicBezTo>
                    <a:cubicBezTo>
                      <a:pt x="202" y="100"/>
                      <a:pt x="204" y="100"/>
                      <a:pt x="206" y="100"/>
                    </a:cubicBezTo>
                    <a:cubicBezTo>
                      <a:pt x="206" y="96"/>
                      <a:pt x="205" y="92"/>
                      <a:pt x="204" y="88"/>
                    </a:cubicBezTo>
                    <a:cubicBezTo>
                      <a:pt x="203" y="84"/>
                      <a:pt x="202" y="77"/>
                      <a:pt x="203" y="73"/>
                    </a:cubicBezTo>
                    <a:cubicBezTo>
                      <a:pt x="203" y="72"/>
                      <a:pt x="203" y="71"/>
                      <a:pt x="203" y="71"/>
                    </a:cubicBezTo>
                    <a:cubicBezTo>
                      <a:pt x="204" y="70"/>
                      <a:pt x="205" y="70"/>
                      <a:pt x="206" y="70"/>
                    </a:cubicBezTo>
                    <a:cubicBezTo>
                      <a:pt x="207" y="69"/>
                      <a:pt x="207" y="68"/>
                      <a:pt x="207" y="67"/>
                    </a:cubicBezTo>
                    <a:cubicBezTo>
                      <a:pt x="209" y="65"/>
                      <a:pt x="211" y="64"/>
                      <a:pt x="213" y="62"/>
                    </a:cubicBezTo>
                    <a:cubicBezTo>
                      <a:pt x="214" y="62"/>
                      <a:pt x="217" y="60"/>
                      <a:pt x="217" y="60"/>
                    </a:cubicBezTo>
                    <a:cubicBezTo>
                      <a:pt x="217" y="58"/>
                      <a:pt x="213" y="56"/>
                      <a:pt x="213" y="53"/>
                    </a:cubicBezTo>
                    <a:cubicBezTo>
                      <a:pt x="213" y="51"/>
                      <a:pt x="214" y="50"/>
                      <a:pt x="214" y="49"/>
                    </a:cubicBezTo>
                    <a:cubicBezTo>
                      <a:pt x="214" y="48"/>
                      <a:pt x="213" y="47"/>
                      <a:pt x="211" y="46"/>
                    </a:cubicBezTo>
                    <a:cubicBezTo>
                      <a:pt x="210" y="45"/>
                      <a:pt x="209" y="44"/>
                      <a:pt x="208" y="42"/>
                    </a:cubicBezTo>
                    <a:cubicBezTo>
                      <a:pt x="207" y="40"/>
                      <a:pt x="207" y="38"/>
                      <a:pt x="206" y="36"/>
                    </a:cubicBezTo>
                    <a:cubicBezTo>
                      <a:pt x="205" y="33"/>
                      <a:pt x="202" y="31"/>
                      <a:pt x="201" y="28"/>
                    </a:cubicBezTo>
                    <a:cubicBezTo>
                      <a:pt x="200" y="25"/>
                      <a:pt x="197" y="23"/>
                      <a:pt x="195" y="21"/>
                    </a:cubicBezTo>
                    <a:cubicBezTo>
                      <a:pt x="190" y="17"/>
                      <a:pt x="188" y="12"/>
                      <a:pt x="185" y="6"/>
                    </a:cubicBezTo>
                    <a:cubicBezTo>
                      <a:pt x="184" y="5"/>
                      <a:pt x="183" y="3"/>
                      <a:pt x="182" y="0"/>
                    </a:cubicBezTo>
                    <a:cubicBezTo>
                      <a:pt x="181" y="3"/>
                      <a:pt x="179" y="5"/>
                      <a:pt x="178" y="8"/>
                    </a:cubicBezTo>
                    <a:cubicBezTo>
                      <a:pt x="177" y="9"/>
                      <a:pt x="176" y="12"/>
                      <a:pt x="175" y="13"/>
                    </a:cubicBezTo>
                    <a:cubicBezTo>
                      <a:pt x="173" y="14"/>
                      <a:pt x="171" y="13"/>
                      <a:pt x="169" y="14"/>
                    </a:cubicBezTo>
                    <a:cubicBezTo>
                      <a:pt x="167" y="15"/>
                      <a:pt x="167" y="20"/>
                      <a:pt x="167" y="22"/>
                    </a:cubicBezTo>
                    <a:cubicBezTo>
                      <a:pt x="166" y="24"/>
                      <a:pt x="168" y="28"/>
                      <a:pt x="167" y="30"/>
                    </a:cubicBezTo>
                    <a:cubicBezTo>
                      <a:pt x="165" y="33"/>
                      <a:pt x="159" y="33"/>
                      <a:pt x="156" y="33"/>
                    </a:cubicBezTo>
                    <a:cubicBezTo>
                      <a:pt x="152" y="35"/>
                      <a:pt x="151" y="35"/>
                      <a:pt x="146" y="35"/>
                    </a:cubicBezTo>
                    <a:cubicBezTo>
                      <a:pt x="138" y="34"/>
                      <a:pt x="133" y="30"/>
                      <a:pt x="126" y="27"/>
                    </a:cubicBezTo>
                    <a:cubicBezTo>
                      <a:pt x="123" y="24"/>
                      <a:pt x="120" y="21"/>
                      <a:pt x="116" y="19"/>
                    </a:cubicBezTo>
                    <a:cubicBezTo>
                      <a:pt x="113" y="17"/>
                      <a:pt x="112" y="17"/>
                      <a:pt x="109" y="20"/>
                    </a:cubicBezTo>
                    <a:cubicBezTo>
                      <a:pt x="107" y="22"/>
                      <a:pt x="108" y="22"/>
                      <a:pt x="104" y="23"/>
                    </a:cubicBezTo>
                    <a:cubicBezTo>
                      <a:pt x="101" y="25"/>
                      <a:pt x="98" y="27"/>
                      <a:pt x="95" y="29"/>
                    </a:cubicBezTo>
                    <a:cubicBezTo>
                      <a:pt x="90" y="30"/>
                      <a:pt x="88" y="33"/>
                      <a:pt x="84" y="36"/>
                    </a:cubicBezTo>
                    <a:cubicBezTo>
                      <a:pt x="81" y="38"/>
                      <a:pt x="77" y="40"/>
                      <a:pt x="74" y="43"/>
                    </a:cubicBezTo>
                    <a:cubicBezTo>
                      <a:pt x="70" y="46"/>
                      <a:pt x="69" y="50"/>
                      <a:pt x="65" y="54"/>
                    </a:cubicBezTo>
                    <a:cubicBezTo>
                      <a:pt x="63" y="55"/>
                      <a:pt x="61" y="58"/>
                      <a:pt x="58" y="58"/>
                    </a:cubicBezTo>
                    <a:cubicBezTo>
                      <a:pt x="55" y="59"/>
                      <a:pt x="54" y="57"/>
                      <a:pt x="51" y="60"/>
                    </a:cubicBezTo>
                    <a:cubicBezTo>
                      <a:pt x="51" y="61"/>
                      <a:pt x="51" y="62"/>
                      <a:pt x="50" y="63"/>
                    </a:cubicBezTo>
                    <a:cubicBezTo>
                      <a:pt x="49" y="64"/>
                      <a:pt x="48" y="65"/>
                      <a:pt x="47" y="66"/>
                    </a:cubicBezTo>
                    <a:cubicBezTo>
                      <a:pt x="42" y="69"/>
                      <a:pt x="40" y="73"/>
                      <a:pt x="34" y="71"/>
                    </a:cubicBezTo>
                    <a:cubicBezTo>
                      <a:pt x="30" y="70"/>
                      <a:pt x="26" y="69"/>
                      <a:pt x="23" y="67"/>
                    </a:cubicBezTo>
                    <a:cubicBezTo>
                      <a:pt x="23" y="67"/>
                      <a:pt x="23" y="67"/>
                      <a:pt x="22" y="67"/>
                    </a:cubicBezTo>
                    <a:cubicBezTo>
                      <a:pt x="22" y="68"/>
                      <a:pt x="22" y="70"/>
                      <a:pt x="22" y="71"/>
                    </a:cubicBezTo>
                    <a:cubicBezTo>
                      <a:pt x="22" y="72"/>
                      <a:pt x="22" y="74"/>
                      <a:pt x="23" y="75"/>
                    </a:cubicBezTo>
                    <a:cubicBezTo>
                      <a:pt x="23" y="76"/>
                      <a:pt x="27" y="77"/>
                      <a:pt x="28" y="77"/>
                    </a:cubicBezTo>
                    <a:cubicBezTo>
                      <a:pt x="29" y="76"/>
                      <a:pt x="30" y="75"/>
                      <a:pt x="32" y="75"/>
                    </a:cubicBezTo>
                    <a:cubicBezTo>
                      <a:pt x="33" y="74"/>
                      <a:pt x="36" y="74"/>
                      <a:pt x="37" y="75"/>
                    </a:cubicBezTo>
                    <a:cubicBezTo>
                      <a:pt x="38" y="76"/>
                      <a:pt x="36" y="79"/>
                      <a:pt x="35" y="80"/>
                    </a:cubicBezTo>
                    <a:cubicBezTo>
                      <a:pt x="34" y="80"/>
                      <a:pt x="31" y="79"/>
                      <a:pt x="30" y="79"/>
                    </a:cubicBezTo>
                    <a:cubicBezTo>
                      <a:pt x="28" y="80"/>
                      <a:pt x="27" y="82"/>
                      <a:pt x="25" y="83"/>
                    </a:cubicBezTo>
                    <a:cubicBezTo>
                      <a:pt x="23" y="84"/>
                      <a:pt x="21" y="83"/>
                      <a:pt x="18" y="83"/>
                    </a:cubicBezTo>
                    <a:cubicBezTo>
                      <a:pt x="18" y="87"/>
                      <a:pt x="18" y="93"/>
                      <a:pt x="22" y="95"/>
                    </a:cubicBezTo>
                    <a:cubicBezTo>
                      <a:pt x="22" y="97"/>
                      <a:pt x="23" y="99"/>
                      <a:pt x="23" y="101"/>
                    </a:cubicBezTo>
                    <a:cubicBezTo>
                      <a:pt x="22" y="101"/>
                      <a:pt x="21" y="101"/>
                      <a:pt x="20" y="101"/>
                    </a:cubicBezTo>
                    <a:cubicBezTo>
                      <a:pt x="19" y="101"/>
                      <a:pt x="18" y="102"/>
                      <a:pt x="17" y="102"/>
                    </a:cubicBezTo>
                    <a:cubicBezTo>
                      <a:pt x="16" y="101"/>
                      <a:pt x="16" y="101"/>
                      <a:pt x="15" y="101"/>
                    </a:cubicBezTo>
                    <a:cubicBezTo>
                      <a:pt x="13" y="100"/>
                      <a:pt x="12" y="102"/>
                      <a:pt x="11" y="102"/>
                    </a:cubicBezTo>
                    <a:cubicBezTo>
                      <a:pt x="9" y="102"/>
                      <a:pt x="8" y="101"/>
                      <a:pt x="6" y="101"/>
                    </a:cubicBezTo>
                    <a:cubicBezTo>
                      <a:pt x="6" y="104"/>
                      <a:pt x="7" y="108"/>
                      <a:pt x="8" y="110"/>
                    </a:cubicBezTo>
                    <a:cubicBezTo>
                      <a:pt x="9" y="112"/>
                      <a:pt x="10" y="112"/>
                      <a:pt x="10" y="114"/>
                    </a:cubicBezTo>
                    <a:cubicBezTo>
                      <a:pt x="10" y="116"/>
                      <a:pt x="8" y="117"/>
                      <a:pt x="7" y="119"/>
                    </a:cubicBezTo>
                    <a:cubicBezTo>
                      <a:pt x="5" y="120"/>
                      <a:pt x="4" y="122"/>
                      <a:pt x="3" y="124"/>
                    </a:cubicBezTo>
                    <a:cubicBezTo>
                      <a:pt x="2" y="126"/>
                      <a:pt x="2" y="127"/>
                      <a:pt x="1" y="129"/>
                    </a:cubicBezTo>
                    <a:cubicBezTo>
                      <a:pt x="1" y="130"/>
                      <a:pt x="1" y="131"/>
                      <a:pt x="0" y="131"/>
                    </a:cubicBezTo>
                    <a:cubicBezTo>
                      <a:pt x="1" y="132"/>
                      <a:pt x="2" y="132"/>
                      <a:pt x="3" y="133"/>
                    </a:cubicBezTo>
                    <a:cubicBezTo>
                      <a:pt x="7" y="135"/>
                      <a:pt x="4" y="135"/>
                      <a:pt x="1" y="136"/>
                    </a:cubicBezTo>
                    <a:cubicBezTo>
                      <a:pt x="2" y="137"/>
                      <a:pt x="7" y="137"/>
                      <a:pt x="5" y="140"/>
                    </a:cubicBezTo>
                    <a:cubicBezTo>
                      <a:pt x="4" y="142"/>
                      <a:pt x="2" y="140"/>
                      <a:pt x="3" y="143"/>
                    </a:cubicBezTo>
                    <a:cubicBezTo>
                      <a:pt x="3" y="148"/>
                      <a:pt x="7" y="152"/>
                      <a:pt x="5" y="157"/>
                    </a:cubicBezTo>
                    <a:cubicBezTo>
                      <a:pt x="3" y="161"/>
                      <a:pt x="5" y="160"/>
                      <a:pt x="8" y="162"/>
                    </a:cubicBezTo>
                    <a:cubicBezTo>
                      <a:pt x="9" y="163"/>
                      <a:pt x="8" y="166"/>
                      <a:pt x="9" y="168"/>
                    </a:cubicBezTo>
                    <a:cubicBezTo>
                      <a:pt x="9" y="171"/>
                      <a:pt x="14" y="173"/>
                      <a:pt x="13" y="177"/>
                    </a:cubicBezTo>
                    <a:cubicBezTo>
                      <a:pt x="13" y="180"/>
                      <a:pt x="13" y="187"/>
                      <a:pt x="15" y="189"/>
                    </a:cubicBezTo>
                    <a:cubicBezTo>
                      <a:pt x="18" y="191"/>
                      <a:pt x="19" y="197"/>
                      <a:pt x="16" y="198"/>
                    </a:cubicBezTo>
                    <a:cubicBezTo>
                      <a:pt x="13" y="199"/>
                      <a:pt x="14" y="209"/>
                      <a:pt x="14" y="212"/>
                    </a:cubicBezTo>
                    <a:cubicBezTo>
                      <a:pt x="14" y="214"/>
                      <a:pt x="8" y="221"/>
                      <a:pt x="11" y="223"/>
                    </a:cubicBezTo>
                    <a:cubicBezTo>
                      <a:pt x="16" y="225"/>
                      <a:pt x="23" y="221"/>
                      <a:pt x="27" y="226"/>
                    </a:cubicBezTo>
                    <a:cubicBezTo>
                      <a:pt x="28" y="228"/>
                      <a:pt x="30" y="230"/>
                      <a:pt x="31" y="231"/>
                    </a:cubicBezTo>
                    <a:cubicBezTo>
                      <a:pt x="32" y="234"/>
                      <a:pt x="29" y="235"/>
                      <a:pt x="28" y="237"/>
                    </a:cubicBezTo>
                    <a:cubicBezTo>
                      <a:pt x="27" y="242"/>
                      <a:pt x="33" y="246"/>
                      <a:pt x="30" y="252"/>
                    </a:cubicBezTo>
                    <a:cubicBezTo>
                      <a:pt x="28" y="256"/>
                      <a:pt x="29" y="259"/>
                      <a:pt x="33" y="263"/>
                    </a:cubicBezTo>
                    <a:cubicBezTo>
                      <a:pt x="38" y="269"/>
                      <a:pt x="40" y="261"/>
                      <a:pt x="42" y="258"/>
                    </a:cubicBezTo>
                    <a:cubicBezTo>
                      <a:pt x="46" y="255"/>
                      <a:pt x="51" y="255"/>
                      <a:pt x="51" y="261"/>
                    </a:cubicBezTo>
                    <a:cubicBezTo>
                      <a:pt x="51" y="266"/>
                      <a:pt x="47" y="272"/>
                      <a:pt x="48" y="278"/>
                    </a:cubicBezTo>
                    <a:cubicBezTo>
                      <a:pt x="49" y="281"/>
                      <a:pt x="49" y="289"/>
                      <a:pt x="52" y="292"/>
                    </a:cubicBezTo>
                    <a:cubicBezTo>
                      <a:pt x="53" y="290"/>
                      <a:pt x="57" y="286"/>
                      <a:pt x="59" y="288"/>
                    </a:cubicBezTo>
                    <a:cubicBezTo>
                      <a:pt x="63" y="290"/>
                      <a:pt x="58" y="294"/>
                      <a:pt x="59" y="296"/>
                    </a:cubicBezTo>
                    <a:cubicBezTo>
                      <a:pt x="63" y="305"/>
                      <a:pt x="61" y="316"/>
                      <a:pt x="60" y="326"/>
                    </a:cubicBezTo>
                    <a:cubicBezTo>
                      <a:pt x="60" y="331"/>
                      <a:pt x="60" y="337"/>
                      <a:pt x="59" y="342"/>
                    </a:cubicBezTo>
                    <a:cubicBezTo>
                      <a:pt x="59" y="347"/>
                      <a:pt x="56" y="350"/>
                      <a:pt x="58" y="356"/>
                    </a:cubicBezTo>
                    <a:cubicBezTo>
                      <a:pt x="59" y="357"/>
                      <a:pt x="63" y="362"/>
                      <a:pt x="61" y="362"/>
                    </a:cubicBezTo>
                    <a:cubicBezTo>
                      <a:pt x="62" y="363"/>
                      <a:pt x="63" y="363"/>
                      <a:pt x="63" y="364"/>
                    </a:cubicBezTo>
                    <a:cubicBezTo>
                      <a:pt x="65" y="364"/>
                      <a:pt x="66" y="365"/>
                      <a:pt x="68" y="365"/>
                    </a:cubicBezTo>
                    <a:cubicBezTo>
                      <a:pt x="71" y="366"/>
                      <a:pt x="74" y="368"/>
                      <a:pt x="77" y="369"/>
                    </a:cubicBezTo>
                    <a:cubicBezTo>
                      <a:pt x="80" y="370"/>
                      <a:pt x="83" y="371"/>
                      <a:pt x="86" y="372"/>
                    </a:cubicBezTo>
                    <a:cubicBezTo>
                      <a:pt x="87" y="372"/>
                      <a:pt x="89" y="373"/>
                      <a:pt x="90" y="373"/>
                    </a:cubicBezTo>
                    <a:cubicBezTo>
                      <a:pt x="92" y="372"/>
                      <a:pt x="93" y="371"/>
                      <a:pt x="94" y="371"/>
                    </a:cubicBezTo>
                    <a:cubicBezTo>
                      <a:pt x="94" y="369"/>
                      <a:pt x="94" y="367"/>
                      <a:pt x="94" y="365"/>
                    </a:cubicBezTo>
                    <a:cubicBezTo>
                      <a:pt x="96" y="364"/>
                      <a:pt x="97" y="363"/>
                      <a:pt x="99" y="362"/>
                    </a:cubicBezTo>
                    <a:cubicBezTo>
                      <a:pt x="100" y="361"/>
                      <a:pt x="102" y="361"/>
                      <a:pt x="104" y="360"/>
                    </a:cubicBezTo>
                    <a:cubicBezTo>
                      <a:pt x="105" y="359"/>
                      <a:pt x="106" y="358"/>
                      <a:pt x="106" y="356"/>
                    </a:cubicBezTo>
                    <a:cubicBezTo>
                      <a:pt x="107" y="355"/>
                      <a:pt x="108" y="354"/>
                      <a:pt x="109" y="353"/>
                    </a:cubicBezTo>
                    <a:cubicBezTo>
                      <a:pt x="110" y="351"/>
                      <a:pt x="112" y="352"/>
                      <a:pt x="113" y="351"/>
                    </a:cubicBezTo>
                    <a:cubicBezTo>
                      <a:pt x="115" y="350"/>
                      <a:pt x="116" y="349"/>
                      <a:pt x="118" y="348"/>
                    </a:cubicBezTo>
                    <a:cubicBezTo>
                      <a:pt x="122" y="347"/>
                      <a:pt x="124" y="346"/>
                      <a:pt x="127" y="343"/>
                    </a:cubicBezTo>
                    <a:cubicBezTo>
                      <a:pt x="129" y="342"/>
                      <a:pt x="132" y="340"/>
                      <a:pt x="133" y="338"/>
                    </a:cubicBezTo>
                    <a:cubicBezTo>
                      <a:pt x="135" y="335"/>
                      <a:pt x="136" y="333"/>
                      <a:pt x="136" y="331"/>
                    </a:cubicBezTo>
                    <a:cubicBezTo>
                      <a:pt x="137" y="329"/>
                      <a:pt x="138" y="328"/>
                      <a:pt x="138" y="327"/>
                    </a:cubicBezTo>
                    <a:cubicBezTo>
                      <a:pt x="139" y="325"/>
                      <a:pt x="139" y="324"/>
                      <a:pt x="139" y="323"/>
                    </a:cubicBezTo>
                    <a:cubicBezTo>
                      <a:pt x="140" y="320"/>
                      <a:pt x="140" y="319"/>
                      <a:pt x="140" y="316"/>
                    </a:cubicBezTo>
                    <a:cubicBezTo>
                      <a:pt x="140" y="315"/>
                      <a:pt x="141" y="313"/>
                      <a:pt x="141" y="312"/>
                    </a:cubicBezTo>
                    <a:cubicBezTo>
                      <a:pt x="141" y="310"/>
                      <a:pt x="141" y="308"/>
                      <a:pt x="142" y="306"/>
                    </a:cubicBezTo>
                    <a:cubicBezTo>
                      <a:pt x="142" y="304"/>
                      <a:pt x="144" y="303"/>
                      <a:pt x="145" y="302"/>
                    </a:cubicBezTo>
                    <a:cubicBezTo>
                      <a:pt x="146" y="301"/>
                      <a:pt x="146" y="301"/>
                      <a:pt x="147" y="300"/>
                    </a:cubicBezTo>
                    <a:cubicBezTo>
                      <a:pt x="149" y="300"/>
                      <a:pt x="149" y="300"/>
                      <a:pt x="150" y="299"/>
                    </a:cubicBezTo>
                    <a:cubicBezTo>
                      <a:pt x="150" y="299"/>
                      <a:pt x="151" y="298"/>
                      <a:pt x="151" y="298"/>
                    </a:cubicBezTo>
                    <a:cubicBezTo>
                      <a:pt x="149" y="293"/>
                      <a:pt x="148" y="286"/>
                      <a:pt x="148" y="284"/>
                    </a:cubicBezTo>
                    <a:cubicBezTo>
                      <a:pt x="148" y="279"/>
                      <a:pt x="149" y="273"/>
                      <a:pt x="150" y="268"/>
                    </a:cubicBezTo>
                    <a:close/>
                  </a:path>
                </a:pathLst>
              </a:custGeom>
              <a:solidFill>
                <a:schemeClr val="bg2"/>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1" name="Freeform 106"/>
              <p:cNvSpPr>
                <a:spLocks/>
              </p:cNvSpPr>
              <p:nvPr/>
            </p:nvSpPr>
            <p:spPr bwMode="auto">
              <a:xfrm>
                <a:off x="6892925" y="-595312"/>
                <a:ext cx="671512" cy="963613"/>
              </a:xfrm>
              <a:custGeom>
                <a:avLst/>
                <a:gdLst>
                  <a:gd name="T0" fmla="*/ 166 w 179"/>
                  <a:gd name="T1" fmla="*/ 175 h 257"/>
                  <a:gd name="T2" fmla="*/ 156 w 179"/>
                  <a:gd name="T3" fmla="*/ 157 h 257"/>
                  <a:gd name="T4" fmla="*/ 155 w 179"/>
                  <a:gd name="T5" fmla="*/ 140 h 257"/>
                  <a:gd name="T6" fmla="*/ 140 w 179"/>
                  <a:gd name="T7" fmla="*/ 128 h 257"/>
                  <a:gd name="T8" fmla="*/ 121 w 179"/>
                  <a:gd name="T9" fmla="*/ 122 h 257"/>
                  <a:gd name="T10" fmla="*/ 113 w 179"/>
                  <a:gd name="T11" fmla="*/ 117 h 257"/>
                  <a:gd name="T12" fmla="*/ 95 w 179"/>
                  <a:gd name="T13" fmla="*/ 112 h 257"/>
                  <a:gd name="T14" fmla="*/ 82 w 179"/>
                  <a:gd name="T15" fmla="*/ 101 h 257"/>
                  <a:gd name="T16" fmla="*/ 66 w 179"/>
                  <a:gd name="T17" fmla="*/ 99 h 257"/>
                  <a:gd name="T18" fmla="*/ 65 w 179"/>
                  <a:gd name="T19" fmla="*/ 83 h 257"/>
                  <a:gd name="T20" fmla="*/ 65 w 179"/>
                  <a:gd name="T21" fmla="*/ 73 h 257"/>
                  <a:gd name="T22" fmla="*/ 80 w 179"/>
                  <a:gd name="T23" fmla="*/ 71 h 257"/>
                  <a:gd name="T24" fmla="*/ 80 w 179"/>
                  <a:gd name="T25" fmla="*/ 66 h 257"/>
                  <a:gd name="T26" fmla="*/ 73 w 179"/>
                  <a:gd name="T27" fmla="*/ 44 h 257"/>
                  <a:gd name="T28" fmla="*/ 65 w 179"/>
                  <a:gd name="T29" fmla="*/ 33 h 257"/>
                  <a:gd name="T30" fmla="*/ 51 w 179"/>
                  <a:gd name="T31" fmla="*/ 23 h 257"/>
                  <a:gd name="T32" fmla="*/ 42 w 179"/>
                  <a:gd name="T33" fmla="*/ 15 h 257"/>
                  <a:gd name="T34" fmla="*/ 25 w 179"/>
                  <a:gd name="T35" fmla="*/ 12 h 257"/>
                  <a:gd name="T36" fmla="*/ 11 w 179"/>
                  <a:gd name="T37" fmla="*/ 0 h 257"/>
                  <a:gd name="T38" fmla="*/ 0 w 179"/>
                  <a:gd name="T39" fmla="*/ 4 h 257"/>
                  <a:gd name="T40" fmla="*/ 4 w 179"/>
                  <a:gd name="T41" fmla="*/ 29 h 257"/>
                  <a:gd name="T42" fmla="*/ 6 w 179"/>
                  <a:gd name="T43" fmla="*/ 39 h 257"/>
                  <a:gd name="T44" fmla="*/ 15 w 179"/>
                  <a:gd name="T45" fmla="*/ 47 h 257"/>
                  <a:gd name="T46" fmla="*/ 10 w 179"/>
                  <a:gd name="T47" fmla="*/ 56 h 257"/>
                  <a:gd name="T48" fmla="*/ 5 w 179"/>
                  <a:gd name="T49" fmla="*/ 73 h 257"/>
                  <a:gd name="T50" fmla="*/ 7 w 179"/>
                  <a:gd name="T51" fmla="*/ 81 h 257"/>
                  <a:gd name="T52" fmla="*/ 7 w 179"/>
                  <a:gd name="T53" fmla="*/ 98 h 257"/>
                  <a:gd name="T54" fmla="*/ 16 w 179"/>
                  <a:gd name="T55" fmla="*/ 107 h 257"/>
                  <a:gd name="T56" fmla="*/ 24 w 179"/>
                  <a:gd name="T57" fmla="*/ 100 h 257"/>
                  <a:gd name="T58" fmla="*/ 27 w 179"/>
                  <a:gd name="T59" fmla="*/ 104 h 257"/>
                  <a:gd name="T60" fmla="*/ 25 w 179"/>
                  <a:gd name="T61" fmla="*/ 112 h 257"/>
                  <a:gd name="T62" fmla="*/ 22 w 179"/>
                  <a:gd name="T63" fmla="*/ 127 h 257"/>
                  <a:gd name="T64" fmla="*/ 20 w 179"/>
                  <a:gd name="T65" fmla="*/ 137 h 257"/>
                  <a:gd name="T66" fmla="*/ 21 w 179"/>
                  <a:gd name="T67" fmla="*/ 154 h 257"/>
                  <a:gd name="T68" fmla="*/ 22 w 179"/>
                  <a:gd name="T69" fmla="*/ 163 h 257"/>
                  <a:gd name="T70" fmla="*/ 36 w 179"/>
                  <a:gd name="T71" fmla="*/ 171 h 257"/>
                  <a:gd name="T72" fmla="*/ 41 w 179"/>
                  <a:gd name="T73" fmla="*/ 182 h 257"/>
                  <a:gd name="T74" fmla="*/ 53 w 179"/>
                  <a:gd name="T75" fmla="*/ 189 h 257"/>
                  <a:gd name="T76" fmla="*/ 56 w 179"/>
                  <a:gd name="T77" fmla="*/ 200 h 257"/>
                  <a:gd name="T78" fmla="*/ 56 w 179"/>
                  <a:gd name="T79" fmla="*/ 207 h 257"/>
                  <a:gd name="T80" fmla="*/ 59 w 179"/>
                  <a:gd name="T81" fmla="*/ 210 h 257"/>
                  <a:gd name="T82" fmla="*/ 71 w 179"/>
                  <a:gd name="T83" fmla="*/ 213 h 257"/>
                  <a:gd name="T84" fmla="*/ 78 w 179"/>
                  <a:gd name="T85" fmla="*/ 225 h 257"/>
                  <a:gd name="T86" fmla="*/ 84 w 179"/>
                  <a:gd name="T87" fmla="*/ 232 h 257"/>
                  <a:gd name="T88" fmla="*/ 90 w 179"/>
                  <a:gd name="T89" fmla="*/ 240 h 257"/>
                  <a:gd name="T90" fmla="*/ 91 w 179"/>
                  <a:gd name="T91" fmla="*/ 246 h 257"/>
                  <a:gd name="T92" fmla="*/ 96 w 179"/>
                  <a:gd name="T93" fmla="*/ 244 h 257"/>
                  <a:gd name="T94" fmla="*/ 102 w 179"/>
                  <a:gd name="T95" fmla="*/ 241 h 257"/>
                  <a:gd name="T96" fmla="*/ 108 w 179"/>
                  <a:gd name="T97" fmla="*/ 241 h 257"/>
                  <a:gd name="T98" fmla="*/ 115 w 179"/>
                  <a:gd name="T99" fmla="*/ 247 h 257"/>
                  <a:gd name="T100" fmla="*/ 146 w 179"/>
                  <a:gd name="T101" fmla="*/ 257 h 257"/>
                  <a:gd name="T102" fmla="*/ 155 w 179"/>
                  <a:gd name="T103" fmla="*/ 241 h 257"/>
                  <a:gd name="T104" fmla="*/ 169 w 179"/>
                  <a:gd name="T105" fmla="*/ 210 h 257"/>
                  <a:gd name="T106" fmla="*/ 173 w 179"/>
                  <a:gd name="T107" fmla="*/ 183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79" h="257">
                    <a:moveTo>
                      <a:pt x="173" y="183"/>
                    </a:moveTo>
                    <a:cubicBezTo>
                      <a:pt x="170" y="180"/>
                      <a:pt x="167" y="179"/>
                      <a:pt x="166" y="175"/>
                    </a:cubicBezTo>
                    <a:cubicBezTo>
                      <a:pt x="164" y="170"/>
                      <a:pt x="163" y="166"/>
                      <a:pt x="160" y="162"/>
                    </a:cubicBezTo>
                    <a:cubicBezTo>
                      <a:pt x="158" y="159"/>
                      <a:pt x="160" y="156"/>
                      <a:pt x="156" y="157"/>
                    </a:cubicBezTo>
                    <a:cubicBezTo>
                      <a:pt x="149" y="159"/>
                      <a:pt x="160" y="148"/>
                      <a:pt x="156" y="145"/>
                    </a:cubicBezTo>
                    <a:cubicBezTo>
                      <a:pt x="153" y="142"/>
                      <a:pt x="156" y="141"/>
                      <a:pt x="155" y="140"/>
                    </a:cubicBezTo>
                    <a:cubicBezTo>
                      <a:pt x="153" y="138"/>
                      <a:pt x="149" y="137"/>
                      <a:pt x="147" y="136"/>
                    </a:cubicBezTo>
                    <a:cubicBezTo>
                      <a:pt x="145" y="133"/>
                      <a:pt x="144" y="129"/>
                      <a:pt x="140" y="128"/>
                    </a:cubicBezTo>
                    <a:cubicBezTo>
                      <a:pt x="137" y="127"/>
                      <a:pt x="135" y="124"/>
                      <a:pt x="132" y="123"/>
                    </a:cubicBezTo>
                    <a:cubicBezTo>
                      <a:pt x="130" y="122"/>
                      <a:pt x="123" y="119"/>
                      <a:pt x="121" y="122"/>
                    </a:cubicBezTo>
                    <a:cubicBezTo>
                      <a:pt x="120" y="124"/>
                      <a:pt x="120" y="128"/>
                      <a:pt x="117" y="129"/>
                    </a:cubicBezTo>
                    <a:cubicBezTo>
                      <a:pt x="116" y="126"/>
                      <a:pt x="122" y="115"/>
                      <a:pt x="113" y="117"/>
                    </a:cubicBezTo>
                    <a:cubicBezTo>
                      <a:pt x="111" y="118"/>
                      <a:pt x="115" y="126"/>
                      <a:pt x="108" y="122"/>
                    </a:cubicBezTo>
                    <a:cubicBezTo>
                      <a:pt x="104" y="119"/>
                      <a:pt x="102" y="112"/>
                      <a:pt x="95" y="112"/>
                    </a:cubicBezTo>
                    <a:cubicBezTo>
                      <a:pt x="92" y="112"/>
                      <a:pt x="90" y="108"/>
                      <a:pt x="88" y="105"/>
                    </a:cubicBezTo>
                    <a:cubicBezTo>
                      <a:pt x="86" y="102"/>
                      <a:pt x="85" y="102"/>
                      <a:pt x="82" y="101"/>
                    </a:cubicBezTo>
                    <a:cubicBezTo>
                      <a:pt x="79" y="99"/>
                      <a:pt x="78" y="99"/>
                      <a:pt x="74" y="100"/>
                    </a:cubicBezTo>
                    <a:cubicBezTo>
                      <a:pt x="72" y="101"/>
                      <a:pt x="68" y="102"/>
                      <a:pt x="66" y="99"/>
                    </a:cubicBezTo>
                    <a:cubicBezTo>
                      <a:pt x="65" y="97"/>
                      <a:pt x="66" y="94"/>
                      <a:pt x="66" y="91"/>
                    </a:cubicBezTo>
                    <a:cubicBezTo>
                      <a:pt x="67" y="88"/>
                      <a:pt x="65" y="86"/>
                      <a:pt x="65" y="83"/>
                    </a:cubicBezTo>
                    <a:cubicBezTo>
                      <a:pt x="65" y="81"/>
                      <a:pt x="69" y="79"/>
                      <a:pt x="66" y="77"/>
                    </a:cubicBezTo>
                    <a:cubicBezTo>
                      <a:pt x="65" y="76"/>
                      <a:pt x="65" y="75"/>
                      <a:pt x="65" y="73"/>
                    </a:cubicBezTo>
                    <a:cubicBezTo>
                      <a:pt x="65" y="71"/>
                      <a:pt x="66" y="70"/>
                      <a:pt x="68" y="72"/>
                    </a:cubicBezTo>
                    <a:cubicBezTo>
                      <a:pt x="71" y="72"/>
                      <a:pt x="77" y="69"/>
                      <a:pt x="80" y="71"/>
                    </a:cubicBezTo>
                    <a:cubicBezTo>
                      <a:pt x="80" y="71"/>
                      <a:pt x="83" y="74"/>
                      <a:pt x="83" y="73"/>
                    </a:cubicBezTo>
                    <a:cubicBezTo>
                      <a:pt x="84" y="68"/>
                      <a:pt x="83" y="69"/>
                      <a:pt x="80" y="66"/>
                    </a:cubicBezTo>
                    <a:cubicBezTo>
                      <a:pt x="77" y="63"/>
                      <a:pt x="74" y="60"/>
                      <a:pt x="73" y="56"/>
                    </a:cubicBezTo>
                    <a:cubicBezTo>
                      <a:pt x="73" y="53"/>
                      <a:pt x="75" y="46"/>
                      <a:pt x="73" y="44"/>
                    </a:cubicBezTo>
                    <a:cubicBezTo>
                      <a:pt x="70" y="42"/>
                      <a:pt x="71" y="39"/>
                      <a:pt x="68" y="37"/>
                    </a:cubicBezTo>
                    <a:cubicBezTo>
                      <a:pt x="67" y="36"/>
                      <a:pt x="66" y="34"/>
                      <a:pt x="65" y="33"/>
                    </a:cubicBezTo>
                    <a:cubicBezTo>
                      <a:pt x="63" y="32"/>
                      <a:pt x="60" y="32"/>
                      <a:pt x="58" y="30"/>
                    </a:cubicBezTo>
                    <a:cubicBezTo>
                      <a:pt x="55" y="28"/>
                      <a:pt x="53" y="25"/>
                      <a:pt x="51" y="23"/>
                    </a:cubicBezTo>
                    <a:cubicBezTo>
                      <a:pt x="49" y="21"/>
                      <a:pt x="49" y="19"/>
                      <a:pt x="48" y="18"/>
                    </a:cubicBezTo>
                    <a:cubicBezTo>
                      <a:pt x="46" y="15"/>
                      <a:pt x="44" y="16"/>
                      <a:pt x="42" y="15"/>
                    </a:cubicBezTo>
                    <a:cubicBezTo>
                      <a:pt x="40" y="14"/>
                      <a:pt x="36" y="10"/>
                      <a:pt x="34" y="11"/>
                    </a:cubicBezTo>
                    <a:cubicBezTo>
                      <a:pt x="30" y="12"/>
                      <a:pt x="28" y="16"/>
                      <a:pt x="25" y="12"/>
                    </a:cubicBezTo>
                    <a:cubicBezTo>
                      <a:pt x="21" y="8"/>
                      <a:pt x="22" y="9"/>
                      <a:pt x="21" y="4"/>
                    </a:cubicBezTo>
                    <a:cubicBezTo>
                      <a:pt x="20" y="0"/>
                      <a:pt x="14" y="0"/>
                      <a:pt x="11" y="0"/>
                    </a:cubicBezTo>
                    <a:cubicBezTo>
                      <a:pt x="6" y="0"/>
                      <a:pt x="5" y="1"/>
                      <a:pt x="2" y="3"/>
                    </a:cubicBezTo>
                    <a:cubicBezTo>
                      <a:pt x="1" y="4"/>
                      <a:pt x="1" y="4"/>
                      <a:pt x="0" y="4"/>
                    </a:cubicBezTo>
                    <a:cubicBezTo>
                      <a:pt x="4" y="10"/>
                      <a:pt x="5" y="16"/>
                      <a:pt x="5" y="24"/>
                    </a:cubicBezTo>
                    <a:cubicBezTo>
                      <a:pt x="5" y="25"/>
                      <a:pt x="5" y="27"/>
                      <a:pt x="4" y="29"/>
                    </a:cubicBezTo>
                    <a:cubicBezTo>
                      <a:pt x="4" y="30"/>
                      <a:pt x="2" y="33"/>
                      <a:pt x="2" y="34"/>
                    </a:cubicBezTo>
                    <a:cubicBezTo>
                      <a:pt x="2" y="36"/>
                      <a:pt x="5" y="37"/>
                      <a:pt x="6" y="39"/>
                    </a:cubicBezTo>
                    <a:cubicBezTo>
                      <a:pt x="8" y="41"/>
                      <a:pt x="9" y="43"/>
                      <a:pt x="12" y="44"/>
                    </a:cubicBezTo>
                    <a:cubicBezTo>
                      <a:pt x="14" y="45"/>
                      <a:pt x="15" y="44"/>
                      <a:pt x="15" y="47"/>
                    </a:cubicBezTo>
                    <a:cubicBezTo>
                      <a:pt x="15" y="48"/>
                      <a:pt x="15" y="51"/>
                      <a:pt x="15" y="52"/>
                    </a:cubicBezTo>
                    <a:cubicBezTo>
                      <a:pt x="14" y="54"/>
                      <a:pt x="12" y="55"/>
                      <a:pt x="10" y="56"/>
                    </a:cubicBezTo>
                    <a:cubicBezTo>
                      <a:pt x="9" y="58"/>
                      <a:pt x="7" y="60"/>
                      <a:pt x="6" y="62"/>
                    </a:cubicBezTo>
                    <a:cubicBezTo>
                      <a:pt x="5" y="65"/>
                      <a:pt x="5" y="69"/>
                      <a:pt x="5" y="73"/>
                    </a:cubicBezTo>
                    <a:cubicBezTo>
                      <a:pt x="5" y="74"/>
                      <a:pt x="5" y="77"/>
                      <a:pt x="5" y="78"/>
                    </a:cubicBezTo>
                    <a:cubicBezTo>
                      <a:pt x="6" y="80"/>
                      <a:pt x="7" y="80"/>
                      <a:pt x="7" y="81"/>
                    </a:cubicBezTo>
                    <a:cubicBezTo>
                      <a:pt x="9" y="83"/>
                      <a:pt x="9" y="87"/>
                      <a:pt x="9" y="89"/>
                    </a:cubicBezTo>
                    <a:cubicBezTo>
                      <a:pt x="10" y="92"/>
                      <a:pt x="8" y="95"/>
                      <a:pt x="7" y="98"/>
                    </a:cubicBezTo>
                    <a:cubicBezTo>
                      <a:pt x="6" y="101"/>
                      <a:pt x="4" y="111"/>
                      <a:pt x="10" y="110"/>
                    </a:cubicBezTo>
                    <a:cubicBezTo>
                      <a:pt x="12" y="110"/>
                      <a:pt x="15" y="109"/>
                      <a:pt x="16" y="107"/>
                    </a:cubicBezTo>
                    <a:cubicBezTo>
                      <a:pt x="18" y="106"/>
                      <a:pt x="18" y="105"/>
                      <a:pt x="19" y="103"/>
                    </a:cubicBezTo>
                    <a:cubicBezTo>
                      <a:pt x="21" y="102"/>
                      <a:pt x="22" y="101"/>
                      <a:pt x="24" y="100"/>
                    </a:cubicBezTo>
                    <a:cubicBezTo>
                      <a:pt x="25" y="99"/>
                      <a:pt x="27" y="97"/>
                      <a:pt x="28" y="99"/>
                    </a:cubicBezTo>
                    <a:cubicBezTo>
                      <a:pt x="28" y="100"/>
                      <a:pt x="27" y="102"/>
                      <a:pt x="27" y="104"/>
                    </a:cubicBezTo>
                    <a:cubicBezTo>
                      <a:pt x="27" y="105"/>
                      <a:pt x="28" y="107"/>
                      <a:pt x="28" y="108"/>
                    </a:cubicBezTo>
                    <a:cubicBezTo>
                      <a:pt x="28" y="111"/>
                      <a:pt x="26" y="110"/>
                      <a:pt x="25" y="112"/>
                    </a:cubicBezTo>
                    <a:cubicBezTo>
                      <a:pt x="25" y="113"/>
                      <a:pt x="27" y="116"/>
                      <a:pt x="27" y="117"/>
                    </a:cubicBezTo>
                    <a:cubicBezTo>
                      <a:pt x="27" y="122"/>
                      <a:pt x="26" y="124"/>
                      <a:pt x="22" y="127"/>
                    </a:cubicBezTo>
                    <a:cubicBezTo>
                      <a:pt x="20" y="128"/>
                      <a:pt x="19" y="129"/>
                      <a:pt x="19" y="131"/>
                    </a:cubicBezTo>
                    <a:cubicBezTo>
                      <a:pt x="18" y="134"/>
                      <a:pt x="19" y="135"/>
                      <a:pt x="20" y="137"/>
                    </a:cubicBezTo>
                    <a:cubicBezTo>
                      <a:pt x="20" y="140"/>
                      <a:pt x="18" y="142"/>
                      <a:pt x="19" y="145"/>
                    </a:cubicBezTo>
                    <a:cubicBezTo>
                      <a:pt x="19" y="148"/>
                      <a:pt x="21" y="150"/>
                      <a:pt x="21" y="154"/>
                    </a:cubicBezTo>
                    <a:cubicBezTo>
                      <a:pt x="21" y="155"/>
                      <a:pt x="21" y="157"/>
                      <a:pt x="21" y="159"/>
                    </a:cubicBezTo>
                    <a:cubicBezTo>
                      <a:pt x="21" y="160"/>
                      <a:pt x="22" y="161"/>
                      <a:pt x="22" y="163"/>
                    </a:cubicBezTo>
                    <a:cubicBezTo>
                      <a:pt x="22" y="166"/>
                      <a:pt x="23" y="170"/>
                      <a:pt x="25" y="172"/>
                    </a:cubicBezTo>
                    <a:cubicBezTo>
                      <a:pt x="29" y="175"/>
                      <a:pt x="32" y="171"/>
                      <a:pt x="36" y="171"/>
                    </a:cubicBezTo>
                    <a:cubicBezTo>
                      <a:pt x="40" y="172"/>
                      <a:pt x="43" y="174"/>
                      <a:pt x="44" y="177"/>
                    </a:cubicBezTo>
                    <a:cubicBezTo>
                      <a:pt x="44" y="180"/>
                      <a:pt x="42" y="181"/>
                      <a:pt x="41" y="182"/>
                    </a:cubicBezTo>
                    <a:cubicBezTo>
                      <a:pt x="43" y="183"/>
                      <a:pt x="45" y="184"/>
                      <a:pt x="47" y="185"/>
                    </a:cubicBezTo>
                    <a:cubicBezTo>
                      <a:pt x="49" y="186"/>
                      <a:pt x="50" y="188"/>
                      <a:pt x="53" y="189"/>
                    </a:cubicBezTo>
                    <a:cubicBezTo>
                      <a:pt x="56" y="189"/>
                      <a:pt x="61" y="188"/>
                      <a:pt x="57" y="191"/>
                    </a:cubicBezTo>
                    <a:cubicBezTo>
                      <a:pt x="54" y="194"/>
                      <a:pt x="56" y="196"/>
                      <a:pt x="56" y="200"/>
                    </a:cubicBezTo>
                    <a:cubicBezTo>
                      <a:pt x="56" y="202"/>
                      <a:pt x="54" y="202"/>
                      <a:pt x="54" y="204"/>
                    </a:cubicBezTo>
                    <a:cubicBezTo>
                      <a:pt x="54" y="206"/>
                      <a:pt x="55" y="208"/>
                      <a:pt x="56" y="207"/>
                    </a:cubicBezTo>
                    <a:cubicBezTo>
                      <a:pt x="57" y="208"/>
                      <a:pt x="58" y="208"/>
                      <a:pt x="58" y="208"/>
                    </a:cubicBezTo>
                    <a:cubicBezTo>
                      <a:pt x="59" y="209"/>
                      <a:pt x="59" y="209"/>
                      <a:pt x="59" y="210"/>
                    </a:cubicBezTo>
                    <a:cubicBezTo>
                      <a:pt x="61" y="211"/>
                      <a:pt x="62" y="212"/>
                      <a:pt x="64" y="212"/>
                    </a:cubicBezTo>
                    <a:cubicBezTo>
                      <a:pt x="66" y="213"/>
                      <a:pt x="69" y="213"/>
                      <a:pt x="71" y="213"/>
                    </a:cubicBezTo>
                    <a:cubicBezTo>
                      <a:pt x="74" y="214"/>
                      <a:pt x="73" y="216"/>
                      <a:pt x="75" y="219"/>
                    </a:cubicBezTo>
                    <a:cubicBezTo>
                      <a:pt x="76" y="221"/>
                      <a:pt x="77" y="223"/>
                      <a:pt x="78" y="225"/>
                    </a:cubicBezTo>
                    <a:cubicBezTo>
                      <a:pt x="79" y="227"/>
                      <a:pt x="79" y="230"/>
                      <a:pt x="81" y="231"/>
                    </a:cubicBezTo>
                    <a:cubicBezTo>
                      <a:pt x="82" y="231"/>
                      <a:pt x="83" y="231"/>
                      <a:pt x="84" y="232"/>
                    </a:cubicBezTo>
                    <a:cubicBezTo>
                      <a:pt x="86" y="233"/>
                      <a:pt x="87" y="234"/>
                      <a:pt x="88" y="235"/>
                    </a:cubicBezTo>
                    <a:cubicBezTo>
                      <a:pt x="89" y="236"/>
                      <a:pt x="91" y="239"/>
                      <a:pt x="90" y="240"/>
                    </a:cubicBezTo>
                    <a:cubicBezTo>
                      <a:pt x="90" y="243"/>
                      <a:pt x="86" y="243"/>
                      <a:pt x="87" y="246"/>
                    </a:cubicBezTo>
                    <a:cubicBezTo>
                      <a:pt x="88" y="246"/>
                      <a:pt x="89" y="246"/>
                      <a:pt x="91" y="246"/>
                    </a:cubicBezTo>
                    <a:cubicBezTo>
                      <a:pt x="92" y="246"/>
                      <a:pt x="94" y="247"/>
                      <a:pt x="95" y="247"/>
                    </a:cubicBezTo>
                    <a:cubicBezTo>
                      <a:pt x="96" y="247"/>
                      <a:pt x="96" y="245"/>
                      <a:pt x="96" y="244"/>
                    </a:cubicBezTo>
                    <a:cubicBezTo>
                      <a:pt x="97" y="242"/>
                      <a:pt x="98" y="243"/>
                      <a:pt x="99" y="242"/>
                    </a:cubicBezTo>
                    <a:cubicBezTo>
                      <a:pt x="101" y="241"/>
                      <a:pt x="101" y="242"/>
                      <a:pt x="102" y="241"/>
                    </a:cubicBezTo>
                    <a:cubicBezTo>
                      <a:pt x="103" y="239"/>
                      <a:pt x="103" y="238"/>
                      <a:pt x="105" y="237"/>
                    </a:cubicBezTo>
                    <a:cubicBezTo>
                      <a:pt x="109" y="235"/>
                      <a:pt x="108" y="238"/>
                      <a:pt x="108" y="241"/>
                    </a:cubicBezTo>
                    <a:cubicBezTo>
                      <a:pt x="110" y="241"/>
                      <a:pt x="112" y="241"/>
                      <a:pt x="113" y="242"/>
                    </a:cubicBezTo>
                    <a:cubicBezTo>
                      <a:pt x="114" y="244"/>
                      <a:pt x="114" y="245"/>
                      <a:pt x="115" y="247"/>
                    </a:cubicBezTo>
                    <a:cubicBezTo>
                      <a:pt x="120" y="243"/>
                      <a:pt x="126" y="248"/>
                      <a:pt x="131" y="250"/>
                    </a:cubicBezTo>
                    <a:cubicBezTo>
                      <a:pt x="136" y="252"/>
                      <a:pt x="141" y="254"/>
                      <a:pt x="146" y="257"/>
                    </a:cubicBezTo>
                    <a:cubicBezTo>
                      <a:pt x="146" y="256"/>
                      <a:pt x="146" y="255"/>
                      <a:pt x="147" y="255"/>
                    </a:cubicBezTo>
                    <a:cubicBezTo>
                      <a:pt x="149" y="250"/>
                      <a:pt x="153" y="246"/>
                      <a:pt x="155" y="241"/>
                    </a:cubicBezTo>
                    <a:cubicBezTo>
                      <a:pt x="158" y="237"/>
                      <a:pt x="160" y="233"/>
                      <a:pt x="163" y="229"/>
                    </a:cubicBezTo>
                    <a:cubicBezTo>
                      <a:pt x="167" y="223"/>
                      <a:pt x="167" y="216"/>
                      <a:pt x="169" y="210"/>
                    </a:cubicBezTo>
                    <a:cubicBezTo>
                      <a:pt x="168" y="204"/>
                      <a:pt x="173" y="196"/>
                      <a:pt x="175" y="192"/>
                    </a:cubicBezTo>
                    <a:cubicBezTo>
                      <a:pt x="177" y="187"/>
                      <a:pt x="179" y="186"/>
                      <a:pt x="173" y="183"/>
                    </a:cubicBezTo>
                    <a:close/>
                  </a:path>
                </a:pathLst>
              </a:custGeom>
              <a:solidFill>
                <a:schemeClr val="accent3">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2" name="Freeform 107"/>
              <p:cNvSpPr>
                <a:spLocks/>
              </p:cNvSpPr>
              <p:nvPr/>
            </p:nvSpPr>
            <p:spPr bwMode="auto">
              <a:xfrm>
                <a:off x="6038849" y="-1217611"/>
                <a:ext cx="1401762" cy="2898775"/>
              </a:xfrm>
              <a:custGeom>
                <a:avLst/>
                <a:gdLst>
                  <a:gd name="T0" fmla="*/ 333 w 374"/>
                  <a:gd name="T1" fmla="*/ 403 h 773"/>
                  <a:gd name="T2" fmla="*/ 319 w 374"/>
                  <a:gd name="T3" fmla="*/ 412 h 773"/>
                  <a:gd name="T4" fmla="*/ 309 w 374"/>
                  <a:gd name="T5" fmla="*/ 397 h 773"/>
                  <a:gd name="T6" fmla="*/ 287 w 374"/>
                  <a:gd name="T7" fmla="*/ 376 h 773"/>
                  <a:gd name="T8" fmla="*/ 285 w 374"/>
                  <a:gd name="T9" fmla="*/ 357 h 773"/>
                  <a:gd name="T10" fmla="*/ 264 w 374"/>
                  <a:gd name="T11" fmla="*/ 337 h 773"/>
                  <a:gd name="T12" fmla="*/ 247 w 374"/>
                  <a:gd name="T13" fmla="*/ 311 h 773"/>
                  <a:gd name="T14" fmla="*/ 253 w 374"/>
                  <a:gd name="T15" fmla="*/ 278 h 773"/>
                  <a:gd name="T16" fmla="*/ 247 w 374"/>
                  <a:gd name="T17" fmla="*/ 269 h 773"/>
                  <a:gd name="T18" fmla="*/ 235 w 374"/>
                  <a:gd name="T19" fmla="*/ 247 h 773"/>
                  <a:gd name="T20" fmla="*/ 243 w 374"/>
                  <a:gd name="T21" fmla="*/ 218 h 773"/>
                  <a:gd name="T22" fmla="*/ 232 w 374"/>
                  <a:gd name="T23" fmla="*/ 195 h 773"/>
                  <a:gd name="T24" fmla="*/ 195 w 374"/>
                  <a:gd name="T25" fmla="*/ 186 h 773"/>
                  <a:gd name="T26" fmla="*/ 136 w 374"/>
                  <a:gd name="T27" fmla="*/ 191 h 773"/>
                  <a:gd name="T28" fmla="*/ 155 w 374"/>
                  <a:gd name="T29" fmla="*/ 165 h 773"/>
                  <a:gd name="T30" fmla="*/ 172 w 374"/>
                  <a:gd name="T31" fmla="*/ 147 h 773"/>
                  <a:gd name="T32" fmla="*/ 181 w 374"/>
                  <a:gd name="T33" fmla="*/ 117 h 773"/>
                  <a:gd name="T34" fmla="*/ 195 w 374"/>
                  <a:gd name="T35" fmla="*/ 77 h 773"/>
                  <a:gd name="T36" fmla="*/ 182 w 374"/>
                  <a:gd name="T37" fmla="*/ 26 h 773"/>
                  <a:gd name="T38" fmla="*/ 144 w 374"/>
                  <a:gd name="T39" fmla="*/ 26 h 773"/>
                  <a:gd name="T40" fmla="*/ 110 w 374"/>
                  <a:gd name="T41" fmla="*/ 41 h 773"/>
                  <a:gd name="T42" fmla="*/ 81 w 374"/>
                  <a:gd name="T43" fmla="*/ 1 h 773"/>
                  <a:gd name="T44" fmla="*/ 45 w 374"/>
                  <a:gd name="T45" fmla="*/ 38 h 773"/>
                  <a:gd name="T46" fmla="*/ 54 w 374"/>
                  <a:gd name="T47" fmla="*/ 86 h 773"/>
                  <a:gd name="T48" fmla="*/ 19 w 374"/>
                  <a:gd name="T49" fmla="*/ 99 h 773"/>
                  <a:gd name="T50" fmla="*/ 7 w 374"/>
                  <a:gd name="T51" fmla="*/ 144 h 773"/>
                  <a:gd name="T52" fmla="*/ 7 w 374"/>
                  <a:gd name="T53" fmla="*/ 172 h 773"/>
                  <a:gd name="T54" fmla="*/ 25 w 374"/>
                  <a:gd name="T55" fmla="*/ 143 h 773"/>
                  <a:gd name="T56" fmla="*/ 24 w 374"/>
                  <a:gd name="T57" fmla="*/ 173 h 773"/>
                  <a:gd name="T58" fmla="*/ 61 w 374"/>
                  <a:gd name="T59" fmla="*/ 151 h 773"/>
                  <a:gd name="T60" fmla="*/ 77 w 374"/>
                  <a:gd name="T61" fmla="*/ 191 h 773"/>
                  <a:gd name="T62" fmla="*/ 53 w 374"/>
                  <a:gd name="T63" fmla="*/ 232 h 773"/>
                  <a:gd name="T64" fmla="*/ 61 w 374"/>
                  <a:gd name="T65" fmla="*/ 256 h 773"/>
                  <a:gd name="T66" fmla="*/ 58 w 374"/>
                  <a:gd name="T67" fmla="*/ 278 h 773"/>
                  <a:gd name="T68" fmla="*/ 45 w 374"/>
                  <a:gd name="T69" fmla="*/ 291 h 773"/>
                  <a:gd name="T70" fmla="*/ 38 w 374"/>
                  <a:gd name="T71" fmla="*/ 308 h 773"/>
                  <a:gd name="T72" fmla="*/ 39 w 374"/>
                  <a:gd name="T73" fmla="*/ 326 h 773"/>
                  <a:gd name="T74" fmla="*/ 38 w 374"/>
                  <a:gd name="T75" fmla="*/ 347 h 773"/>
                  <a:gd name="T76" fmla="*/ 35 w 374"/>
                  <a:gd name="T77" fmla="*/ 364 h 773"/>
                  <a:gd name="T78" fmla="*/ 45 w 374"/>
                  <a:gd name="T79" fmla="*/ 382 h 773"/>
                  <a:gd name="T80" fmla="*/ 31 w 374"/>
                  <a:gd name="T81" fmla="*/ 391 h 773"/>
                  <a:gd name="T82" fmla="*/ 23 w 374"/>
                  <a:gd name="T83" fmla="*/ 409 h 773"/>
                  <a:gd name="T84" fmla="*/ 33 w 374"/>
                  <a:gd name="T85" fmla="*/ 425 h 773"/>
                  <a:gd name="T86" fmla="*/ 39 w 374"/>
                  <a:gd name="T87" fmla="*/ 457 h 773"/>
                  <a:gd name="T88" fmla="*/ 44 w 374"/>
                  <a:gd name="T89" fmla="*/ 500 h 773"/>
                  <a:gd name="T90" fmla="*/ 75 w 374"/>
                  <a:gd name="T91" fmla="*/ 511 h 773"/>
                  <a:gd name="T92" fmla="*/ 84 w 374"/>
                  <a:gd name="T93" fmla="*/ 563 h 773"/>
                  <a:gd name="T94" fmla="*/ 94 w 374"/>
                  <a:gd name="T95" fmla="*/ 599 h 773"/>
                  <a:gd name="T96" fmla="*/ 118 w 374"/>
                  <a:gd name="T97" fmla="*/ 616 h 773"/>
                  <a:gd name="T98" fmla="*/ 157 w 374"/>
                  <a:gd name="T99" fmla="*/ 634 h 773"/>
                  <a:gd name="T100" fmla="*/ 138 w 374"/>
                  <a:gd name="T101" fmla="*/ 644 h 773"/>
                  <a:gd name="T102" fmla="*/ 131 w 374"/>
                  <a:gd name="T103" fmla="*/ 700 h 773"/>
                  <a:gd name="T104" fmla="*/ 133 w 374"/>
                  <a:gd name="T105" fmla="*/ 739 h 773"/>
                  <a:gd name="T106" fmla="*/ 146 w 374"/>
                  <a:gd name="T107" fmla="*/ 771 h 773"/>
                  <a:gd name="T108" fmla="*/ 182 w 374"/>
                  <a:gd name="T109" fmla="*/ 737 h 773"/>
                  <a:gd name="T110" fmla="*/ 192 w 374"/>
                  <a:gd name="T111" fmla="*/ 697 h 773"/>
                  <a:gd name="T112" fmla="*/ 214 w 374"/>
                  <a:gd name="T113" fmla="*/ 663 h 773"/>
                  <a:gd name="T114" fmla="*/ 270 w 374"/>
                  <a:gd name="T115" fmla="*/ 632 h 773"/>
                  <a:gd name="T116" fmla="*/ 289 w 374"/>
                  <a:gd name="T117" fmla="*/ 573 h 773"/>
                  <a:gd name="T118" fmla="*/ 291 w 374"/>
                  <a:gd name="T119" fmla="*/ 532 h 773"/>
                  <a:gd name="T120" fmla="*/ 352 w 374"/>
                  <a:gd name="T121" fmla="*/ 473 h 773"/>
                  <a:gd name="T122" fmla="*/ 374 w 374"/>
                  <a:gd name="T123" fmla="*/ 423 h 7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74" h="773">
                    <a:moveTo>
                      <a:pt x="359" y="416"/>
                    </a:moveTo>
                    <a:cubicBezTo>
                      <a:pt x="354" y="414"/>
                      <a:pt x="348" y="409"/>
                      <a:pt x="343" y="413"/>
                    </a:cubicBezTo>
                    <a:cubicBezTo>
                      <a:pt x="342" y="411"/>
                      <a:pt x="342" y="410"/>
                      <a:pt x="341" y="408"/>
                    </a:cubicBezTo>
                    <a:cubicBezTo>
                      <a:pt x="340" y="407"/>
                      <a:pt x="338" y="407"/>
                      <a:pt x="336" y="407"/>
                    </a:cubicBezTo>
                    <a:cubicBezTo>
                      <a:pt x="336" y="404"/>
                      <a:pt x="337" y="401"/>
                      <a:pt x="333" y="403"/>
                    </a:cubicBezTo>
                    <a:cubicBezTo>
                      <a:pt x="331" y="404"/>
                      <a:pt x="331" y="405"/>
                      <a:pt x="330" y="407"/>
                    </a:cubicBezTo>
                    <a:cubicBezTo>
                      <a:pt x="329" y="408"/>
                      <a:pt x="329" y="407"/>
                      <a:pt x="327" y="408"/>
                    </a:cubicBezTo>
                    <a:cubicBezTo>
                      <a:pt x="326" y="409"/>
                      <a:pt x="325" y="408"/>
                      <a:pt x="324" y="410"/>
                    </a:cubicBezTo>
                    <a:cubicBezTo>
                      <a:pt x="324" y="411"/>
                      <a:pt x="324" y="413"/>
                      <a:pt x="323" y="413"/>
                    </a:cubicBezTo>
                    <a:cubicBezTo>
                      <a:pt x="322" y="413"/>
                      <a:pt x="320" y="412"/>
                      <a:pt x="319" y="412"/>
                    </a:cubicBezTo>
                    <a:cubicBezTo>
                      <a:pt x="317" y="412"/>
                      <a:pt x="316" y="412"/>
                      <a:pt x="315" y="412"/>
                    </a:cubicBezTo>
                    <a:cubicBezTo>
                      <a:pt x="314" y="409"/>
                      <a:pt x="318" y="409"/>
                      <a:pt x="318" y="406"/>
                    </a:cubicBezTo>
                    <a:cubicBezTo>
                      <a:pt x="319" y="405"/>
                      <a:pt x="317" y="402"/>
                      <a:pt x="316" y="401"/>
                    </a:cubicBezTo>
                    <a:cubicBezTo>
                      <a:pt x="315" y="400"/>
                      <a:pt x="314" y="399"/>
                      <a:pt x="312" y="398"/>
                    </a:cubicBezTo>
                    <a:cubicBezTo>
                      <a:pt x="311" y="397"/>
                      <a:pt x="310" y="397"/>
                      <a:pt x="309" y="397"/>
                    </a:cubicBezTo>
                    <a:cubicBezTo>
                      <a:pt x="307" y="396"/>
                      <a:pt x="307" y="393"/>
                      <a:pt x="306" y="391"/>
                    </a:cubicBezTo>
                    <a:cubicBezTo>
                      <a:pt x="305" y="389"/>
                      <a:pt x="304" y="387"/>
                      <a:pt x="303" y="385"/>
                    </a:cubicBezTo>
                    <a:cubicBezTo>
                      <a:pt x="301" y="382"/>
                      <a:pt x="302" y="380"/>
                      <a:pt x="299" y="379"/>
                    </a:cubicBezTo>
                    <a:cubicBezTo>
                      <a:pt x="297" y="379"/>
                      <a:pt x="294" y="379"/>
                      <a:pt x="292" y="378"/>
                    </a:cubicBezTo>
                    <a:cubicBezTo>
                      <a:pt x="290" y="378"/>
                      <a:pt x="289" y="377"/>
                      <a:pt x="287" y="376"/>
                    </a:cubicBezTo>
                    <a:cubicBezTo>
                      <a:pt x="287" y="375"/>
                      <a:pt x="287" y="375"/>
                      <a:pt x="286" y="374"/>
                    </a:cubicBezTo>
                    <a:cubicBezTo>
                      <a:pt x="286" y="374"/>
                      <a:pt x="285" y="374"/>
                      <a:pt x="284" y="373"/>
                    </a:cubicBezTo>
                    <a:cubicBezTo>
                      <a:pt x="283" y="374"/>
                      <a:pt x="282" y="372"/>
                      <a:pt x="282" y="370"/>
                    </a:cubicBezTo>
                    <a:cubicBezTo>
                      <a:pt x="282" y="368"/>
                      <a:pt x="284" y="368"/>
                      <a:pt x="284" y="366"/>
                    </a:cubicBezTo>
                    <a:cubicBezTo>
                      <a:pt x="284" y="362"/>
                      <a:pt x="282" y="360"/>
                      <a:pt x="285" y="357"/>
                    </a:cubicBezTo>
                    <a:cubicBezTo>
                      <a:pt x="289" y="354"/>
                      <a:pt x="284" y="355"/>
                      <a:pt x="281" y="355"/>
                    </a:cubicBezTo>
                    <a:cubicBezTo>
                      <a:pt x="278" y="354"/>
                      <a:pt x="277" y="352"/>
                      <a:pt x="275" y="351"/>
                    </a:cubicBezTo>
                    <a:cubicBezTo>
                      <a:pt x="273" y="350"/>
                      <a:pt x="271" y="349"/>
                      <a:pt x="269" y="348"/>
                    </a:cubicBezTo>
                    <a:cubicBezTo>
                      <a:pt x="270" y="347"/>
                      <a:pt x="272" y="346"/>
                      <a:pt x="272" y="343"/>
                    </a:cubicBezTo>
                    <a:cubicBezTo>
                      <a:pt x="271" y="340"/>
                      <a:pt x="268" y="338"/>
                      <a:pt x="264" y="337"/>
                    </a:cubicBezTo>
                    <a:cubicBezTo>
                      <a:pt x="260" y="337"/>
                      <a:pt x="257" y="341"/>
                      <a:pt x="253" y="338"/>
                    </a:cubicBezTo>
                    <a:cubicBezTo>
                      <a:pt x="251" y="336"/>
                      <a:pt x="250" y="332"/>
                      <a:pt x="250" y="329"/>
                    </a:cubicBezTo>
                    <a:cubicBezTo>
                      <a:pt x="250" y="327"/>
                      <a:pt x="249" y="326"/>
                      <a:pt x="249" y="325"/>
                    </a:cubicBezTo>
                    <a:cubicBezTo>
                      <a:pt x="249" y="323"/>
                      <a:pt x="249" y="321"/>
                      <a:pt x="249" y="320"/>
                    </a:cubicBezTo>
                    <a:cubicBezTo>
                      <a:pt x="249" y="316"/>
                      <a:pt x="247" y="314"/>
                      <a:pt x="247" y="311"/>
                    </a:cubicBezTo>
                    <a:cubicBezTo>
                      <a:pt x="246" y="308"/>
                      <a:pt x="248" y="306"/>
                      <a:pt x="248" y="303"/>
                    </a:cubicBezTo>
                    <a:cubicBezTo>
                      <a:pt x="247" y="301"/>
                      <a:pt x="246" y="300"/>
                      <a:pt x="247" y="297"/>
                    </a:cubicBezTo>
                    <a:cubicBezTo>
                      <a:pt x="247" y="295"/>
                      <a:pt x="248" y="294"/>
                      <a:pt x="250" y="293"/>
                    </a:cubicBezTo>
                    <a:cubicBezTo>
                      <a:pt x="254" y="290"/>
                      <a:pt x="255" y="288"/>
                      <a:pt x="255" y="283"/>
                    </a:cubicBezTo>
                    <a:cubicBezTo>
                      <a:pt x="255" y="282"/>
                      <a:pt x="253" y="279"/>
                      <a:pt x="253" y="278"/>
                    </a:cubicBezTo>
                    <a:cubicBezTo>
                      <a:pt x="254" y="276"/>
                      <a:pt x="256" y="277"/>
                      <a:pt x="256" y="274"/>
                    </a:cubicBezTo>
                    <a:cubicBezTo>
                      <a:pt x="256" y="273"/>
                      <a:pt x="255" y="271"/>
                      <a:pt x="255" y="270"/>
                    </a:cubicBezTo>
                    <a:cubicBezTo>
                      <a:pt x="255" y="268"/>
                      <a:pt x="256" y="266"/>
                      <a:pt x="256" y="265"/>
                    </a:cubicBezTo>
                    <a:cubicBezTo>
                      <a:pt x="255" y="263"/>
                      <a:pt x="253" y="265"/>
                      <a:pt x="252" y="266"/>
                    </a:cubicBezTo>
                    <a:cubicBezTo>
                      <a:pt x="250" y="267"/>
                      <a:pt x="249" y="268"/>
                      <a:pt x="247" y="269"/>
                    </a:cubicBezTo>
                    <a:cubicBezTo>
                      <a:pt x="246" y="271"/>
                      <a:pt x="246" y="272"/>
                      <a:pt x="244" y="273"/>
                    </a:cubicBezTo>
                    <a:cubicBezTo>
                      <a:pt x="243" y="275"/>
                      <a:pt x="240" y="276"/>
                      <a:pt x="238" y="276"/>
                    </a:cubicBezTo>
                    <a:cubicBezTo>
                      <a:pt x="232" y="277"/>
                      <a:pt x="234" y="267"/>
                      <a:pt x="235" y="264"/>
                    </a:cubicBezTo>
                    <a:cubicBezTo>
                      <a:pt x="236" y="261"/>
                      <a:pt x="238" y="258"/>
                      <a:pt x="237" y="255"/>
                    </a:cubicBezTo>
                    <a:cubicBezTo>
                      <a:pt x="237" y="253"/>
                      <a:pt x="237" y="249"/>
                      <a:pt x="235" y="247"/>
                    </a:cubicBezTo>
                    <a:cubicBezTo>
                      <a:pt x="235" y="246"/>
                      <a:pt x="234" y="246"/>
                      <a:pt x="233" y="244"/>
                    </a:cubicBezTo>
                    <a:cubicBezTo>
                      <a:pt x="233" y="243"/>
                      <a:pt x="233" y="240"/>
                      <a:pt x="233" y="239"/>
                    </a:cubicBezTo>
                    <a:cubicBezTo>
                      <a:pt x="233" y="235"/>
                      <a:pt x="233" y="231"/>
                      <a:pt x="234" y="228"/>
                    </a:cubicBezTo>
                    <a:cubicBezTo>
                      <a:pt x="235" y="226"/>
                      <a:pt x="237" y="224"/>
                      <a:pt x="238" y="222"/>
                    </a:cubicBezTo>
                    <a:cubicBezTo>
                      <a:pt x="240" y="221"/>
                      <a:pt x="242" y="220"/>
                      <a:pt x="243" y="218"/>
                    </a:cubicBezTo>
                    <a:cubicBezTo>
                      <a:pt x="243" y="217"/>
                      <a:pt x="243" y="214"/>
                      <a:pt x="243" y="213"/>
                    </a:cubicBezTo>
                    <a:cubicBezTo>
                      <a:pt x="243" y="210"/>
                      <a:pt x="242" y="211"/>
                      <a:pt x="240" y="210"/>
                    </a:cubicBezTo>
                    <a:cubicBezTo>
                      <a:pt x="237" y="209"/>
                      <a:pt x="236" y="207"/>
                      <a:pt x="234" y="205"/>
                    </a:cubicBezTo>
                    <a:cubicBezTo>
                      <a:pt x="233" y="203"/>
                      <a:pt x="230" y="202"/>
                      <a:pt x="230" y="200"/>
                    </a:cubicBezTo>
                    <a:cubicBezTo>
                      <a:pt x="230" y="199"/>
                      <a:pt x="232" y="196"/>
                      <a:pt x="232" y="195"/>
                    </a:cubicBezTo>
                    <a:cubicBezTo>
                      <a:pt x="233" y="193"/>
                      <a:pt x="233" y="191"/>
                      <a:pt x="233" y="190"/>
                    </a:cubicBezTo>
                    <a:cubicBezTo>
                      <a:pt x="233" y="182"/>
                      <a:pt x="232" y="176"/>
                      <a:pt x="228" y="170"/>
                    </a:cubicBezTo>
                    <a:cubicBezTo>
                      <a:pt x="225" y="171"/>
                      <a:pt x="221" y="168"/>
                      <a:pt x="218" y="167"/>
                    </a:cubicBezTo>
                    <a:cubicBezTo>
                      <a:pt x="215" y="166"/>
                      <a:pt x="211" y="170"/>
                      <a:pt x="209" y="172"/>
                    </a:cubicBezTo>
                    <a:cubicBezTo>
                      <a:pt x="203" y="176"/>
                      <a:pt x="197" y="179"/>
                      <a:pt x="195" y="186"/>
                    </a:cubicBezTo>
                    <a:cubicBezTo>
                      <a:pt x="194" y="188"/>
                      <a:pt x="192" y="193"/>
                      <a:pt x="189" y="194"/>
                    </a:cubicBezTo>
                    <a:cubicBezTo>
                      <a:pt x="184" y="195"/>
                      <a:pt x="180" y="193"/>
                      <a:pt x="176" y="192"/>
                    </a:cubicBezTo>
                    <a:cubicBezTo>
                      <a:pt x="173" y="191"/>
                      <a:pt x="166" y="191"/>
                      <a:pt x="163" y="192"/>
                    </a:cubicBezTo>
                    <a:cubicBezTo>
                      <a:pt x="161" y="193"/>
                      <a:pt x="158" y="195"/>
                      <a:pt x="155" y="196"/>
                    </a:cubicBezTo>
                    <a:cubicBezTo>
                      <a:pt x="153" y="196"/>
                      <a:pt x="135" y="194"/>
                      <a:pt x="136" y="191"/>
                    </a:cubicBezTo>
                    <a:cubicBezTo>
                      <a:pt x="136" y="189"/>
                      <a:pt x="139" y="188"/>
                      <a:pt x="141" y="187"/>
                    </a:cubicBezTo>
                    <a:cubicBezTo>
                      <a:pt x="143" y="185"/>
                      <a:pt x="139" y="185"/>
                      <a:pt x="139" y="184"/>
                    </a:cubicBezTo>
                    <a:cubicBezTo>
                      <a:pt x="138" y="181"/>
                      <a:pt x="143" y="177"/>
                      <a:pt x="143" y="174"/>
                    </a:cubicBezTo>
                    <a:cubicBezTo>
                      <a:pt x="144" y="170"/>
                      <a:pt x="151" y="168"/>
                      <a:pt x="150" y="164"/>
                    </a:cubicBezTo>
                    <a:cubicBezTo>
                      <a:pt x="149" y="160"/>
                      <a:pt x="154" y="162"/>
                      <a:pt x="155" y="165"/>
                    </a:cubicBezTo>
                    <a:cubicBezTo>
                      <a:pt x="156" y="169"/>
                      <a:pt x="159" y="165"/>
                      <a:pt x="160" y="163"/>
                    </a:cubicBezTo>
                    <a:cubicBezTo>
                      <a:pt x="161" y="162"/>
                      <a:pt x="163" y="161"/>
                      <a:pt x="162" y="159"/>
                    </a:cubicBezTo>
                    <a:cubicBezTo>
                      <a:pt x="162" y="157"/>
                      <a:pt x="160" y="156"/>
                      <a:pt x="162" y="155"/>
                    </a:cubicBezTo>
                    <a:cubicBezTo>
                      <a:pt x="165" y="153"/>
                      <a:pt x="163" y="150"/>
                      <a:pt x="165" y="148"/>
                    </a:cubicBezTo>
                    <a:cubicBezTo>
                      <a:pt x="168" y="144"/>
                      <a:pt x="170" y="150"/>
                      <a:pt x="172" y="147"/>
                    </a:cubicBezTo>
                    <a:cubicBezTo>
                      <a:pt x="175" y="144"/>
                      <a:pt x="173" y="141"/>
                      <a:pt x="173" y="137"/>
                    </a:cubicBezTo>
                    <a:cubicBezTo>
                      <a:pt x="175" y="137"/>
                      <a:pt x="182" y="142"/>
                      <a:pt x="181" y="137"/>
                    </a:cubicBezTo>
                    <a:cubicBezTo>
                      <a:pt x="179" y="135"/>
                      <a:pt x="176" y="134"/>
                      <a:pt x="176" y="131"/>
                    </a:cubicBezTo>
                    <a:cubicBezTo>
                      <a:pt x="176" y="129"/>
                      <a:pt x="189" y="119"/>
                      <a:pt x="179" y="120"/>
                    </a:cubicBezTo>
                    <a:cubicBezTo>
                      <a:pt x="179" y="118"/>
                      <a:pt x="180" y="118"/>
                      <a:pt x="181" y="117"/>
                    </a:cubicBezTo>
                    <a:cubicBezTo>
                      <a:pt x="182" y="116"/>
                      <a:pt x="182" y="114"/>
                      <a:pt x="183" y="112"/>
                    </a:cubicBezTo>
                    <a:cubicBezTo>
                      <a:pt x="184" y="111"/>
                      <a:pt x="183" y="106"/>
                      <a:pt x="184" y="105"/>
                    </a:cubicBezTo>
                    <a:cubicBezTo>
                      <a:pt x="189" y="104"/>
                      <a:pt x="185" y="97"/>
                      <a:pt x="189" y="95"/>
                    </a:cubicBezTo>
                    <a:cubicBezTo>
                      <a:pt x="184" y="90"/>
                      <a:pt x="193" y="88"/>
                      <a:pt x="193" y="82"/>
                    </a:cubicBezTo>
                    <a:cubicBezTo>
                      <a:pt x="192" y="78"/>
                      <a:pt x="191" y="78"/>
                      <a:pt x="195" y="77"/>
                    </a:cubicBezTo>
                    <a:cubicBezTo>
                      <a:pt x="199" y="77"/>
                      <a:pt x="198" y="74"/>
                      <a:pt x="198" y="71"/>
                    </a:cubicBezTo>
                    <a:cubicBezTo>
                      <a:pt x="197" y="64"/>
                      <a:pt x="194" y="62"/>
                      <a:pt x="189" y="57"/>
                    </a:cubicBezTo>
                    <a:cubicBezTo>
                      <a:pt x="185" y="53"/>
                      <a:pt x="191" y="45"/>
                      <a:pt x="187" y="41"/>
                    </a:cubicBezTo>
                    <a:cubicBezTo>
                      <a:pt x="184" y="38"/>
                      <a:pt x="182" y="39"/>
                      <a:pt x="183" y="35"/>
                    </a:cubicBezTo>
                    <a:cubicBezTo>
                      <a:pt x="183" y="32"/>
                      <a:pt x="183" y="29"/>
                      <a:pt x="182" y="26"/>
                    </a:cubicBezTo>
                    <a:cubicBezTo>
                      <a:pt x="180" y="21"/>
                      <a:pt x="170" y="26"/>
                      <a:pt x="166" y="28"/>
                    </a:cubicBezTo>
                    <a:cubicBezTo>
                      <a:pt x="160" y="30"/>
                      <a:pt x="164" y="28"/>
                      <a:pt x="160" y="25"/>
                    </a:cubicBezTo>
                    <a:cubicBezTo>
                      <a:pt x="159" y="25"/>
                      <a:pt x="157" y="28"/>
                      <a:pt x="155" y="27"/>
                    </a:cubicBezTo>
                    <a:cubicBezTo>
                      <a:pt x="152" y="27"/>
                      <a:pt x="151" y="26"/>
                      <a:pt x="150" y="24"/>
                    </a:cubicBezTo>
                    <a:cubicBezTo>
                      <a:pt x="147" y="20"/>
                      <a:pt x="145" y="25"/>
                      <a:pt x="144" y="26"/>
                    </a:cubicBezTo>
                    <a:cubicBezTo>
                      <a:pt x="141" y="27"/>
                      <a:pt x="141" y="24"/>
                      <a:pt x="138" y="26"/>
                    </a:cubicBezTo>
                    <a:cubicBezTo>
                      <a:pt x="136" y="29"/>
                      <a:pt x="129" y="32"/>
                      <a:pt x="126" y="32"/>
                    </a:cubicBezTo>
                    <a:cubicBezTo>
                      <a:pt x="123" y="33"/>
                      <a:pt x="124" y="30"/>
                      <a:pt x="121" y="29"/>
                    </a:cubicBezTo>
                    <a:cubicBezTo>
                      <a:pt x="119" y="28"/>
                      <a:pt x="118" y="33"/>
                      <a:pt x="117" y="34"/>
                    </a:cubicBezTo>
                    <a:cubicBezTo>
                      <a:pt x="117" y="36"/>
                      <a:pt x="114" y="46"/>
                      <a:pt x="110" y="41"/>
                    </a:cubicBezTo>
                    <a:cubicBezTo>
                      <a:pt x="107" y="36"/>
                      <a:pt x="104" y="41"/>
                      <a:pt x="102" y="35"/>
                    </a:cubicBezTo>
                    <a:cubicBezTo>
                      <a:pt x="100" y="31"/>
                      <a:pt x="96" y="27"/>
                      <a:pt x="96" y="24"/>
                    </a:cubicBezTo>
                    <a:cubicBezTo>
                      <a:pt x="95" y="19"/>
                      <a:pt x="92" y="13"/>
                      <a:pt x="89" y="9"/>
                    </a:cubicBezTo>
                    <a:cubicBezTo>
                      <a:pt x="88" y="7"/>
                      <a:pt x="90" y="5"/>
                      <a:pt x="88" y="3"/>
                    </a:cubicBezTo>
                    <a:cubicBezTo>
                      <a:pt x="87" y="2"/>
                      <a:pt x="82" y="0"/>
                      <a:pt x="81" y="1"/>
                    </a:cubicBezTo>
                    <a:cubicBezTo>
                      <a:pt x="81" y="4"/>
                      <a:pt x="76" y="9"/>
                      <a:pt x="74" y="10"/>
                    </a:cubicBezTo>
                    <a:cubicBezTo>
                      <a:pt x="71" y="12"/>
                      <a:pt x="67" y="11"/>
                      <a:pt x="63" y="13"/>
                    </a:cubicBezTo>
                    <a:cubicBezTo>
                      <a:pt x="59" y="15"/>
                      <a:pt x="59" y="19"/>
                      <a:pt x="54" y="20"/>
                    </a:cubicBezTo>
                    <a:cubicBezTo>
                      <a:pt x="50" y="22"/>
                      <a:pt x="48" y="26"/>
                      <a:pt x="45" y="28"/>
                    </a:cubicBezTo>
                    <a:cubicBezTo>
                      <a:pt x="43" y="30"/>
                      <a:pt x="45" y="36"/>
                      <a:pt x="45" y="38"/>
                    </a:cubicBezTo>
                    <a:cubicBezTo>
                      <a:pt x="45" y="42"/>
                      <a:pt x="43" y="45"/>
                      <a:pt x="44" y="49"/>
                    </a:cubicBezTo>
                    <a:cubicBezTo>
                      <a:pt x="46" y="59"/>
                      <a:pt x="55" y="65"/>
                      <a:pt x="64" y="64"/>
                    </a:cubicBezTo>
                    <a:cubicBezTo>
                      <a:pt x="69" y="64"/>
                      <a:pt x="69" y="68"/>
                      <a:pt x="70" y="72"/>
                    </a:cubicBezTo>
                    <a:cubicBezTo>
                      <a:pt x="70" y="74"/>
                      <a:pt x="69" y="82"/>
                      <a:pt x="67" y="83"/>
                    </a:cubicBezTo>
                    <a:cubicBezTo>
                      <a:pt x="65" y="86"/>
                      <a:pt x="58" y="84"/>
                      <a:pt x="54" y="86"/>
                    </a:cubicBezTo>
                    <a:cubicBezTo>
                      <a:pt x="51" y="88"/>
                      <a:pt x="47" y="85"/>
                      <a:pt x="43" y="88"/>
                    </a:cubicBezTo>
                    <a:cubicBezTo>
                      <a:pt x="40" y="90"/>
                      <a:pt x="38" y="87"/>
                      <a:pt x="35" y="88"/>
                    </a:cubicBezTo>
                    <a:cubicBezTo>
                      <a:pt x="32" y="89"/>
                      <a:pt x="32" y="95"/>
                      <a:pt x="29" y="94"/>
                    </a:cubicBezTo>
                    <a:cubicBezTo>
                      <a:pt x="27" y="93"/>
                      <a:pt x="19" y="88"/>
                      <a:pt x="19" y="93"/>
                    </a:cubicBezTo>
                    <a:cubicBezTo>
                      <a:pt x="19" y="95"/>
                      <a:pt x="20" y="97"/>
                      <a:pt x="19" y="99"/>
                    </a:cubicBezTo>
                    <a:cubicBezTo>
                      <a:pt x="18" y="101"/>
                      <a:pt x="16" y="101"/>
                      <a:pt x="16" y="103"/>
                    </a:cubicBezTo>
                    <a:cubicBezTo>
                      <a:pt x="16" y="107"/>
                      <a:pt x="16" y="111"/>
                      <a:pt x="15" y="115"/>
                    </a:cubicBezTo>
                    <a:cubicBezTo>
                      <a:pt x="15" y="119"/>
                      <a:pt x="10" y="121"/>
                      <a:pt x="14" y="125"/>
                    </a:cubicBezTo>
                    <a:cubicBezTo>
                      <a:pt x="19" y="130"/>
                      <a:pt x="16" y="133"/>
                      <a:pt x="11" y="135"/>
                    </a:cubicBezTo>
                    <a:cubicBezTo>
                      <a:pt x="7" y="137"/>
                      <a:pt x="9" y="140"/>
                      <a:pt x="7" y="144"/>
                    </a:cubicBezTo>
                    <a:cubicBezTo>
                      <a:pt x="6" y="146"/>
                      <a:pt x="0" y="148"/>
                      <a:pt x="1" y="151"/>
                    </a:cubicBezTo>
                    <a:cubicBezTo>
                      <a:pt x="1" y="154"/>
                      <a:pt x="5" y="155"/>
                      <a:pt x="4" y="158"/>
                    </a:cubicBezTo>
                    <a:cubicBezTo>
                      <a:pt x="4" y="161"/>
                      <a:pt x="1" y="162"/>
                      <a:pt x="1" y="165"/>
                    </a:cubicBezTo>
                    <a:cubicBezTo>
                      <a:pt x="0" y="167"/>
                      <a:pt x="1" y="169"/>
                      <a:pt x="2" y="171"/>
                    </a:cubicBezTo>
                    <a:cubicBezTo>
                      <a:pt x="2" y="175"/>
                      <a:pt x="6" y="177"/>
                      <a:pt x="7" y="172"/>
                    </a:cubicBezTo>
                    <a:cubicBezTo>
                      <a:pt x="7" y="169"/>
                      <a:pt x="4" y="168"/>
                      <a:pt x="4" y="166"/>
                    </a:cubicBezTo>
                    <a:cubicBezTo>
                      <a:pt x="5" y="163"/>
                      <a:pt x="6" y="159"/>
                      <a:pt x="9" y="158"/>
                    </a:cubicBezTo>
                    <a:cubicBezTo>
                      <a:pt x="13" y="156"/>
                      <a:pt x="15" y="153"/>
                      <a:pt x="17" y="149"/>
                    </a:cubicBezTo>
                    <a:cubicBezTo>
                      <a:pt x="17" y="145"/>
                      <a:pt x="14" y="139"/>
                      <a:pt x="19" y="137"/>
                    </a:cubicBezTo>
                    <a:cubicBezTo>
                      <a:pt x="24" y="135"/>
                      <a:pt x="23" y="140"/>
                      <a:pt x="25" y="143"/>
                    </a:cubicBezTo>
                    <a:cubicBezTo>
                      <a:pt x="27" y="148"/>
                      <a:pt x="29" y="146"/>
                      <a:pt x="27" y="151"/>
                    </a:cubicBezTo>
                    <a:cubicBezTo>
                      <a:pt x="25" y="154"/>
                      <a:pt x="27" y="157"/>
                      <a:pt x="25" y="159"/>
                    </a:cubicBezTo>
                    <a:cubicBezTo>
                      <a:pt x="23" y="161"/>
                      <a:pt x="22" y="162"/>
                      <a:pt x="20" y="164"/>
                    </a:cubicBezTo>
                    <a:cubicBezTo>
                      <a:pt x="19" y="166"/>
                      <a:pt x="14" y="172"/>
                      <a:pt x="19" y="172"/>
                    </a:cubicBezTo>
                    <a:cubicBezTo>
                      <a:pt x="20" y="172"/>
                      <a:pt x="22" y="173"/>
                      <a:pt x="24" y="173"/>
                    </a:cubicBezTo>
                    <a:cubicBezTo>
                      <a:pt x="25" y="172"/>
                      <a:pt x="26" y="169"/>
                      <a:pt x="27" y="167"/>
                    </a:cubicBezTo>
                    <a:cubicBezTo>
                      <a:pt x="31" y="164"/>
                      <a:pt x="31" y="164"/>
                      <a:pt x="31" y="159"/>
                    </a:cubicBezTo>
                    <a:cubicBezTo>
                      <a:pt x="36" y="158"/>
                      <a:pt x="36" y="158"/>
                      <a:pt x="40" y="155"/>
                    </a:cubicBezTo>
                    <a:cubicBezTo>
                      <a:pt x="43" y="153"/>
                      <a:pt x="45" y="152"/>
                      <a:pt x="47" y="149"/>
                    </a:cubicBezTo>
                    <a:cubicBezTo>
                      <a:pt x="51" y="152"/>
                      <a:pt x="57" y="150"/>
                      <a:pt x="61" y="151"/>
                    </a:cubicBezTo>
                    <a:cubicBezTo>
                      <a:pt x="65" y="153"/>
                      <a:pt x="67" y="156"/>
                      <a:pt x="71" y="157"/>
                    </a:cubicBezTo>
                    <a:cubicBezTo>
                      <a:pt x="74" y="157"/>
                      <a:pt x="76" y="157"/>
                      <a:pt x="78" y="159"/>
                    </a:cubicBezTo>
                    <a:cubicBezTo>
                      <a:pt x="81" y="163"/>
                      <a:pt x="77" y="170"/>
                      <a:pt x="77" y="175"/>
                    </a:cubicBezTo>
                    <a:cubicBezTo>
                      <a:pt x="77" y="179"/>
                      <a:pt x="75" y="181"/>
                      <a:pt x="76" y="185"/>
                    </a:cubicBezTo>
                    <a:cubicBezTo>
                      <a:pt x="76" y="187"/>
                      <a:pt x="77" y="189"/>
                      <a:pt x="77" y="191"/>
                    </a:cubicBezTo>
                    <a:cubicBezTo>
                      <a:pt x="77" y="192"/>
                      <a:pt x="77" y="195"/>
                      <a:pt x="79" y="195"/>
                    </a:cubicBezTo>
                    <a:cubicBezTo>
                      <a:pt x="79" y="197"/>
                      <a:pt x="77" y="201"/>
                      <a:pt x="76" y="203"/>
                    </a:cubicBezTo>
                    <a:cubicBezTo>
                      <a:pt x="74" y="207"/>
                      <a:pt x="80" y="212"/>
                      <a:pt x="76" y="216"/>
                    </a:cubicBezTo>
                    <a:cubicBezTo>
                      <a:pt x="73" y="220"/>
                      <a:pt x="65" y="224"/>
                      <a:pt x="61" y="226"/>
                    </a:cubicBezTo>
                    <a:cubicBezTo>
                      <a:pt x="59" y="227"/>
                      <a:pt x="54" y="230"/>
                      <a:pt x="53" y="232"/>
                    </a:cubicBezTo>
                    <a:cubicBezTo>
                      <a:pt x="53" y="234"/>
                      <a:pt x="53" y="236"/>
                      <a:pt x="51" y="238"/>
                    </a:cubicBezTo>
                    <a:cubicBezTo>
                      <a:pt x="51" y="238"/>
                      <a:pt x="52" y="239"/>
                      <a:pt x="52" y="240"/>
                    </a:cubicBezTo>
                    <a:cubicBezTo>
                      <a:pt x="53" y="241"/>
                      <a:pt x="53" y="242"/>
                      <a:pt x="53" y="243"/>
                    </a:cubicBezTo>
                    <a:cubicBezTo>
                      <a:pt x="54" y="244"/>
                      <a:pt x="54" y="244"/>
                      <a:pt x="55" y="245"/>
                    </a:cubicBezTo>
                    <a:cubicBezTo>
                      <a:pt x="58" y="248"/>
                      <a:pt x="61" y="251"/>
                      <a:pt x="61" y="256"/>
                    </a:cubicBezTo>
                    <a:cubicBezTo>
                      <a:pt x="62" y="260"/>
                      <a:pt x="62" y="263"/>
                      <a:pt x="58" y="266"/>
                    </a:cubicBezTo>
                    <a:cubicBezTo>
                      <a:pt x="55" y="267"/>
                      <a:pt x="56" y="267"/>
                      <a:pt x="56" y="270"/>
                    </a:cubicBezTo>
                    <a:cubicBezTo>
                      <a:pt x="56" y="272"/>
                      <a:pt x="56" y="271"/>
                      <a:pt x="55" y="273"/>
                    </a:cubicBezTo>
                    <a:cubicBezTo>
                      <a:pt x="55" y="274"/>
                      <a:pt x="53" y="274"/>
                      <a:pt x="54" y="276"/>
                    </a:cubicBezTo>
                    <a:cubicBezTo>
                      <a:pt x="54" y="278"/>
                      <a:pt x="57" y="276"/>
                      <a:pt x="58" y="278"/>
                    </a:cubicBezTo>
                    <a:cubicBezTo>
                      <a:pt x="60" y="281"/>
                      <a:pt x="56" y="283"/>
                      <a:pt x="55" y="283"/>
                    </a:cubicBezTo>
                    <a:cubicBezTo>
                      <a:pt x="53" y="284"/>
                      <a:pt x="53" y="284"/>
                      <a:pt x="52" y="285"/>
                    </a:cubicBezTo>
                    <a:cubicBezTo>
                      <a:pt x="51" y="286"/>
                      <a:pt x="51" y="287"/>
                      <a:pt x="50" y="288"/>
                    </a:cubicBezTo>
                    <a:cubicBezTo>
                      <a:pt x="49" y="289"/>
                      <a:pt x="49" y="289"/>
                      <a:pt x="48" y="289"/>
                    </a:cubicBezTo>
                    <a:cubicBezTo>
                      <a:pt x="47" y="290"/>
                      <a:pt x="46" y="290"/>
                      <a:pt x="45" y="291"/>
                    </a:cubicBezTo>
                    <a:cubicBezTo>
                      <a:pt x="43" y="293"/>
                      <a:pt x="42" y="293"/>
                      <a:pt x="40" y="294"/>
                    </a:cubicBezTo>
                    <a:cubicBezTo>
                      <a:pt x="38" y="294"/>
                      <a:pt x="36" y="295"/>
                      <a:pt x="34" y="297"/>
                    </a:cubicBezTo>
                    <a:cubicBezTo>
                      <a:pt x="33" y="298"/>
                      <a:pt x="31" y="300"/>
                      <a:pt x="30" y="301"/>
                    </a:cubicBezTo>
                    <a:cubicBezTo>
                      <a:pt x="28" y="303"/>
                      <a:pt x="26" y="303"/>
                      <a:pt x="28" y="306"/>
                    </a:cubicBezTo>
                    <a:cubicBezTo>
                      <a:pt x="31" y="309"/>
                      <a:pt x="35" y="307"/>
                      <a:pt x="38" y="308"/>
                    </a:cubicBezTo>
                    <a:cubicBezTo>
                      <a:pt x="40" y="309"/>
                      <a:pt x="42" y="310"/>
                      <a:pt x="43" y="312"/>
                    </a:cubicBezTo>
                    <a:cubicBezTo>
                      <a:pt x="44" y="314"/>
                      <a:pt x="44" y="314"/>
                      <a:pt x="42" y="315"/>
                    </a:cubicBezTo>
                    <a:cubicBezTo>
                      <a:pt x="40" y="316"/>
                      <a:pt x="39" y="316"/>
                      <a:pt x="39" y="318"/>
                    </a:cubicBezTo>
                    <a:cubicBezTo>
                      <a:pt x="38" y="319"/>
                      <a:pt x="39" y="320"/>
                      <a:pt x="39" y="321"/>
                    </a:cubicBezTo>
                    <a:cubicBezTo>
                      <a:pt x="39" y="323"/>
                      <a:pt x="39" y="324"/>
                      <a:pt x="39" y="326"/>
                    </a:cubicBezTo>
                    <a:cubicBezTo>
                      <a:pt x="39" y="328"/>
                      <a:pt x="38" y="330"/>
                      <a:pt x="39" y="332"/>
                    </a:cubicBezTo>
                    <a:cubicBezTo>
                      <a:pt x="39" y="334"/>
                      <a:pt x="41" y="334"/>
                      <a:pt x="41" y="336"/>
                    </a:cubicBezTo>
                    <a:cubicBezTo>
                      <a:pt x="42" y="337"/>
                      <a:pt x="42" y="338"/>
                      <a:pt x="42" y="340"/>
                    </a:cubicBezTo>
                    <a:cubicBezTo>
                      <a:pt x="41" y="342"/>
                      <a:pt x="40" y="341"/>
                      <a:pt x="39" y="343"/>
                    </a:cubicBezTo>
                    <a:cubicBezTo>
                      <a:pt x="38" y="344"/>
                      <a:pt x="39" y="346"/>
                      <a:pt x="38" y="347"/>
                    </a:cubicBezTo>
                    <a:cubicBezTo>
                      <a:pt x="35" y="349"/>
                      <a:pt x="32" y="347"/>
                      <a:pt x="29" y="350"/>
                    </a:cubicBezTo>
                    <a:cubicBezTo>
                      <a:pt x="28" y="352"/>
                      <a:pt x="28" y="353"/>
                      <a:pt x="28" y="355"/>
                    </a:cubicBezTo>
                    <a:cubicBezTo>
                      <a:pt x="28" y="356"/>
                      <a:pt x="30" y="356"/>
                      <a:pt x="30" y="357"/>
                    </a:cubicBezTo>
                    <a:cubicBezTo>
                      <a:pt x="30" y="358"/>
                      <a:pt x="30" y="359"/>
                      <a:pt x="30" y="360"/>
                    </a:cubicBezTo>
                    <a:cubicBezTo>
                      <a:pt x="31" y="362"/>
                      <a:pt x="33" y="362"/>
                      <a:pt x="35" y="364"/>
                    </a:cubicBezTo>
                    <a:cubicBezTo>
                      <a:pt x="36" y="366"/>
                      <a:pt x="36" y="368"/>
                      <a:pt x="37" y="369"/>
                    </a:cubicBezTo>
                    <a:cubicBezTo>
                      <a:pt x="38" y="371"/>
                      <a:pt x="42" y="371"/>
                      <a:pt x="44" y="372"/>
                    </a:cubicBezTo>
                    <a:cubicBezTo>
                      <a:pt x="45" y="373"/>
                      <a:pt x="46" y="375"/>
                      <a:pt x="47" y="377"/>
                    </a:cubicBezTo>
                    <a:cubicBezTo>
                      <a:pt x="49" y="378"/>
                      <a:pt x="54" y="379"/>
                      <a:pt x="52" y="381"/>
                    </a:cubicBezTo>
                    <a:cubicBezTo>
                      <a:pt x="51" y="382"/>
                      <a:pt x="46" y="382"/>
                      <a:pt x="45" y="382"/>
                    </a:cubicBezTo>
                    <a:cubicBezTo>
                      <a:pt x="42" y="381"/>
                      <a:pt x="41" y="379"/>
                      <a:pt x="40" y="382"/>
                    </a:cubicBezTo>
                    <a:cubicBezTo>
                      <a:pt x="39" y="383"/>
                      <a:pt x="39" y="384"/>
                      <a:pt x="38" y="385"/>
                    </a:cubicBezTo>
                    <a:cubicBezTo>
                      <a:pt x="37" y="386"/>
                      <a:pt x="36" y="386"/>
                      <a:pt x="35" y="386"/>
                    </a:cubicBezTo>
                    <a:cubicBezTo>
                      <a:pt x="35" y="387"/>
                      <a:pt x="34" y="388"/>
                      <a:pt x="33" y="388"/>
                    </a:cubicBezTo>
                    <a:cubicBezTo>
                      <a:pt x="32" y="389"/>
                      <a:pt x="32" y="390"/>
                      <a:pt x="31" y="391"/>
                    </a:cubicBezTo>
                    <a:cubicBezTo>
                      <a:pt x="29" y="393"/>
                      <a:pt x="22" y="396"/>
                      <a:pt x="26" y="398"/>
                    </a:cubicBezTo>
                    <a:cubicBezTo>
                      <a:pt x="28" y="399"/>
                      <a:pt x="31" y="399"/>
                      <a:pt x="31" y="402"/>
                    </a:cubicBezTo>
                    <a:cubicBezTo>
                      <a:pt x="32" y="405"/>
                      <a:pt x="27" y="403"/>
                      <a:pt x="26" y="405"/>
                    </a:cubicBezTo>
                    <a:cubicBezTo>
                      <a:pt x="25" y="406"/>
                      <a:pt x="26" y="407"/>
                      <a:pt x="25" y="408"/>
                    </a:cubicBezTo>
                    <a:cubicBezTo>
                      <a:pt x="25" y="409"/>
                      <a:pt x="24" y="409"/>
                      <a:pt x="23" y="409"/>
                    </a:cubicBezTo>
                    <a:cubicBezTo>
                      <a:pt x="22" y="411"/>
                      <a:pt x="20" y="414"/>
                      <a:pt x="18" y="414"/>
                    </a:cubicBezTo>
                    <a:cubicBezTo>
                      <a:pt x="17" y="414"/>
                      <a:pt x="18" y="415"/>
                      <a:pt x="18" y="416"/>
                    </a:cubicBezTo>
                    <a:cubicBezTo>
                      <a:pt x="18" y="416"/>
                      <a:pt x="22" y="418"/>
                      <a:pt x="22" y="418"/>
                    </a:cubicBezTo>
                    <a:cubicBezTo>
                      <a:pt x="24" y="420"/>
                      <a:pt x="26" y="421"/>
                      <a:pt x="28" y="422"/>
                    </a:cubicBezTo>
                    <a:cubicBezTo>
                      <a:pt x="30" y="423"/>
                      <a:pt x="31" y="424"/>
                      <a:pt x="33" y="425"/>
                    </a:cubicBezTo>
                    <a:cubicBezTo>
                      <a:pt x="36" y="427"/>
                      <a:pt x="37" y="427"/>
                      <a:pt x="37" y="430"/>
                    </a:cubicBezTo>
                    <a:cubicBezTo>
                      <a:pt x="37" y="432"/>
                      <a:pt x="37" y="434"/>
                      <a:pt x="38" y="436"/>
                    </a:cubicBezTo>
                    <a:cubicBezTo>
                      <a:pt x="39" y="438"/>
                      <a:pt x="40" y="438"/>
                      <a:pt x="40" y="441"/>
                    </a:cubicBezTo>
                    <a:cubicBezTo>
                      <a:pt x="40" y="443"/>
                      <a:pt x="40" y="445"/>
                      <a:pt x="40" y="447"/>
                    </a:cubicBezTo>
                    <a:cubicBezTo>
                      <a:pt x="40" y="450"/>
                      <a:pt x="39" y="453"/>
                      <a:pt x="39" y="457"/>
                    </a:cubicBezTo>
                    <a:cubicBezTo>
                      <a:pt x="39" y="462"/>
                      <a:pt x="38" y="464"/>
                      <a:pt x="35" y="467"/>
                    </a:cubicBezTo>
                    <a:cubicBezTo>
                      <a:pt x="33" y="468"/>
                      <a:pt x="31" y="470"/>
                      <a:pt x="31" y="472"/>
                    </a:cubicBezTo>
                    <a:cubicBezTo>
                      <a:pt x="30" y="475"/>
                      <a:pt x="33" y="478"/>
                      <a:pt x="33" y="481"/>
                    </a:cubicBezTo>
                    <a:cubicBezTo>
                      <a:pt x="35" y="485"/>
                      <a:pt x="38" y="489"/>
                      <a:pt x="40" y="494"/>
                    </a:cubicBezTo>
                    <a:cubicBezTo>
                      <a:pt x="41" y="496"/>
                      <a:pt x="42" y="498"/>
                      <a:pt x="44" y="500"/>
                    </a:cubicBezTo>
                    <a:cubicBezTo>
                      <a:pt x="45" y="501"/>
                      <a:pt x="45" y="504"/>
                      <a:pt x="46" y="505"/>
                    </a:cubicBezTo>
                    <a:cubicBezTo>
                      <a:pt x="49" y="508"/>
                      <a:pt x="54" y="505"/>
                      <a:pt x="58" y="506"/>
                    </a:cubicBezTo>
                    <a:cubicBezTo>
                      <a:pt x="60" y="506"/>
                      <a:pt x="61" y="507"/>
                      <a:pt x="63" y="508"/>
                    </a:cubicBezTo>
                    <a:cubicBezTo>
                      <a:pt x="65" y="509"/>
                      <a:pt x="67" y="509"/>
                      <a:pt x="69" y="510"/>
                    </a:cubicBezTo>
                    <a:cubicBezTo>
                      <a:pt x="71" y="511"/>
                      <a:pt x="72" y="511"/>
                      <a:pt x="75" y="511"/>
                    </a:cubicBezTo>
                    <a:cubicBezTo>
                      <a:pt x="78" y="512"/>
                      <a:pt x="79" y="511"/>
                      <a:pt x="80" y="514"/>
                    </a:cubicBezTo>
                    <a:cubicBezTo>
                      <a:pt x="82" y="518"/>
                      <a:pt x="82" y="522"/>
                      <a:pt x="84" y="525"/>
                    </a:cubicBezTo>
                    <a:cubicBezTo>
                      <a:pt x="86" y="529"/>
                      <a:pt x="89" y="532"/>
                      <a:pt x="91" y="536"/>
                    </a:cubicBezTo>
                    <a:cubicBezTo>
                      <a:pt x="93" y="541"/>
                      <a:pt x="89" y="541"/>
                      <a:pt x="84" y="542"/>
                    </a:cubicBezTo>
                    <a:cubicBezTo>
                      <a:pt x="84" y="549"/>
                      <a:pt x="82" y="555"/>
                      <a:pt x="84" y="563"/>
                    </a:cubicBezTo>
                    <a:cubicBezTo>
                      <a:pt x="84" y="564"/>
                      <a:pt x="84" y="566"/>
                      <a:pt x="85" y="568"/>
                    </a:cubicBezTo>
                    <a:cubicBezTo>
                      <a:pt x="86" y="571"/>
                      <a:pt x="87" y="572"/>
                      <a:pt x="90" y="573"/>
                    </a:cubicBezTo>
                    <a:cubicBezTo>
                      <a:pt x="93" y="573"/>
                      <a:pt x="93" y="574"/>
                      <a:pt x="93" y="577"/>
                    </a:cubicBezTo>
                    <a:cubicBezTo>
                      <a:pt x="92" y="580"/>
                      <a:pt x="93" y="581"/>
                      <a:pt x="94" y="584"/>
                    </a:cubicBezTo>
                    <a:cubicBezTo>
                      <a:pt x="95" y="589"/>
                      <a:pt x="94" y="594"/>
                      <a:pt x="94" y="599"/>
                    </a:cubicBezTo>
                    <a:cubicBezTo>
                      <a:pt x="95" y="602"/>
                      <a:pt x="94" y="604"/>
                      <a:pt x="97" y="606"/>
                    </a:cubicBezTo>
                    <a:cubicBezTo>
                      <a:pt x="99" y="607"/>
                      <a:pt x="102" y="609"/>
                      <a:pt x="104" y="609"/>
                    </a:cubicBezTo>
                    <a:cubicBezTo>
                      <a:pt x="106" y="610"/>
                      <a:pt x="107" y="610"/>
                      <a:pt x="108" y="611"/>
                    </a:cubicBezTo>
                    <a:cubicBezTo>
                      <a:pt x="110" y="612"/>
                      <a:pt x="110" y="613"/>
                      <a:pt x="112" y="614"/>
                    </a:cubicBezTo>
                    <a:cubicBezTo>
                      <a:pt x="114" y="614"/>
                      <a:pt x="118" y="613"/>
                      <a:pt x="118" y="616"/>
                    </a:cubicBezTo>
                    <a:cubicBezTo>
                      <a:pt x="121" y="616"/>
                      <a:pt x="135" y="615"/>
                      <a:pt x="135" y="619"/>
                    </a:cubicBezTo>
                    <a:cubicBezTo>
                      <a:pt x="135" y="622"/>
                      <a:pt x="133" y="624"/>
                      <a:pt x="137" y="624"/>
                    </a:cubicBezTo>
                    <a:cubicBezTo>
                      <a:pt x="143" y="624"/>
                      <a:pt x="151" y="622"/>
                      <a:pt x="156" y="625"/>
                    </a:cubicBezTo>
                    <a:cubicBezTo>
                      <a:pt x="156" y="626"/>
                      <a:pt x="158" y="627"/>
                      <a:pt x="158" y="629"/>
                    </a:cubicBezTo>
                    <a:cubicBezTo>
                      <a:pt x="159" y="631"/>
                      <a:pt x="159" y="633"/>
                      <a:pt x="157" y="634"/>
                    </a:cubicBezTo>
                    <a:cubicBezTo>
                      <a:pt x="155" y="635"/>
                      <a:pt x="153" y="634"/>
                      <a:pt x="152" y="634"/>
                    </a:cubicBezTo>
                    <a:cubicBezTo>
                      <a:pt x="151" y="635"/>
                      <a:pt x="151" y="636"/>
                      <a:pt x="150" y="637"/>
                    </a:cubicBezTo>
                    <a:cubicBezTo>
                      <a:pt x="150" y="637"/>
                      <a:pt x="148" y="638"/>
                      <a:pt x="147" y="638"/>
                    </a:cubicBezTo>
                    <a:cubicBezTo>
                      <a:pt x="146" y="639"/>
                      <a:pt x="145" y="641"/>
                      <a:pt x="143" y="642"/>
                    </a:cubicBezTo>
                    <a:cubicBezTo>
                      <a:pt x="142" y="643"/>
                      <a:pt x="139" y="643"/>
                      <a:pt x="138" y="644"/>
                    </a:cubicBezTo>
                    <a:cubicBezTo>
                      <a:pt x="134" y="645"/>
                      <a:pt x="133" y="648"/>
                      <a:pt x="133" y="651"/>
                    </a:cubicBezTo>
                    <a:cubicBezTo>
                      <a:pt x="133" y="655"/>
                      <a:pt x="132" y="660"/>
                      <a:pt x="133" y="663"/>
                    </a:cubicBezTo>
                    <a:cubicBezTo>
                      <a:pt x="133" y="668"/>
                      <a:pt x="134" y="672"/>
                      <a:pt x="134" y="677"/>
                    </a:cubicBezTo>
                    <a:cubicBezTo>
                      <a:pt x="134" y="681"/>
                      <a:pt x="135" y="686"/>
                      <a:pt x="134" y="689"/>
                    </a:cubicBezTo>
                    <a:cubicBezTo>
                      <a:pt x="133" y="693"/>
                      <a:pt x="132" y="697"/>
                      <a:pt x="131" y="700"/>
                    </a:cubicBezTo>
                    <a:cubicBezTo>
                      <a:pt x="130" y="703"/>
                      <a:pt x="129" y="703"/>
                      <a:pt x="131" y="705"/>
                    </a:cubicBezTo>
                    <a:cubicBezTo>
                      <a:pt x="133" y="708"/>
                      <a:pt x="134" y="708"/>
                      <a:pt x="134" y="711"/>
                    </a:cubicBezTo>
                    <a:cubicBezTo>
                      <a:pt x="134" y="713"/>
                      <a:pt x="133" y="714"/>
                      <a:pt x="132" y="716"/>
                    </a:cubicBezTo>
                    <a:cubicBezTo>
                      <a:pt x="131" y="720"/>
                      <a:pt x="133" y="722"/>
                      <a:pt x="133" y="726"/>
                    </a:cubicBezTo>
                    <a:cubicBezTo>
                      <a:pt x="133" y="730"/>
                      <a:pt x="133" y="734"/>
                      <a:pt x="133" y="739"/>
                    </a:cubicBezTo>
                    <a:cubicBezTo>
                      <a:pt x="133" y="743"/>
                      <a:pt x="133" y="748"/>
                      <a:pt x="132" y="752"/>
                    </a:cubicBezTo>
                    <a:cubicBezTo>
                      <a:pt x="132" y="755"/>
                      <a:pt x="133" y="756"/>
                      <a:pt x="135" y="758"/>
                    </a:cubicBezTo>
                    <a:cubicBezTo>
                      <a:pt x="137" y="761"/>
                      <a:pt x="138" y="762"/>
                      <a:pt x="139" y="765"/>
                    </a:cubicBezTo>
                    <a:cubicBezTo>
                      <a:pt x="141" y="768"/>
                      <a:pt x="143" y="770"/>
                      <a:pt x="145" y="773"/>
                    </a:cubicBezTo>
                    <a:cubicBezTo>
                      <a:pt x="145" y="772"/>
                      <a:pt x="145" y="772"/>
                      <a:pt x="146" y="771"/>
                    </a:cubicBezTo>
                    <a:cubicBezTo>
                      <a:pt x="147" y="770"/>
                      <a:pt x="148" y="771"/>
                      <a:pt x="149" y="770"/>
                    </a:cubicBezTo>
                    <a:cubicBezTo>
                      <a:pt x="152" y="770"/>
                      <a:pt x="154" y="768"/>
                      <a:pt x="156" y="766"/>
                    </a:cubicBezTo>
                    <a:cubicBezTo>
                      <a:pt x="163" y="762"/>
                      <a:pt x="171" y="756"/>
                      <a:pt x="174" y="749"/>
                    </a:cubicBezTo>
                    <a:cubicBezTo>
                      <a:pt x="175" y="747"/>
                      <a:pt x="175" y="747"/>
                      <a:pt x="176" y="745"/>
                    </a:cubicBezTo>
                    <a:cubicBezTo>
                      <a:pt x="178" y="743"/>
                      <a:pt x="181" y="740"/>
                      <a:pt x="182" y="737"/>
                    </a:cubicBezTo>
                    <a:cubicBezTo>
                      <a:pt x="183" y="735"/>
                      <a:pt x="183" y="732"/>
                      <a:pt x="184" y="730"/>
                    </a:cubicBezTo>
                    <a:cubicBezTo>
                      <a:pt x="185" y="725"/>
                      <a:pt x="185" y="721"/>
                      <a:pt x="185" y="717"/>
                    </a:cubicBezTo>
                    <a:cubicBezTo>
                      <a:pt x="185" y="714"/>
                      <a:pt x="186" y="712"/>
                      <a:pt x="186" y="709"/>
                    </a:cubicBezTo>
                    <a:cubicBezTo>
                      <a:pt x="186" y="707"/>
                      <a:pt x="185" y="705"/>
                      <a:pt x="186" y="703"/>
                    </a:cubicBezTo>
                    <a:cubicBezTo>
                      <a:pt x="187" y="700"/>
                      <a:pt x="190" y="699"/>
                      <a:pt x="192" y="697"/>
                    </a:cubicBezTo>
                    <a:cubicBezTo>
                      <a:pt x="194" y="695"/>
                      <a:pt x="196" y="692"/>
                      <a:pt x="197" y="690"/>
                    </a:cubicBezTo>
                    <a:cubicBezTo>
                      <a:pt x="198" y="688"/>
                      <a:pt x="199" y="686"/>
                      <a:pt x="199" y="684"/>
                    </a:cubicBezTo>
                    <a:cubicBezTo>
                      <a:pt x="200" y="681"/>
                      <a:pt x="201" y="677"/>
                      <a:pt x="203" y="675"/>
                    </a:cubicBezTo>
                    <a:cubicBezTo>
                      <a:pt x="204" y="672"/>
                      <a:pt x="206" y="671"/>
                      <a:pt x="208" y="669"/>
                    </a:cubicBezTo>
                    <a:cubicBezTo>
                      <a:pt x="210" y="667"/>
                      <a:pt x="212" y="665"/>
                      <a:pt x="214" y="663"/>
                    </a:cubicBezTo>
                    <a:cubicBezTo>
                      <a:pt x="218" y="659"/>
                      <a:pt x="224" y="658"/>
                      <a:pt x="229" y="654"/>
                    </a:cubicBezTo>
                    <a:cubicBezTo>
                      <a:pt x="233" y="651"/>
                      <a:pt x="239" y="650"/>
                      <a:pt x="245" y="649"/>
                    </a:cubicBezTo>
                    <a:cubicBezTo>
                      <a:pt x="247" y="649"/>
                      <a:pt x="250" y="649"/>
                      <a:pt x="253" y="648"/>
                    </a:cubicBezTo>
                    <a:cubicBezTo>
                      <a:pt x="255" y="647"/>
                      <a:pt x="258" y="645"/>
                      <a:pt x="260" y="644"/>
                    </a:cubicBezTo>
                    <a:cubicBezTo>
                      <a:pt x="264" y="641"/>
                      <a:pt x="268" y="636"/>
                      <a:pt x="270" y="632"/>
                    </a:cubicBezTo>
                    <a:cubicBezTo>
                      <a:pt x="273" y="626"/>
                      <a:pt x="273" y="620"/>
                      <a:pt x="272" y="614"/>
                    </a:cubicBezTo>
                    <a:cubicBezTo>
                      <a:pt x="271" y="607"/>
                      <a:pt x="275" y="600"/>
                      <a:pt x="279" y="594"/>
                    </a:cubicBezTo>
                    <a:cubicBezTo>
                      <a:pt x="281" y="591"/>
                      <a:pt x="284" y="588"/>
                      <a:pt x="286" y="584"/>
                    </a:cubicBezTo>
                    <a:cubicBezTo>
                      <a:pt x="287" y="582"/>
                      <a:pt x="288" y="581"/>
                      <a:pt x="288" y="578"/>
                    </a:cubicBezTo>
                    <a:cubicBezTo>
                      <a:pt x="288" y="577"/>
                      <a:pt x="289" y="575"/>
                      <a:pt x="289" y="573"/>
                    </a:cubicBezTo>
                    <a:cubicBezTo>
                      <a:pt x="289" y="571"/>
                      <a:pt x="289" y="569"/>
                      <a:pt x="289" y="567"/>
                    </a:cubicBezTo>
                    <a:cubicBezTo>
                      <a:pt x="288" y="563"/>
                      <a:pt x="288" y="559"/>
                      <a:pt x="287" y="555"/>
                    </a:cubicBezTo>
                    <a:cubicBezTo>
                      <a:pt x="286" y="551"/>
                      <a:pt x="287" y="548"/>
                      <a:pt x="288" y="544"/>
                    </a:cubicBezTo>
                    <a:cubicBezTo>
                      <a:pt x="289" y="542"/>
                      <a:pt x="290" y="540"/>
                      <a:pt x="290" y="538"/>
                    </a:cubicBezTo>
                    <a:cubicBezTo>
                      <a:pt x="291" y="536"/>
                      <a:pt x="291" y="534"/>
                      <a:pt x="291" y="532"/>
                    </a:cubicBezTo>
                    <a:cubicBezTo>
                      <a:pt x="293" y="524"/>
                      <a:pt x="297" y="514"/>
                      <a:pt x="302" y="507"/>
                    </a:cubicBezTo>
                    <a:cubicBezTo>
                      <a:pt x="308" y="501"/>
                      <a:pt x="317" y="499"/>
                      <a:pt x="324" y="495"/>
                    </a:cubicBezTo>
                    <a:cubicBezTo>
                      <a:pt x="328" y="494"/>
                      <a:pt x="330" y="493"/>
                      <a:pt x="333" y="491"/>
                    </a:cubicBezTo>
                    <a:cubicBezTo>
                      <a:pt x="336" y="489"/>
                      <a:pt x="339" y="487"/>
                      <a:pt x="343" y="485"/>
                    </a:cubicBezTo>
                    <a:cubicBezTo>
                      <a:pt x="348" y="482"/>
                      <a:pt x="350" y="478"/>
                      <a:pt x="352" y="473"/>
                    </a:cubicBezTo>
                    <a:cubicBezTo>
                      <a:pt x="353" y="470"/>
                      <a:pt x="356" y="467"/>
                      <a:pt x="357" y="465"/>
                    </a:cubicBezTo>
                    <a:cubicBezTo>
                      <a:pt x="359" y="462"/>
                      <a:pt x="359" y="459"/>
                      <a:pt x="360" y="456"/>
                    </a:cubicBezTo>
                    <a:cubicBezTo>
                      <a:pt x="362" y="451"/>
                      <a:pt x="365" y="448"/>
                      <a:pt x="368" y="443"/>
                    </a:cubicBezTo>
                    <a:cubicBezTo>
                      <a:pt x="369" y="441"/>
                      <a:pt x="369" y="438"/>
                      <a:pt x="370" y="435"/>
                    </a:cubicBezTo>
                    <a:cubicBezTo>
                      <a:pt x="371" y="431"/>
                      <a:pt x="372" y="426"/>
                      <a:pt x="374" y="423"/>
                    </a:cubicBezTo>
                    <a:cubicBezTo>
                      <a:pt x="369" y="420"/>
                      <a:pt x="364" y="418"/>
                      <a:pt x="359" y="416"/>
                    </a:cubicBezTo>
                    <a:close/>
                  </a:path>
                </a:pathLst>
              </a:custGeom>
              <a:solidFill>
                <a:schemeClr val="accent3">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3" name="Freeform 108"/>
              <p:cNvSpPr>
                <a:spLocks/>
              </p:cNvSpPr>
              <p:nvPr/>
            </p:nvSpPr>
            <p:spPr bwMode="auto">
              <a:xfrm>
                <a:off x="5788025" y="1422400"/>
                <a:ext cx="793750" cy="655638"/>
              </a:xfrm>
              <a:custGeom>
                <a:avLst/>
                <a:gdLst>
                  <a:gd name="T0" fmla="*/ 176 w 212"/>
                  <a:gd name="T1" fmla="*/ 16 h 175"/>
                  <a:gd name="T2" fmla="*/ 172 w 212"/>
                  <a:gd name="T3" fmla="*/ 17 h 175"/>
                  <a:gd name="T4" fmla="*/ 165 w 212"/>
                  <a:gd name="T5" fmla="*/ 23 h 175"/>
                  <a:gd name="T6" fmla="*/ 158 w 212"/>
                  <a:gd name="T7" fmla="*/ 34 h 175"/>
                  <a:gd name="T8" fmla="*/ 129 w 212"/>
                  <a:gd name="T9" fmla="*/ 60 h 175"/>
                  <a:gd name="T10" fmla="*/ 122 w 212"/>
                  <a:gd name="T11" fmla="*/ 70 h 175"/>
                  <a:gd name="T12" fmla="*/ 115 w 212"/>
                  <a:gd name="T13" fmla="*/ 81 h 175"/>
                  <a:gd name="T14" fmla="*/ 110 w 212"/>
                  <a:gd name="T15" fmla="*/ 86 h 175"/>
                  <a:gd name="T16" fmla="*/ 98 w 212"/>
                  <a:gd name="T17" fmla="*/ 90 h 175"/>
                  <a:gd name="T18" fmla="*/ 95 w 212"/>
                  <a:gd name="T19" fmla="*/ 87 h 175"/>
                  <a:gd name="T20" fmla="*/ 101 w 212"/>
                  <a:gd name="T21" fmla="*/ 76 h 175"/>
                  <a:gd name="T22" fmla="*/ 102 w 212"/>
                  <a:gd name="T23" fmla="*/ 52 h 175"/>
                  <a:gd name="T24" fmla="*/ 94 w 212"/>
                  <a:gd name="T25" fmla="*/ 55 h 175"/>
                  <a:gd name="T26" fmla="*/ 84 w 212"/>
                  <a:gd name="T27" fmla="*/ 60 h 175"/>
                  <a:gd name="T28" fmla="*/ 85 w 212"/>
                  <a:gd name="T29" fmla="*/ 41 h 175"/>
                  <a:gd name="T30" fmla="*/ 83 w 212"/>
                  <a:gd name="T31" fmla="*/ 27 h 175"/>
                  <a:gd name="T32" fmla="*/ 71 w 212"/>
                  <a:gd name="T33" fmla="*/ 22 h 175"/>
                  <a:gd name="T34" fmla="*/ 63 w 212"/>
                  <a:gd name="T35" fmla="*/ 27 h 175"/>
                  <a:gd name="T36" fmla="*/ 48 w 212"/>
                  <a:gd name="T37" fmla="*/ 21 h 175"/>
                  <a:gd name="T38" fmla="*/ 26 w 212"/>
                  <a:gd name="T39" fmla="*/ 34 h 175"/>
                  <a:gd name="T40" fmla="*/ 18 w 212"/>
                  <a:gd name="T41" fmla="*/ 39 h 175"/>
                  <a:gd name="T42" fmla="*/ 9 w 212"/>
                  <a:gd name="T43" fmla="*/ 37 h 175"/>
                  <a:gd name="T44" fmla="*/ 4 w 212"/>
                  <a:gd name="T45" fmla="*/ 40 h 175"/>
                  <a:gd name="T46" fmla="*/ 2 w 212"/>
                  <a:gd name="T47" fmla="*/ 46 h 175"/>
                  <a:gd name="T48" fmla="*/ 6 w 212"/>
                  <a:gd name="T49" fmla="*/ 55 h 175"/>
                  <a:gd name="T50" fmla="*/ 18 w 212"/>
                  <a:gd name="T51" fmla="*/ 73 h 175"/>
                  <a:gd name="T52" fmla="*/ 25 w 212"/>
                  <a:gd name="T53" fmla="*/ 83 h 175"/>
                  <a:gd name="T54" fmla="*/ 40 w 212"/>
                  <a:gd name="T55" fmla="*/ 106 h 175"/>
                  <a:gd name="T56" fmla="*/ 48 w 212"/>
                  <a:gd name="T57" fmla="*/ 116 h 175"/>
                  <a:gd name="T58" fmla="*/ 38 w 212"/>
                  <a:gd name="T59" fmla="*/ 119 h 175"/>
                  <a:gd name="T60" fmla="*/ 47 w 212"/>
                  <a:gd name="T61" fmla="*/ 124 h 175"/>
                  <a:gd name="T62" fmla="*/ 46 w 212"/>
                  <a:gd name="T63" fmla="*/ 135 h 175"/>
                  <a:gd name="T64" fmla="*/ 44 w 212"/>
                  <a:gd name="T65" fmla="*/ 149 h 175"/>
                  <a:gd name="T66" fmla="*/ 51 w 212"/>
                  <a:gd name="T67" fmla="*/ 163 h 175"/>
                  <a:gd name="T68" fmla="*/ 65 w 212"/>
                  <a:gd name="T69" fmla="*/ 163 h 175"/>
                  <a:gd name="T70" fmla="*/ 72 w 212"/>
                  <a:gd name="T71" fmla="*/ 168 h 175"/>
                  <a:gd name="T72" fmla="*/ 77 w 212"/>
                  <a:gd name="T73" fmla="*/ 175 h 175"/>
                  <a:gd name="T74" fmla="*/ 95 w 212"/>
                  <a:gd name="T75" fmla="*/ 167 h 175"/>
                  <a:gd name="T76" fmla="*/ 116 w 212"/>
                  <a:gd name="T77" fmla="*/ 161 h 175"/>
                  <a:gd name="T78" fmla="*/ 134 w 212"/>
                  <a:gd name="T79" fmla="*/ 151 h 175"/>
                  <a:gd name="T80" fmla="*/ 139 w 212"/>
                  <a:gd name="T81" fmla="*/ 148 h 175"/>
                  <a:gd name="T82" fmla="*/ 150 w 212"/>
                  <a:gd name="T83" fmla="*/ 137 h 175"/>
                  <a:gd name="T84" fmla="*/ 157 w 212"/>
                  <a:gd name="T85" fmla="*/ 129 h 175"/>
                  <a:gd name="T86" fmla="*/ 165 w 212"/>
                  <a:gd name="T87" fmla="*/ 119 h 175"/>
                  <a:gd name="T88" fmla="*/ 179 w 212"/>
                  <a:gd name="T89" fmla="*/ 105 h 175"/>
                  <a:gd name="T90" fmla="*/ 200 w 212"/>
                  <a:gd name="T91" fmla="*/ 86 h 175"/>
                  <a:gd name="T92" fmla="*/ 207 w 212"/>
                  <a:gd name="T93" fmla="*/ 79 h 175"/>
                  <a:gd name="T94" fmla="*/ 212 w 212"/>
                  <a:gd name="T95" fmla="*/ 71 h 175"/>
                  <a:gd name="T96" fmla="*/ 206 w 212"/>
                  <a:gd name="T97" fmla="*/ 61 h 175"/>
                  <a:gd name="T98" fmla="*/ 199 w 212"/>
                  <a:gd name="T99" fmla="*/ 48 h 175"/>
                  <a:gd name="T100" fmla="*/ 200 w 212"/>
                  <a:gd name="T101" fmla="*/ 22 h 175"/>
                  <a:gd name="T102" fmla="*/ 201 w 212"/>
                  <a:gd name="T103" fmla="*/ 7 h 175"/>
                  <a:gd name="T104" fmla="*/ 197 w 212"/>
                  <a:gd name="T105" fmla="*/ 0 h 175"/>
                  <a:gd name="T106" fmla="*/ 180 w 212"/>
                  <a:gd name="T107" fmla="*/ 1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12" h="175">
                    <a:moveTo>
                      <a:pt x="180" y="13"/>
                    </a:moveTo>
                    <a:cubicBezTo>
                      <a:pt x="179" y="14"/>
                      <a:pt x="177" y="15"/>
                      <a:pt x="176" y="16"/>
                    </a:cubicBezTo>
                    <a:cubicBezTo>
                      <a:pt x="176" y="17"/>
                      <a:pt x="175" y="19"/>
                      <a:pt x="174" y="20"/>
                    </a:cubicBezTo>
                    <a:cubicBezTo>
                      <a:pt x="171" y="21"/>
                      <a:pt x="173" y="18"/>
                      <a:pt x="172" y="17"/>
                    </a:cubicBezTo>
                    <a:cubicBezTo>
                      <a:pt x="171" y="17"/>
                      <a:pt x="171" y="19"/>
                      <a:pt x="170" y="19"/>
                    </a:cubicBezTo>
                    <a:cubicBezTo>
                      <a:pt x="168" y="21"/>
                      <a:pt x="167" y="21"/>
                      <a:pt x="165" y="23"/>
                    </a:cubicBezTo>
                    <a:cubicBezTo>
                      <a:pt x="165" y="24"/>
                      <a:pt x="165" y="25"/>
                      <a:pt x="164" y="26"/>
                    </a:cubicBezTo>
                    <a:cubicBezTo>
                      <a:pt x="163" y="29"/>
                      <a:pt x="160" y="31"/>
                      <a:pt x="158" y="34"/>
                    </a:cubicBezTo>
                    <a:cubicBezTo>
                      <a:pt x="153" y="40"/>
                      <a:pt x="148" y="48"/>
                      <a:pt x="140" y="51"/>
                    </a:cubicBezTo>
                    <a:cubicBezTo>
                      <a:pt x="135" y="53"/>
                      <a:pt x="132" y="56"/>
                      <a:pt x="129" y="60"/>
                    </a:cubicBezTo>
                    <a:cubicBezTo>
                      <a:pt x="127" y="61"/>
                      <a:pt x="128" y="63"/>
                      <a:pt x="126" y="65"/>
                    </a:cubicBezTo>
                    <a:cubicBezTo>
                      <a:pt x="124" y="67"/>
                      <a:pt x="123" y="68"/>
                      <a:pt x="122" y="70"/>
                    </a:cubicBezTo>
                    <a:cubicBezTo>
                      <a:pt x="121" y="72"/>
                      <a:pt x="121" y="74"/>
                      <a:pt x="120" y="76"/>
                    </a:cubicBezTo>
                    <a:cubicBezTo>
                      <a:pt x="119" y="79"/>
                      <a:pt x="117" y="80"/>
                      <a:pt x="115" y="81"/>
                    </a:cubicBezTo>
                    <a:cubicBezTo>
                      <a:pt x="114" y="82"/>
                      <a:pt x="113" y="83"/>
                      <a:pt x="113" y="84"/>
                    </a:cubicBezTo>
                    <a:cubicBezTo>
                      <a:pt x="111" y="85"/>
                      <a:pt x="112" y="85"/>
                      <a:pt x="110" y="86"/>
                    </a:cubicBezTo>
                    <a:cubicBezTo>
                      <a:pt x="108" y="86"/>
                      <a:pt x="106" y="85"/>
                      <a:pt x="104" y="86"/>
                    </a:cubicBezTo>
                    <a:cubicBezTo>
                      <a:pt x="101" y="86"/>
                      <a:pt x="100" y="88"/>
                      <a:pt x="98" y="90"/>
                    </a:cubicBezTo>
                    <a:cubicBezTo>
                      <a:pt x="97" y="91"/>
                      <a:pt x="98" y="91"/>
                      <a:pt x="96" y="90"/>
                    </a:cubicBezTo>
                    <a:cubicBezTo>
                      <a:pt x="96" y="90"/>
                      <a:pt x="95" y="88"/>
                      <a:pt x="95" y="87"/>
                    </a:cubicBezTo>
                    <a:cubicBezTo>
                      <a:pt x="95" y="85"/>
                      <a:pt x="99" y="83"/>
                      <a:pt x="100" y="81"/>
                    </a:cubicBezTo>
                    <a:cubicBezTo>
                      <a:pt x="101" y="80"/>
                      <a:pt x="101" y="78"/>
                      <a:pt x="101" y="76"/>
                    </a:cubicBezTo>
                    <a:cubicBezTo>
                      <a:pt x="100" y="73"/>
                      <a:pt x="100" y="69"/>
                      <a:pt x="101" y="65"/>
                    </a:cubicBezTo>
                    <a:cubicBezTo>
                      <a:pt x="101" y="61"/>
                      <a:pt x="102" y="57"/>
                      <a:pt x="102" y="52"/>
                    </a:cubicBezTo>
                    <a:cubicBezTo>
                      <a:pt x="100" y="52"/>
                      <a:pt x="99" y="54"/>
                      <a:pt x="98" y="55"/>
                    </a:cubicBezTo>
                    <a:cubicBezTo>
                      <a:pt x="97" y="55"/>
                      <a:pt x="95" y="55"/>
                      <a:pt x="94" y="55"/>
                    </a:cubicBezTo>
                    <a:cubicBezTo>
                      <a:pt x="92" y="56"/>
                      <a:pt x="90" y="56"/>
                      <a:pt x="88" y="57"/>
                    </a:cubicBezTo>
                    <a:cubicBezTo>
                      <a:pt x="87" y="58"/>
                      <a:pt x="86" y="59"/>
                      <a:pt x="84" y="60"/>
                    </a:cubicBezTo>
                    <a:cubicBezTo>
                      <a:pt x="84" y="56"/>
                      <a:pt x="87" y="53"/>
                      <a:pt x="87" y="50"/>
                    </a:cubicBezTo>
                    <a:cubicBezTo>
                      <a:pt x="87" y="47"/>
                      <a:pt x="85" y="44"/>
                      <a:pt x="85" y="41"/>
                    </a:cubicBezTo>
                    <a:cubicBezTo>
                      <a:pt x="84" y="38"/>
                      <a:pt x="84" y="35"/>
                      <a:pt x="83" y="32"/>
                    </a:cubicBezTo>
                    <a:cubicBezTo>
                      <a:pt x="83" y="29"/>
                      <a:pt x="82" y="29"/>
                      <a:pt x="83" y="27"/>
                    </a:cubicBezTo>
                    <a:cubicBezTo>
                      <a:pt x="84" y="25"/>
                      <a:pt x="85" y="25"/>
                      <a:pt x="85" y="23"/>
                    </a:cubicBezTo>
                    <a:cubicBezTo>
                      <a:pt x="80" y="23"/>
                      <a:pt x="75" y="21"/>
                      <a:pt x="71" y="22"/>
                    </a:cubicBezTo>
                    <a:cubicBezTo>
                      <a:pt x="71" y="23"/>
                      <a:pt x="72" y="27"/>
                      <a:pt x="71" y="28"/>
                    </a:cubicBezTo>
                    <a:cubicBezTo>
                      <a:pt x="69" y="29"/>
                      <a:pt x="64" y="28"/>
                      <a:pt x="63" y="27"/>
                    </a:cubicBezTo>
                    <a:cubicBezTo>
                      <a:pt x="60" y="26"/>
                      <a:pt x="61" y="23"/>
                      <a:pt x="59" y="21"/>
                    </a:cubicBezTo>
                    <a:cubicBezTo>
                      <a:pt x="56" y="18"/>
                      <a:pt x="51" y="20"/>
                      <a:pt x="48" y="21"/>
                    </a:cubicBezTo>
                    <a:cubicBezTo>
                      <a:pt x="45" y="21"/>
                      <a:pt x="43" y="23"/>
                      <a:pt x="41" y="24"/>
                    </a:cubicBezTo>
                    <a:cubicBezTo>
                      <a:pt x="35" y="27"/>
                      <a:pt x="30" y="30"/>
                      <a:pt x="26" y="34"/>
                    </a:cubicBezTo>
                    <a:cubicBezTo>
                      <a:pt x="25" y="36"/>
                      <a:pt x="23" y="37"/>
                      <a:pt x="22" y="38"/>
                    </a:cubicBezTo>
                    <a:cubicBezTo>
                      <a:pt x="20" y="38"/>
                      <a:pt x="19" y="39"/>
                      <a:pt x="18" y="39"/>
                    </a:cubicBezTo>
                    <a:cubicBezTo>
                      <a:pt x="17" y="40"/>
                      <a:pt x="16" y="42"/>
                      <a:pt x="15" y="42"/>
                    </a:cubicBezTo>
                    <a:cubicBezTo>
                      <a:pt x="11" y="41"/>
                      <a:pt x="14" y="35"/>
                      <a:pt x="9" y="37"/>
                    </a:cubicBezTo>
                    <a:cubicBezTo>
                      <a:pt x="8" y="38"/>
                      <a:pt x="7" y="39"/>
                      <a:pt x="6" y="39"/>
                    </a:cubicBezTo>
                    <a:cubicBezTo>
                      <a:pt x="6" y="40"/>
                      <a:pt x="4" y="39"/>
                      <a:pt x="4" y="40"/>
                    </a:cubicBezTo>
                    <a:cubicBezTo>
                      <a:pt x="3" y="41"/>
                      <a:pt x="4" y="42"/>
                      <a:pt x="4" y="43"/>
                    </a:cubicBezTo>
                    <a:cubicBezTo>
                      <a:pt x="4" y="45"/>
                      <a:pt x="3" y="45"/>
                      <a:pt x="2" y="46"/>
                    </a:cubicBezTo>
                    <a:cubicBezTo>
                      <a:pt x="1" y="47"/>
                      <a:pt x="0" y="49"/>
                      <a:pt x="1" y="51"/>
                    </a:cubicBezTo>
                    <a:cubicBezTo>
                      <a:pt x="3" y="53"/>
                      <a:pt x="5" y="53"/>
                      <a:pt x="6" y="55"/>
                    </a:cubicBezTo>
                    <a:cubicBezTo>
                      <a:pt x="7" y="57"/>
                      <a:pt x="8" y="59"/>
                      <a:pt x="9" y="61"/>
                    </a:cubicBezTo>
                    <a:cubicBezTo>
                      <a:pt x="12" y="65"/>
                      <a:pt x="15" y="69"/>
                      <a:pt x="18" y="73"/>
                    </a:cubicBezTo>
                    <a:cubicBezTo>
                      <a:pt x="19" y="74"/>
                      <a:pt x="20" y="77"/>
                      <a:pt x="21" y="78"/>
                    </a:cubicBezTo>
                    <a:cubicBezTo>
                      <a:pt x="22" y="80"/>
                      <a:pt x="24" y="82"/>
                      <a:pt x="25" y="83"/>
                    </a:cubicBezTo>
                    <a:cubicBezTo>
                      <a:pt x="28" y="87"/>
                      <a:pt x="31" y="91"/>
                      <a:pt x="33" y="95"/>
                    </a:cubicBezTo>
                    <a:cubicBezTo>
                      <a:pt x="35" y="99"/>
                      <a:pt x="37" y="102"/>
                      <a:pt x="40" y="106"/>
                    </a:cubicBezTo>
                    <a:cubicBezTo>
                      <a:pt x="41" y="108"/>
                      <a:pt x="43" y="110"/>
                      <a:pt x="44" y="112"/>
                    </a:cubicBezTo>
                    <a:cubicBezTo>
                      <a:pt x="45" y="113"/>
                      <a:pt x="48" y="115"/>
                      <a:pt x="48" y="116"/>
                    </a:cubicBezTo>
                    <a:cubicBezTo>
                      <a:pt x="46" y="116"/>
                      <a:pt x="44" y="115"/>
                      <a:pt x="42" y="116"/>
                    </a:cubicBezTo>
                    <a:cubicBezTo>
                      <a:pt x="41" y="117"/>
                      <a:pt x="39" y="118"/>
                      <a:pt x="38" y="119"/>
                    </a:cubicBezTo>
                    <a:cubicBezTo>
                      <a:pt x="39" y="119"/>
                      <a:pt x="40" y="119"/>
                      <a:pt x="40" y="119"/>
                    </a:cubicBezTo>
                    <a:cubicBezTo>
                      <a:pt x="43" y="120"/>
                      <a:pt x="45" y="121"/>
                      <a:pt x="47" y="124"/>
                    </a:cubicBezTo>
                    <a:cubicBezTo>
                      <a:pt x="48" y="125"/>
                      <a:pt x="48" y="127"/>
                      <a:pt x="48" y="129"/>
                    </a:cubicBezTo>
                    <a:cubicBezTo>
                      <a:pt x="48" y="132"/>
                      <a:pt x="46" y="133"/>
                      <a:pt x="46" y="135"/>
                    </a:cubicBezTo>
                    <a:cubicBezTo>
                      <a:pt x="45" y="138"/>
                      <a:pt x="46" y="140"/>
                      <a:pt x="45" y="142"/>
                    </a:cubicBezTo>
                    <a:cubicBezTo>
                      <a:pt x="44" y="144"/>
                      <a:pt x="44" y="146"/>
                      <a:pt x="44" y="149"/>
                    </a:cubicBezTo>
                    <a:cubicBezTo>
                      <a:pt x="44" y="154"/>
                      <a:pt x="47" y="158"/>
                      <a:pt x="47" y="163"/>
                    </a:cubicBezTo>
                    <a:cubicBezTo>
                      <a:pt x="48" y="164"/>
                      <a:pt x="49" y="163"/>
                      <a:pt x="51" y="163"/>
                    </a:cubicBezTo>
                    <a:cubicBezTo>
                      <a:pt x="53" y="163"/>
                      <a:pt x="55" y="163"/>
                      <a:pt x="56" y="163"/>
                    </a:cubicBezTo>
                    <a:cubicBezTo>
                      <a:pt x="59" y="163"/>
                      <a:pt x="62" y="163"/>
                      <a:pt x="65" y="163"/>
                    </a:cubicBezTo>
                    <a:cubicBezTo>
                      <a:pt x="66" y="164"/>
                      <a:pt x="68" y="163"/>
                      <a:pt x="69" y="164"/>
                    </a:cubicBezTo>
                    <a:cubicBezTo>
                      <a:pt x="70" y="165"/>
                      <a:pt x="71" y="167"/>
                      <a:pt x="72" y="168"/>
                    </a:cubicBezTo>
                    <a:cubicBezTo>
                      <a:pt x="73" y="169"/>
                      <a:pt x="74" y="171"/>
                      <a:pt x="75" y="172"/>
                    </a:cubicBezTo>
                    <a:cubicBezTo>
                      <a:pt x="76" y="173"/>
                      <a:pt x="76" y="174"/>
                      <a:pt x="77" y="175"/>
                    </a:cubicBezTo>
                    <a:cubicBezTo>
                      <a:pt x="79" y="174"/>
                      <a:pt x="81" y="173"/>
                      <a:pt x="83" y="171"/>
                    </a:cubicBezTo>
                    <a:cubicBezTo>
                      <a:pt x="87" y="168"/>
                      <a:pt x="90" y="168"/>
                      <a:pt x="95" y="167"/>
                    </a:cubicBezTo>
                    <a:cubicBezTo>
                      <a:pt x="98" y="167"/>
                      <a:pt x="100" y="165"/>
                      <a:pt x="102" y="164"/>
                    </a:cubicBezTo>
                    <a:cubicBezTo>
                      <a:pt x="107" y="163"/>
                      <a:pt x="111" y="162"/>
                      <a:pt x="116" y="161"/>
                    </a:cubicBezTo>
                    <a:cubicBezTo>
                      <a:pt x="118" y="159"/>
                      <a:pt x="121" y="160"/>
                      <a:pt x="123" y="158"/>
                    </a:cubicBezTo>
                    <a:cubicBezTo>
                      <a:pt x="127" y="156"/>
                      <a:pt x="131" y="154"/>
                      <a:pt x="134" y="151"/>
                    </a:cubicBezTo>
                    <a:cubicBezTo>
                      <a:pt x="135" y="151"/>
                      <a:pt x="136" y="150"/>
                      <a:pt x="136" y="150"/>
                    </a:cubicBezTo>
                    <a:cubicBezTo>
                      <a:pt x="137" y="149"/>
                      <a:pt x="138" y="148"/>
                      <a:pt x="139" y="148"/>
                    </a:cubicBezTo>
                    <a:cubicBezTo>
                      <a:pt x="141" y="146"/>
                      <a:pt x="143" y="144"/>
                      <a:pt x="145" y="142"/>
                    </a:cubicBezTo>
                    <a:cubicBezTo>
                      <a:pt x="147" y="141"/>
                      <a:pt x="148" y="139"/>
                      <a:pt x="150" y="137"/>
                    </a:cubicBezTo>
                    <a:cubicBezTo>
                      <a:pt x="151" y="135"/>
                      <a:pt x="153" y="134"/>
                      <a:pt x="154" y="132"/>
                    </a:cubicBezTo>
                    <a:cubicBezTo>
                      <a:pt x="155" y="131"/>
                      <a:pt x="156" y="130"/>
                      <a:pt x="157" y="129"/>
                    </a:cubicBezTo>
                    <a:cubicBezTo>
                      <a:pt x="158" y="128"/>
                      <a:pt x="159" y="127"/>
                      <a:pt x="160" y="126"/>
                    </a:cubicBezTo>
                    <a:cubicBezTo>
                      <a:pt x="161" y="124"/>
                      <a:pt x="163" y="121"/>
                      <a:pt x="165" y="119"/>
                    </a:cubicBezTo>
                    <a:cubicBezTo>
                      <a:pt x="167" y="117"/>
                      <a:pt x="168" y="114"/>
                      <a:pt x="171" y="112"/>
                    </a:cubicBezTo>
                    <a:cubicBezTo>
                      <a:pt x="173" y="110"/>
                      <a:pt x="176" y="108"/>
                      <a:pt x="179" y="105"/>
                    </a:cubicBezTo>
                    <a:cubicBezTo>
                      <a:pt x="182" y="102"/>
                      <a:pt x="186" y="99"/>
                      <a:pt x="189" y="95"/>
                    </a:cubicBezTo>
                    <a:cubicBezTo>
                      <a:pt x="193" y="92"/>
                      <a:pt x="197" y="89"/>
                      <a:pt x="200" y="86"/>
                    </a:cubicBezTo>
                    <a:cubicBezTo>
                      <a:pt x="202" y="84"/>
                      <a:pt x="203" y="82"/>
                      <a:pt x="205" y="80"/>
                    </a:cubicBezTo>
                    <a:cubicBezTo>
                      <a:pt x="205" y="80"/>
                      <a:pt x="206" y="80"/>
                      <a:pt x="207" y="79"/>
                    </a:cubicBezTo>
                    <a:cubicBezTo>
                      <a:pt x="207" y="79"/>
                      <a:pt x="207" y="78"/>
                      <a:pt x="208" y="77"/>
                    </a:cubicBezTo>
                    <a:cubicBezTo>
                      <a:pt x="209" y="75"/>
                      <a:pt x="210" y="73"/>
                      <a:pt x="212" y="71"/>
                    </a:cubicBezTo>
                    <a:cubicBezTo>
                      <a:pt x="212" y="70"/>
                      <a:pt x="212" y="70"/>
                      <a:pt x="212" y="69"/>
                    </a:cubicBezTo>
                    <a:cubicBezTo>
                      <a:pt x="210" y="66"/>
                      <a:pt x="208" y="64"/>
                      <a:pt x="206" y="61"/>
                    </a:cubicBezTo>
                    <a:cubicBezTo>
                      <a:pt x="205" y="58"/>
                      <a:pt x="204" y="57"/>
                      <a:pt x="202" y="54"/>
                    </a:cubicBezTo>
                    <a:cubicBezTo>
                      <a:pt x="200" y="52"/>
                      <a:pt x="199" y="51"/>
                      <a:pt x="199" y="48"/>
                    </a:cubicBezTo>
                    <a:cubicBezTo>
                      <a:pt x="200" y="44"/>
                      <a:pt x="200" y="39"/>
                      <a:pt x="200" y="35"/>
                    </a:cubicBezTo>
                    <a:cubicBezTo>
                      <a:pt x="200" y="30"/>
                      <a:pt x="200" y="26"/>
                      <a:pt x="200" y="22"/>
                    </a:cubicBezTo>
                    <a:cubicBezTo>
                      <a:pt x="200" y="18"/>
                      <a:pt x="198" y="16"/>
                      <a:pt x="199" y="12"/>
                    </a:cubicBezTo>
                    <a:cubicBezTo>
                      <a:pt x="200" y="10"/>
                      <a:pt x="201" y="9"/>
                      <a:pt x="201" y="7"/>
                    </a:cubicBezTo>
                    <a:cubicBezTo>
                      <a:pt x="201" y="4"/>
                      <a:pt x="200" y="4"/>
                      <a:pt x="198" y="1"/>
                    </a:cubicBezTo>
                    <a:cubicBezTo>
                      <a:pt x="198" y="1"/>
                      <a:pt x="197" y="0"/>
                      <a:pt x="197" y="0"/>
                    </a:cubicBezTo>
                    <a:cubicBezTo>
                      <a:pt x="193" y="2"/>
                      <a:pt x="190" y="6"/>
                      <a:pt x="187" y="9"/>
                    </a:cubicBezTo>
                    <a:cubicBezTo>
                      <a:pt x="185" y="10"/>
                      <a:pt x="182" y="11"/>
                      <a:pt x="180" y="13"/>
                    </a:cubicBezTo>
                    <a:close/>
                  </a:path>
                </a:pathLst>
              </a:custGeom>
              <a:solidFill>
                <a:schemeClr val="accent3">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4" name="Freeform 109"/>
              <p:cNvSpPr>
                <a:spLocks/>
              </p:cNvSpPr>
              <p:nvPr/>
            </p:nvSpPr>
            <p:spPr bwMode="auto">
              <a:xfrm>
                <a:off x="5183188" y="938213"/>
                <a:ext cx="833437" cy="1277938"/>
              </a:xfrm>
              <a:custGeom>
                <a:avLst/>
                <a:gdLst>
                  <a:gd name="T0" fmla="*/ 216 w 222"/>
                  <a:gd name="T1" fmla="*/ 108 h 341"/>
                  <a:gd name="T2" fmla="*/ 213 w 222"/>
                  <a:gd name="T3" fmla="*/ 92 h 341"/>
                  <a:gd name="T4" fmla="*/ 200 w 222"/>
                  <a:gd name="T5" fmla="*/ 84 h 341"/>
                  <a:gd name="T6" fmla="*/ 187 w 222"/>
                  <a:gd name="T7" fmla="*/ 77 h 341"/>
                  <a:gd name="T8" fmla="*/ 176 w 222"/>
                  <a:gd name="T9" fmla="*/ 69 h 341"/>
                  <a:gd name="T10" fmla="*/ 168 w 222"/>
                  <a:gd name="T11" fmla="*/ 69 h 341"/>
                  <a:gd name="T12" fmla="*/ 156 w 222"/>
                  <a:gd name="T13" fmla="*/ 62 h 341"/>
                  <a:gd name="T14" fmla="*/ 139 w 222"/>
                  <a:gd name="T15" fmla="*/ 58 h 341"/>
                  <a:gd name="T16" fmla="*/ 138 w 222"/>
                  <a:gd name="T17" fmla="*/ 48 h 341"/>
                  <a:gd name="T18" fmla="*/ 118 w 222"/>
                  <a:gd name="T19" fmla="*/ 25 h 341"/>
                  <a:gd name="T20" fmla="*/ 113 w 222"/>
                  <a:gd name="T21" fmla="*/ 19 h 341"/>
                  <a:gd name="T22" fmla="*/ 90 w 222"/>
                  <a:gd name="T23" fmla="*/ 14 h 341"/>
                  <a:gd name="T24" fmla="*/ 77 w 222"/>
                  <a:gd name="T25" fmla="*/ 12 h 341"/>
                  <a:gd name="T26" fmla="*/ 63 w 222"/>
                  <a:gd name="T27" fmla="*/ 2 h 341"/>
                  <a:gd name="T28" fmla="*/ 47 w 222"/>
                  <a:gd name="T29" fmla="*/ 12 h 341"/>
                  <a:gd name="T30" fmla="*/ 34 w 222"/>
                  <a:gd name="T31" fmla="*/ 23 h 341"/>
                  <a:gd name="T32" fmla="*/ 53 w 222"/>
                  <a:gd name="T33" fmla="*/ 51 h 341"/>
                  <a:gd name="T34" fmla="*/ 63 w 222"/>
                  <a:gd name="T35" fmla="*/ 69 h 341"/>
                  <a:gd name="T36" fmla="*/ 69 w 222"/>
                  <a:gd name="T37" fmla="*/ 83 h 341"/>
                  <a:gd name="T38" fmla="*/ 58 w 222"/>
                  <a:gd name="T39" fmla="*/ 93 h 341"/>
                  <a:gd name="T40" fmla="*/ 56 w 222"/>
                  <a:gd name="T41" fmla="*/ 111 h 341"/>
                  <a:gd name="T42" fmla="*/ 49 w 222"/>
                  <a:gd name="T43" fmla="*/ 131 h 341"/>
                  <a:gd name="T44" fmla="*/ 31 w 222"/>
                  <a:gd name="T45" fmla="*/ 147 h 341"/>
                  <a:gd name="T46" fmla="*/ 20 w 222"/>
                  <a:gd name="T47" fmla="*/ 161 h 341"/>
                  <a:gd name="T48" fmla="*/ 22 w 222"/>
                  <a:gd name="T49" fmla="*/ 171 h 341"/>
                  <a:gd name="T50" fmla="*/ 16 w 222"/>
                  <a:gd name="T51" fmla="*/ 195 h 341"/>
                  <a:gd name="T52" fmla="*/ 28 w 222"/>
                  <a:gd name="T53" fmla="*/ 208 h 341"/>
                  <a:gd name="T54" fmla="*/ 40 w 222"/>
                  <a:gd name="T55" fmla="*/ 217 h 341"/>
                  <a:gd name="T56" fmla="*/ 35 w 222"/>
                  <a:gd name="T57" fmla="*/ 224 h 341"/>
                  <a:gd name="T58" fmla="*/ 22 w 222"/>
                  <a:gd name="T59" fmla="*/ 236 h 341"/>
                  <a:gd name="T60" fmla="*/ 12 w 222"/>
                  <a:gd name="T61" fmla="*/ 241 h 341"/>
                  <a:gd name="T62" fmla="*/ 5 w 222"/>
                  <a:gd name="T63" fmla="*/ 273 h 341"/>
                  <a:gd name="T64" fmla="*/ 3 w 222"/>
                  <a:gd name="T65" fmla="*/ 321 h 341"/>
                  <a:gd name="T66" fmla="*/ 21 w 222"/>
                  <a:gd name="T67" fmla="*/ 315 h 341"/>
                  <a:gd name="T68" fmla="*/ 33 w 222"/>
                  <a:gd name="T69" fmla="*/ 317 h 341"/>
                  <a:gd name="T70" fmla="*/ 43 w 222"/>
                  <a:gd name="T71" fmla="*/ 320 h 341"/>
                  <a:gd name="T72" fmla="*/ 52 w 222"/>
                  <a:gd name="T73" fmla="*/ 334 h 341"/>
                  <a:gd name="T74" fmla="*/ 68 w 222"/>
                  <a:gd name="T75" fmla="*/ 340 h 341"/>
                  <a:gd name="T76" fmla="*/ 87 w 222"/>
                  <a:gd name="T77" fmla="*/ 325 h 341"/>
                  <a:gd name="T78" fmla="*/ 112 w 222"/>
                  <a:gd name="T79" fmla="*/ 324 h 341"/>
                  <a:gd name="T80" fmla="*/ 134 w 222"/>
                  <a:gd name="T81" fmla="*/ 323 h 341"/>
                  <a:gd name="T82" fmla="*/ 141 w 222"/>
                  <a:gd name="T83" fmla="*/ 316 h 341"/>
                  <a:gd name="T84" fmla="*/ 141 w 222"/>
                  <a:gd name="T85" fmla="*/ 308 h 341"/>
                  <a:gd name="T86" fmla="*/ 138 w 222"/>
                  <a:gd name="T87" fmla="*/ 299 h 341"/>
                  <a:gd name="T88" fmla="*/ 147 w 222"/>
                  <a:gd name="T89" fmla="*/ 283 h 341"/>
                  <a:gd name="T90" fmla="*/ 161 w 222"/>
                  <a:gd name="T91" fmla="*/ 277 h 341"/>
                  <a:gd name="T92" fmla="*/ 174 w 222"/>
                  <a:gd name="T93" fmla="*/ 266 h 341"/>
                  <a:gd name="T94" fmla="*/ 185 w 222"/>
                  <a:gd name="T95" fmla="*/ 247 h 341"/>
                  <a:gd name="T96" fmla="*/ 199 w 222"/>
                  <a:gd name="T97" fmla="*/ 248 h 341"/>
                  <a:gd name="T98" fmla="*/ 205 w 222"/>
                  <a:gd name="T99" fmla="*/ 241 h 341"/>
                  <a:gd name="T100" fmla="*/ 186 w 222"/>
                  <a:gd name="T101" fmla="*/ 212 h 341"/>
                  <a:gd name="T102" fmla="*/ 170 w 222"/>
                  <a:gd name="T103" fmla="*/ 190 h 341"/>
                  <a:gd name="T104" fmla="*/ 163 w 222"/>
                  <a:gd name="T105" fmla="*/ 175 h 341"/>
                  <a:gd name="T106" fmla="*/ 167 w 222"/>
                  <a:gd name="T107" fmla="*/ 168 h 341"/>
                  <a:gd name="T108" fmla="*/ 179 w 222"/>
                  <a:gd name="T109" fmla="*/ 168 h 341"/>
                  <a:gd name="T110" fmla="*/ 202 w 222"/>
                  <a:gd name="T111" fmla="*/ 153 h 341"/>
                  <a:gd name="T112" fmla="*/ 212 w 222"/>
                  <a:gd name="T113" fmla="*/ 144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22" h="341">
                    <a:moveTo>
                      <a:pt x="218" y="131"/>
                    </a:moveTo>
                    <a:cubicBezTo>
                      <a:pt x="219" y="126"/>
                      <a:pt x="222" y="124"/>
                      <a:pt x="221" y="119"/>
                    </a:cubicBezTo>
                    <a:cubicBezTo>
                      <a:pt x="220" y="114"/>
                      <a:pt x="215" y="113"/>
                      <a:pt x="216" y="108"/>
                    </a:cubicBezTo>
                    <a:cubicBezTo>
                      <a:pt x="218" y="104"/>
                      <a:pt x="221" y="100"/>
                      <a:pt x="220" y="96"/>
                    </a:cubicBezTo>
                    <a:cubicBezTo>
                      <a:pt x="219" y="94"/>
                      <a:pt x="219" y="94"/>
                      <a:pt x="217" y="94"/>
                    </a:cubicBezTo>
                    <a:cubicBezTo>
                      <a:pt x="216" y="93"/>
                      <a:pt x="213" y="93"/>
                      <a:pt x="213" y="92"/>
                    </a:cubicBezTo>
                    <a:cubicBezTo>
                      <a:pt x="212" y="90"/>
                      <a:pt x="215" y="90"/>
                      <a:pt x="215" y="89"/>
                    </a:cubicBezTo>
                    <a:cubicBezTo>
                      <a:pt x="216" y="86"/>
                      <a:pt x="211" y="85"/>
                      <a:pt x="210" y="88"/>
                    </a:cubicBezTo>
                    <a:cubicBezTo>
                      <a:pt x="206" y="87"/>
                      <a:pt x="203" y="85"/>
                      <a:pt x="200" y="84"/>
                    </a:cubicBezTo>
                    <a:cubicBezTo>
                      <a:pt x="198" y="83"/>
                      <a:pt x="198" y="83"/>
                      <a:pt x="196" y="82"/>
                    </a:cubicBezTo>
                    <a:cubicBezTo>
                      <a:pt x="195" y="81"/>
                      <a:pt x="194" y="81"/>
                      <a:pt x="192" y="81"/>
                    </a:cubicBezTo>
                    <a:cubicBezTo>
                      <a:pt x="190" y="80"/>
                      <a:pt x="189" y="78"/>
                      <a:pt x="187" y="77"/>
                    </a:cubicBezTo>
                    <a:cubicBezTo>
                      <a:pt x="185" y="77"/>
                      <a:pt x="183" y="76"/>
                      <a:pt x="182" y="76"/>
                    </a:cubicBezTo>
                    <a:cubicBezTo>
                      <a:pt x="180" y="74"/>
                      <a:pt x="178" y="71"/>
                      <a:pt x="178" y="68"/>
                    </a:cubicBezTo>
                    <a:cubicBezTo>
                      <a:pt x="177" y="69"/>
                      <a:pt x="177" y="68"/>
                      <a:pt x="176" y="69"/>
                    </a:cubicBezTo>
                    <a:cubicBezTo>
                      <a:pt x="175" y="69"/>
                      <a:pt x="174" y="69"/>
                      <a:pt x="173" y="70"/>
                    </a:cubicBezTo>
                    <a:cubicBezTo>
                      <a:pt x="171" y="70"/>
                      <a:pt x="172" y="70"/>
                      <a:pt x="171" y="70"/>
                    </a:cubicBezTo>
                    <a:cubicBezTo>
                      <a:pt x="170" y="70"/>
                      <a:pt x="169" y="69"/>
                      <a:pt x="168" y="69"/>
                    </a:cubicBezTo>
                    <a:cubicBezTo>
                      <a:pt x="167" y="68"/>
                      <a:pt x="164" y="66"/>
                      <a:pt x="164" y="65"/>
                    </a:cubicBezTo>
                    <a:cubicBezTo>
                      <a:pt x="163" y="63"/>
                      <a:pt x="163" y="62"/>
                      <a:pt x="161" y="61"/>
                    </a:cubicBezTo>
                    <a:cubicBezTo>
                      <a:pt x="159" y="59"/>
                      <a:pt x="159" y="62"/>
                      <a:pt x="156" y="62"/>
                    </a:cubicBezTo>
                    <a:cubicBezTo>
                      <a:pt x="155" y="63"/>
                      <a:pt x="153" y="63"/>
                      <a:pt x="152" y="63"/>
                    </a:cubicBezTo>
                    <a:cubicBezTo>
                      <a:pt x="149" y="62"/>
                      <a:pt x="148" y="61"/>
                      <a:pt x="146" y="60"/>
                    </a:cubicBezTo>
                    <a:cubicBezTo>
                      <a:pt x="144" y="59"/>
                      <a:pt x="141" y="59"/>
                      <a:pt x="139" y="58"/>
                    </a:cubicBezTo>
                    <a:cubicBezTo>
                      <a:pt x="139" y="57"/>
                      <a:pt x="139" y="55"/>
                      <a:pt x="139" y="54"/>
                    </a:cubicBezTo>
                    <a:cubicBezTo>
                      <a:pt x="139" y="53"/>
                      <a:pt x="138" y="52"/>
                      <a:pt x="138" y="51"/>
                    </a:cubicBezTo>
                    <a:cubicBezTo>
                      <a:pt x="138" y="50"/>
                      <a:pt x="138" y="49"/>
                      <a:pt x="138" y="48"/>
                    </a:cubicBezTo>
                    <a:cubicBezTo>
                      <a:pt x="138" y="44"/>
                      <a:pt x="137" y="43"/>
                      <a:pt x="135" y="41"/>
                    </a:cubicBezTo>
                    <a:cubicBezTo>
                      <a:pt x="130" y="36"/>
                      <a:pt x="126" y="31"/>
                      <a:pt x="120" y="28"/>
                    </a:cubicBezTo>
                    <a:cubicBezTo>
                      <a:pt x="118" y="27"/>
                      <a:pt x="117" y="27"/>
                      <a:pt x="118" y="25"/>
                    </a:cubicBezTo>
                    <a:cubicBezTo>
                      <a:pt x="118" y="23"/>
                      <a:pt x="119" y="22"/>
                      <a:pt x="119" y="21"/>
                    </a:cubicBezTo>
                    <a:cubicBezTo>
                      <a:pt x="120" y="21"/>
                      <a:pt x="120" y="20"/>
                      <a:pt x="120" y="19"/>
                    </a:cubicBezTo>
                    <a:cubicBezTo>
                      <a:pt x="118" y="20"/>
                      <a:pt x="116" y="20"/>
                      <a:pt x="113" y="19"/>
                    </a:cubicBezTo>
                    <a:cubicBezTo>
                      <a:pt x="112" y="20"/>
                      <a:pt x="105" y="19"/>
                      <a:pt x="104" y="17"/>
                    </a:cubicBezTo>
                    <a:cubicBezTo>
                      <a:pt x="100" y="14"/>
                      <a:pt x="105" y="12"/>
                      <a:pt x="98" y="12"/>
                    </a:cubicBezTo>
                    <a:cubicBezTo>
                      <a:pt x="94" y="12"/>
                      <a:pt x="92" y="12"/>
                      <a:pt x="90" y="14"/>
                    </a:cubicBezTo>
                    <a:cubicBezTo>
                      <a:pt x="88" y="15"/>
                      <a:pt x="88" y="15"/>
                      <a:pt x="86" y="16"/>
                    </a:cubicBezTo>
                    <a:cubicBezTo>
                      <a:pt x="85" y="16"/>
                      <a:pt x="82" y="17"/>
                      <a:pt x="80" y="17"/>
                    </a:cubicBezTo>
                    <a:cubicBezTo>
                      <a:pt x="78" y="16"/>
                      <a:pt x="78" y="14"/>
                      <a:pt x="77" y="12"/>
                    </a:cubicBezTo>
                    <a:cubicBezTo>
                      <a:pt x="76" y="11"/>
                      <a:pt x="73" y="9"/>
                      <a:pt x="71" y="9"/>
                    </a:cubicBezTo>
                    <a:cubicBezTo>
                      <a:pt x="70" y="8"/>
                      <a:pt x="68" y="9"/>
                      <a:pt x="67" y="8"/>
                    </a:cubicBezTo>
                    <a:cubicBezTo>
                      <a:pt x="65" y="6"/>
                      <a:pt x="66" y="4"/>
                      <a:pt x="63" y="2"/>
                    </a:cubicBezTo>
                    <a:cubicBezTo>
                      <a:pt x="57" y="0"/>
                      <a:pt x="50" y="4"/>
                      <a:pt x="44" y="4"/>
                    </a:cubicBezTo>
                    <a:cubicBezTo>
                      <a:pt x="44" y="5"/>
                      <a:pt x="43" y="8"/>
                      <a:pt x="44" y="9"/>
                    </a:cubicBezTo>
                    <a:cubicBezTo>
                      <a:pt x="45" y="10"/>
                      <a:pt x="48" y="9"/>
                      <a:pt x="47" y="12"/>
                    </a:cubicBezTo>
                    <a:cubicBezTo>
                      <a:pt x="46" y="14"/>
                      <a:pt x="42" y="14"/>
                      <a:pt x="41" y="15"/>
                    </a:cubicBezTo>
                    <a:cubicBezTo>
                      <a:pt x="40" y="16"/>
                      <a:pt x="38" y="17"/>
                      <a:pt x="37" y="19"/>
                    </a:cubicBezTo>
                    <a:cubicBezTo>
                      <a:pt x="36" y="20"/>
                      <a:pt x="35" y="22"/>
                      <a:pt x="34" y="23"/>
                    </a:cubicBezTo>
                    <a:cubicBezTo>
                      <a:pt x="35" y="26"/>
                      <a:pt x="36" y="28"/>
                      <a:pt x="37" y="29"/>
                    </a:cubicBezTo>
                    <a:cubicBezTo>
                      <a:pt x="40" y="35"/>
                      <a:pt x="42" y="40"/>
                      <a:pt x="47" y="44"/>
                    </a:cubicBezTo>
                    <a:cubicBezTo>
                      <a:pt x="49" y="46"/>
                      <a:pt x="52" y="48"/>
                      <a:pt x="53" y="51"/>
                    </a:cubicBezTo>
                    <a:cubicBezTo>
                      <a:pt x="54" y="54"/>
                      <a:pt x="57" y="56"/>
                      <a:pt x="58" y="59"/>
                    </a:cubicBezTo>
                    <a:cubicBezTo>
                      <a:pt x="59" y="61"/>
                      <a:pt x="59" y="63"/>
                      <a:pt x="60" y="65"/>
                    </a:cubicBezTo>
                    <a:cubicBezTo>
                      <a:pt x="61" y="67"/>
                      <a:pt x="62" y="68"/>
                      <a:pt x="63" y="69"/>
                    </a:cubicBezTo>
                    <a:cubicBezTo>
                      <a:pt x="65" y="70"/>
                      <a:pt x="66" y="71"/>
                      <a:pt x="66" y="72"/>
                    </a:cubicBezTo>
                    <a:cubicBezTo>
                      <a:pt x="66" y="73"/>
                      <a:pt x="65" y="74"/>
                      <a:pt x="65" y="76"/>
                    </a:cubicBezTo>
                    <a:cubicBezTo>
                      <a:pt x="65" y="79"/>
                      <a:pt x="69" y="81"/>
                      <a:pt x="69" y="83"/>
                    </a:cubicBezTo>
                    <a:cubicBezTo>
                      <a:pt x="69" y="83"/>
                      <a:pt x="66" y="85"/>
                      <a:pt x="65" y="85"/>
                    </a:cubicBezTo>
                    <a:cubicBezTo>
                      <a:pt x="63" y="87"/>
                      <a:pt x="61" y="88"/>
                      <a:pt x="59" y="90"/>
                    </a:cubicBezTo>
                    <a:cubicBezTo>
                      <a:pt x="59" y="91"/>
                      <a:pt x="59" y="92"/>
                      <a:pt x="58" y="93"/>
                    </a:cubicBezTo>
                    <a:cubicBezTo>
                      <a:pt x="57" y="93"/>
                      <a:pt x="56" y="93"/>
                      <a:pt x="55" y="94"/>
                    </a:cubicBezTo>
                    <a:cubicBezTo>
                      <a:pt x="55" y="94"/>
                      <a:pt x="55" y="95"/>
                      <a:pt x="55" y="96"/>
                    </a:cubicBezTo>
                    <a:cubicBezTo>
                      <a:pt x="54" y="100"/>
                      <a:pt x="55" y="107"/>
                      <a:pt x="56" y="111"/>
                    </a:cubicBezTo>
                    <a:cubicBezTo>
                      <a:pt x="57" y="115"/>
                      <a:pt x="58" y="119"/>
                      <a:pt x="58" y="123"/>
                    </a:cubicBezTo>
                    <a:cubicBezTo>
                      <a:pt x="56" y="123"/>
                      <a:pt x="54" y="123"/>
                      <a:pt x="53" y="125"/>
                    </a:cubicBezTo>
                    <a:cubicBezTo>
                      <a:pt x="51" y="127"/>
                      <a:pt x="51" y="129"/>
                      <a:pt x="49" y="131"/>
                    </a:cubicBezTo>
                    <a:cubicBezTo>
                      <a:pt x="46" y="134"/>
                      <a:pt x="42" y="133"/>
                      <a:pt x="38" y="133"/>
                    </a:cubicBezTo>
                    <a:cubicBezTo>
                      <a:pt x="34" y="134"/>
                      <a:pt x="28" y="137"/>
                      <a:pt x="29" y="141"/>
                    </a:cubicBezTo>
                    <a:cubicBezTo>
                      <a:pt x="29" y="142"/>
                      <a:pt x="31" y="145"/>
                      <a:pt x="31" y="147"/>
                    </a:cubicBezTo>
                    <a:cubicBezTo>
                      <a:pt x="31" y="148"/>
                      <a:pt x="32" y="151"/>
                      <a:pt x="31" y="153"/>
                    </a:cubicBezTo>
                    <a:cubicBezTo>
                      <a:pt x="28" y="153"/>
                      <a:pt x="28" y="153"/>
                      <a:pt x="26" y="155"/>
                    </a:cubicBezTo>
                    <a:cubicBezTo>
                      <a:pt x="24" y="157"/>
                      <a:pt x="22" y="159"/>
                      <a:pt x="20" y="161"/>
                    </a:cubicBezTo>
                    <a:cubicBezTo>
                      <a:pt x="19" y="162"/>
                      <a:pt x="14" y="164"/>
                      <a:pt x="15" y="166"/>
                    </a:cubicBezTo>
                    <a:cubicBezTo>
                      <a:pt x="16" y="167"/>
                      <a:pt x="18" y="166"/>
                      <a:pt x="19" y="166"/>
                    </a:cubicBezTo>
                    <a:cubicBezTo>
                      <a:pt x="21" y="167"/>
                      <a:pt x="22" y="169"/>
                      <a:pt x="22" y="171"/>
                    </a:cubicBezTo>
                    <a:cubicBezTo>
                      <a:pt x="22" y="173"/>
                      <a:pt x="20" y="173"/>
                      <a:pt x="19" y="175"/>
                    </a:cubicBezTo>
                    <a:cubicBezTo>
                      <a:pt x="16" y="177"/>
                      <a:pt x="16" y="182"/>
                      <a:pt x="16" y="185"/>
                    </a:cubicBezTo>
                    <a:cubicBezTo>
                      <a:pt x="16" y="187"/>
                      <a:pt x="15" y="192"/>
                      <a:pt x="16" y="195"/>
                    </a:cubicBezTo>
                    <a:cubicBezTo>
                      <a:pt x="18" y="199"/>
                      <a:pt x="23" y="199"/>
                      <a:pt x="26" y="200"/>
                    </a:cubicBezTo>
                    <a:cubicBezTo>
                      <a:pt x="27" y="202"/>
                      <a:pt x="27" y="204"/>
                      <a:pt x="27" y="205"/>
                    </a:cubicBezTo>
                    <a:cubicBezTo>
                      <a:pt x="27" y="206"/>
                      <a:pt x="27" y="207"/>
                      <a:pt x="28" y="208"/>
                    </a:cubicBezTo>
                    <a:cubicBezTo>
                      <a:pt x="29" y="209"/>
                      <a:pt x="33" y="208"/>
                      <a:pt x="35" y="210"/>
                    </a:cubicBezTo>
                    <a:cubicBezTo>
                      <a:pt x="37" y="211"/>
                      <a:pt x="39" y="213"/>
                      <a:pt x="42" y="214"/>
                    </a:cubicBezTo>
                    <a:cubicBezTo>
                      <a:pt x="43" y="214"/>
                      <a:pt x="40" y="217"/>
                      <a:pt x="40" y="217"/>
                    </a:cubicBezTo>
                    <a:cubicBezTo>
                      <a:pt x="38" y="218"/>
                      <a:pt x="37" y="219"/>
                      <a:pt x="37" y="221"/>
                    </a:cubicBezTo>
                    <a:cubicBezTo>
                      <a:pt x="36" y="221"/>
                      <a:pt x="37" y="222"/>
                      <a:pt x="37" y="223"/>
                    </a:cubicBezTo>
                    <a:cubicBezTo>
                      <a:pt x="36" y="223"/>
                      <a:pt x="35" y="223"/>
                      <a:pt x="35" y="224"/>
                    </a:cubicBezTo>
                    <a:cubicBezTo>
                      <a:pt x="33" y="225"/>
                      <a:pt x="33" y="226"/>
                      <a:pt x="33" y="228"/>
                    </a:cubicBezTo>
                    <a:cubicBezTo>
                      <a:pt x="32" y="231"/>
                      <a:pt x="30" y="233"/>
                      <a:pt x="30" y="236"/>
                    </a:cubicBezTo>
                    <a:cubicBezTo>
                      <a:pt x="27" y="237"/>
                      <a:pt x="25" y="236"/>
                      <a:pt x="22" y="236"/>
                    </a:cubicBezTo>
                    <a:cubicBezTo>
                      <a:pt x="20" y="236"/>
                      <a:pt x="19" y="236"/>
                      <a:pt x="17" y="237"/>
                    </a:cubicBezTo>
                    <a:cubicBezTo>
                      <a:pt x="15" y="239"/>
                      <a:pt x="17" y="239"/>
                      <a:pt x="15" y="241"/>
                    </a:cubicBezTo>
                    <a:cubicBezTo>
                      <a:pt x="14" y="242"/>
                      <a:pt x="13" y="241"/>
                      <a:pt x="12" y="241"/>
                    </a:cubicBezTo>
                    <a:cubicBezTo>
                      <a:pt x="11" y="242"/>
                      <a:pt x="10" y="244"/>
                      <a:pt x="10" y="245"/>
                    </a:cubicBezTo>
                    <a:cubicBezTo>
                      <a:pt x="7" y="249"/>
                      <a:pt x="5" y="252"/>
                      <a:pt x="5" y="256"/>
                    </a:cubicBezTo>
                    <a:cubicBezTo>
                      <a:pt x="5" y="261"/>
                      <a:pt x="5" y="267"/>
                      <a:pt x="5" y="273"/>
                    </a:cubicBezTo>
                    <a:cubicBezTo>
                      <a:pt x="5" y="279"/>
                      <a:pt x="3" y="285"/>
                      <a:pt x="2" y="291"/>
                    </a:cubicBezTo>
                    <a:cubicBezTo>
                      <a:pt x="1" y="296"/>
                      <a:pt x="0" y="302"/>
                      <a:pt x="0" y="307"/>
                    </a:cubicBezTo>
                    <a:cubicBezTo>
                      <a:pt x="0" y="309"/>
                      <a:pt x="1" y="316"/>
                      <a:pt x="3" y="321"/>
                    </a:cubicBezTo>
                    <a:cubicBezTo>
                      <a:pt x="4" y="320"/>
                      <a:pt x="5" y="319"/>
                      <a:pt x="6" y="319"/>
                    </a:cubicBezTo>
                    <a:cubicBezTo>
                      <a:pt x="7" y="317"/>
                      <a:pt x="8" y="316"/>
                      <a:pt x="10" y="315"/>
                    </a:cubicBezTo>
                    <a:cubicBezTo>
                      <a:pt x="13" y="314"/>
                      <a:pt x="18" y="314"/>
                      <a:pt x="21" y="315"/>
                    </a:cubicBezTo>
                    <a:cubicBezTo>
                      <a:pt x="23" y="316"/>
                      <a:pt x="24" y="316"/>
                      <a:pt x="26" y="316"/>
                    </a:cubicBezTo>
                    <a:cubicBezTo>
                      <a:pt x="27" y="315"/>
                      <a:pt x="28" y="315"/>
                      <a:pt x="29" y="315"/>
                    </a:cubicBezTo>
                    <a:cubicBezTo>
                      <a:pt x="31" y="315"/>
                      <a:pt x="32" y="317"/>
                      <a:pt x="33" y="317"/>
                    </a:cubicBezTo>
                    <a:cubicBezTo>
                      <a:pt x="35" y="318"/>
                      <a:pt x="37" y="318"/>
                      <a:pt x="39" y="319"/>
                    </a:cubicBezTo>
                    <a:cubicBezTo>
                      <a:pt x="40" y="320"/>
                      <a:pt x="40" y="320"/>
                      <a:pt x="41" y="320"/>
                    </a:cubicBezTo>
                    <a:cubicBezTo>
                      <a:pt x="41" y="320"/>
                      <a:pt x="42" y="320"/>
                      <a:pt x="43" y="320"/>
                    </a:cubicBezTo>
                    <a:cubicBezTo>
                      <a:pt x="45" y="321"/>
                      <a:pt x="41" y="325"/>
                      <a:pt x="41" y="327"/>
                    </a:cubicBezTo>
                    <a:cubicBezTo>
                      <a:pt x="41" y="329"/>
                      <a:pt x="46" y="332"/>
                      <a:pt x="48" y="332"/>
                    </a:cubicBezTo>
                    <a:cubicBezTo>
                      <a:pt x="49" y="333"/>
                      <a:pt x="51" y="333"/>
                      <a:pt x="52" y="334"/>
                    </a:cubicBezTo>
                    <a:cubicBezTo>
                      <a:pt x="54" y="335"/>
                      <a:pt x="58" y="336"/>
                      <a:pt x="60" y="338"/>
                    </a:cubicBezTo>
                    <a:cubicBezTo>
                      <a:pt x="61" y="339"/>
                      <a:pt x="62" y="339"/>
                      <a:pt x="64" y="340"/>
                    </a:cubicBezTo>
                    <a:cubicBezTo>
                      <a:pt x="65" y="340"/>
                      <a:pt x="66" y="341"/>
                      <a:pt x="68" y="340"/>
                    </a:cubicBezTo>
                    <a:cubicBezTo>
                      <a:pt x="70" y="340"/>
                      <a:pt x="73" y="338"/>
                      <a:pt x="74" y="336"/>
                    </a:cubicBezTo>
                    <a:cubicBezTo>
                      <a:pt x="76" y="334"/>
                      <a:pt x="79" y="333"/>
                      <a:pt x="81" y="331"/>
                    </a:cubicBezTo>
                    <a:cubicBezTo>
                      <a:pt x="83" y="328"/>
                      <a:pt x="85" y="327"/>
                      <a:pt x="87" y="325"/>
                    </a:cubicBezTo>
                    <a:cubicBezTo>
                      <a:pt x="92" y="321"/>
                      <a:pt x="98" y="318"/>
                      <a:pt x="104" y="319"/>
                    </a:cubicBezTo>
                    <a:cubicBezTo>
                      <a:pt x="105" y="321"/>
                      <a:pt x="105" y="322"/>
                      <a:pt x="105" y="324"/>
                    </a:cubicBezTo>
                    <a:cubicBezTo>
                      <a:pt x="105" y="325"/>
                      <a:pt x="111" y="324"/>
                      <a:pt x="112" y="324"/>
                    </a:cubicBezTo>
                    <a:cubicBezTo>
                      <a:pt x="114" y="324"/>
                      <a:pt x="116" y="324"/>
                      <a:pt x="118" y="325"/>
                    </a:cubicBezTo>
                    <a:cubicBezTo>
                      <a:pt x="121" y="326"/>
                      <a:pt x="122" y="328"/>
                      <a:pt x="126" y="328"/>
                    </a:cubicBezTo>
                    <a:cubicBezTo>
                      <a:pt x="129" y="327"/>
                      <a:pt x="132" y="325"/>
                      <a:pt x="134" y="323"/>
                    </a:cubicBezTo>
                    <a:cubicBezTo>
                      <a:pt x="135" y="322"/>
                      <a:pt x="135" y="322"/>
                      <a:pt x="136" y="321"/>
                    </a:cubicBezTo>
                    <a:cubicBezTo>
                      <a:pt x="137" y="320"/>
                      <a:pt x="137" y="318"/>
                      <a:pt x="138" y="317"/>
                    </a:cubicBezTo>
                    <a:cubicBezTo>
                      <a:pt x="139" y="316"/>
                      <a:pt x="140" y="316"/>
                      <a:pt x="141" y="316"/>
                    </a:cubicBezTo>
                    <a:cubicBezTo>
                      <a:pt x="142" y="315"/>
                      <a:pt x="142" y="314"/>
                      <a:pt x="143" y="313"/>
                    </a:cubicBezTo>
                    <a:cubicBezTo>
                      <a:pt x="144" y="312"/>
                      <a:pt x="145" y="311"/>
                      <a:pt x="145" y="309"/>
                    </a:cubicBezTo>
                    <a:cubicBezTo>
                      <a:pt x="144" y="308"/>
                      <a:pt x="142" y="308"/>
                      <a:pt x="141" y="308"/>
                    </a:cubicBezTo>
                    <a:cubicBezTo>
                      <a:pt x="140" y="307"/>
                      <a:pt x="139" y="307"/>
                      <a:pt x="138" y="306"/>
                    </a:cubicBezTo>
                    <a:cubicBezTo>
                      <a:pt x="137" y="305"/>
                      <a:pt x="136" y="303"/>
                      <a:pt x="136" y="302"/>
                    </a:cubicBezTo>
                    <a:cubicBezTo>
                      <a:pt x="136" y="301"/>
                      <a:pt x="138" y="300"/>
                      <a:pt x="138" y="299"/>
                    </a:cubicBezTo>
                    <a:cubicBezTo>
                      <a:pt x="139" y="298"/>
                      <a:pt x="139" y="297"/>
                      <a:pt x="140" y="296"/>
                    </a:cubicBezTo>
                    <a:cubicBezTo>
                      <a:pt x="141" y="293"/>
                      <a:pt x="143" y="291"/>
                      <a:pt x="144" y="288"/>
                    </a:cubicBezTo>
                    <a:cubicBezTo>
                      <a:pt x="145" y="286"/>
                      <a:pt x="146" y="284"/>
                      <a:pt x="147" y="283"/>
                    </a:cubicBezTo>
                    <a:cubicBezTo>
                      <a:pt x="148" y="281"/>
                      <a:pt x="149" y="280"/>
                      <a:pt x="151" y="280"/>
                    </a:cubicBezTo>
                    <a:cubicBezTo>
                      <a:pt x="153" y="279"/>
                      <a:pt x="154" y="280"/>
                      <a:pt x="156" y="279"/>
                    </a:cubicBezTo>
                    <a:cubicBezTo>
                      <a:pt x="158" y="279"/>
                      <a:pt x="159" y="278"/>
                      <a:pt x="161" y="277"/>
                    </a:cubicBezTo>
                    <a:cubicBezTo>
                      <a:pt x="162" y="277"/>
                      <a:pt x="164" y="277"/>
                      <a:pt x="165" y="277"/>
                    </a:cubicBezTo>
                    <a:cubicBezTo>
                      <a:pt x="168" y="276"/>
                      <a:pt x="171" y="274"/>
                      <a:pt x="173" y="271"/>
                    </a:cubicBezTo>
                    <a:cubicBezTo>
                      <a:pt x="174" y="269"/>
                      <a:pt x="174" y="268"/>
                      <a:pt x="174" y="266"/>
                    </a:cubicBezTo>
                    <a:cubicBezTo>
                      <a:pt x="175" y="264"/>
                      <a:pt x="176" y="263"/>
                      <a:pt x="176" y="261"/>
                    </a:cubicBezTo>
                    <a:cubicBezTo>
                      <a:pt x="177" y="259"/>
                      <a:pt x="177" y="257"/>
                      <a:pt x="177" y="256"/>
                    </a:cubicBezTo>
                    <a:cubicBezTo>
                      <a:pt x="179" y="252"/>
                      <a:pt x="182" y="248"/>
                      <a:pt x="185" y="247"/>
                    </a:cubicBezTo>
                    <a:cubicBezTo>
                      <a:pt x="187" y="246"/>
                      <a:pt x="190" y="246"/>
                      <a:pt x="191" y="246"/>
                    </a:cubicBezTo>
                    <a:cubicBezTo>
                      <a:pt x="192" y="246"/>
                      <a:pt x="193" y="247"/>
                      <a:pt x="194" y="248"/>
                    </a:cubicBezTo>
                    <a:cubicBezTo>
                      <a:pt x="195" y="248"/>
                      <a:pt x="197" y="248"/>
                      <a:pt x="199" y="248"/>
                    </a:cubicBezTo>
                    <a:cubicBezTo>
                      <a:pt x="200" y="247"/>
                      <a:pt x="202" y="246"/>
                      <a:pt x="203" y="245"/>
                    </a:cubicBezTo>
                    <a:cubicBezTo>
                      <a:pt x="205" y="244"/>
                      <a:pt x="207" y="245"/>
                      <a:pt x="209" y="245"/>
                    </a:cubicBezTo>
                    <a:cubicBezTo>
                      <a:pt x="209" y="244"/>
                      <a:pt x="206" y="242"/>
                      <a:pt x="205" y="241"/>
                    </a:cubicBezTo>
                    <a:cubicBezTo>
                      <a:pt x="204" y="239"/>
                      <a:pt x="202" y="237"/>
                      <a:pt x="201" y="235"/>
                    </a:cubicBezTo>
                    <a:cubicBezTo>
                      <a:pt x="198" y="231"/>
                      <a:pt x="196" y="228"/>
                      <a:pt x="194" y="224"/>
                    </a:cubicBezTo>
                    <a:cubicBezTo>
                      <a:pt x="192" y="220"/>
                      <a:pt x="189" y="216"/>
                      <a:pt x="186" y="212"/>
                    </a:cubicBezTo>
                    <a:cubicBezTo>
                      <a:pt x="185" y="211"/>
                      <a:pt x="183" y="209"/>
                      <a:pt x="182" y="207"/>
                    </a:cubicBezTo>
                    <a:cubicBezTo>
                      <a:pt x="181" y="206"/>
                      <a:pt x="180" y="203"/>
                      <a:pt x="179" y="202"/>
                    </a:cubicBezTo>
                    <a:cubicBezTo>
                      <a:pt x="176" y="198"/>
                      <a:pt x="173" y="194"/>
                      <a:pt x="170" y="190"/>
                    </a:cubicBezTo>
                    <a:cubicBezTo>
                      <a:pt x="169" y="188"/>
                      <a:pt x="168" y="186"/>
                      <a:pt x="167" y="184"/>
                    </a:cubicBezTo>
                    <a:cubicBezTo>
                      <a:pt x="166" y="182"/>
                      <a:pt x="164" y="182"/>
                      <a:pt x="162" y="180"/>
                    </a:cubicBezTo>
                    <a:cubicBezTo>
                      <a:pt x="161" y="178"/>
                      <a:pt x="162" y="176"/>
                      <a:pt x="163" y="175"/>
                    </a:cubicBezTo>
                    <a:cubicBezTo>
                      <a:pt x="164" y="174"/>
                      <a:pt x="165" y="174"/>
                      <a:pt x="165" y="172"/>
                    </a:cubicBezTo>
                    <a:cubicBezTo>
                      <a:pt x="165" y="171"/>
                      <a:pt x="164" y="170"/>
                      <a:pt x="165" y="169"/>
                    </a:cubicBezTo>
                    <a:cubicBezTo>
                      <a:pt x="165" y="168"/>
                      <a:pt x="167" y="169"/>
                      <a:pt x="167" y="168"/>
                    </a:cubicBezTo>
                    <a:cubicBezTo>
                      <a:pt x="168" y="168"/>
                      <a:pt x="169" y="167"/>
                      <a:pt x="170" y="166"/>
                    </a:cubicBezTo>
                    <a:cubicBezTo>
                      <a:pt x="175" y="164"/>
                      <a:pt x="172" y="170"/>
                      <a:pt x="176" y="171"/>
                    </a:cubicBezTo>
                    <a:cubicBezTo>
                      <a:pt x="177" y="171"/>
                      <a:pt x="178" y="169"/>
                      <a:pt x="179" y="168"/>
                    </a:cubicBezTo>
                    <a:cubicBezTo>
                      <a:pt x="180" y="168"/>
                      <a:pt x="181" y="167"/>
                      <a:pt x="183" y="167"/>
                    </a:cubicBezTo>
                    <a:cubicBezTo>
                      <a:pt x="184" y="166"/>
                      <a:pt x="186" y="165"/>
                      <a:pt x="187" y="163"/>
                    </a:cubicBezTo>
                    <a:cubicBezTo>
                      <a:pt x="191" y="159"/>
                      <a:pt x="196" y="156"/>
                      <a:pt x="202" y="153"/>
                    </a:cubicBezTo>
                    <a:cubicBezTo>
                      <a:pt x="204" y="152"/>
                      <a:pt x="206" y="150"/>
                      <a:pt x="209" y="150"/>
                    </a:cubicBezTo>
                    <a:cubicBezTo>
                      <a:pt x="209" y="149"/>
                      <a:pt x="210" y="149"/>
                      <a:pt x="211" y="149"/>
                    </a:cubicBezTo>
                    <a:cubicBezTo>
                      <a:pt x="212" y="147"/>
                      <a:pt x="212" y="146"/>
                      <a:pt x="212" y="144"/>
                    </a:cubicBezTo>
                    <a:cubicBezTo>
                      <a:pt x="213" y="139"/>
                      <a:pt x="216" y="135"/>
                      <a:pt x="218" y="131"/>
                    </a:cubicBezTo>
                    <a:close/>
                  </a:path>
                </a:pathLst>
              </a:custGeom>
              <a:solidFill>
                <a:schemeClr val="accent3">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365" name="Freeform 110"/>
              <p:cNvSpPr>
                <a:spLocks/>
              </p:cNvSpPr>
              <p:nvPr/>
            </p:nvSpPr>
            <p:spPr bwMode="auto">
              <a:xfrm>
                <a:off x="5292726" y="-509587"/>
                <a:ext cx="1341436" cy="2273300"/>
              </a:xfrm>
              <a:custGeom>
                <a:avLst/>
                <a:gdLst>
                  <a:gd name="T0" fmla="*/ 317 w 358"/>
                  <a:gd name="T1" fmla="*/ 427 h 606"/>
                  <a:gd name="T2" fmla="*/ 293 w 358"/>
                  <a:gd name="T3" fmla="*/ 410 h 606"/>
                  <a:gd name="T4" fmla="*/ 283 w 358"/>
                  <a:gd name="T5" fmla="*/ 374 h 606"/>
                  <a:gd name="T6" fmla="*/ 274 w 358"/>
                  <a:gd name="T7" fmla="*/ 322 h 606"/>
                  <a:gd name="T8" fmla="*/ 243 w 358"/>
                  <a:gd name="T9" fmla="*/ 311 h 606"/>
                  <a:gd name="T10" fmla="*/ 238 w 358"/>
                  <a:gd name="T11" fmla="*/ 268 h 606"/>
                  <a:gd name="T12" fmla="*/ 232 w 358"/>
                  <a:gd name="T13" fmla="*/ 236 h 606"/>
                  <a:gd name="T14" fmla="*/ 222 w 358"/>
                  <a:gd name="T15" fmla="*/ 220 h 606"/>
                  <a:gd name="T16" fmla="*/ 230 w 358"/>
                  <a:gd name="T17" fmla="*/ 202 h 606"/>
                  <a:gd name="T18" fmla="*/ 244 w 358"/>
                  <a:gd name="T19" fmla="*/ 193 h 606"/>
                  <a:gd name="T20" fmla="*/ 234 w 358"/>
                  <a:gd name="T21" fmla="*/ 175 h 606"/>
                  <a:gd name="T22" fmla="*/ 237 w 358"/>
                  <a:gd name="T23" fmla="*/ 158 h 606"/>
                  <a:gd name="T24" fmla="*/ 238 w 358"/>
                  <a:gd name="T25" fmla="*/ 137 h 606"/>
                  <a:gd name="T26" fmla="*/ 237 w 358"/>
                  <a:gd name="T27" fmla="*/ 119 h 606"/>
                  <a:gd name="T28" fmla="*/ 244 w 358"/>
                  <a:gd name="T29" fmla="*/ 102 h 606"/>
                  <a:gd name="T30" fmla="*/ 257 w 358"/>
                  <a:gd name="T31" fmla="*/ 89 h 606"/>
                  <a:gd name="T32" fmla="*/ 260 w 358"/>
                  <a:gd name="T33" fmla="*/ 67 h 606"/>
                  <a:gd name="T34" fmla="*/ 249 w 358"/>
                  <a:gd name="T35" fmla="*/ 49 h 606"/>
                  <a:gd name="T36" fmla="*/ 196 w 358"/>
                  <a:gd name="T37" fmla="*/ 49 h 606"/>
                  <a:gd name="T38" fmla="*/ 157 w 358"/>
                  <a:gd name="T39" fmla="*/ 45 h 606"/>
                  <a:gd name="T40" fmla="*/ 131 w 358"/>
                  <a:gd name="T41" fmla="*/ 29 h 606"/>
                  <a:gd name="T42" fmla="*/ 113 w 358"/>
                  <a:gd name="T43" fmla="*/ 8 h 606"/>
                  <a:gd name="T44" fmla="*/ 97 w 358"/>
                  <a:gd name="T45" fmla="*/ 8 h 606"/>
                  <a:gd name="T46" fmla="*/ 93 w 358"/>
                  <a:gd name="T47" fmla="*/ 36 h 606"/>
                  <a:gd name="T48" fmla="*/ 79 w 358"/>
                  <a:gd name="T49" fmla="*/ 59 h 606"/>
                  <a:gd name="T50" fmla="*/ 69 w 358"/>
                  <a:gd name="T51" fmla="*/ 70 h 606"/>
                  <a:gd name="T52" fmla="*/ 69 w 358"/>
                  <a:gd name="T53" fmla="*/ 90 h 606"/>
                  <a:gd name="T54" fmla="*/ 63 w 358"/>
                  <a:gd name="T55" fmla="*/ 104 h 606"/>
                  <a:gd name="T56" fmla="*/ 51 w 358"/>
                  <a:gd name="T57" fmla="*/ 122 h 606"/>
                  <a:gd name="T58" fmla="*/ 24 w 358"/>
                  <a:gd name="T59" fmla="*/ 131 h 606"/>
                  <a:gd name="T60" fmla="*/ 15 w 358"/>
                  <a:gd name="T61" fmla="*/ 158 h 606"/>
                  <a:gd name="T62" fmla="*/ 1 w 358"/>
                  <a:gd name="T63" fmla="*/ 182 h 606"/>
                  <a:gd name="T64" fmla="*/ 11 w 358"/>
                  <a:gd name="T65" fmla="*/ 199 h 606"/>
                  <a:gd name="T66" fmla="*/ 26 w 358"/>
                  <a:gd name="T67" fmla="*/ 229 h 606"/>
                  <a:gd name="T68" fmla="*/ 57 w 358"/>
                  <a:gd name="T69" fmla="*/ 227 h 606"/>
                  <a:gd name="T70" fmla="*/ 64 w 358"/>
                  <a:gd name="T71" fmla="*/ 257 h 606"/>
                  <a:gd name="T72" fmla="*/ 77 w 358"/>
                  <a:gd name="T73" fmla="*/ 285 h 606"/>
                  <a:gd name="T74" fmla="*/ 95 w 358"/>
                  <a:gd name="T75" fmla="*/ 323 h 606"/>
                  <a:gd name="T76" fmla="*/ 91 w 358"/>
                  <a:gd name="T77" fmla="*/ 350 h 606"/>
                  <a:gd name="T78" fmla="*/ 95 w 358"/>
                  <a:gd name="T79" fmla="*/ 376 h 606"/>
                  <a:gd name="T80" fmla="*/ 90 w 358"/>
                  <a:gd name="T81" fmla="*/ 407 h 606"/>
                  <a:gd name="T82" fmla="*/ 109 w 358"/>
                  <a:gd name="T83" fmla="*/ 437 h 606"/>
                  <a:gd name="T84" fmla="*/ 127 w 358"/>
                  <a:gd name="T85" fmla="*/ 448 h 606"/>
                  <a:gd name="T86" fmla="*/ 144 w 358"/>
                  <a:gd name="T87" fmla="*/ 456 h 606"/>
                  <a:gd name="T88" fmla="*/ 163 w 358"/>
                  <a:gd name="T89" fmla="*/ 467 h 606"/>
                  <a:gd name="T90" fmla="*/ 184 w 358"/>
                  <a:gd name="T91" fmla="*/ 478 h 606"/>
                  <a:gd name="T92" fmla="*/ 189 w 358"/>
                  <a:gd name="T93" fmla="*/ 517 h 606"/>
                  <a:gd name="T94" fmla="*/ 203 w 358"/>
                  <a:gd name="T95" fmla="*/ 543 h 606"/>
                  <a:gd name="T96" fmla="*/ 217 w 358"/>
                  <a:gd name="T97" fmla="*/ 556 h 606"/>
                  <a:gd name="T98" fmla="*/ 230 w 358"/>
                  <a:gd name="T99" fmla="*/ 570 h 606"/>
                  <a:gd name="T100" fmla="*/ 227 w 358"/>
                  <a:gd name="T101" fmla="*/ 602 h 606"/>
                  <a:gd name="T102" fmla="*/ 245 w 358"/>
                  <a:gd name="T103" fmla="*/ 599 h 606"/>
                  <a:gd name="T104" fmla="*/ 261 w 358"/>
                  <a:gd name="T105" fmla="*/ 575 h 606"/>
                  <a:gd name="T106" fmla="*/ 302 w 358"/>
                  <a:gd name="T107" fmla="*/ 534 h 606"/>
                  <a:gd name="T108" fmla="*/ 319 w 358"/>
                  <a:gd name="T109" fmla="*/ 524 h 606"/>
                  <a:gd name="T110" fmla="*/ 332 w 358"/>
                  <a:gd name="T111" fmla="*/ 474 h 606"/>
                  <a:gd name="T112" fmla="*/ 349 w 358"/>
                  <a:gd name="T113" fmla="*/ 448 h 6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58" h="606">
                    <a:moveTo>
                      <a:pt x="357" y="440"/>
                    </a:moveTo>
                    <a:cubicBezTo>
                      <a:pt x="357" y="438"/>
                      <a:pt x="355" y="437"/>
                      <a:pt x="355" y="436"/>
                    </a:cubicBezTo>
                    <a:cubicBezTo>
                      <a:pt x="350" y="433"/>
                      <a:pt x="342" y="435"/>
                      <a:pt x="336" y="435"/>
                    </a:cubicBezTo>
                    <a:cubicBezTo>
                      <a:pt x="332" y="435"/>
                      <a:pt x="334" y="433"/>
                      <a:pt x="334" y="430"/>
                    </a:cubicBezTo>
                    <a:cubicBezTo>
                      <a:pt x="334" y="426"/>
                      <a:pt x="320" y="427"/>
                      <a:pt x="317" y="427"/>
                    </a:cubicBezTo>
                    <a:cubicBezTo>
                      <a:pt x="317" y="424"/>
                      <a:pt x="313" y="425"/>
                      <a:pt x="311" y="425"/>
                    </a:cubicBezTo>
                    <a:cubicBezTo>
                      <a:pt x="309" y="424"/>
                      <a:pt x="309" y="423"/>
                      <a:pt x="307" y="422"/>
                    </a:cubicBezTo>
                    <a:cubicBezTo>
                      <a:pt x="306" y="421"/>
                      <a:pt x="305" y="421"/>
                      <a:pt x="303" y="420"/>
                    </a:cubicBezTo>
                    <a:cubicBezTo>
                      <a:pt x="301" y="420"/>
                      <a:pt x="298" y="418"/>
                      <a:pt x="296" y="417"/>
                    </a:cubicBezTo>
                    <a:cubicBezTo>
                      <a:pt x="293" y="415"/>
                      <a:pt x="294" y="413"/>
                      <a:pt x="293" y="410"/>
                    </a:cubicBezTo>
                    <a:cubicBezTo>
                      <a:pt x="293" y="405"/>
                      <a:pt x="294" y="400"/>
                      <a:pt x="293" y="395"/>
                    </a:cubicBezTo>
                    <a:cubicBezTo>
                      <a:pt x="292" y="392"/>
                      <a:pt x="291" y="391"/>
                      <a:pt x="292" y="388"/>
                    </a:cubicBezTo>
                    <a:cubicBezTo>
                      <a:pt x="292" y="385"/>
                      <a:pt x="292" y="384"/>
                      <a:pt x="289" y="384"/>
                    </a:cubicBezTo>
                    <a:cubicBezTo>
                      <a:pt x="286" y="383"/>
                      <a:pt x="285" y="382"/>
                      <a:pt x="284" y="379"/>
                    </a:cubicBezTo>
                    <a:cubicBezTo>
                      <a:pt x="283" y="377"/>
                      <a:pt x="283" y="375"/>
                      <a:pt x="283" y="374"/>
                    </a:cubicBezTo>
                    <a:cubicBezTo>
                      <a:pt x="281" y="366"/>
                      <a:pt x="283" y="360"/>
                      <a:pt x="283" y="353"/>
                    </a:cubicBezTo>
                    <a:cubicBezTo>
                      <a:pt x="288" y="352"/>
                      <a:pt x="292" y="352"/>
                      <a:pt x="290" y="347"/>
                    </a:cubicBezTo>
                    <a:cubicBezTo>
                      <a:pt x="288" y="343"/>
                      <a:pt x="285" y="340"/>
                      <a:pt x="283" y="336"/>
                    </a:cubicBezTo>
                    <a:cubicBezTo>
                      <a:pt x="281" y="333"/>
                      <a:pt x="281" y="329"/>
                      <a:pt x="279" y="325"/>
                    </a:cubicBezTo>
                    <a:cubicBezTo>
                      <a:pt x="278" y="322"/>
                      <a:pt x="277" y="323"/>
                      <a:pt x="274" y="322"/>
                    </a:cubicBezTo>
                    <a:cubicBezTo>
                      <a:pt x="271" y="322"/>
                      <a:pt x="270" y="322"/>
                      <a:pt x="268" y="321"/>
                    </a:cubicBezTo>
                    <a:cubicBezTo>
                      <a:pt x="266" y="320"/>
                      <a:pt x="264" y="320"/>
                      <a:pt x="262" y="319"/>
                    </a:cubicBezTo>
                    <a:cubicBezTo>
                      <a:pt x="260" y="318"/>
                      <a:pt x="259" y="317"/>
                      <a:pt x="257" y="317"/>
                    </a:cubicBezTo>
                    <a:cubicBezTo>
                      <a:pt x="253" y="316"/>
                      <a:pt x="248" y="319"/>
                      <a:pt x="245" y="316"/>
                    </a:cubicBezTo>
                    <a:cubicBezTo>
                      <a:pt x="244" y="315"/>
                      <a:pt x="244" y="312"/>
                      <a:pt x="243" y="311"/>
                    </a:cubicBezTo>
                    <a:cubicBezTo>
                      <a:pt x="241" y="309"/>
                      <a:pt x="240" y="307"/>
                      <a:pt x="239" y="305"/>
                    </a:cubicBezTo>
                    <a:cubicBezTo>
                      <a:pt x="237" y="300"/>
                      <a:pt x="234" y="296"/>
                      <a:pt x="232" y="292"/>
                    </a:cubicBezTo>
                    <a:cubicBezTo>
                      <a:pt x="232" y="289"/>
                      <a:pt x="229" y="286"/>
                      <a:pt x="230" y="283"/>
                    </a:cubicBezTo>
                    <a:cubicBezTo>
                      <a:pt x="230" y="281"/>
                      <a:pt x="232" y="279"/>
                      <a:pt x="234" y="278"/>
                    </a:cubicBezTo>
                    <a:cubicBezTo>
                      <a:pt x="237" y="275"/>
                      <a:pt x="238" y="273"/>
                      <a:pt x="238" y="268"/>
                    </a:cubicBezTo>
                    <a:cubicBezTo>
                      <a:pt x="238" y="264"/>
                      <a:pt x="239" y="261"/>
                      <a:pt x="239" y="258"/>
                    </a:cubicBezTo>
                    <a:cubicBezTo>
                      <a:pt x="239" y="256"/>
                      <a:pt x="239" y="254"/>
                      <a:pt x="239" y="252"/>
                    </a:cubicBezTo>
                    <a:cubicBezTo>
                      <a:pt x="239" y="249"/>
                      <a:pt x="238" y="249"/>
                      <a:pt x="237" y="247"/>
                    </a:cubicBezTo>
                    <a:cubicBezTo>
                      <a:pt x="236" y="245"/>
                      <a:pt x="236" y="243"/>
                      <a:pt x="236" y="241"/>
                    </a:cubicBezTo>
                    <a:cubicBezTo>
                      <a:pt x="236" y="238"/>
                      <a:pt x="235" y="238"/>
                      <a:pt x="232" y="236"/>
                    </a:cubicBezTo>
                    <a:cubicBezTo>
                      <a:pt x="230" y="235"/>
                      <a:pt x="229" y="234"/>
                      <a:pt x="227" y="233"/>
                    </a:cubicBezTo>
                    <a:cubicBezTo>
                      <a:pt x="225" y="232"/>
                      <a:pt x="223" y="231"/>
                      <a:pt x="221" y="229"/>
                    </a:cubicBezTo>
                    <a:cubicBezTo>
                      <a:pt x="221" y="229"/>
                      <a:pt x="217" y="227"/>
                      <a:pt x="217" y="227"/>
                    </a:cubicBezTo>
                    <a:cubicBezTo>
                      <a:pt x="217" y="226"/>
                      <a:pt x="216" y="225"/>
                      <a:pt x="217" y="225"/>
                    </a:cubicBezTo>
                    <a:cubicBezTo>
                      <a:pt x="219" y="225"/>
                      <a:pt x="221" y="222"/>
                      <a:pt x="222" y="220"/>
                    </a:cubicBezTo>
                    <a:cubicBezTo>
                      <a:pt x="223" y="220"/>
                      <a:pt x="224" y="220"/>
                      <a:pt x="224" y="219"/>
                    </a:cubicBezTo>
                    <a:cubicBezTo>
                      <a:pt x="225" y="218"/>
                      <a:pt x="224" y="217"/>
                      <a:pt x="225" y="216"/>
                    </a:cubicBezTo>
                    <a:cubicBezTo>
                      <a:pt x="226" y="214"/>
                      <a:pt x="231" y="216"/>
                      <a:pt x="230" y="213"/>
                    </a:cubicBezTo>
                    <a:cubicBezTo>
                      <a:pt x="230" y="210"/>
                      <a:pt x="227" y="210"/>
                      <a:pt x="225" y="209"/>
                    </a:cubicBezTo>
                    <a:cubicBezTo>
                      <a:pt x="221" y="207"/>
                      <a:pt x="228" y="204"/>
                      <a:pt x="230" y="202"/>
                    </a:cubicBezTo>
                    <a:cubicBezTo>
                      <a:pt x="231" y="201"/>
                      <a:pt x="231" y="200"/>
                      <a:pt x="232" y="199"/>
                    </a:cubicBezTo>
                    <a:cubicBezTo>
                      <a:pt x="233" y="199"/>
                      <a:pt x="234" y="198"/>
                      <a:pt x="234" y="197"/>
                    </a:cubicBezTo>
                    <a:cubicBezTo>
                      <a:pt x="235" y="197"/>
                      <a:pt x="236" y="197"/>
                      <a:pt x="237" y="196"/>
                    </a:cubicBezTo>
                    <a:cubicBezTo>
                      <a:pt x="238" y="195"/>
                      <a:pt x="238" y="194"/>
                      <a:pt x="239" y="193"/>
                    </a:cubicBezTo>
                    <a:cubicBezTo>
                      <a:pt x="240" y="190"/>
                      <a:pt x="241" y="192"/>
                      <a:pt x="244" y="193"/>
                    </a:cubicBezTo>
                    <a:cubicBezTo>
                      <a:pt x="245" y="193"/>
                      <a:pt x="250" y="193"/>
                      <a:pt x="251" y="192"/>
                    </a:cubicBezTo>
                    <a:cubicBezTo>
                      <a:pt x="253" y="190"/>
                      <a:pt x="248" y="189"/>
                      <a:pt x="246" y="188"/>
                    </a:cubicBezTo>
                    <a:cubicBezTo>
                      <a:pt x="245" y="186"/>
                      <a:pt x="244" y="184"/>
                      <a:pt x="243" y="183"/>
                    </a:cubicBezTo>
                    <a:cubicBezTo>
                      <a:pt x="241" y="182"/>
                      <a:pt x="237" y="182"/>
                      <a:pt x="236" y="180"/>
                    </a:cubicBezTo>
                    <a:cubicBezTo>
                      <a:pt x="235" y="179"/>
                      <a:pt x="235" y="177"/>
                      <a:pt x="234" y="175"/>
                    </a:cubicBezTo>
                    <a:cubicBezTo>
                      <a:pt x="232" y="173"/>
                      <a:pt x="230" y="173"/>
                      <a:pt x="229" y="171"/>
                    </a:cubicBezTo>
                    <a:cubicBezTo>
                      <a:pt x="229" y="170"/>
                      <a:pt x="229" y="169"/>
                      <a:pt x="229" y="168"/>
                    </a:cubicBezTo>
                    <a:cubicBezTo>
                      <a:pt x="229" y="167"/>
                      <a:pt x="227" y="167"/>
                      <a:pt x="227" y="166"/>
                    </a:cubicBezTo>
                    <a:cubicBezTo>
                      <a:pt x="227" y="164"/>
                      <a:pt x="227" y="163"/>
                      <a:pt x="228" y="161"/>
                    </a:cubicBezTo>
                    <a:cubicBezTo>
                      <a:pt x="231" y="158"/>
                      <a:pt x="234" y="160"/>
                      <a:pt x="237" y="158"/>
                    </a:cubicBezTo>
                    <a:cubicBezTo>
                      <a:pt x="238" y="157"/>
                      <a:pt x="237" y="155"/>
                      <a:pt x="238" y="154"/>
                    </a:cubicBezTo>
                    <a:cubicBezTo>
                      <a:pt x="239" y="152"/>
                      <a:pt x="240" y="153"/>
                      <a:pt x="241" y="151"/>
                    </a:cubicBezTo>
                    <a:cubicBezTo>
                      <a:pt x="241" y="149"/>
                      <a:pt x="241" y="148"/>
                      <a:pt x="240" y="147"/>
                    </a:cubicBezTo>
                    <a:cubicBezTo>
                      <a:pt x="240" y="145"/>
                      <a:pt x="238" y="145"/>
                      <a:pt x="238" y="143"/>
                    </a:cubicBezTo>
                    <a:cubicBezTo>
                      <a:pt x="237" y="141"/>
                      <a:pt x="238" y="139"/>
                      <a:pt x="238" y="137"/>
                    </a:cubicBezTo>
                    <a:cubicBezTo>
                      <a:pt x="238" y="135"/>
                      <a:pt x="238" y="134"/>
                      <a:pt x="238" y="132"/>
                    </a:cubicBezTo>
                    <a:cubicBezTo>
                      <a:pt x="238" y="131"/>
                      <a:pt x="237" y="130"/>
                      <a:pt x="238" y="129"/>
                    </a:cubicBezTo>
                    <a:cubicBezTo>
                      <a:pt x="238" y="127"/>
                      <a:pt x="239" y="127"/>
                      <a:pt x="241" y="126"/>
                    </a:cubicBezTo>
                    <a:cubicBezTo>
                      <a:pt x="243" y="125"/>
                      <a:pt x="243" y="125"/>
                      <a:pt x="242" y="123"/>
                    </a:cubicBezTo>
                    <a:cubicBezTo>
                      <a:pt x="241" y="121"/>
                      <a:pt x="239" y="120"/>
                      <a:pt x="237" y="119"/>
                    </a:cubicBezTo>
                    <a:cubicBezTo>
                      <a:pt x="234" y="118"/>
                      <a:pt x="230" y="120"/>
                      <a:pt x="227" y="117"/>
                    </a:cubicBezTo>
                    <a:cubicBezTo>
                      <a:pt x="225" y="114"/>
                      <a:pt x="227" y="114"/>
                      <a:pt x="229" y="112"/>
                    </a:cubicBezTo>
                    <a:cubicBezTo>
                      <a:pt x="230" y="111"/>
                      <a:pt x="232" y="109"/>
                      <a:pt x="233" y="108"/>
                    </a:cubicBezTo>
                    <a:cubicBezTo>
                      <a:pt x="235" y="106"/>
                      <a:pt x="237" y="105"/>
                      <a:pt x="239" y="105"/>
                    </a:cubicBezTo>
                    <a:cubicBezTo>
                      <a:pt x="241" y="104"/>
                      <a:pt x="242" y="104"/>
                      <a:pt x="244" y="102"/>
                    </a:cubicBezTo>
                    <a:cubicBezTo>
                      <a:pt x="245" y="101"/>
                      <a:pt x="246" y="101"/>
                      <a:pt x="247" y="100"/>
                    </a:cubicBezTo>
                    <a:cubicBezTo>
                      <a:pt x="248" y="100"/>
                      <a:pt x="248" y="100"/>
                      <a:pt x="249" y="99"/>
                    </a:cubicBezTo>
                    <a:cubicBezTo>
                      <a:pt x="250" y="98"/>
                      <a:pt x="250" y="97"/>
                      <a:pt x="251" y="96"/>
                    </a:cubicBezTo>
                    <a:cubicBezTo>
                      <a:pt x="252" y="95"/>
                      <a:pt x="252" y="95"/>
                      <a:pt x="254" y="94"/>
                    </a:cubicBezTo>
                    <a:cubicBezTo>
                      <a:pt x="255" y="94"/>
                      <a:pt x="259" y="92"/>
                      <a:pt x="257" y="89"/>
                    </a:cubicBezTo>
                    <a:cubicBezTo>
                      <a:pt x="256" y="87"/>
                      <a:pt x="253" y="89"/>
                      <a:pt x="253" y="87"/>
                    </a:cubicBezTo>
                    <a:cubicBezTo>
                      <a:pt x="252" y="85"/>
                      <a:pt x="254" y="85"/>
                      <a:pt x="254" y="84"/>
                    </a:cubicBezTo>
                    <a:cubicBezTo>
                      <a:pt x="255" y="82"/>
                      <a:pt x="255" y="83"/>
                      <a:pt x="255" y="81"/>
                    </a:cubicBezTo>
                    <a:cubicBezTo>
                      <a:pt x="255" y="78"/>
                      <a:pt x="254" y="78"/>
                      <a:pt x="257" y="77"/>
                    </a:cubicBezTo>
                    <a:cubicBezTo>
                      <a:pt x="261" y="74"/>
                      <a:pt x="261" y="71"/>
                      <a:pt x="260" y="67"/>
                    </a:cubicBezTo>
                    <a:cubicBezTo>
                      <a:pt x="260" y="62"/>
                      <a:pt x="257" y="59"/>
                      <a:pt x="254" y="56"/>
                    </a:cubicBezTo>
                    <a:cubicBezTo>
                      <a:pt x="253" y="55"/>
                      <a:pt x="253" y="55"/>
                      <a:pt x="252" y="54"/>
                    </a:cubicBezTo>
                    <a:cubicBezTo>
                      <a:pt x="252" y="53"/>
                      <a:pt x="252" y="52"/>
                      <a:pt x="251" y="51"/>
                    </a:cubicBezTo>
                    <a:cubicBezTo>
                      <a:pt x="251" y="50"/>
                      <a:pt x="250" y="49"/>
                      <a:pt x="250" y="49"/>
                    </a:cubicBezTo>
                    <a:cubicBezTo>
                      <a:pt x="249" y="49"/>
                      <a:pt x="249" y="49"/>
                      <a:pt x="249" y="49"/>
                    </a:cubicBezTo>
                    <a:cubicBezTo>
                      <a:pt x="246" y="50"/>
                      <a:pt x="242" y="48"/>
                      <a:pt x="238" y="49"/>
                    </a:cubicBezTo>
                    <a:cubicBezTo>
                      <a:pt x="236" y="50"/>
                      <a:pt x="233" y="50"/>
                      <a:pt x="231" y="50"/>
                    </a:cubicBezTo>
                    <a:cubicBezTo>
                      <a:pt x="228" y="49"/>
                      <a:pt x="222" y="47"/>
                      <a:pt x="219" y="46"/>
                    </a:cubicBezTo>
                    <a:cubicBezTo>
                      <a:pt x="215" y="43"/>
                      <a:pt x="209" y="45"/>
                      <a:pt x="204" y="46"/>
                    </a:cubicBezTo>
                    <a:cubicBezTo>
                      <a:pt x="201" y="46"/>
                      <a:pt x="197" y="45"/>
                      <a:pt x="196" y="49"/>
                    </a:cubicBezTo>
                    <a:cubicBezTo>
                      <a:pt x="195" y="51"/>
                      <a:pt x="192" y="50"/>
                      <a:pt x="190" y="52"/>
                    </a:cubicBezTo>
                    <a:cubicBezTo>
                      <a:pt x="186" y="57"/>
                      <a:pt x="182" y="45"/>
                      <a:pt x="179" y="43"/>
                    </a:cubicBezTo>
                    <a:cubicBezTo>
                      <a:pt x="173" y="39"/>
                      <a:pt x="172" y="43"/>
                      <a:pt x="170" y="49"/>
                    </a:cubicBezTo>
                    <a:cubicBezTo>
                      <a:pt x="167" y="49"/>
                      <a:pt x="164" y="49"/>
                      <a:pt x="161" y="49"/>
                    </a:cubicBezTo>
                    <a:cubicBezTo>
                      <a:pt x="160" y="48"/>
                      <a:pt x="158" y="45"/>
                      <a:pt x="157" y="45"/>
                    </a:cubicBezTo>
                    <a:cubicBezTo>
                      <a:pt x="156" y="49"/>
                      <a:pt x="153" y="55"/>
                      <a:pt x="148" y="55"/>
                    </a:cubicBezTo>
                    <a:cubicBezTo>
                      <a:pt x="144" y="54"/>
                      <a:pt x="142" y="49"/>
                      <a:pt x="140" y="46"/>
                    </a:cubicBezTo>
                    <a:cubicBezTo>
                      <a:pt x="139" y="45"/>
                      <a:pt x="139" y="43"/>
                      <a:pt x="138" y="41"/>
                    </a:cubicBezTo>
                    <a:cubicBezTo>
                      <a:pt x="137" y="40"/>
                      <a:pt x="136" y="41"/>
                      <a:pt x="135" y="40"/>
                    </a:cubicBezTo>
                    <a:cubicBezTo>
                      <a:pt x="131" y="39"/>
                      <a:pt x="130" y="33"/>
                      <a:pt x="131" y="29"/>
                    </a:cubicBezTo>
                    <a:cubicBezTo>
                      <a:pt x="132" y="25"/>
                      <a:pt x="132" y="20"/>
                      <a:pt x="136" y="16"/>
                    </a:cubicBezTo>
                    <a:cubicBezTo>
                      <a:pt x="139" y="14"/>
                      <a:pt x="131" y="13"/>
                      <a:pt x="130" y="13"/>
                    </a:cubicBezTo>
                    <a:cubicBezTo>
                      <a:pt x="128" y="12"/>
                      <a:pt x="126" y="11"/>
                      <a:pt x="125" y="11"/>
                    </a:cubicBezTo>
                    <a:cubicBezTo>
                      <a:pt x="123" y="10"/>
                      <a:pt x="123" y="9"/>
                      <a:pt x="122" y="8"/>
                    </a:cubicBezTo>
                    <a:cubicBezTo>
                      <a:pt x="119" y="8"/>
                      <a:pt x="116" y="8"/>
                      <a:pt x="113" y="8"/>
                    </a:cubicBezTo>
                    <a:cubicBezTo>
                      <a:pt x="110" y="7"/>
                      <a:pt x="104" y="5"/>
                      <a:pt x="102" y="2"/>
                    </a:cubicBezTo>
                    <a:cubicBezTo>
                      <a:pt x="101" y="0"/>
                      <a:pt x="99" y="0"/>
                      <a:pt x="96" y="0"/>
                    </a:cubicBezTo>
                    <a:cubicBezTo>
                      <a:pt x="96" y="1"/>
                      <a:pt x="96" y="2"/>
                      <a:pt x="96" y="3"/>
                    </a:cubicBezTo>
                    <a:cubicBezTo>
                      <a:pt x="96" y="4"/>
                      <a:pt x="95" y="4"/>
                      <a:pt x="95" y="5"/>
                    </a:cubicBezTo>
                    <a:cubicBezTo>
                      <a:pt x="95" y="6"/>
                      <a:pt x="96" y="7"/>
                      <a:pt x="97" y="8"/>
                    </a:cubicBezTo>
                    <a:cubicBezTo>
                      <a:pt x="97" y="9"/>
                      <a:pt x="95" y="10"/>
                      <a:pt x="95" y="12"/>
                    </a:cubicBezTo>
                    <a:cubicBezTo>
                      <a:pt x="95" y="14"/>
                      <a:pt x="96" y="15"/>
                      <a:pt x="96" y="17"/>
                    </a:cubicBezTo>
                    <a:cubicBezTo>
                      <a:pt x="96" y="20"/>
                      <a:pt x="96" y="23"/>
                      <a:pt x="95" y="26"/>
                    </a:cubicBezTo>
                    <a:cubicBezTo>
                      <a:pt x="94" y="27"/>
                      <a:pt x="93" y="28"/>
                      <a:pt x="93" y="30"/>
                    </a:cubicBezTo>
                    <a:cubicBezTo>
                      <a:pt x="93" y="32"/>
                      <a:pt x="93" y="34"/>
                      <a:pt x="93" y="36"/>
                    </a:cubicBezTo>
                    <a:cubicBezTo>
                      <a:pt x="92" y="39"/>
                      <a:pt x="91" y="38"/>
                      <a:pt x="89" y="40"/>
                    </a:cubicBezTo>
                    <a:cubicBezTo>
                      <a:pt x="88" y="41"/>
                      <a:pt x="88" y="43"/>
                      <a:pt x="87" y="45"/>
                    </a:cubicBezTo>
                    <a:cubicBezTo>
                      <a:pt x="86" y="48"/>
                      <a:pt x="83" y="49"/>
                      <a:pt x="80" y="52"/>
                    </a:cubicBezTo>
                    <a:cubicBezTo>
                      <a:pt x="79" y="53"/>
                      <a:pt x="78" y="55"/>
                      <a:pt x="77" y="56"/>
                    </a:cubicBezTo>
                    <a:cubicBezTo>
                      <a:pt x="77" y="58"/>
                      <a:pt x="78" y="58"/>
                      <a:pt x="79" y="59"/>
                    </a:cubicBezTo>
                    <a:cubicBezTo>
                      <a:pt x="79" y="60"/>
                      <a:pt x="79" y="60"/>
                      <a:pt x="79" y="61"/>
                    </a:cubicBezTo>
                    <a:cubicBezTo>
                      <a:pt x="79" y="62"/>
                      <a:pt x="79" y="64"/>
                      <a:pt x="79" y="65"/>
                    </a:cubicBezTo>
                    <a:cubicBezTo>
                      <a:pt x="78" y="66"/>
                      <a:pt x="74" y="67"/>
                      <a:pt x="73" y="69"/>
                    </a:cubicBezTo>
                    <a:cubicBezTo>
                      <a:pt x="72" y="69"/>
                      <a:pt x="72" y="69"/>
                      <a:pt x="72" y="70"/>
                    </a:cubicBezTo>
                    <a:cubicBezTo>
                      <a:pt x="71" y="70"/>
                      <a:pt x="70" y="70"/>
                      <a:pt x="69" y="70"/>
                    </a:cubicBezTo>
                    <a:cubicBezTo>
                      <a:pt x="68" y="71"/>
                      <a:pt x="67" y="72"/>
                      <a:pt x="68" y="74"/>
                    </a:cubicBezTo>
                    <a:cubicBezTo>
                      <a:pt x="68" y="75"/>
                      <a:pt x="69" y="77"/>
                      <a:pt x="68" y="79"/>
                    </a:cubicBezTo>
                    <a:cubicBezTo>
                      <a:pt x="67" y="81"/>
                      <a:pt x="65" y="83"/>
                      <a:pt x="66" y="86"/>
                    </a:cubicBezTo>
                    <a:cubicBezTo>
                      <a:pt x="67" y="88"/>
                      <a:pt x="67" y="86"/>
                      <a:pt x="68" y="87"/>
                    </a:cubicBezTo>
                    <a:cubicBezTo>
                      <a:pt x="69" y="88"/>
                      <a:pt x="69" y="88"/>
                      <a:pt x="69" y="90"/>
                    </a:cubicBezTo>
                    <a:cubicBezTo>
                      <a:pt x="69" y="91"/>
                      <a:pt x="70" y="91"/>
                      <a:pt x="70" y="92"/>
                    </a:cubicBezTo>
                    <a:cubicBezTo>
                      <a:pt x="71" y="94"/>
                      <a:pt x="72" y="95"/>
                      <a:pt x="72" y="97"/>
                    </a:cubicBezTo>
                    <a:cubicBezTo>
                      <a:pt x="72" y="100"/>
                      <a:pt x="69" y="100"/>
                      <a:pt x="68" y="102"/>
                    </a:cubicBezTo>
                    <a:cubicBezTo>
                      <a:pt x="68" y="102"/>
                      <a:pt x="67" y="103"/>
                      <a:pt x="67" y="104"/>
                    </a:cubicBezTo>
                    <a:cubicBezTo>
                      <a:pt x="66" y="104"/>
                      <a:pt x="64" y="104"/>
                      <a:pt x="63" y="104"/>
                    </a:cubicBezTo>
                    <a:cubicBezTo>
                      <a:pt x="61" y="104"/>
                      <a:pt x="60" y="103"/>
                      <a:pt x="58" y="104"/>
                    </a:cubicBezTo>
                    <a:cubicBezTo>
                      <a:pt x="57" y="105"/>
                      <a:pt x="55" y="107"/>
                      <a:pt x="54" y="108"/>
                    </a:cubicBezTo>
                    <a:cubicBezTo>
                      <a:pt x="53" y="109"/>
                      <a:pt x="53" y="111"/>
                      <a:pt x="52" y="112"/>
                    </a:cubicBezTo>
                    <a:cubicBezTo>
                      <a:pt x="51" y="114"/>
                      <a:pt x="50" y="115"/>
                      <a:pt x="51" y="117"/>
                    </a:cubicBezTo>
                    <a:cubicBezTo>
                      <a:pt x="51" y="118"/>
                      <a:pt x="52" y="121"/>
                      <a:pt x="51" y="122"/>
                    </a:cubicBezTo>
                    <a:cubicBezTo>
                      <a:pt x="50" y="124"/>
                      <a:pt x="42" y="123"/>
                      <a:pt x="43" y="120"/>
                    </a:cubicBezTo>
                    <a:cubicBezTo>
                      <a:pt x="42" y="120"/>
                      <a:pt x="40" y="119"/>
                      <a:pt x="39" y="120"/>
                    </a:cubicBezTo>
                    <a:cubicBezTo>
                      <a:pt x="38" y="120"/>
                      <a:pt x="38" y="122"/>
                      <a:pt x="38" y="123"/>
                    </a:cubicBezTo>
                    <a:cubicBezTo>
                      <a:pt x="36" y="124"/>
                      <a:pt x="33" y="125"/>
                      <a:pt x="31" y="126"/>
                    </a:cubicBezTo>
                    <a:cubicBezTo>
                      <a:pt x="28" y="128"/>
                      <a:pt x="27" y="130"/>
                      <a:pt x="24" y="131"/>
                    </a:cubicBezTo>
                    <a:cubicBezTo>
                      <a:pt x="21" y="131"/>
                      <a:pt x="18" y="130"/>
                      <a:pt x="15" y="131"/>
                    </a:cubicBezTo>
                    <a:cubicBezTo>
                      <a:pt x="14" y="132"/>
                      <a:pt x="17" y="133"/>
                      <a:pt x="18" y="134"/>
                    </a:cubicBezTo>
                    <a:cubicBezTo>
                      <a:pt x="21" y="137"/>
                      <a:pt x="18" y="140"/>
                      <a:pt x="17" y="144"/>
                    </a:cubicBezTo>
                    <a:cubicBezTo>
                      <a:pt x="16" y="145"/>
                      <a:pt x="17" y="147"/>
                      <a:pt x="17" y="148"/>
                    </a:cubicBezTo>
                    <a:cubicBezTo>
                      <a:pt x="17" y="152"/>
                      <a:pt x="15" y="154"/>
                      <a:pt x="15" y="158"/>
                    </a:cubicBezTo>
                    <a:cubicBezTo>
                      <a:pt x="15" y="159"/>
                      <a:pt x="15" y="160"/>
                      <a:pt x="15" y="161"/>
                    </a:cubicBezTo>
                    <a:cubicBezTo>
                      <a:pt x="14" y="163"/>
                      <a:pt x="13" y="164"/>
                      <a:pt x="12" y="166"/>
                    </a:cubicBezTo>
                    <a:cubicBezTo>
                      <a:pt x="12" y="167"/>
                      <a:pt x="12" y="169"/>
                      <a:pt x="11" y="170"/>
                    </a:cubicBezTo>
                    <a:cubicBezTo>
                      <a:pt x="10" y="172"/>
                      <a:pt x="10" y="174"/>
                      <a:pt x="9" y="175"/>
                    </a:cubicBezTo>
                    <a:cubicBezTo>
                      <a:pt x="7" y="178"/>
                      <a:pt x="3" y="179"/>
                      <a:pt x="1" y="182"/>
                    </a:cubicBezTo>
                    <a:cubicBezTo>
                      <a:pt x="1" y="183"/>
                      <a:pt x="0" y="185"/>
                      <a:pt x="0" y="187"/>
                    </a:cubicBezTo>
                    <a:cubicBezTo>
                      <a:pt x="0" y="191"/>
                      <a:pt x="2" y="189"/>
                      <a:pt x="5" y="191"/>
                    </a:cubicBezTo>
                    <a:cubicBezTo>
                      <a:pt x="6" y="192"/>
                      <a:pt x="7" y="193"/>
                      <a:pt x="8" y="193"/>
                    </a:cubicBezTo>
                    <a:cubicBezTo>
                      <a:pt x="9" y="194"/>
                      <a:pt x="10" y="194"/>
                      <a:pt x="11" y="194"/>
                    </a:cubicBezTo>
                    <a:cubicBezTo>
                      <a:pt x="12" y="195"/>
                      <a:pt x="12" y="198"/>
                      <a:pt x="11" y="199"/>
                    </a:cubicBezTo>
                    <a:cubicBezTo>
                      <a:pt x="11" y="200"/>
                      <a:pt x="11" y="201"/>
                      <a:pt x="11" y="202"/>
                    </a:cubicBezTo>
                    <a:cubicBezTo>
                      <a:pt x="11" y="202"/>
                      <a:pt x="11" y="202"/>
                      <a:pt x="12" y="202"/>
                    </a:cubicBezTo>
                    <a:cubicBezTo>
                      <a:pt x="12" y="210"/>
                      <a:pt x="17" y="217"/>
                      <a:pt x="20" y="225"/>
                    </a:cubicBezTo>
                    <a:cubicBezTo>
                      <a:pt x="21" y="227"/>
                      <a:pt x="23" y="234"/>
                      <a:pt x="26" y="232"/>
                    </a:cubicBezTo>
                    <a:cubicBezTo>
                      <a:pt x="26" y="232"/>
                      <a:pt x="26" y="230"/>
                      <a:pt x="26" y="229"/>
                    </a:cubicBezTo>
                    <a:cubicBezTo>
                      <a:pt x="27" y="228"/>
                      <a:pt x="28" y="227"/>
                      <a:pt x="29" y="227"/>
                    </a:cubicBezTo>
                    <a:cubicBezTo>
                      <a:pt x="31" y="225"/>
                      <a:pt x="32" y="225"/>
                      <a:pt x="34" y="223"/>
                    </a:cubicBezTo>
                    <a:cubicBezTo>
                      <a:pt x="36" y="220"/>
                      <a:pt x="38" y="216"/>
                      <a:pt x="40" y="214"/>
                    </a:cubicBezTo>
                    <a:cubicBezTo>
                      <a:pt x="43" y="210"/>
                      <a:pt x="49" y="212"/>
                      <a:pt x="52" y="215"/>
                    </a:cubicBezTo>
                    <a:cubicBezTo>
                      <a:pt x="55" y="218"/>
                      <a:pt x="57" y="223"/>
                      <a:pt x="57" y="227"/>
                    </a:cubicBezTo>
                    <a:cubicBezTo>
                      <a:pt x="58" y="233"/>
                      <a:pt x="53" y="235"/>
                      <a:pt x="52" y="240"/>
                    </a:cubicBezTo>
                    <a:cubicBezTo>
                      <a:pt x="52" y="244"/>
                      <a:pt x="53" y="244"/>
                      <a:pt x="55" y="247"/>
                    </a:cubicBezTo>
                    <a:cubicBezTo>
                      <a:pt x="56" y="249"/>
                      <a:pt x="56" y="252"/>
                      <a:pt x="58" y="254"/>
                    </a:cubicBezTo>
                    <a:cubicBezTo>
                      <a:pt x="60" y="255"/>
                      <a:pt x="60" y="255"/>
                      <a:pt x="61" y="256"/>
                    </a:cubicBezTo>
                    <a:cubicBezTo>
                      <a:pt x="62" y="256"/>
                      <a:pt x="64" y="256"/>
                      <a:pt x="64" y="257"/>
                    </a:cubicBezTo>
                    <a:cubicBezTo>
                      <a:pt x="67" y="259"/>
                      <a:pt x="65" y="267"/>
                      <a:pt x="63" y="269"/>
                    </a:cubicBezTo>
                    <a:cubicBezTo>
                      <a:pt x="61" y="273"/>
                      <a:pt x="61" y="272"/>
                      <a:pt x="64" y="275"/>
                    </a:cubicBezTo>
                    <a:cubicBezTo>
                      <a:pt x="66" y="277"/>
                      <a:pt x="68" y="279"/>
                      <a:pt x="70" y="281"/>
                    </a:cubicBezTo>
                    <a:cubicBezTo>
                      <a:pt x="71" y="282"/>
                      <a:pt x="71" y="284"/>
                      <a:pt x="73" y="284"/>
                    </a:cubicBezTo>
                    <a:cubicBezTo>
                      <a:pt x="74" y="285"/>
                      <a:pt x="76" y="284"/>
                      <a:pt x="77" y="285"/>
                    </a:cubicBezTo>
                    <a:cubicBezTo>
                      <a:pt x="79" y="286"/>
                      <a:pt x="79" y="289"/>
                      <a:pt x="79" y="291"/>
                    </a:cubicBezTo>
                    <a:cubicBezTo>
                      <a:pt x="80" y="296"/>
                      <a:pt x="78" y="301"/>
                      <a:pt x="82" y="303"/>
                    </a:cubicBezTo>
                    <a:cubicBezTo>
                      <a:pt x="85" y="305"/>
                      <a:pt x="86" y="304"/>
                      <a:pt x="87" y="307"/>
                    </a:cubicBezTo>
                    <a:cubicBezTo>
                      <a:pt x="88" y="310"/>
                      <a:pt x="88" y="314"/>
                      <a:pt x="88" y="317"/>
                    </a:cubicBezTo>
                    <a:cubicBezTo>
                      <a:pt x="88" y="323"/>
                      <a:pt x="90" y="323"/>
                      <a:pt x="95" y="323"/>
                    </a:cubicBezTo>
                    <a:cubicBezTo>
                      <a:pt x="95" y="324"/>
                      <a:pt x="96" y="326"/>
                      <a:pt x="95" y="327"/>
                    </a:cubicBezTo>
                    <a:cubicBezTo>
                      <a:pt x="95" y="329"/>
                      <a:pt x="92" y="329"/>
                      <a:pt x="92" y="330"/>
                    </a:cubicBezTo>
                    <a:cubicBezTo>
                      <a:pt x="89" y="335"/>
                      <a:pt x="97" y="335"/>
                      <a:pt x="96" y="338"/>
                    </a:cubicBezTo>
                    <a:cubicBezTo>
                      <a:pt x="96" y="338"/>
                      <a:pt x="95" y="339"/>
                      <a:pt x="94" y="339"/>
                    </a:cubicBezTo>
                    <a:cubicBezTo>
                      <a:pt x="93" y="343"/>
                      <a:pt x="96" y="348"/>
                      <a:pt x="91" y="350"/>
                    </a:cubicBezTo>
                    <a:cubicBezTo>
                      <a:pt x="85" y="352"/>
                      <a:pt x="74" y="348"/>
                      <a:pt x="73" y="356"/>
                    </a:cubicBezTo>
                    <a:cubicBezTo>
                      <a:pt x="76" y="356"/>
                      <a:pt x="76" y="358"/>
                      <a:pt x="77" y="361"/>
                    </a:cubicBezTo>
                    <a:cubicBezTo>
                      <a:pt x="78" y="363"/>
                      <a:pt x="78" y="366"/>
                      <a:pt x="80" y="367"/>
                    </a:cubicBezTo>
                    <a:cubicBezTo>
                      <a:pt x="84" y="371"/>
                      <a:pt x="89" y="371"/>
                      <a:pt x="95" y="371"/>
                    </a:cubicBezTo>
                    <a:cubicBezTo>
                      <a:pt x="95" y="373"/>
                      <a:pt x="95" y="374"/>
                      <a:pt x="95" y="376"/>
                    </a:cubicBezTo>
                    <a:cubicBezTo>
                      <a:pt x="94" y="377"/>
                      <a:pt x="92" y="377"/>
                      <a:pt x="93" y="380"/>
                    </a:cubicBezTo>
                    <a:cubicBezTo>
                      <a:pt x="93" y="382"/>
                      <a:pt x="95" y="382"/>
                      <a:pt x="96" y="384"/>
                    </a:cubicBezTo>
                    <a:cubicBezTo>
                      <a:pt x="97" y="386"/>
                      <a:pt x="96" y="388"/>
                      <a:pt x="96" y="390"/>
                    </a:cubicBezTo>
                    <a:cubicBezTo>
                      <a:pt x="96" y="395"/>
                      <a:pt x="95" y="403"/>
                      <a:pt x="91" y="405"/>
                    </a:cubicBezTo>
                    <a:cubicBezTo>
                      <a:pt x="91" y="406"/>
                      <a:pt x="91" y="407"/>
                      <a:pt x="90" y="407"/>
                    </a:cubicBezTo>
                    <a:cubicBezTo>
                      <a:pt x="90" y="408"/>
                      <a:pt x="89" y="409"/>
                      <a:pt x="89" y="411"/>
                    </a:cubicBezTo>
                    <a:cubicBezTo>
                      <a:pt x="88" y="413"/>
                      <a:pt x="89" y="413"/>
                      <a:pt x="91" y="414"/>
                    </a:cubicBezTo>
                    <a:cubicBezTo>
                      <a:pt x="97" y="417"/>
                      <a:pt x="101" y="422"/>
                      <a:pt x="106" y="427"/>
                    </a:cubicBezTo>
                    <a:cubicBezTo>
                      <a:pt x="108" y="429"/>
                      <a:pt x="109" y="430"/>
                      <a:pt x="109" y="434"/>
                    </a:cubicBezTo>
                    <a:cubicBezTo>
                      <a:pt x="109" y="435"/>
                      <a:pt x="109" y="436"/>
                      <a:pt x="109" y="437"/>
                    </a:cubicBezTo>
                    <a:cubicBezTo>
                      <a:pt x="109" y="438"/>
                      <a:pt x="110" y="439"/>
                      <a:pt x="110" y="440"/>
                    </a:cubicBezTo>
                    <a:cubicBezTo>
                      <a:pt x="110" y="441"/>
                      <a:pt x="110" y="443"/>
                      <a:pt x="110" y="444"/>
                    </a:cubicBezTo>
                    <a:cubicBezTo>
                      <a:pt x="112" y="445"/>
                      <a:pt x="115" y="445"/>
                      <a:pt x="117" y="446"/>
                    </a:cubicBezTo>
                    <a:cubicBezTo>
                      <a:pt x="119" y="447"/>
                      <a:pt x="120" y="448"/>
                      <a:pt x="123" y="449"/>
                    </a:cubicBezTo>
                    <a:cubicBezTo>
                      <a:pt x="124" y="449"/>
                      <a:pt x="126" y="449"/>
                      <a:pt x="127" y="448"/>
                    </a:cubicBezTo>
                    <a:cubicBezTo>
                      <a:pt x="130" y="448"/>
                      <a:pt x="130" y="445"/>
                      <a:pt x="132" y="447"/>
                    </a:cubicBezTo>
                    <a:cubicBezTo>
                      <a:pt x="134" y="448"/>
                      <a:pt x="134" y="449"/>
                      <a:pt x="135" y="451"/>
                    </a:cubicBezTo>
                    <a:cubicBezTo>
                      <a:pt x="135" y="452"/>
                      <a:pt x="138" y="454"/>
                      <a:pt x="139" y="455"/>
                    </a:cubicBezTo>
                    <a:cubicBezTo>
                      <a:pt x="140" y="455"/>
                      <a:pt x="141" y="456"/>
                      <a:pt x="142" y="456"/>
                    </a:cubicBezTo>
                    <a:cubicBezTo>
                      <a:pt x="143" y="456"/>
                      <a:pt x="142" y="456"/>
                      <a:pt x="144" y="456"/>
                    </a:cubicBezTo>
                    <a:cubicBezTo>
                      <a:pt x="145" y="455"/>
                      <a:pt x="146" y="455"/>
                      <a:pt x="147" y="455"/>
                    </a:cubicBezTo>
                    <a:cubicBezTo>
                      <a:pt x="148" y="454"/>
                      <a:pt x="148" y="455"/>
                      <a:pt x="149" y="454"/>
                    </a:cubicBezTo>
                    <a:cubicBezTo>
                      <a:pt x="149" y="457"/>
                      <a:pt x="151" y="460"/>
                      <a:pt x="153" y="462"/>
                    </a:cubicBezTo>
                    <a:cubicBezTo>
                      <a:pt x="154" y="462"/>
                      <a:pt x="156" y="463"/>
                      <a:pt x="158" y="463"/>
                    </a:cubicBezTo>
                    <a:cubicBezTo>
                      <a:pt x="160" y="464"/>
                      <a:pt x="161" y="466"/>
                      <a:pt x="163" y="467"/>
                    </a:cubicBezTo>
                    <a:cubicBezTo>
                      <a:pt x="165" y="467"/>
                      <a:pt x="166" y="467"/>
                      <a:pt x="167" y="468"/>
                    </a:cubicBezTo>
                    <a:cubicBezTo>
                      <a:pt x="169" y="469"/>
                      <a:pt x="169" y="469"/>
                      <a:pt x="171" y="470"/>
                    </a:cubicBezTo>
                    <a:cubicBezTo>
                      <a:pt x="174" y="471"/>
                      <a:pt x="177" y="473"/>
                      <a:pt x="181" y="474"/>
                    </a:cubicBezTo>
                    <a:cubicBezTo>
                      <a:pt x="182" y="471"/>
                      <a:pt x="187" y="472"/>
                      <a:pt x="186" y="475"/>
                    </a:cubicBezTo>
                    <a:cubicBezTo>
                      <a:pt x="186" y="476"/>
                      <a:pt x="183" y="476"/>
                      <a:pt x="184" y="478"/>
                    </a:cubicBezTo>
                    <a:cubicBezTo>
                      <a:pt x="184" y="479"/>
                      <a:pt x="187" y="479"/>
                      <a:pt x="188" y="480"/>
                    </a:cubicBezTo>
                    <a:cubicBezTo>
                      <a:pt x="190" y="480"/>
                      <a:pt x="190" y="480"/>
                      <a:pt x="191" y="482"/>
                    </a:cubicBezTo>
                    <a:cubicBezTo>
                      <a:pt x="192" y="486"/>
                      <a:pt x="189" y="490"/>
                      <a:pt x="187" y="494"/>
                    </a:cubicBezTo>
                    <a:cubicBezTo>
                      <a:pt x="186" y="499"/>
                      <a:pt x="191" y="500"/>
                      <a:pt x="192" y="505"/>
                    </a:cubicBezTo>
                    <a:cubicBezTo>
                      <a:pt x="193" y="510"/>
                      <a:pt x="190" y="512"/>
                      <a:pt x="189" y="517"/>
                    </a:cubicBezTo>
                    <a:cubicBezTo>
                      <a:pt x="187" y="521"/>
                      <a:pt x="184" y="525"/>
                      <a:pt x="183" y="530"/>
                    </a:cubicBezTo>
                    <a:cubicBezTo>
                      <a:pt x="183" y="532"/>
                      <a:pt x="183" y="533"/>
                      <a:pt x="182" y="535"/>
                    </a:cubicBezTo>
                    <a:cubicBezTo>
                      <a:pt x="185" y="534"/>
                      <a:pt x="189" y="534"/>
                      <a:pt x="191" y="536"/>
                    </a:cubicBezTo>
                    <a:cubicBezTo>
                      <a:pt x="193" y="538"/>
                      <a:pt x="192" y="541"/>
                      <a:pt x="195" y="542"/>
                    </a:cubicBezTo>
                    <a:cubicBezTo>
                      <a:pt x="196" y="543"/>
                      <a:pt x="201" y="544"/>
                      <a:pt x="203" y="543"/>
                    </a:cubicBezTo>
                    <a:cubicBezTo>
                      <a:pt x="204" y="542"/>
                      <a:pt x="203" y="538"/>
                      <a:pt x="203" y="537"/>
                    </a:cubicBezTo>
                    <a:cubicBezTo>
                      <a:pt x="207" y="536"/>
                      <a:pt x="212" y="538"/>
                      <a:pt x="217" y="538"/>
                    </a:cubicBezTo>
                    <a:cubicBezTo>
                      <a:pt x="217" y="540"/>
                      <a:pt x="216" y="540"/>
                      <a:pt x="215" y="542"/>
                    </a:cubicBezTo>
                    <a:cubicBezTo>
                      <a:pt x="214" y="544"/>
                      <a:pt x="215" y="544"/>
                      <a:pt x="215" y="547"/>
                    </a:cubicBezTo>
                    <a:cubicBezTo>
                      <a:pt x="216" y="550"/>
                      <a:pt x="216" y="553"/>
                      <a:pt x="217" y="556"/>
                    </a:cubicBezTo>
                    <a:cubicBezTo>
                      <a:pt x="217" y="559"/>
                      <a:pt x="219" y="562"/>
                      <a:pt x="219" y="565"/>
                    </a:cubicBezTo>
                    <a:cubicBezTo>
                      <a:pt x="219" y="568"/>
                      <a:pt x="216" y="571"/>
                      <a:pt x="216" y="575"/>
                    </a:cubicBezTo>
                    <a:cubicBezTo>
                      <a:pt x="218" y="574"/>
                      <a:pt x="219" y="573"/>
                      <a:pt x="220" y="572"/>
                    </a:cubicBezTo>
                    <a:cubicBezTo>
                      <a:pt x="222" y="571"/>
                      <a:pt x="224" y="571"/>
                      <a:pt x="226" y="570"/>
                    </a:cubicBezTo>
                    <a:cubicBezTo>
                      <a:pt x="227" y="570"/>
                      <a:pt x="229" y="570"/>
                      <a:pt x="230" y="570"/>
                    </a:cubicBezTo>
                    <a:cubicBezTo>
                      <a:pt x="231" y="569"/>
                      <a:pt x="232" y="567"/>
                      <a:pt x="234" y="567"/>
                    </a:cubicBezTo>
                    <a:cubicBezTo>
                      <a:pt x="234" y="572"/>
                      <a:pt x="233" y="576"/>
                      <a:pt x="233" y="580"/>
                    </a:cubicBezTo>
                    <a:cubicBezTo>
                      <a:pt x="232" y="584"/>
                      <a:pt x="232" y="588"/>
                      <a:pt x="233" y="591"/>
                    </a:cubicBezTo>
                    <a:cubicBezTo>
                      <a:pt x="233" y="593"/>
                      <a:pt x="233" y="595"/>
                      <a:pt x="232" y="596"/>
                    </a:cubicBezTo>
                    <a:cubicBezTo>
                      <a:pt x="231" y="598"/>
                      <a:pt x="227" y="600"/>
                      <a:pt x="227" y="602"/>
                    </a:cubicBezTo>
                    <a:cubicBezTo>
                      <a:pt x="227" y="603"/>
                      <a:pt x="228" y="605"/>
                      <a:pt x="228" y="605"/>
                    </a:cubicBezTo>
                    <a:cubicBezTo>
                      <a:pt x="230" y="606"/>
                      <a:pt x="229" y="606"/>
                      <a:pt x="230" y="605"/>
                    </a:cubicBezTo>
                    <a:cubicBezTo>
                      <a:pt x="232" y="603"/>
                      <a:pt x="233" y="601"/>
                      <a:pt x="236" y="601"/>
                    </a:cubicBezTo>
                    <a:cubicBezTo>
                      <a:pt x="238" y="600"/>
                      <a:pt x="240" y="601"/>
                      <a:pt x="242" y="601"/>
                    </a:cubicBezTo>
                    <a:cubicBezTo>
                      <a:pt x="244" y="600"/>
                      <a:pt x="243" y="600"/>
                      <a:pt x="245" y="599"/>
                    </a:cubicBezTo>
                    <a:cubicBezTo>
                      <a:pt x="245" y="598"/>
                      <a:pt x="246" y="597"/>
                      <a:pt x="247" y="596"/>
                    </a:cubicBezTo>
                    <a:cubicBezTo>
                      <a:pt x="249" y="595"/>
                      <a:pt x="251" y="594"/>
                      <a:pt x="252" y="591"/>
                    </a:cubicBezTo>
                    <a:cubicBezTo>
                      <a:pt x="253" y="589"/>
                      <a:pt x="253" y="587"/>
                      <a:pt x="254" y="585"/>
                    </a:cubicBezTo>
                    <a:cubicBezTo>
                      <a:pt x="255" y="583"/>
                      <a:pt x="256" y="582"/>
                      <a:pt x="258" y="580"/>
                    </a:cubicBezTo>
                    <a:cubicBezTo>
                      <a:pt x="260" y="578"/>
                      <a:pt x="259" y="576"/>
                      <a:pt x="261" y="575"/>
                    </a:cubicBezTo>
                    <a:cubicBezTo>
                      <a:pt x="264" y="571"/>
                      <a:pt x="267" y="568"/>
                      <a:pt x="272" y="566"/>
                    </a:cubicBezTo>
                    <a:cubicBezTo>
                      <a:pt x="280" y="563"/>
                      <a:pt x="285" y="555"/>
                      <a:pt x="290" y="549"/>
                    </a:cubicBezTo>
                    <a:cubicBezTo>
                      <a:pt x="292" y="546"/>
                      <a:pt x="295" y="544"/>
                      <a:pt x="296" y="541"/>
                    </a:cubicBezTo>
                    <a:cubicBezTo>
                      <a:pt x="297" y="540"/>
                      <a:pt x="297" y="539"/>
                      <a:pt x="297" y="538"/>
                    </a:cubicBezTo>
                    <a:cubicBezTo>
                      <a:pt x="299" y="536"/>
                      <a:pt x="300" y="536"/>
                      <a:pt x="302" y="534"/>
                    </a:cubicBezTo>
                    <a:cubicBezTo>
                      <a:pt x="303" y="534"/>
                      <a:pt x="303" y="532"/>
                      <a:pt x="304" y="532"/>
                    </a:cubicBezTo>
                    <a:cubicBezTo>
                      <a:pt x="305" y="533"/>
                      <a:pt x="303" y="536"/>
                      <a:pt x="306" y="535"/>
                    </a:cubicBezTo>
                    <a:cubicBezTo>
                      <a:pt x="307" y="534"/>
                      <a:pt x="308" y="532"/>
                      <a:pt x="308" y="531"/>
                    </a:cubicBezTo>
                    <a:cubicBezTo>
                      <a:pt x="309" y="530"/>
                      <a:pt x="311" y="529"/>
                      <a:pt x="312" y="528"/>
                    </a:cubicBezTo>
                    <a:cubicBezTo>
                      <a:pt x="314" y="526"/>
                      <a:pt x="317" y="525"/>
                      <a:pt x="319" y="524"/>
                    </a:cubicBezTo>
                    <a:cubicBezTo>
                      <a:pt x="322" y="521"/>
                      <a:pt x="325" y="517"/>
                      <a:pt x="329" y="515"/>
                    </a:cubicBezTo>
                    <a:cubicBezTo>
                      <a:pt x="329" y="514"/>
                      <a:pt x="329" y="513"/>
                      <a:pt x="330" y="511"/>
                    </a:cubicBezTo>
                    <a:cubicBezTo>
                      <a:pt x="331" y="508"/>
                      <a:pt x="332" y="504"/>
                      <a:pt x="333" y="500"/>
                    </a:cubicBezTo>
                    <a:cubicBezTo>
                      <a:pt x="334" y="497"/>
                      <a:pt x="333" y="492"/>
                      <a:pt x="333" y="488"/>
                    </a:cubicBezTo>
                    <a:cubicBezTo>
                      <a:pt x="333" y="483"/>
                      <a:pt x="332" y="479"/>
                      <a:pt x="332" y="474"/>
                    </a:cubicBezTo>
                    <a:cubicBezTo>
                      <a:pt x="331" y="471"/>
                      <a:pt x="332" y="466"/>
                      <a:pt x="332" y="462"/>
                    </a:cubicBezTo>
                    <a:cubicBezTo>
                      <a:pt x="332" y="459"/>
                      <a:pt x="333" y="456"/>
                      <a:pt x="337" y="455"/>
                    </a:cubicBezTo>
                    <a:cubicBezTo>
                      <a:pt x="338" y="454"/>
                      <a:pt x="341" y="454"/>
                      <a:pt x="342" y="453"/>
                    </a:cubicBezTo>
                    <a:cubicBezTo>
                      <a:pt x="344" y="452"/>
                      <a:pt x="345" y="450"/>
                      <a:pt x="346" y="449"/>
                    </a:cubicBezTo>
                    <a:cubicBezTo>
                      <a:pt x="347" y="449"/>
                      <a:pt x="349" y="448"/>
                      <a:pt x="349" y="448"/>
                    </a:cubicBezTo>
                    <a:cubicBezTo>
                      <a:pt x="350" y="447"/>
                      <a:pt x="350" y="446"/>
                      <a:pt x="351" y="445"/>
                    </a:cubicBezTo>
                    <a:cubicBezTo>
                      <a:pt x="352" y="445"/>
                      <a:pt x="354" y="446"/>
                      <a:pt x="356" y="445"/>
                    </a:cubicBezTo>
                    <a:cubicBezTo>
                      <a:pt x="358" y="444"/>
                      <a:pt x="358" y="442"/>
                      <a:pt x="357" y="440"/>
                    </a:cubicBezTo>
                    <a:close/>
                  </a:path>
                </a:pathLst>
              </a:custGeom>
              <a:solidFill>
                <a:schemeClr val="accent3">
                  <a:lumMod val="40000"/>
                  <a:lumOff val="60000"/>
                </a:schemeClr>
              </a:solidFill>
              <a:ln w="7620" cap="rnd">
                <a:solidFill>
                  <a:srgbClr val="A5A5A5"/>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1052" name="グループ化 1051"/>
            <p:cNvGrpSpPr/>
            <p:nvPr/>
          </p:nvGrpSpPr>
          <p:grpSpPr>
            <a:xfrm>
              <a:off x="2847160" y="764704"/>
              <a:ext cx="3853752" cy="5730665"/>
              <a:chOff x="2847160" y="764704"/>
              <a:chExt cx="3853752" cy="5730665"/>
            </a:xfrm>
          </p:grpSpPr>
          <p:sp>
            <p:nvSpPr>
              <p:cNvPr id="4" name="Rectangle 8"/>
              <p:cNvSpPr>
                <a:spLocks noChangeArrowheads="1"/>
              </p:cNvSpPr>
              <p:nvPr/>
            </p:nvSpPr>
            <p:spPr bwMode="auto">
              <a:xfrm>
                <a:off x="5187655" y="3383908"/>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大阪市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5" name="Rectangle 9"/>
              <p:cNvSpPr>
                <a:spLocks noChangeArrowheads="1"/>
              </p:cNvSpPr>
              <p:nvPr/>
            </p:nvSpPr>
            <p:spPr bwMode="auto">
              <a:xfrm>
                <a:off x="5200055" y="4557133"/>
                <a:ext cx="15388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堺市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 name="Rectangle 10"/>
              <p:cNvSpPr>
                <a:spLocks noChangeArrowheads="1"/>
              </p:cNvSpPr>
              <p:nvPr/>
            </p:nvSpPr>
            <p:spPr bwMode="auto">
              <a:xfrm>
                <a:off x="4969223" y="2412921"/>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豊中市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31" name="Rectangle 11"/>
              <p:cNvSpPr>
                <a:spLocks noChangeArrowheads="1"/>
              </p:cNvSpPr>
              <p:nvPr/>
            </p:nvSpPr>
            <p:spPr bwMode="auto">
              <a:xfrm>
                <a:off x="5940331" y="1683580"/>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高槻市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20" name="Rectangle 12"/>
              <p:cNvSpPr>
                <a:spLocks noChangeArrowheads="1"/>
              </p:cNvSpPr>
              <p:nvPr/>
            </p:nvSpPr>
            <p:spPr bwMode="auto">
              <a:xfrm>
                <a:off x="5296140" y="2351776"/>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吹田市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21" name="Rectangle 13"/>
              <p:cNvSpPr>
                <a:spLocks noChangeArrowheads="1"/>
              </p:cNvSpPr>
              <p:nvPr/>
            </p:nvSpPr>
            <p:spPr bwMode="auto">
              <a:xfrm>
                <a:off x="6421947" y="2027449"/>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枚方市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22" name="Rectangle 14"/>
              <p:cNvSpPr>
                <a:spLocks noChangeArrowheads="1"/>
              </p:cNvSpPr>
              <p:nvPr/>
            </p:nvSpPr>
            <p:spPr bwMode="auto">
              <a:xfrm>
                <a:off x="6018632" y="2512315"/>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寝屋川市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23" name="Rectangle 15"/>
              <p:cNvSpPr>
                <a:spLocks noChangeArrowheads="1"/>
              </p:cNvSpPr>
              <p:nvPr/>
            </p:nvSpPr>
            <p:spPr bwMode="auto">
              <a:xfrm>
                <a:off x="5960423" y="3315885"/>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東大阪市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24" name="Rectangle 16"/>
              <p:cNvSpPr>
                <a:spLocks noChangeArrowheads="1"/>
              </p:cNvSpPr>
              <p:nvPr/>
            </p:nvSpPr>
            <p:spPr bwMode="auto">
              <a:xfrm>
                <a:off x="6012129" y="3721474"/>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八尾市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25" name="Rectangle 17"/>
              <p:cNvSpPr>
                <a:spLocks noChangeArrowheads="1"/>
              </p:cNvSpPr>
              <p:nvPr/>
            </p:nvSpPr>
            <p:spPr bwMode="auto">
              <a:xfrm>
                <a:off x="5523096" y="1825762"/>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茨木市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26" name="Rectangle 18"/>
              <p:cNvSpPr>
                <a:spLocks noChangeArrowheads="1"/>
              </p:cNvSpPr>
              <p:nvPr/>
            </p:nvSpPr>
            <p:spPr bwMode="auto">
              <a:xfrm>
                <a:off x="4571402" y="5335981"/>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岸和田市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27" name="Rectangle 19"/>
              <p:cNvSpPr>
                <a:spLocks noChangeArrowheads="1"/>
              </p:cNvSpPr>
              <p:nvPr/>
            </p:nvSpPr>
            <p:spPr bwMode="auto">
              <a:xfrm>
                <a:off x="4725291" y="1883942"/>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池田市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28" name="Rectangle 20"/>
              <p:cNvSpPr>
                <a:spLocks noChangeArrowheads="1"/>
              </p:cNvSpPr>
              <p:nvPr/>
            </p:nvSpPr>
            <p:spPr bwMode="auto">
              <a:xfrm>
                <a:off x="5072239" y="1779595"/>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箕面市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29" name="Rectangle 21"/>
              <p:cNvSpPr>
                <a:spLocks noChangeArrowheads="1"/>
              </p:cNvSpPr>
              <p:nvPr/>
            </p:nvSpPr>
            <p:spPr bwMode="auto">
              <a:xfrm>
                <a:off x="4636552" y="764704"/>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能勢町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0" name="Rectangle 22"/>
              <p:cNvSpPr>
                <a:spLocks noChangeArrowheads="1"/>
              </p:cNvSpPr>
              <p:nvPr/>
            </p:nvSpPr>
            <p:spPr bwMode="auto">
              <a:xfrm>
                <a:off x="5128975" y="1218431"/>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豊能町</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31" name="Rectangle 23"/>
              <p:cNvSpPr>
                <a:spLocks noChangeArrowheads="1"/>
              </p:cNvSpPr>
              <p:nvPr/>
            </p:nvSpPr>
            <p:spPr bwMode="auto">
              <a:xfrm>
                <a:off x="5651862" y="2444109"/>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摂津市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3" name="Rectangle 24"/>
              <p:cNvSpPr>
                <a:spLocks noChangeArrowheads="1"/>
              </p:cNvSpPr>
              <p:nvPr/>
            </p:nvSpPr>
            <p:spPr bwMode="auto">
              <a:xfrm>
                <a:off x="6258714" y="1418491"/>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島本町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4" name="Rectangle 25"/>
              <p:cNvSpPr>
                <a:spLocks noChangeArrowheads="1"/>
              </p:cNvSpPr>
              <p:nvPr/>
            </p:nvSpPr>
            <p:spPr bwMode="auto">
              <a:xfrm>
                <a:off x="4496632" y="4703144"/>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泉大津市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5" name="Rectangle 26"/>
              <p:cNvSpPr>
                <a:spLocks noChangeArrowheads="1"/>
              </p:cNvSpPr>
              <p:nvPr/>
            </p:nvSpPr>
            <p:spPr bwMode="auto">
              <a:xfrm>
                <a:off x="5031681" y="5335982"/>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和泉市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36" name="Rectangle 27"/>
              <p:cNvSpPr>
                <a:spLocks noChangeArrowheads="1"/>
              </p:cNvSpPr>
              <p:nvPr/>
            </p:nvSpPr>
            <p:spPr bwMode="auto">
              <a:xfrm>
                <a:off x="4722535" y="4539685"/>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高石市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7" name="Rectangle 28"/>
              <p:cNvSpPr>
                <a:spLocks noChangeArrowheads="1"/>
              </p:cNvSpPr>
              <p:nvPr/>
            </p:nvSpPr>
            <p:spPr bwMode="auto">
              <a:xfrm>
                <a:off x="4451635" y="4820687"/>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忠岡町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8" name="Rectangle 29"/>
              <p:cNvSpPr>
                <a:spLocks noChangeArrowheads="1"/>
              </p:cNvSpPr>
              <p:nvPr/>
            </p:nvSpPr>
            <p:spPr bwMode="auto">
              <a:xfrm>
                <a:off x="4429015" y="5548583"/>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貝塚市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39" name="Rectangle 30"/>
              <p:cNvSpPr>
                <a:spLocks noChangeArrowheads="1"/>
              </p:cNvSpPr>
              <p:nvPr/>
            </p:nvSpPr>
            <p:spPr bwMode="auto">
              <a:xfrm>
                <a:off x="3995936" y="5820723"/>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泉佐野市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40" name="Rectangle 31"/>
              <p:cNvSpPr>
                <a:spLocks noChangeArrowheads="1"/>
              </p:cNvSpPr>
              <p:nvPr/>
            </p:nvSpPr>
            <p:spPr bwMode="auto">
              <a:xfrm>
                <a:off x="3765104" y="6013281"/>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泉南市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41" name="Rectangle 32"/>
              <p:cNvSpPr>
                <a:spLocks noChangeArrowheads="1"/>
              </p:cNvSpPr>
              <p:nvPr/>
            </p:nvSpPr>
            <p:spPr bwMode="auto">
              <a:xfrm>
                <a:off x="3347864" y="6171367"/>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阪南市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42" name="Rectangle 33"/>
              <p:cNvSpPr>
                <a:spLocks noChangeArrowheads="1"/>
              </p:cNvSpPr>
              <p:nvPr/>
            </p:nvSpPr>
            <p:spPr bwMode="auto">
              <a:xfrm>
                <a:off x="4255516" y="5689990"/>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熊取町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43" name="Rectangle 34"/>
              <p:cNvSpPr>
                <a:spLocks noChangeArrowheads="1"/>
              </p:cNvSpPr>
              <p:nvPr/>
            </p:nvSpPr>
            <p:spPr bwMode="auto">
              <a:xfrm>
                <a:off x="3700460" y="5650837"/>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田尻町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44" name="Rectangle 35"/>
              <p:cNvSpPr>
                <a:spLocks noChangeArrowheads="1"/>
              </p:cNvSpPr>
              <p:nvPr/>
            </p:nvSpPr>
            <p:spPr bwMode="auto">
              <a:xfrm>
                <a:off x="2847160" y="6403036"/>
                <a:ext cx="153888"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岬町</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1145" name="Rectangle 36"/>
              <p:cNvSpPr>
                <a:spLocks noChangeArrowheads="1"/>
              </p:cNvSpPr>
              <p:nvPr/>
            </p:nvSpPr>
            <p:spPr bwMode="auto">
              <a:xfrm>
                <a:off x="5651862" y="2666282"/>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守口市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46" name="Rectangle 37"/>
              <p:cNvSpPr>
                <a:spLocks noChangeArrowheads="1"/>
              </p:cNvSpPr>
              <p:nvPr/>
            </p:nvSpPr>
            <p:spPr bwMode="auto">
              <a:xfrm>
                <a:off x="6128754" y="2956775"/>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大東市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47" name="Rectangle 38"/>
              <p:cNvSpPr>
                <a:spLocks noChangeArrowheads="1"/>
              </p:cNvSpPr>
              <p:nvPr/>
            </p:nvSpPr>
            <p:spPr bwMode="auto">
              <a:xfrm>
                <a:off x="5876510" y="2805925"/>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門真市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48" name="Rectangle 39"/>
              <p:cNvSpPr>
                <a:spLocks noChangeArrowheads="1"/>
              </p:cNvSpPr>
              <p:nvPr/>
            </p:nvSpPr>
            <p:spPr bwMode="auto">
              <a:xfrm>
                <a:off x="6380079" y="2766435"/>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四條畷市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49" name="Rectangle 40"/>
              <p:cNvSpPr>
                <a:spLocks noChangeArrowheads="1"/>
              </p:cNvSpPr>
              <p:nvPr/>
            </p:nvSpPr>
            <p:spPr bwMode="auto">
              <a:xfrm>
                <a:off x="6470080" y="2483149"/>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交野市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50" name="Rectangle 41"/>
              <p:cNvSpPr>
                <a:spLocks noChangeArrowheads="1"/>
              </p:cNvSpPr>
              <p:nvPr/>
            </p:nvSpPr>
            <p:spPr bwMode="auto">
              <a:xfrm>
                <a:off x="6210993" y="4089386"/>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柏原市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1151" name="Rectangle 42"/>
              <p:cNvSpPr>
                <a:spLocks noChangeArrowheads="1"/>
              </p:cNvSpPr>
              <p:nvPr/>
            </p:nvSpPr>
            <p:spPr bwMode="auto">
              <a:xfrm>
                <a:off x="5759304" y="4841808"/>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a:ln>
                      <a:noFill/>
                    </a:ln>
                    <a:solidFill>
                      <a:srgbClr val="404040"/>
                    </a:solidFill>
                    <a:effectLst/>
                    <a:latin typeface="メイリオ" panose="020B0604030504040204" pitchFamily="50" charset="-128"/>
                    <a:ea typeface="メイリオ" panose="020B0604030504040204" pitchFamily="50" charset="-128"/>
                  </a:rPr>
                  <a:t>富田林市</a:t>
                </a:r>
                <a:endParaRPr kumimoji="1" lang="ja-JP" altLang="ja-JP" sz="600" b="1" i="0" u="none" strike="noStrike" cap="none" normalizeH="0" baseline="0">
                  <a:ln>
                    <a:noFill/>
                  </a:ln>
                  <a:solidFill>
                    <a:schemeClr val="tx1"/>
                  </a:solidFill>
                  <a:effectLst/>
                  <a:latin typeface="メイリオ" panose="020B0604030504040204" pitchFamily="50" charset="-128"/>
                  <a:ea typeface="メイリオ" panose="020B0604030504040204" pitchFamily="50" charset="-128"/>
                </a:endParaRPr>
              </a:p>
            </p:txBody>
          </p:sp>
          <p:sp>
            <p:nvSpPr>
              <p:cNvPr id="224" name="Rectangle 43"/>
              <p:cNvSpPr>
                <a:spLocks noChangeArrowheads="1"/>
              </p:cNvSpPr>
              <p:nvPr/>
            </p:nvSpPr>
            <p:spPr bwMode="auto">
              <a:xfrm>
                <a:off x="5620639" y="5507581"/>
                <a:ext cx="38472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河内長野市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25" name="Rectangle 44"/>
              <p:cNvSpPr>
                <a:spLocks noChangeArrowheads="1"/>
              </p:cNvSpPr>
              <p:nvPr/>
            </p:nvSpPr>
            <p:spPr bwMode="auto">
              <a:xfrm>
                <a:off x="5536446" y="4074103"/>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松原市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26" name="Rectangle 45"/>
              <p:cNvSpPr>
                <a:spLocks noChangeArrowheads="1"/>
              </p:cNvSpPr>
              <p:nvPr/>
            </p:nvSpPr>
            <p:spPr bwMode="auto">
              <a:xfrm>
                <a:off x="5913192" y="4378918"/>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羽曳野市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27" name="Rectangle 46"/>
              <p:cNvSpPr>
                <a:spLocks noChangeArrowheads="1"/>
              </p:cNvSpPr>
              <p:nvPr/>
            </p:nvSpPr>
            <p:spPr bwMode="auto">
              <a:xfrm>
                <a:off x="5881439" y="4099816"/>
                <a:ext cx="307777"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藤井寺市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28" name="Rectangle 47"/>
              <p:cNvSpPr>
                <a:spLocks noChangeArrowheads="1"/>
              </p:cNvSpPr>
              <p:nvPr/>
            </p:nvSpPr>
            <p:spPr bwMode="auto">
              <a:xfrm>
                <a:off x="5448916" y="4755487"/>
                <a:ext cx="38472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大阪狭山市</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29" name="Rectangle 48"/>
              <p:cNvSpPr>
                <a:spLocks noChangeArrowheads="1"/>
              </p:cNvSpPr>
              <p:nvPr/>
            </p:nvSpPr>
            <p:spPr bwMode="auto">
              <a:xfrm>
                <a:off x="6242961" y="4599030"/>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太子町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30" name="Rectangle 49"/>
              <p:cNvSpPr>
                <a:spLocks noChangeArrowheads="1"/>
              </p:cNvSpPr>
              <p:nvPr/>
            </p:nvSpPr>
            <p:spPr bwMode="auto">
              <a:xfrm>
                <a:off x="6244170" y="4884969"/>
                <a:ext cx="23083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河南町</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231" name="Rectangle 50"/>
              <p:cNvSpPr>
                <a:spLocks noChangeArrowheads="1"/>
              </p:cNvSpPr>
              <p:nvPr/>
            </p:nvSpPr>
            <p:spPr bwMode="auto">
              <a:xfrm>
                <a:off x="6107342" y="5300199"/>
                <a:ext cx="38472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600" b="1" i="0" u="none" strike="noStrike" cap="none" normalizeH="0" baseline="0" dirty="0">
                    <a:ln>
                      <a:noFill/>
                    </a:ln>
                    <a:solidFill>
                      <a:srgbClr val="404040"/>
                    </a:solidFill>
                    <a:effectLst/>
                    <a:latin typeface="メイリオ" panose="020B0604030504040204" pitchFamily="50" charset="-128"/>
                    <a:ea typeface="メイリオ" panose="020B0604030504040204" pitchFamily="50" charset="-128"/>
                  </a:rPr>
                  <a:t>千早赤阪村</a:t>
                </a:r>
                <a:endParaRPr kumimoji="1" lang="ja-JP" altLang="ja-JP" sz="6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grpSp>
      </p:grpSp>
      <p:grpSp>
        <p:nvGrpSpPr>
          <p:cNvPr id="9" name="グループ化 8">
            <a:extLst>
              <a:ext uri="{FF2B5EF4-FFF2-40B4-BE49-F238E27FC236}">
                <a16:creationId xmlns:a16="http://schemas.microsoft.com/office/drawing/2014/main" id="{D614C244-025D-46D9-A902-67C62C4F9C1C}"/>
              </a:ext>
            </a:extLst>
          </p:cNvPr>
          <p:cNvGrpSpPr/>
          <p:nvPr/>
        </p:nvGrpSpPr>
        <p:grpSpPr>
          <a:xfrm>
            <a:off x="2010339" y="1236201"/>
            <a:ext cx="1800000" cy="728131"/>
            <a:chOff x="880346" y="513436"/>
            <a:chExt cx="2592001" cy="1044213"/>
          </a:xfrm>
        </p:grpSpPr>
        <p:sp>
          <p:nvSpPr>
            <p:cNvPr id="8" name="正方形/長方形 7">
              <a:extLst>
                <a:ext uri="{FF2B5EF4-FFF2-40B4-BE49-F238E27FC236}">
                  <a16:creationId xmlns:a16="http://schemas.microsoft.com/office/drawing/2014/main" id="{D19BDBF8-153B-4BD9-81BC-4F5F965A7A8A}"/>
                </a:ext>
              </a:extLst>
            </p:cNvPr>
            <p:cNvSpPr/>
            <p:nvPr/>
          </p:nvSpPr>
          <p:spPr>
            <a:xfrm>
              <a:off x="880346" y="693649"/>
              <a:ext cx="2592001" cy="864000"/>
            </a:xfrm>
            <a:prstGeom prst="rect">
              <a:avLst/>
            </a:prstGeom>
            <a:noFill/>
            <a:ln w="28575">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kumimoji="1" lang="ja-JP" altLang="en-US" sz="900" b="1" dirty="0">
                  <a:solidFill>
                    <a:srgbClr val="002060"/>
                  </a:solidFill>
                  <a:latin typeface="メイリオ" panose="020B0604030504040204" pitchFamily="50" charset="-128"/>
                  <a:ea typeface="メイリオ" panose="020B0604030504040204" pitchFamily="50" charset="-128"/>
                </a:rPr>
                <a:t>豊中市　　池田市　　箕面市　　</a:t>
              </a:r>
              <a:endParaRPr kumimoji="1" lang="en-US" altLang="ja-JP" sz="900" b="1" dirty="0">
                <a:solidFill>
                  <a:srgbClr val="002060"/>
                </a:solidFill>
                <a:latin typeface="メイリオ" panose="020B0604030504040204" pitchFamily="50" charset="-128"/>
                <a:ea typeface="メイリオ" panose="020B0604030504040204" pitchFamily="50" charset="-128"/>
              </a:endParaRPr>
            </a:p>
            <a:p>
              <a:r>
                <a:rPr kumimoji="1" lang="ja-JP" altLang="en-US" sz="900" b="1" dirty="0">
                  <a:solidFill>
                    <a:srgbClr val="002060"/>
                  </a:solidFill>
                  <a:latin typeface="メイリオ" panose="020B0604030504040204" pitchFamily="50" charset="-128"/>
                  <a:ea typeface="メイリオ" panose="020B0604030504040204" pitchFamily="50" charset="-128"/>
                </a:rPr>
                <a:t>豊能町　</a:t>
              </a:r>
              <a:r>
                <a:rPr lang="ja-JP" altLang="en-US" sz="900" b="1" dirty="0">
                  <a:solidFill>
                    <a:srgbClr val="002060"/>
                  </a:solidFill>
                  <a:latin typeface="メイリオ" panose="020B0604030504040204" pitchFamily="50" charset="-128"/>
                  <a:ea typeface="メイリオ" panose="020B0604030504040204" pitchFamily="50" charset="-128"/>
                </a:rPr>
                <a:t>　</a:t>
              </a:r>
              <a:r>
                <a:rPr kumimoji="1" lang="ja-JP" altLang="en-US" sz="900" b="1" dirty="0">
                  <a:solidFill>
                    <a:srgbClr val="002060"/>
                  </a:solidFill>
                  <a:latin typeface="メイリオ" panose="020B0604030504040204" pitchFamily="50" charset="-128"/>
                  <a:ea typeface="メイリオ" panose="020B0604030504040204" pitchFamily="50" charset="-128"/>
                </a:rPr>
                <a:t>能勢町　　</a:t>
              </a:r>
            </a:p>
            <a:p>
              <a:pPr marL="171450" indent="-171450">
                <a:buFont typeface="Wingdings" panose="05000000000000000000" pitchFamily="2" charset="2"/>
                <a:buChar char="l"/>
              </a:pPr>
              <a:endParaRPr kumimoji="1" lang="ja-JP" altLang="en-US" sz="900" dirty="0">
                <a:solidFill>
                  <a:srgbClr val="002060"/>
                </a:solidFill>
                <a:latin typeface="メイリオ" panose="020B0604030504040204" pitchFamily="50" charset="-128"/>
                <a:ea typeface="メイリオ" panose="020B0604030504040204" pitchFamily="50" charset="-128"/>
              </a:endParaRPr>
            </a:p>
          </p:txBody>
        </p:sp>
        <p:sp>
          <p:nvSpPr>
            <p:cNvPr id="7" name="フローチャート: 代替処理 6">
              <a:extLst>
                <a:ext uri="{FF2B5EF4-FFF2-40B4-BE49-F238E27FC236}">
                  <a16:creationId xmlns:a16="http://schemas.microsoft.com/office/drawing/2014/main" id="{28F43802-A104-4FE1-A826-DFB5E522F8FC}"/>
                </a:ext>
              </a:extLst>
            </p:cNvPr>
            <p:cNvSpPr/>
            <p:nvPr/>
          </p:nvSpPr>
          <p:spPr>
            <a:xfrm>
              <a:off x="1269634" y="513436"/>
              <a:ext cx="1813424" cy="330019"/>
            </a:xfrm>
            <a:prstGeom prst="flowChartAlternateProcess">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lang="ja-JP" altLang="en-US" sz="1000" b="1" dirty="0">
                  <a:solidFill>
                    <a:schemeClr val="tx1"/>
                  </a:solidFill>
                  <a:latin typeface="メイリオ" panose="020B0604030504040204" pitchFamily="50" charset="-128"/>
                  <a:ea typeface="メイリオ" panose="020B0604030504040204" pitchFamily="50" charset="-128"/>
                </a:rPr>
                <a:t>豊能地域</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grpSp>
      <p:grpSp>
        <p:nvGrpSpPr>
          <p:cNvPr id="32" name="グループ化 31">
            <a:extLst>
              <a:ext uri="{FF2B5EF4-FFF2-40B4-BE49-F238E27FC236}">
                <a16:creationId xmlns:a16="http://schemas.microsoft.com/office/drawing/2014/main" id="{5F53829A-D79A-44BC-A7BD-37E28784E54D}"/>
              </a:ext>
            </a:extLst>
          </p:cNvPr>
          <p:cNvGrpSpPr/>
          <p:nvPr/>
        </p:nvGrpSpPr>
        <p:grpSpPr>
          <a:xfrm>
            <a:off x="6046656" y="287160"/>
            <a:ext cx="1800000" cy="797287"/>
            <a:chOff x="6270944" y="203079"/>
            <a:chExt cx="2592000" cy="956909"/>
          </a:xfrm>
        </p:grpSpPr>
        <p:sp>
          <p:nvSpPr>
            <p:cNvPr id="121" name="正方形/長方形 120">
              <a:extLst>
                <a:ext uri="{FF2B5EF4-FFF2-40B4-BE49-F238E27FC236}">
                  <a16:creationId xmlns:a16="http://schemas.microsoft.com/office/drawing/2014/main" id="{D8F3F5E4-7923-41DC-A49D-1AFC3AD67B5F}"/>
                </a:ext>
              </a:extLst>
            </p:cNvPr>
            <p:cNvSpPr/>
            <p:nvPr/>
          </p:nvSpPr>
          <p:spPr>
            <a:xfrm>
              <a:off x="6270944" y="383788"/>
              <a:ext cx="2592000" cy="776200"/>
            </a:xfrm>
            <a:prstGeom prst="rect">
              <a:avLst/>
            </a:prstGeom>
            <a:no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kumimoji="1" lang="ja-JP" altLang="en-US" sz="900" b="1" dirty="0">
                  <a:solidFill>
                    <a:schemeClr val="tx1"/>
                  </a:solidFill>
                  <a:latin typeface="メイリオ" panose="020B0604030504040204" pitchFamily="50" charset="-128"/>
                  <a:ea typeface="メイリオ" panose="020B0604030504040204" pitchFamily="50" charset="-128"/>
                </a:rPr>
                <a:t>吹田市　　高槻市　　茨木市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r>
                <a:rPr kumimoji="1" lang="ja-JP" altLang="en-US" sz="900" b="1" dirty="0">
                  <a:solidFill>
                    <a:schemeClr val="tx1"/>
                  </a:solidFill>
                  <a:latin typeface="メイリオ" panose="020B0604030504040204" pitchFamily="50" charset="-128"/>
                  <a:ea typeface="メイリオ" panose="020B0604030504040204" pitchFamily="50" charset="-128"/>
                </a:rPr>
                <a:t>摂津</a:t>
              </a:r>
              <a:r>
                <a:rPr lang="ja-JP" altLang="en-US" sz="900" b="1" dirty="0">
                  <a:solidFill>
                    <a:schemeClr val="tx1"/>
                  </a:solidFill>
                  <a:latin typeface="メイリオ" panose="020B0604030504040204" pitchFamily="50" charset="-128"/>
                  <a:ea typeface="メイリオ" panose="020B0604030504040204" pitchFamily="50" charset="-128"/>
                </a:rPr>
                <a:t>市　　島本町</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endParaRPr kumimoji="1" lang="ja-JP" altLang="en-US" sz="900" dirty="0">
                <a:solidFill>
                  <a:srgbClr val="00B050"/>
                </a:solidFill>
                <a:latin typeface="メイリオ" panose="020B0604030504040204" pitchFamily="50" charset="-128"/>
                <a:ea typeface="メイリオ" panose="020B0604030504040204" pitchFamily="50" charset="-128"/>
              </a:endParaRPr>
            </a:p>
          </p:txBody>
        </p:sp>
        <p:sp>
          <p:nvSpPr>
            <p:cNvPr id="122" name="フローチャート: 代替処理 121">
              <a:extLst>
                <a:ext uri="{FF2B5EF4-FFF2-40B4-BE49-F238E27FC236}">
                  <a16:creationId xmlns:a16="http://schemas.microsoft.com/office/drawing/2014/main" id="{E42264B3-9707-468A-879B-5FD9CE783ECF}"/>
                </a:ext>
              </a:extLst>
            </p:cNvPr>
            <p:cNvSpPr/>
            <p:nvPr/>
          </p:nvSpPr>
          <p:spPr>
            <a:xfrm>
              <a:off x="6660232" y="203079"/>
              <a:ext cx="1813424" cy="330019"/>
            </a:xfrm>
            <a:prstGeom prst="flowChartAlternateProcess">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kumimoji="1" lang="ja-JP" altLang="en-US" sz="1000" b="1" dirty="0">
                  <a:solidFill>
                    <a:schemeClr val="tx1"/>
                  </a:solidFill>
                  <a:latin typeface="メイリオ" panose="020B0604030504040204" pitchFamily="50" charset="-128"/>
                  <a:ea typeface="メイリオ" panose="020B0604030504040204" pitchFamily="50" charset="-128"/>
                </a:rPr>
                <a:t>三島地域</a:t>
              </a:r>
            </a:p>
          </p:txBody>
        </p:sp>
      </p:grpSp>
      <p:grpSp>
        <p:nvGrpSpPr>
          <p:cNvPr id="41" name="グループ化 40">
            <a:extLst>
              <a:ext uri="{FF2B5EF4-FFF2-40B4-BE49-F238E27FC236}">
                <a16:creationId xmlns:a16="http://schemas.microsoft.com/office/drawing/2014/main" id="{18FE376F-166E-4BD7-9560-CA51E6D2FB60}"/>
              </a:ext>
            </a:extLst>
          </p:cNvPr>
          <p:cNvGrpSpPr/>
          <p:nvPr/>
        </p:nvGrpSpPr>
        <p:grpSpPr>
          <a:xfrm>
            <a:off x="6946656" y="1842596"/>
            <a:ext cx="1903574" cy="857888"/>
            <a:chOff x="6450486" y="2977298"/>
            <a:chExt cx="2592000" cy="1311593"/>
          </a:xfrm>
        </p:grpSpPr>
        <p:sp>
          <p:nvSpPr>
            <p:cNvPr id="148" name="正方形/長方形 147">
              <a:extLst>
                <a:ext uri="{FF2B5EF4-FFF2-40B4-BE49-F238E27FC236}">
                  <a16:creationId xmlns:a16="http://schemas.microsoft.com/office/drawing/2014/main" id="{1189CA79-9771-453B-8B79-F88961BFFE81}"/>
                </a:ext>
              </a:extLst>
            </p:cNvPr>
            <p:cNvSpPr/>
            <p:nvPr/>
          </p:nvSpPr>
          <p:spPr>
            <a:xfrm>
              <a:off x="6450486" y="3158010"/>
              <a:ext cx="2592000" cy="1130881"/>
            </a:xfrm>
            <a:prstGeom prst="rect">
              <a:avLst/>
            </a:prstGeom>
            <a:noFill/>
            <a:ln w="38100">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kumimoji="1" lang="ja-JP" altLang="en-US" sz="900" b="1" dirty="0">
                  <a:solidFill>
                    <a:schemeClr val="tx1"/>
                  </a:solidFill>
                  <a:latin typeface="メイリオ" panose="020B0604030504040204" pitchFamily="50" charset="-128"/>
                  <a:ea typeface="メイリオ" panose="020B0604030504040204" pitchFamily="50" charset="-128"/>
                </a:rPr>
                <a:t>守口市　　枚方市　　寝屋川市</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r>
                <a:rPr lang="ja-JP" altLang="en-US" sz="900" b="1" dirty="0">
                  <a:solidFill>
                    <a:schemeClr val="tx1"/>
                  </a:solidFill>
                  <a:latin typeface="メイリオ" panose="020B0604030504040204" pitchFamily="50" charset="-128"/>
                  <a:ea typeface="メイリオ" panose="020B0604030504040204" pitchFamily="50" charset="-128"/>
                </a:rPr>
                <a:t>大東市　　門真市　　四條畷市</a:t>
              </a:r>
              <a:endParaRPr lang="en-US" altLang="ja-JP" sz="900" b="1" dirty="0">
                <a:solidFill>
                  <a:schemeClr val="tx1"/>
                </a:solidFill>
                <a:latin typeface="メイリオ" panose="020B0604030504040204" pitchFamily="50" charset="-128"/>
                <a:ea typeface="メイリオ" panose="020B0604030504040204" pitchFamily="50" charset="-128"/>
              </a:endParaRPr>
            </a:p>
            <a:p>
              <a:r>
                <a:rPr lang="ja-JP" altLang="en-US" sz="900" b="1" dirty="0">
                  <a:solidFill>
                    <a:schemeClr val="tx1"/>
                  </a:solidFill>
                  <a:latin typeface="メイリオ" panose="020B0604030504040204" pitchFamily="50" charset="-128"/>
                  <a:ea typeface="メイリオ" panose="020B0604030504040204" pitchFamily="50" charset="-128"/>
                </a:rPr>
                <a:t>交野市</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endParaRPr kumimoji="1" lang="ja-JP" altLang="en-US" sz="900"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149" name="フローチャート: 代替処理 148">
              <a:extLst>
                <a:ext uri="{FF2B5EF4-FFF2-40B4-BE49-F238E27FC236}">
                  <a16:creationId xmlns:a16="http://schemas.microsoft.com/office/drawing/2014/main" id="{93F6CF88-13D0-4627-A23C-FB5AF59D96D6}"/>
                </a:ext>
              </a:extLst>
            </p:cNvPr>
            <p:cNvSpPr/>
            <p:nvPr/>
          </p:nvSpPr>
          <p:spPr>
            <a:xfrm>
              <a:off x="6839773" y="2977298"/>
              <a:ext cx="1813424" cy="330019"/>
            </a:xfrm>
            <a:prstGeom prst="flowChartAlternateProcess">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lang="ja-JP" altLang="en-US" sz="1000" b="1" dirty="0">
                  <a:solidFill>
                    <a:schemeClr val="tx1"/>
                  </a:solidFill>
                  <a:latin typeface="メイリオ" panose="020B0604030504040204" pitchFamily="50" charset="-128"/>
                  <a:ea typeface="メイリオ" panose="020B0604030504040204" pitchFamily="50" charset="-128"/>
                </a:rPr>
                <a:t>北河内地域</a:t>
              </a:r>
              <a:endParaRPr kumimoji="1" lang="ja-JP" altLang="en-US" sz="1000" b="1" dirty="0">
                <a:solidFill>
                  <a:schemeClr val="tx1"/>
                </a:solidFill>
                <a:latin typeface="メイリオ" panose="020B0604030504040204" pitchFamily="50" charset="-128"/>
                <a:ea typeface="メイリオ" panose="020B0604030504040204" pitchFamily="50" charset="-128"/>
              </a:endParaRPr>
            </a:p>
          </p:txBody>
        </p:sp>
      </p:grpSp>
      <p:sp>
        <p:nvSpPr>
          <p:cNvPr id="170" name="フローチャート: 代替処理 169">
            <a:extLst>
              <a:ext uri="{FF2B5EF4-FFF2-40B4-BE49-F238E27FC236}">
                <a16:creationId xmlns:a16="http://schemas.microsoft.com/office/drawing/2014/main" id="{E619550A-9235-4FD3-B941-D257B272F46A}"/>
              </a:ext>
            </a:extLst>
          </p:cNvPr>
          <p:cNvSpPr/>
          <p:nvPr/>
        </p:nvSpPr>
        <p:spPr>
          <a:xfrm>
            <a:off x="2289543" y="2959046"/>
            <a:ext cx="1512000" cy="216000"/>
          </a:xfrm>
          <a:prstGeom prst="flowChartAlternateProcess">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lang="ja-JP" altLang="en-US" sz="1000" b="1" dirty="0">
                <a:solidFill>
                  <a:schemeClr val="tx1"/>
                </a:solidFill>
                <a:latin typeface="メイリオ" panose="020B0604030504040204" pitchFamily="50" charset="-128"/>
                <a:ea typeface="メイリオ" panose="020B0604030504040204" pitchFamily="50" charset="-128"/>
              </a:rPr>
              <a:t>大阪</a:t>
            </a:r>
            <a:r>
              <a:rPr kumimoji="1" lang="ja-JP" altLang="en-US" sz="1000" b="1" dirty="0">
                <a:solidFill>
                  <a:schemeClr val="tx1"/>
                </a:solidFill>
                <a:latin typeface="メイリオ" panose="020B0604030504040204" pitchFamily="50" charset="-128"/>
                <a:ea typeface="メイリオ" panose="020B0604030504040204" pitchFamily="50" charset="-128"/>
              </a:rPr>
              <a:t>市</a:t>
            </a:r>
          </a:p>
        </p:txBody>
      </p:sp>
      <p:grpSp>
        <p:nvGrpSpPr>
          <p:cNvPr id="183" name="グループ化 182">
            <a:extLst>
              <a:ext uri="{FF2B5EF4-FFF2-40B4-BE49-F238E27FC236}">
                <a16:creationId xmlns:a16="http://schemas.microsoft.com/office/drawing/2014/main" id="{44276C92-466B-41B9-937B-C1848DC35ED1}"/>
              </a:ext>
            </a:extLst>
          </p:cNvPr>
          <p:cNvGrpSpPr/>
          <p:nvPr/>
        </p:nvGrpSpPr>
        <p:grpSpPr>
          <a:xfrm>
            <a:off x="6604182" y="3284682"/>
            <a:ext cx="1903574" cy="646722"/>
            <a:chOff x="6450486" y="2977299"/>
            <a:chExt cx="2592000" cy="1329886"/>
          </a:xfrm>
        </p:grpSpPr>
        <p:sp>
          <p:nvSpPr>
            <p:cNvPr id="184" name="正方形/長方形 183">
              <a:extLst>
                <a:ext uri="{FF2B5EF4-FFF2-40B4-BE49-F238E27FC236}">
                  <a16:creationId xmlns:a16="http://schemas.microsoft.com/office/drawing/2014/main" id="{D90DADA8-75D9-4DD7-B276-0D9F4F55AAC0}"/>
                </a:ext>
              </a:extLst>
            </p:cNvPr>
            <p:cNvSpPr/>
            <p:nvPr/>
          </p:nvSpPr>
          <p:spPr>
            <a:xfrm>
              <a:off x="6450486" y="3158006"/>
              <a:ext cx="2592000" cy="1149179"/>
            </a:xfrm>
            <a:prstGeom prst="rect">
              <a:avLst/>
            </a:prstGeom>
            <a:no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kumimoji="1" lang="ja-JP" altLang="en-US" sz="900" b="1" dirty="0">
                  <a:solidFill>
                    <a:srgbClr val="002060"/>
                  </a:solidFill>
                  <a:latin typeface="メイリオ" panose="020B0604030504040204" pitchFamily="50" charset="-128"/>
                  <a:ea typeface="メイリオ" panose="020B0604030504040204" pitchFamily="50" charset="-128"/>
                </a:rPr>
                <a:t>八尾市　　柏原市　　東大阪市</a:t>
              </a:r>
              <a:endParaRPr kumimoji="1" lang="en-US" altLang="ja-JP" sz="900" b="1" dirty="0">
                <a:solidFill>
                  <a:srgbClr val="002060"/>
                </a:solidFill>
                <a:latin typeface="メイリオ" panose="020B0604030504040204" pitchFamily="50" charset="-128"/>
                <a:ea typeface="メイリオ" panose="020B0604030504040204" pitchFamily="50" charset="-128"/>
              </a:endParaRPr>
            </a:p>
            <a:p>
              <a:endParaRPr kumimoji="1" lang="ja-JP" altLang="en-US" sz="900" dirty="0">
                <a:solidFill>
                  <a:srgbClr val="002060"/>
                </a:solidFill>
                <a:latin typeface="メイリオ" panose="020B0604030504040204" pitchFamily="50" charset="-128"/>
                <a:ea typeface="メイリオ" panose="020B0604030504040204" pitchFamily="50" charset="-128"/>
              </a:endParaRPr>
            </a:p>
          </p:txBody>
        </p:sp>
        <p:sp>
          <p:nvSpPr>
            <p:cNvPr id="185" name="フローチャート: 代替処理 184">
              <a:extLst>
                <a:ext uri="{FF2B5EF4-FFF2-40B4-BE49-F238E27FC236}">
                  <a16:creationId xmlns:a16="http://schemas.microsoft.com/office/drawing/2014/main" id="{51762149-3874-476A-AB2C-106934FACA7C}"/>
                </a:ext>
              </a:extLst>
            </p:cNvPr>
            <p:cNvSpPr/>
            <p:nvPr/>
          </p:nvSpPr>
          <p:spPr>
            <a:xfrm>
              <a:off x="6839774" y="2977299"/>
              <a:ext cx="1813424" cy="330019"/>
            </a:xfrm>
            <a:prstGeom prst="flowChartAlternateProcess">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lang="ja-JP" altLang="en-US" sz="1000" b="1" dirty="0">
                  <a:solidFill>
                    <a:srgbClr val="002060"/>
                  </a:solidFill>
                  <a:latin typeface="メイリオ" panose="020B0604030504040204" pitchFamily="50" charset="-128"/>
                  <a:ea typeface="メイリオ" panose="020B0604030504040204" pitchFamily="50" charset="-128"/>
                </a:rPr>
                <a:t>中河内地域</a:t>
              </a:r>
              <a:endParaRPr kumimoji="1" lang="ja-JP" altLang="en-US" sz="1000" b="1" dirty="0">
                <a:solidFill>
                  <a:srgbClr val="002060"/>
                </a:solidFill>
                <a:latin typeface="メイリオ" panose="020B0604030504040204" pitchFamily="50" charset="-128"/>
                <a:ea typeface="メイリオ" panose="020B0604030504040204" pitchFamily="50" charset="-128"/>
              </a:endParaRPr>
            </a:p>
          </p:txBody>
        </p:sp>
      </p:grpSp>
      <p:grpSp>
        <p:nvGrpSpPr>
          <p:cNvPr id="186" name="グループ化 185">
            <a:extLst>
              <a:ext uri="{FF2B5EF4-FFF2-40B4-BE49-F238E27FC236}">
                <a16:creationId xmlns:a16="http://schemas.microsoft.com/office/drawing/2014/main" id="{906F5464-B584-49D2-8110-765A8E5F7CC2}"/>
              </a:ext>
            </a:extLst>
          </p:cNvPr>
          <p:cNvGrpSpPr/>
          <p:nvPr/>
        </p:nvGrpSpPr>
        <p:grpSpPr>
          <a:xfrm>
            <a:off x="6613221" y="4597929"/>
            <a:ext cx="2340000" cy="916541"/>
            <a:chOff x="6450486" y="2977299"/>
            <a:chExt cx="2592000" cy="1329886"/>
          </a:xfrm>
        </p:grpSpPr>
        <p:sp>
          <p:nvSpPr>
            <p:cNvPr id="187" name="正方形/長方形 186">
              <a:extLst>
                <a:ext uri="{FF2B5EF4-FFF2-40B4-BE49-F238E27FC236}">
                  <a16:creationId xmlns:a16="http://schemas.microsoft.com/office/drawing/2014/main" id="{1D74B946-5FC5-4BC7-AB84-0A1F166027DF}"/>
                </a:ext>
              </a:extLst>
            </p:cNvPr>
            <p:cNvSpPr/>
            <p:nvPr/>
          </p:nvSpPr>
          <p:spPr>
            <a:xfrm>
              <a:off x="6450486" y="3158006"/>
              <a:ext cx="2592000" cy="1149179"/>
            </a:xfrm>
            <a:prstGeom prst="rect">
              <a:avLst/>
            </a:prstGeom>
            <a:noFill/>
            <a:ln w="28575">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lang="ja-JP" altLang="en-US" sz="900" b="1" dirty="0">
                  <a:solidFill>
                    <a:schemeClr val="tx1"/>
                  </a:solidFill>
                  <a:latin typeface="メイリオ" panose="020B0604030504040204" pitchFamily="50" charset="-128"/>
                  <a:ea typeface="メイリオ" panose="020B0604030504040204" pitchFamily="50" charset="-128"/>
                </a:rPr>
                <a:t>富田林</a:t>
              </a:r>
              <a:r>
                <a:rPr kumimoji="1" lang="ja-JP" altLang="en-US" sz="900" b="1" dirty="0">
                  <a:solidFill>
                    <a:schemeClr val="tx1"/>
                  </a:solidFill>
                  <a:latin typeface="メイリオ" panose="020B0604030504040204" pitchFamily="50" charset="-128"/>
                  <a:ea typeface="メイリオ" panose="020B0604030504040204" pitchFamily="50" charset="-128"/>
                </a:rPr>
                <a:t>市　　河内長野市　　松原市　　</a:t>
              </a:r>
              <a:br>
                <a:rPr kumimoji="1" lang="en-US" altLang="ja-JP" sz="900" b="1" dirty="0">
                  <a:solidFill>
                    <a:schemeClr val="tx1"/>
                  </a:solidFill>
                  <a:latin typeface="メイリオ" panose="020B0604030504040204" pitchFamily="50" charset="-128"/>
                  <a:ea typeface="メイリオ" panose="020B0604030504040204" pitchFamily="50" charset="-128"/>
                </a:rPr>
              </a:br>
              <a:r>
                <a:rPr kumimoji="1" lang="ja-JP" altLang="en-US" sz="900" b="1" dirty="0">
                  <a:solidFill>
                    <a:schemeClr val="tx1"/>
                  </a:solidFill>
                  <a:latin typeface="メイリオ" panose="020B0604030504040204" pitchFamily="50" charset="-128"/>
                  <a:ea typeface="メイリオ" panose="020B0604030504040204" pitchFamily="50" charset="-128"/>
                </a:rPr>
                <a:t>羽曳野市　　藤井寺市</a:t>
              </a:r>
              <a:r>
                <a:rPr lang="ja-JP" altLang="en-US" sz="900" b="1" dirty="0">
                  <a:solidFill>
                    <a:schemeClr val="tx1"/>
                  </a:solidFill>
                  <a:latin typeface="メイリオ" panose="020B0604030504040204" pitchFamily="50" charset="-128"/>
                  <a:ea typeface="メイリオ" panose="020B0604030504040204" pitchFamily="50" charset="-128"/>
                </a:rPr>
                <a:t>　　　大阪狭山市</a:t>
              </a:r>
              <a:endParaRPr lang="en-US" altLang="ja-JP" sz="900" b="1" dirty="0">
                <a:solidFill>
                  <a:schemeClr val="tx1"/>
                </a:solidFill>
                <a:latin typeface="メイリオ" panose="020B0604030504040204" pitchFamily="50" charset="-128"/>
                <a:ea typeface="メイリオ" panose="020B0604030504040204" pitchFamily="50" charset="-128"/>
              </a:endParaRPr>
            </a:p>
            <a:p>
              <a:r>
                <a:rPr kumimoji="1" lang="ja-JP" altLang="en-US" sz="900" b="1" dirty="0">
                  <a:solidFill>
                    <a:schemeClr val="tx1"/>
                  </a:solidFill>
                  <a:latin typeface="メイリオ" panose="020B0604030504040204" pitchFamily="50" charset="-128"/>
                  <a:ea typeface="メイリオ" panose="020B0604030504040204" pitchFamily="50" charset="-128"/>
                </a:rPr>
                <a:t>太子町　　　河南町　　　　千早赤阪村</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endParaRPr kumimoji="1" lang="ja-JP" altLang="en-US" sz="900" dirty="0">
                <a:solidFill>
                  <a:srgbClr val="00B050"/>
                </a:solidFill>
                <a:latin typeface="メイリオ" panose="020B0604030504040204" pitchFamily="50" charset="-128"/>
                <a:ea typeface="メイリオ" panose="020B0604030504040204" pitchFamily="50" charset="-128"/>
              </a:endParaRPr>
            </a:p>
          </p:txBody>
        </p:sp>
        <p:sp>
          <p:nvSpPr>
            <p:cNvPr id="188" name="フローチャート: 代替処理 187">
              <a:extLst>
                <a:ext uri="{FF2B5EF4-FFF2-40B4-BE49-F238E27FC236}">
                  <a16:creationId xmlns:a16="http://schemas.microsoft.com/office/drawing/2014/main" id="{D4DD4A18-7BEA-49CE-8DCD-789AD98EDDC0}"/>
                </a:ext>
              </a:extLst>
            </p:cNvPr>
            <p:cNvSpPr/>
            <p:nvPr/>
          </p:nvSpPr>
          <p:spPr>
            <a:xfrm>
              <a:off x="6839774" y="2977299"/>
              <a:ext cx="1813424" cy="330019"/>
            </a:xfrm>
            <a:prstGeom prst="flowChartAlternateProcess">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kumimoji="1" lang="ja-JP" altLang="en-US" sz="1000" b="1" dirty="0">
                  <a:solidFill>
                    <a:schemeClr val="tx1"/>
                  </a:solidFill>
                  <a:latin typeface="メイリオ" panose="020B0604030504040204" pitchFamily="50" charset="-128"/>
                  <a:ea typeface="メイリオ" panose="020B0604030504040204" pitchFamily="50" charset="-128"/>
                </a:rPr>
                <a:t>南河内地域</a:t>
              </a:r>
            </a:p>
          </p:txBody>
        </p:sp>
      </p:grpSp>
      <p:grpSp>
        <p:nvGrpSpPr>
          <p:cNvPr id="189" name="グループ化 188">
            <a:extLst>
              <a:ext uri="{FF2B5EF4-FFF2-40B4-BE49-F238E27FC236}">
                <a16:creationId xmlns:a16="http://schemas.microsoft.com/office/drawing/2014/main" id="{714A3911-08F6-403E-8553-04686C7A6CA7}"/>
              </a:ext>
            </a:extLst>
          </p:cNvPr>
          <p:cNvGrpSpPr/>
          <p:nvPr/>
        </p:nvGrpSpPr>
        <p:grpSpPr>
          <a:xfrm>
            <a:off x="1993464" y="3706177"/>
            <a:ext cx="1722576" cy="703648"/>
            <a:chOff x="6450486" y="2977299"/>
            <a:chExt cx="2592000" cy="1276600"/>
          </a:xfrm>
        </p:grpSpPr>
        <p:sp>
          <p:nvSpPr>
            <p:cNvPr id="190" name="正方形/長方形 189">
              <a:extLst>
                <a:ext uri="{FF2B5EF4-FFF2-40B4-BE49-F238E27FC236}">
                  <a16:creationId xmlns:a16="http://schemas.microsoft.com/office/drawing/2014/main" id="{DD17B251-A01B-4D8E-BD84-2357CEEF27F4}"/>
                </a:ext>
              </a:extLst>
            </p:cNvPr>
            <p:cNvSpPr/>
            <p:nvPr/>
          </p:nvSpPr>
          <p:spPr>
            <a:xfrm>
              <a:off x="6450486" y="3104720"/>
              <a:ext cx="2592000" cy="1149179"/>
            </a:xfrm>
            <a:prstGeom prst="rect">
              <a:avLst/>
            </a:prstGeom>
            <a:noFill/>
            <a:ln w="2857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kumimoji="1" lang="ja-JP" altLang="en-US" sz="900" b="1" dirty="0">
                  <a:solidFill>
                    <a:schemeClr val="tx1"/>
                  </a:solidFill>
                  <a:latin typeface="メイリオ" panose="020B0604030504040204" pitchFamily="50" charset="-128"/>
                  <a:ea typeface="メイリオ" panose="020B0604030504040204" pitchFamily="50" charset="-128"/>
                </a:rPr>
                <a:t>堺市　　泉大津市　　和泉市</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r>
                <a:rPr lang="ja-JP" altLang="en-US" sz="900" b="1" dirty="0">
                  <a:solidFill>
                    <a:schemeClr val="tx1"/>
                  </a:solidFill>
                  <a:latin typeface="メイリオ" panose="020B0604030504040204" pitchFamily="50" charset="-128"/>
                  <a:ea typeface="メイリオ" panose="020B0604030504040204" pitchFamily="50" charset="-128"/>
                </a:rPr>
                <a:t>高石市</a:t>
              </a:r>
              <a:r>
                <a:rPr kumimoji="1" lang="ja-JP" altLang="en-US" sz="900" b="1" dirty="0">
                  <a:solidFill>
                    <a:schemeClr val="tx1"/>
                  </a:solidFill>
                  <a:latin typeface="メイリオ" panose="020B0604030504040204" pitchFamily="50" charset="-128"/>
                  <a:ea typeface="メイリオ" panose="020B0604030504040204" pitchFamily="50" charset="-128"/>
                </a:rPr>
                <a:t>　　忠岡町</a:t>
              </a:r>
              <a:r>
                <a:rPr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endParaRPr kumimoji="1" lang="ja-JP" altLang="en-US" sz="900" dirty="0">
                <a:solidFill>
                  <a:schemeClr val="accent6">
                    <a:lumMod val="50000"/>
                  </a:schemeClr>
                </a:solidFill>
                <a:latin typeface="メイリオ" panose="020B0604030504040204" pitchFamily="50" charset="-128"/>
                <a:ea typeface="メイリオ" panose="020B0604030504040204" pitchFamily="50" charset="-128"/>
              </a:endParaRPr>
            </a:p>
          </p:txBody>
        </p:sp>
        <p:sp>
          <p:nvSpPr>
            <p:cNvPr id="191" name="フローチャート: 代替処理 190">
              <a:extLst>
                <a:ext uri="{FF2B5EF4-FFF2-40B4-BE49-F238E27FC236}">
                  <a16:creationId xmlns:a16="http://schemas.microsoft.com/office/drawing/2014/main" id="{6BC6DAD9-2304-4A24-B1C8-F18550B5AA58}"/>
                </a:ext>
              </a:extLst>
            </p:cNvPr>
            <p:cNvSpPr/>
            <p:nvPr/>
          </p:nvSpPr>
          <p:spPr>
            <a:xfrm>
              <a:off x="6839774" y="2977299"/>
              <a:ext cx="1813424" cy="330019"/>
            </a:xfrm>
            <a:prstGeom prst="flowChartAlternateProcess">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kumimoji="1" lang="ja-JP" altLang="en-US" sz="1000" b="1" dirty="0">
                  <a:solidFill>
                    <a:schemeClr val="tx1"/>
                  </a:solidFill>
                  <a:latin typeface="メイリオ" panose="020B0604030504040204" pitchFamily="50" charset="-128"/>
                  <a:ea typeface="メイリオ" panose="020B0604030504040204" pitchFamily="50" charset="-128"/>
                </a:rPr>
                <a:t>泉北地域</a:t>
              </a:r>
            </a:p>
          </p:txBody>
        </p:sp>
      </p:grpSp>
      <p:grpSp>
        <p:nvGrpSpPr>
          <p:cNvPr id="207" name="グループ化 206">
            <a:extLst>
              <a:ext uri="{FF2B5EF4-FFF2-40B4-BE49-F238E27FC236}">
                <a16:creationId xmlns:a16="http://schemas.microsoft.com/office/drawing/2014/main" id="{5BC425D2-EA52-4AC0-80A6-3AB07990DBFB}"/>
              </a:ext>
            </a:extLst>
          </p:cNvPr>
          <p:cNvGrpSpPr/>
          <p:nvPr/>
        </p:nvGrpSpPr>
        <p:grpSpPr>
          <a:xfrm>
            <a:off x="700126" y="4851815"/>
            <a:ext cx="1984214" cy="916541"/>
            <a:chOff x="6450486" y="2977299"/>
            <a:chExt cx="2592000" cy="1329886"/>
          </a:xfrm>
        </p:grpSpPr>
        <p:sp>
          <p:nvSpPr>
            <p:cNvPr id="208" name="正方形/長方形 207">
              <a:extLst>
                <a:ext uri="{FF2B5EF4-FFF2-40B4-BE49-F238E27FC236}">
                  <a16:creationId xmlns:a16="http://schemas.microsoft.com/office/drawing/2014/main" id="{BC551655-9A08-4A3A-96F7-8C9CF02C3400}"/>
                </a:ext>
              </a:extLst>
            </p:cNvPr>
            <p:cNvSpPr/>
            <p:nvPr/>
          </p:nvSpPr>
          <p:spPr>
            <a:xfrm>
              <a:off x="6450486" y="3158006"/>
              <a:ext cx="2592000" cy="1149179"/>
            </a:xfrm>
            <a:prstGeom prst="rect">
              <a:avLst/>
            </a:prstGeom>
            <a:noFill/>
            <a:ln w="28575">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tIns="288000" rtlCol="0" anchor="ctr" anchorCtr="0"/>
            <a:lstStyle/>
            <a:p>
              <a:r>
                <a:rPr lang="ja-JP" altLang="en-US" sz="900" b="1" dirty="0">
                  <a:solidFill>
                    <a:schemeClr val="tx1"/>
                  </a:solidFill>
                  <a:latin typeface="メイリオ" panose="020B0604030504040204" pitchFamily="50" charset="-128"/>
                  <a:ea typeface="メイリオ" panose="020B0604030504040204" pitchFamily="50" charset="-128"/>
                </a:rPr>
                <a:t>岸和田市　　貝塚市　　泉佐野市</a:t>
              </a:r>
              <a:endParaRPr lang="en-US" altLang="ja-JP" sz="900" b="1" dirty="0">
                <a:solidFill>
                  <a:schemeClr val="tx1"/>
                </a:solidFill>
                <a:latin typeface="メイリオ" panose="020B0604030504040204" pitchFamily="50" charset="-128"/>
                <a:ea typeface="メイリオ" panose="020B0604030504040204" pitchFamily="50" charset="-128"/>
              </a:endParaRPr>
            </a:p>
            <a:p>
              <a:r>
                <a:rPr kumimoji="1" lang="ja-JP" altLang="en-US" sz="900" b="1" dirty="0">
                  <a:solidFill>
                    <a:schemeClr val="tx1"/>
                  </a:solidFill>
                  <a:latin typeface="メイリオ" panose="020B0604030504040204" pitchFamily="50" charset="-128"/>
                  <a:ea typeface="メイリオ" panose="020B0604030504040204" pitchFamily="50" charset="-128"/>
                </a:rPr>
                <a:t>泉南市　　　阪南市　　熊取町　　</a:t>
              </a:r>
              <a:br>
                <a:rPr kumimoji="1" lang="en-US" altLang="ja-JP" sz="900" b="1" dirty="0">
                  <a:solidFill>
                    <a:schemeClr val="tx1"/>
                  </a:solidFill>
                  <a:latin typeface="メイリオ" panose="020B0604030504040204" pitchFamily="50" charset="-128"/>
                  <a:ea typeface="メイリオ" panose="020B0604030504040204" pitchFamily="50" charset="-128"/>
                </a:rPr>
              </a:br>
              <a:r>
                <a:rPr kumimoji="1" lang="ja-JP" altLang="en-US" sz="900" b="1" dirty="0">
                  <a:solidFill>
                    <a:schemeClr val="tx1"/>
                  </a:solidFill>
                  <a:latin typeface="メイリオ" panose="020B0604030504040204" pitchFamily="50" charset="-128"/>
                  <a:ea typeface="メイリオ" panose="020B0604030504040204" pitchFamily="50" charset="-128"/>
                </a:rPr>
                <a:t>田尻町</a:t>
              </a:r>
              <a:r>
                <a:rPr lang="ja-JP" altLang="en-US" sz="900" b="1" dirty="0">
                  <a:solidFill>
                    <a:schemeClr val="tx1"/>
                  </a:solidFill>
                  <a:latin typeface="メイリオ" panose="020B0604030504040204" pitchFamily="50" charset="-128"/>
                  <a:ea typeface="メイリオ" panose="020B0604030504040204" pitchFamily="50" charset="-128"/>
                </a:rPr>
                <a:t>　　　岬町</a:t>
              </a:r>
              <a:r>
                <a:rPr kumimoji="1" lang="ja-JP" altLang="en-US" sz="900" b="1" dirty="0">
                  <a:solidFill>
                    <a:schemeClr val="tx1"/>
                  </a:solidFill>
                  <a:latin typeface="メイリオ" panose="020B0604030504040204" pitchFamily="50" charset="-128"/>
                  <a:ea typeface="メイリオ" panose="020B0604030504040204" pitchFamily="50" charset="-128"/>
                </a:rPr>
                <a:t>　</a:t>
              </a:r>
              <a:endParaRPr kumimoji="1" lang="en-US" altLang="ja-JP" sz="900" b="1" dirty="0">
                <a:solidFill>
                  <a:schemeClr val="tx1"/>
                </a:solidFill>
                <a:latin typeface="メイリオ" panose="020B0604030504040204" pitchFamily="50" charset="-128"/>
                <a:ea typeface="メイリオ" panose="020B0604030504040204" pitchFamily="50" charset="-128"/>
              </a:endParaRPr>
            </a:p>
            <a:p>
              <a:endParaRPr kumimoji="1" lang="ja-JP" altLang="en-US" sz="900" dirty="0">
                <a:solidFill>
                  <a:srgbClr val="002060"/>
                </a:solidFill>
                <a:latin typeface="メイリオ" panose="020B0604030504040204" pitchFamily="50" charset="-128"/>
                <a:ea typeface="メイリオ" panose="020B0604030504040204" pitchFamily="50" charset="-128"/>
              </a:endParaRPr>
            </a:p>
          </p:txBody>
        </p:sp>
        <p:sp>
          <p:nvSpPr>
            <p:cNvPr id="209" name="フローチャート: 代替処理 208">
              <a:extLst>
                <a:ext uri="{FF2B5EF4-FFF2-40B4-BE49-F238E27FC236}">
                  <a16:creationId xmlns:a16="http://schemas.microsoft.com/office/drawing/2014/main" id="{CC4C6F95-A377-4AE3-8A02-3DAD77F14858}"/>
                </a:ext>
              </a:extLst>
            </p:cNvPr>
            <p:cNvSpPr/>
            <p:nvPr/>
          </p:nvSpPr>
          <p:spPr>
            <a:xfrm>
              <a:off x="6839774" y="2977299"/>
              <a:ext cx="1813424" cy="330019"/>
            </a:xfrm>
            <a:prstGeom prst="flowChartAlternateProcess">
              <a:avLst/>
            </a:prstGeom>
            <a:solidFill>
              <a:schemeClr val="accent5">
                <a:lumMod val="40000"/>
                <a:lumOff val="60000"/>
              </a:schemeClr>
            </a:solid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tIns="72000" rtlCol="0" anchor="ctr" anchorCtr="1"/>
            <a:lstStyle/>
            <a:p>
              <a:pPr algn="ctr"/>
              <a:r>
                <a:rPr lang="ja-JP" altLang="en-US" sz="1000" b="1" dirty="0">
                  <a:solidFill>
                    <a:srgbClr val="002060"/>
                  </a:solidFill>
                  <a:latin typeface="メイリオ" panose="020B0604030504040204" pitchFamily="50" charset="-128"/>
                  <a:ea typeface="メイリオ" panose="020B0604030504040204" pitchFamily="50" charset="-128"/>
                </a:rPr>
                <a:t>泉南地域</a:t>
              </a:r>
              <a:endParaRPr kumimoji="1" lang="ja-JP" altLang="en-US" sz="1000" b="1" dirty="0">
                <a:solidFill>
                  <a:srgbClr val="002060"/>
                </a:solidFill>
                <a:latin typeface="メイリオ" panose="020B0604030504040204" pitchFamily="50" charset="-128"/>
                <a:ea typeface="メイリオ" panose="020B0604030504040204" pitchFamily="50" charset="-128"/>
              </a:endParaRPr>
            </a:p>
          </p:txBody>
        </p:sp>
      </p:grpSp>
      <p:sp>
        <p:nvSpPr>
          <p:cNvPr id="131" name="スライド番号プレースホルダー 5">
            <a:extLst>
              <a:ext uri="{FF2B5EF4-FFF2-40B4-BE49-F238E27FC236}">
                <a16:creationId xmlns:a16="http://schemas.microsoft.com/office/drawing/2014/main" id="{D8513679-0DB0-479D-8017-9E85F3DADBB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3</a:t>
            </a:fld>
            <a:endParaRPr kumimoji="1" lang="ja-JP" altLang="en-US"/>
          </a:p>
        </p:txBody>
      </p:sp>
    </p:spTree>
    <p:extLst>
      <p:ext uri="{BB962C8B-B14F-4D97-AF65-F5344CB8AC3E}">
        <p14:creationId xmlns:p14="http://schemas.microsoft.com/office/powerpoint/2010/main" val="3300703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窓口</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r>
              <a:rPr lang="en-US" altLang="ja-JP" sz="1200" dirty="0">
                <a:latin typeface="+mn-ea"/>
                <a:ea typeface="+mn-ea"/>
              </a:rPr>
              <a:t>※</a:t>
            </a:r>
            <a:r>
              <a:rPr lang="ja-JP" altLang="en-US" sz="1200" dirty="0">
                <a:latin typeface="+mn-ea"/>
                <a:ea typeface="+mn-ea"/>
              </a:rPr>
              <a:t>緊急時の連絡先ではありません）</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b="1" dirty="0">
                <a:latin typeface="+mn-ea"/>
                <a:ea typeface="+mn-ea"/>
              </a:rPr>
              <a:t>「大阪府地域生活支援拠点等ポータルサイト」　情報シート</a:t>
            </a:r>
            <a:endParaRPr lang="en-US" altLang="ja-JP" sz="1800" b="1"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市町村名</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市町村章等</a:t>
            </a: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5" name="フローチャート: 準備 4">
            <a:extLst>
              <a:ext uri="{FF2B5EF4-FFF2-40B4-BE49-F238E27FC236}">
                <a16:creationId xmlns:a16="http://schemas.microsoft.com/office/drawing/2014/main" id="{672229C9-6D9B-48C9-88FC-21149DFE6D39}"/>
              </a:ext>
            </a:extLst>
          </p:cNvPr>
          <p:cNvSpPr/>
          <p:nvPr/>
        </p:nvSpPr>
        <p:spPr>
          <a:xfrm>
            <a:off x="245158" y="188910"/>
            <a:ext cx="2022586" cy="492699"/>
          </a:xfrm>
          <a:prstGeom prst="flowChartPreparation">
            <a:avLst/>
          </a:prstGeom>
          <a:solidFill>
            <a:srgbClr val="D6B845"/>
          </a:solidFill>
          <a:ln>
            <a:solidFill>
              <a:srgbClr val="D6B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rgbClr val="B32425"/>
                </a:solidFill>
              </a:rPr>
              <a:t>個票</a:t>
            </a:r>
            <a:r>
              <a:rPr kumimoji="1" lang="ja-JP" altLang="en-US" b="1" dirty="0">
                <a:solidFill>
                  <a:srgbClr val="B32425"/>
                </a:solidFill>
              </a:rPr>
              <a:t>案</a:t>
            </a: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192584" y="3933992"/>
            <a:ext cx="1859136"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900" b="1" spc="225" dirty="0">
                <a:solidFill>
                  <a:schemeClr val="bg1"/>
                </a:solidFill>
                <a:latin typeface="+mn-ea"/>
                <a:ea typeface="+mn-ea"/>
                <a:cs typeface="Arial" panose="020B0604020202020204" pitchFamily="34" charset="0"/>
              </a:rPr>
              <a:t>人口（令和８年１月現在）</a:t>
            </a:r>
            <a:endParaRPr lang="en-US" altLang="ja-JP" sz="900" b="1" spc="225" dirty="0">
              <a:solidFill>
                <a:schemeClr val="bg1"/>
              </a:solidFill>
              <a:latin typeface="+mn-ea"/>
              <a:ea typeface="+mn-ea"/>
              <a:cs typeface="Arial" panose="020B0604020202020204" pitchFamily="34" charset="0"/>
            </a:endParaRPr>
          </a:p>
          <a:p>
            <a:pPr algn="l">
              <a:lnSpc>
                <a:spcPct val="100000"/>
              </a:lnSpc>
            </a:pPr>
            <a:r>
              <a:rPr lang="ja-JP" altLang="en-US" sz="900" b="1" spc="225" dirty="0">
                <a:solidFill>
                  <a:schemeClr val="bg1"/>
                </a:solidFill>
                <a:latin typeface="+mn-ea"/>
                <a:ea typeface="+mn-ea"/>
                <a:cs typeface="Arial" panose="020B0604020202020204" pitchFamily="34" charset="0"/>
              </a:rPr>
              <a:t>　　　　　●●人</a:t>
            </a:r>
            <a:endParaRPr lang="en-US" altLang="ja-JP" sz="900" b="1" spc="225" dirty="0">
              <a:solidFill>
                <a:schemeClr val="bg1"/>
              </a:solidFill>
              <a:latin typeface="+mn-ea"/>
              <a:ea typeface="+mn-ea"/>
              <a:cs typeface="Arial" panose="020B0604020202020204" pitchFamily="34" charset="0"/>
            </a:endParaRPr>
          </a:p>
          <a:p>
            <a:pPr algn="l">
              <a:lnSpc>
                <a:spcPct val="100000"/>
              </a:lnSpc>
            </a:pPr>
            <a:endParaRPr lang="en-US" altLang="ja-JP" sz="900" b="1" spc="225" dirty="0">
              <a:solidFill>
                <a:schemeClr val="bg1"/>
              </a:solidFill>
              <a:latin typeface="+mn-ea"/>
              <a:ea typeface="+mn-ea"/>
              <a:cs typeface="Arial" panose="020B0604020202020204" pitchFamily="34" charset="0"/>
            </a:endParaRPr>
          </a:p>
          <a:p>
            <a:pPr algn="l">
              <a:lnSpc>
                <a:spcPct val="100000"/>
              </a:lnSpc>
            </a:pPr>
            <a:r>
              <a:rPr lang="ja-JP" altLang="en-US" sz="900" b="1" spc="225" dirty="0">
                <a:solidFill>
                  <a:schemeClr val="bg1"/>
                </a:solidFill>
                <a:latin typeface="+mn-ea"/>
                <a:ea typeface="+mn-ea"/>
                <a:cs typeface="Arial" panose="020B0604020202020204" pitchFamily="34" charset="0"/>
              </a:rPr>
              <a:t>整備時期：令和●年●月</a:t>
            </a:r>
            <a:endParaRPr lang="en-US" altLang="ja-JP" sz="9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
            <a:extLst>
              <a:ext uri="{FF2B5EF4-FFF2-40B4-BE49-F238E27FC236}">
                <a16:creationId xmlns:a16="http://schemas.microsoft.com/office/drawing/2014/main" id="{945171B4-8AB3-4180-916D-CE11E6D279C4}"/>
              </a:ext>
            </a:extLst>
          </p:cNvPr>
          <p:cNvSpPr/>
          <p:nvPr/>
        </p:nvSpPr>
        <p:spPr>
          <a:xfrm>
            <a:off x="2259017"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2" name="タイトル 1">
            <a:extLst>
              <a:ext uri="{FF2B5EF4-FFF2-40B4-BE49-F238E27FC236}">
                <a16:creationId xmlns:a16="http://schemas.microsoft.com/office/drawing/2014/main" id="{FB7A26D9-7670-40AB-88D1-40F2FDBDFCF5}"/>
              </a:ext>
            </a:extLst>
          </p:cNvPr>
          <p:cNvSpPr txBox="1">
            <a:spLocks/>
          </p:cNvSpPr>
          <p:nvPr/>
        </p:nvSpPr>
        <p:spPr>
          <a:xfrm>
            <a:off x="2267743" y="1412776"/>
            <a:ext cx="6754679" cy="39874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en-US" altLang="ja-JP" sz="1200" dirty="0">
                <a:latin typeface="+mn-ea"/>
                <a:ea typeface="+mn-ea"/>
              </a:rPr>
              <a:t>※</a:t>
            </a:r>
            <a:r>
              <a:rPr lang="ja-JP" altLang="en-US" sz="1200" dirty="0">
                <a:latin typeface="+mn-ea"/>
                <a:ea typeface="+mn-ea"/>
              </a:rPr>
              <a:t>市町村における地域生活支援拠点等について特色等を記載。</a:t>
            </a:r>
            <a:endParaRPr lang="en-US" altLang="ja-JP" sz="1200" dirty="0">
              <a:latin typeface="+mn-ea"/>
              <a:ea typeface="+mn-ea"/>
            </a:endParaRPr>
          </a:p>
        </p:txBody>
      </p:sp>
      <p:sp>
        <p:nvSpPr>
          <p:cNvPr id="23" name="スライド番号プレースホルダー 5">
            <a:extLst>
              <a:ext uri="{FF2B5EF4-FFF2-40B4-BE49-F238E27FC236}">
                <a16:creationId xmlns:a16="http://schemas.microsoft.com/office/drawing/2014/main" id="{6C33BC74-78AB-470F-8BAF-9C1E3D03F126}"/>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4</a:t>
            </a:fld>
            <a:endParaRPr kumimoji="1" lang="ja-JP" altLang="en-US"/>
          </a:p>
        </p:txBody>
      </p:sp>
    </p:spTree>
    <p:extLst>
      <p:ext uri="{BB962C8B-B14F-4D97-AF65-F5344CB8AC3E}">
        <p14:creationId xmlns:p14="http://schemas.microsoft.com/office/powerpoint/2010/main" val="2830894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2"/>
            <a:ext cx="6862847" cy="1334902"/>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249742" y="1350851"/>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窓口</a:t>
            </a:r>
            <a:endParaRPr lang="en-US" altLang="ja-JP" sz="3300" b="1" dirty="0">
              <a:solidFill>
                <a:schemeClr val="bg1"/>
              </a:solidFill>
              <a:latin typeface="+mn-ea"/>
              <a:ea typeface="+mn-ea"/>
            </a:endParaRPr>
          </a:p>
        </p:txBody>
      </p:sp>
      <p:sp>
        <p:nvSpPr>
          <p:cNvPr id="3" name="角丸四角形 2">
            <a:extLst>
              <a:ext uri="{FF2B5EF4-FFF2-40B4-BE49-F238E27FC236}">
                <a16:creationId xmlns:a16="http://schemas.microsoft.com/office/drawing/2014/main" id="{667CA13B-45AF-2C66-CE56-17C9C4D9EEAC}"/>
              </a:ext>
            </a:extLst>
          </p:cNvPr>
          <p:cNvSpPr/>
          <p:nvPr/>
        </p:nvSpPr>
        <p:spPr>
          <a:xfrm>
            <a:off x="1140573" y="2803551"/>
            <a:ext cx="6862847" cy="1819537"/>
          </a:xfrm>
          <a:prstGeom prst="roundRect">
            <a:avLst>
              <a:gd name="adj" fmla="val 5612"/>
            </a:avLst>
          </a:prstGeom>
          <a:solidFill>
            <a:schemeClr val="bg1"/>
          </a:solidFill>
          <a:ln w="57150">
            <a:solidFill>
              <a:srgbClr val="F59C1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6" name="三角形 5">
            <a:extLst>
              <a:ext uri="{FF2B5EF4-FFF2-40B4-BE49-F238E27FC236}">
                <a16:creationId xmlns:a16="http://schemas.microsoft.com/office/drawing/2014/main" id="{6D764C04-8067-88A1-B865-FA78C4A09340}"/>
              </a:ext>
            </a:extLst>
          </p:cNvPr>
          <p:cNvSpPr/>
          <p:nvPr/>
        </p:nvSpPr>
        <p:spPr>
          <a:xfrm flipV="1">
            <a:off x="4270017" y="2489872"/>
            <a:ext cx="603956" cy="274526"/>
          </a:xfrm>
          <a:prstGeom prst="triangle">
            <a:avLst/>
          </a:prstGeom>
          <a:solidFill>
            <a:srgbClr val="E27B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8" name="テキスト ボックス 7">
            <a:extLst>
              <a:ext uri="{FF2B5EF4-FFF2-40B4-BE49-F238E27FC236}">
                <a16:creationId xmlns:a16="http://schemas.microsoft.com/office/drawing/2014/main" id="{A1F95F3B-732F-3643-0A9C-2FA96D55C1DF}"/>
              </a:ext>
            </a:extLst>
          </p:cNvPr>
          <p:cNvSpPr txBox="1"/>
          <p:nvPr/>
        </p:nvSpPr>
        <p:spPr>
          <a:xfrm>
            <a:off x="1271479" y="2996952"/>
            <a:ext cx="6601033" cy="1546577"/>
          </a:xfrm>
          <a:prstGeom prst="rect">
            <a:avLst/>
          </a:prstGeom>
          <a:noFill/>
        </p:spPr>
        <p:txBody>
          <a:bodyPr wrap="square">
            <a:noAutofit/>
          </a:bodyPr>
          <a:lstStyle/>
          <a:p>
            <a:pPr algn="ctr">
              <a:lnSpc>
                <a:spcPct val="150000"/>
              </a:lnSpc>
            </a:pPr>
            <a:r>
              <a:rPr lang="ja-JP" altLang="en-US" b="1" dirty="0">
                <a:latin typeface="Söhne"/>
              </a:rPr>
              <a:t>〇〇市　〇〇課</a:t>
            </a:r>
            <a:endParaRPr lang="en-US" altLang="ja-JP" b="1" dirty="0">
              <a:latin typeface="Söhne"/>
            </a:endParaRPr>
          </a:p>
          <a:p>
            <a:r>
              <a:rPr lang="ja-JP" altLang="en-US" sz="1350" b="1" dirty="0">
                <a:latin typeface="メイリオ" panose="020B0604030504040204" pitchFamily="50" charset="-128"/>
                <a:ea typeface="メイリオ" panose="020B0604030504040204" pitchFamily="50" charset="-128"/>
              </a:rPr>
              <a:t>　　</a:t>
            </a:r>
            <a:br>
              <a:rPr lang="en-US" altLang="ja-JP" sz="1350" b="1" dirty="0">
                <a:latin typeface="メイリオ" panose="020B0604030504040204" pitchFamily="50" charset="-128"/>
                <a:ea typeface="メイリオ" panose="020B0604030504040204" pitchFamily="50" charset="-128"/>
              </a:rPr>
            </a:br>
            <a:r>
              <a:rPr lang="ja-JP" altLang="en-US" sz="1350" b="1" dirty="0">
                <a:latin typeface="メイリオ" panose="020B0604030504040204" pitchFamily="50" charset="-128"/>
                <a:ea typeface="メイリオ" panose="020B0604030504040204" pitchFamily="50" charset="-128"/>
              </a:rPr>
              <a:t>　　住所　</a:t>
            </a:r>
            <a:endParaRPr lang="en-US" altLang="ja-JP" sz="1350" b="1" dirty="0">
              <a:latin typeface="メイリオ" panose="020B0604030504040204" pitchFamily="50" charset="-128"/>
              <a:ea typeface="メイリオ" panose="020B0604030504040204" pitchFamily="50" charset="-128"/>
            </a:endParaRPr>
          </a:p>
          <a:p>
            <a:r>
              <a:rPr lang="ja-JP" altLang="en-US" sz="1350" b="1" dirty="0">
                <a:latin typeface="メイリオ" panose="020B0604030504040204" pitchFamily="50" charset="-128"/>
                <a:ea typeface="メイリオ" panose="020B0604030504040204" pitchFamily="50" charset="-128"/>
              </a:rPr>
              <a:t>　　電話番号</a:t>
            </a:r>
            <a:endParaRPr lang="en-US" altLang="ja-JP" sz="1350" b="1" dirty="0">
              <a:latin typeface="メイリオ" panose="020B0604030504040204" pitchFamily="50" charset="-128"/>
              <a:ea typeface="メイリオ" panose="020B0604030504040204" pitchFamily="50" charset="-128"/>
            </a:endParaRPr>
          </a:p>
          <a:p>
            <a:r>
              <a:rPr lang="ja-JP" altLang="en-US" sz="1350" b="1" dirty="0">
                <a:latin typeface="メイリオ" panose="020B0604030504040204" pitchFamily="50" charset="-128"/>
                <a:ea typeface="メイリオ" panose="020B0604030504040204" pitchFamily="50" charset="-128"/>
              </a:rPr>
              <a:t>　　連絡用アドレス</a:t>
            </a:r>
            <a:endParaRPr lang="en-US" altLang="ja-JP" sz="1350" b="1" dirty="0">
              <a:latin typeface="メイリオ" panose="020B0604030504040204" pitchFamily="50" charset="-128"/>
              <a:ea typeface="メイリオ" panose="020B0604030504040204" pitchFamily="50" charset="-128"/>
            </a:endParaRPr>
          </a:p>
          <a:p>
            <a:r>
              <a:rPr lang="ja-JP" altLang="en-US" sz="1350" b="1" dirty="0">
                <a:latin typeface="メイリオ" panose="020B0604030504040204" pitchFamily="50" charset="-128"/>
                <a:ea typeface="メイリオ" panose="020B0604030504040204" pitchFamily="50" charset="-128"/>
              </a:rPr>
              <a:t>　　担当係名等</a:t>
            </a:r>
            <a:endParaRPr lang="en-US" altLang="ja-JP" sz="1350" dirty="0">
              <a:latin typeface="Söhne"/>
            </a:endParaRP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796154" y="921251"/>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01</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11" name="テキスト ボックス 10">
            <a:extLst>
              <a:ext uri="{FF2B5EF4-FFF2-40B4-BE49-F238E27FC236}">
                <a16:creationId xmlns:a16="http://schemas.microsoft.com/office/drawing/2014/main" id="{503C0805-2879-415D-882F-4C6263C65927}"/>
              </a:ext>
            </a:extLst>
          </p:cNvPr>
          <p:cNvSpPr txBox="1"/>
          <p:nvPr/>
        </p:nvSpPr>
        <p:spPr>
          <a:xfrm>
            <a:off x="2053025" y="1879144"/>
            <a:ext cx="6264696" cy="584775"/>
          </a:xfrm>
          <a:prstGeom prst="rect">
            <a:avLst/>
          </a:prstGeom>
          <a:noFill/>
        </p:spPr>
        <p:txBody>
          <a:bodyPr wrap="square" rtlCol="0">
            <a:spAutoFit/>
          </a:bodyPr>
          <a:lstStyle/>
          <a:p>
            <a:r>
              <a:rPr lang="ja-JP" altLang="en-US" sz="1600" b="1" dirty="0">
                <a:solidFill>
                  <a:schemeClr val="bg1"/>
                </a:solidFill>
                <a:latin typeface="Segoe UI"/>
                <a:ea typeface="メイリオ"/>
              </a:rPr>
              <a:t>地域生活支援拠点等に関するお問い合わせはこちらです。</a:t>
            </a:r>
            <a:endParaRPr lang="en-US" altLang="ja-JP" sz="1600" b="1" dirty="0">
              <a:solidFill>
                <a:schemeClr val="bg1"/>
              </a:solidFill>
              <a:latin typeface="Segoe UI"/>
              <a:ea typeface="メイリオ"/>
            </a:endParaRPr>
          </a:p>
          <a:p>
            <a:r>
              <a:rPr lang="ja-JP" altLang="en-US" sz="1600" b="1" dirty="0">
                <a:solidFill>
                  <a:schemeClr val="bg1"/>
                </a:solidFill>
                <a:latin typeface="Segoe UI"/>
                <a:ea typeface="メイリオ"/>
              </a:rPr>
              <a:t>（</a:t>
            </a:r>
            <a:r>
              <a:rPr lang="en-US" altLang="ja-JP" sz="1600" b="1" dirty="0">
                <a:solidFill>
                  <a:schemeClr val="bg1"/>
                </a:solidFill>
                <a:latin typeface="Segoe UI"/>
                <a:ea typeface="メイリオ"/>
              </a:rPr>
              <a:t>※</a:t>
            </a:r>
            <a:r>
              <a:rPr lang="ja-JP" altLang="en-US" sz="1600" b="1" dirty="0">
                <a:solidFill>
                  <a:schemeClr val="bg1"/>
                </a:solidFill>
                <a:latin typeface="Segoe UI"/>
                <a:ea typeface="メイリオ"/>
              </a:rPr>
              <a:t>緊急時の連絡先ではありません）</a:t>
            </a:r>
          </a:p>
        </p:txBody>
      </p:sp>
      <p:sp>
        <p:nvSpPr>
          <p:cNvPr id="12" name="正方形/長方形 11">
            <a:extLst>
              <a:ext uri="{FF2B5EF4-FFF2-40B4-BE49-F238E27FC236}">
                <a16:creationId xmlns:a16="http://schemas.microsoft.com/office/drawing/2014/main" id="{97406EF9-5C39-414C-881C-12B79D7D6950}"/>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3" name="スライド番号プレースホルダー 5">
            <a:extLst>
              <a:ext uri="{FF2B5EF4-FFF2-40B4-BE49-F238E27FC236}">
                <a16:creationId xmlns:a16="http://schemas.microsoft.com/office/drawing/2014/main" id="{D577522B-1BA6-4515-94A2-CFEC36C6DC61}"/>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5</a:t>
            </a:fld>
            <a:endParaRPr kumimoji="1" lang="ja-JP" altLang="en-US"/>
          </a:p>
        </p:txBody>
      </p:sp>
    </p:spTree>
    <p:extLst>
      <p:ext uri="{BB962C8B-B14F-4D97-AF65-F5344CB8AC3E}">
        <p14:creationId xmlns:p14="http://schemas.microsoft.com/office/powerpoint/2010/main" val="1387121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a:extLst>
              <a:ext uri="{FF2B5EF4-FFF2-40B4-BE49-F238E27FC236}">
                <a16:creationId xmlns:a16="http://schemas.microsoft.com/office/drawing/2014/main" id="{C8B3BF4F-EC84-1CA6-4290-9403FE4E4BB3}"/>
              </a:ext>
            </a:extLst>
          </p:cNvPr>
          <p:cNvSpPr/>
          <p:nvPr/>
        </p:nvSpPr>
        <p:spPr>
          <a:xfrm>
            <a:off x="1140576" y="1106741"/>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solidFill>
                  <a:schemeClr val="bg1"/>
                </a:solidFill>
              </a:rPr>
              <a:t>　　</a:t>
            </a: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013443" y="1246952"/>
            <a:ext cx="5670630" cy="669974"/>
          </a:xfrm>
          <a:prstGeom prst="rect">
            <a:avLst/>
          </a:prstGeom>
        </p:spPr>
        <p:txBody>
          <a:bodyPr vert="horz" lIns="68580" tIns="34290" rIns="68580" bIns="34290" rtlCol="0" anchor="ctr">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mn-ea"/>
                <a:ea typeface="+mn-ea"/>
              </a:rPr>
              <a:t>運用状況の検証・検討</a:t>
            </a:r>
          </a:p>
        </p:txBody>
      </p:sp>
      <p:sp>
        <p:nvSpPr>
          <p:cNvPr id="10" name="楕円 9">
            <a:hlinkClick r:id="rId3" action="ppaction://hlinksldjump"/>
            <a:extLst>
              <a:ext uri="{FF2B5EF4-FFF2-40B4-BE49-F238E27FC236}">
                <a16:creationId xmlns:a16="http://schemas.microsoft.com/office/drawing/2014/main" id="{A73912BB-2FAF-4919-BC39-7F531383164A}"/>
              </a:ext>
            </a:extLst>
          </p:cNvPr>
          <p:cNvSpPr>
            <a:spLocks noChangeAspect="1"/>
          </p:cNvSpPr>
          <p:nvPr/>
        </p:nvSpPr>
        <p:spPr>
          <a:xfrm>
            <a:off x="960428" y="1016432"/>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cs typeface="Segoe UI" panose="020B0502040204020203" pitchFamily="34" charset="0"/>
              </a:rPr>
              <a:t>02</a:t>
            </a:r>
            <a:endParaRPr lang="ja-JP" altLang="en-US" sz="3600" dirty="0">
              <a:solidFill>
                <a:schemeClr val="bg1"/>
              </a:solidFill>
              <a:latin typeface="Segoe UI" panose="020B0502040204020203" pitchFamily="34" charset="0"/>
              <a:cs typeface="Segoe UI" panose="020B0502040204020203" pitchFamily="34" charset="0"/>
            </a:endParaRPr>
          </a:p>
        </p:txBody>
      </p:sp>
      <p:sp>
        <p:nvSpPr>
          <p:cNvPr id="9" name="正方形/長方形 8">
            <a:extLst>
              <a:ext uri="{FF2B5EF4-FFF2-40B4-BE49-F238E27FC236}">
                <a16:creationId xmlns:a16="http://schemas.microsoft.com/office/drawing/2014/main" id="{284544E2-71E9-442B-AC34-499585CEDA1D}"/>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12" name="角丸四角形 1">
            <a:extLst>
              <a:ext uri="{FF2B5EF4-FFF2-40B4-BE49-F238E27FC236}">
                <a16:creationId xmlns:a16="http://schemas.microsoft.com/office/drawing/2014/main" id="{743FA248-0EF4-4AEC-A993-E35A80C48345}"/>
              </a:ext>
            </a:extLst>
          </p:cNvPr>
          <p:cNvSpPr/>
          <p:nvPr/>
        </p:nvSpPr>
        <p:spPr>
          <a:xfrm>
            <a:off x="359533" y="2473810"/>
            <a:ext cx="2440394" cy="1080847"/>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4" name="タイトル 1">
            <a:extLst>
              <a:ext uri="{FF2B5EF4-FFF2-40B4-BE49-F238E27FC236}">
                <a16:creationId xmlns:a16="http://schemas.microsoft.com/office/drawing/2014/main" id="{771BFA7B-02B8-456F-A82D-C4492167A638}"/>
              </a:ext>
            </a:extLst>
          </p:cNvPr>
          <p:cNvSpPr txBox="1">
            <a:spLocks/>
          </p:cNvSpPr>
          <p:nvPr/>
        </p:nvSpPr>
        <p:spPr>
          <a:xfrm>
            <a:off x="552493" y="226675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400" b="1" dirty="0">
                <a:solidFill>
                  <a:schemeClr val="bg1"/>
                </a:solidFill>
                <a:latin typeface="メイリオ" panose="020B0604030504040204" pitchFamily="50" charset="-128"/>
                <a:ea typeface="メイリオ" panose="020B0604030504040204" pitchFamily="50" charset="-128"/>
              </a:rPr>
              <a:t>検証・検討の場の名称</a:t>
            </a:r>
            <a:endParaRPr lang="en-US" altLang="ja-JP" sz="1400" b="1" dirty="0">
              <a:solidFill>
                <a:schemeClr val="bg1"/>
              </a:solidFill>
              <a:latin typeface="メイリオ" panose="020B0604030504040204" pitchFamily="50" charset="-128"/>
              <a:ea typeface="メイリオ" panose="020B0604030504040204" pitchFamily="50" charset="-128"/>
            </a:endParaRPr>
          </a:p>
        </p:txBody>
      </p:sp>
      <p:sp>
        <p:nvSpPr>
          <p:cNvPr id="17" name="角丸四角形 1">
            <a:extLst>
              <a:ext uri="{FF2B5EF4-FFF2-40B4-BE49-F238E27FC236}">
                <a16:creationId xmlns:a16="http://schemas.microsoft.com/office/drawing/2014/main" id="{75894484-61C0-4696-88C1-AA2F17843510}"/>
              </a:ext>
            </a:extLst>
          </p:cNvPr>
          <p:cNvSpPr/>
          <p:nvPr/>
        </p:nvSpPr>
        <p:spPr>
          <a:xfrm>
            <a:off x="364147" y="4822381"/>
            <a:ext cx="2440394" cy="10908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8" name="タイトル 1">
            <a:extLst>
              <a:ext uri="{FF2B5EF4-FFF2-40B4-BE49-F238E27FC236}">
                <a16:creationId xmlns:a16="http://schemas.microsoft.com/office/drawing/2014/main" id="{0BE32D83-5A05-4BD1-AC7B-07BE76B42EAD}"/>
              </a:ext>
            </a:extLst>
          </p:cNvPr>
          <p:cNvSpPr txBox="1">
            <a:spLocks/>
          </p:cNvSpPr>
          <p:nvPr/>
        </p:nvSpPr>
        <p:spPr>
          <a:xfrm>
            <a:off x="557108" y="4615324"/>
            <a:ext cx="2054472" cy="469860"/>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地域生活支援拠点等</a:t>
            </a:r>
            <a:endParaRPr lang="en-US" altLang="ja-JP" sz="1200" b="1" dirty="0">
              <a:solidFill>
                <a:schemeClr val="bg1"/>
              </a:solidFill>
              <a:latin typeface="メイリオ" panose="020B0604030504040204" pitchFamily="50" charset="-128"/>
              <a:ea typeface="メイリオ" panose="020B0604030504040204" pitchFamily="50" charset="-128"/>
            </a:endParaRPr>
          </a:p>
          <a:p>
            <a:pPr defTabSz="685783">
              <a:lnSpc>
                <a:spcPct val="100000"/>
              </a:lnSpc>
              <a:defRPr/>
            </a:pPr>
            <a:r>
              <a:rPr lang="ja-JP" altLang="en-US" sz="1200" b="1" dirty="0">
                <a:solidFill>
                  <a:schemeClr val="bg1"/>
                </a:solidFill>
                <a:latin typeface="メイリオ" panose="020B0604030504040204" pitchFamily="50" charset="-128"/>
                <a:ea typeface="メイリオ" panose="020B0604030504040204" pitchFamily="50" charset="-128"/>
              </a:rPr>
              <a:t>コーディネーターの配置</a:t>
            </a:r>
            <a:endParaRPr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20" name="角丸四角形 1">
            <a:extLst>
              <a:ext uri="{FF2B5EF4-FFF2-40B4-BE49-F238E27FC236}">
                <a16:creationId xmlns:a16="http://schemas.microsoft.com/office/drawing/2014/main" id="{EC5ABB0A-CE79-463E-A0CF-F52BBB9DF4A7}"/>
              </a:ext>
            </a:extLst>
          </p:cNvPr>
          <p:cNvSpPr/>
          <p:nvPr/>
        </p:nvSpPr>
        <p:spPr>
          <a:xfrm>
            <a:off x="359533" y="3827191"/>
            <a:ext cx="2440394" cy="728481"/>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1" name="タイトル 1">
            <a:extLst>
              <a:ext uri="{FF2B5EF4-FFF2-40B4-BE49-F238E27FC236}">
                <a16:creationId xmlns:a16="http://schemas.microsoft.com/office/drawing/2014/main" id="{F13989D2-6CE8-4CEE-9C09-9B6F44210125}"/>
              </a:ext>
            </a:extLst>
          </p:cNvPr>
          <p:cNvSpPr txBox="1">
            <a:spLocks/>
          </p:cNvSpPr>
          <p:nvPr/>
        </p:nvSpPr>
        <p:spPr>
          <a:xfrm>
            <a:off x="552493" y="3620133"/>
            <a:ext cx="2054472" cy="414116"/>
          </a:xfrm>
          <a:prstGeom prst="roundRect">
            <a:avLst>
              <a:gd name="adj" fmla="val 49068"/>
            </a:avLst>
          </a:prstGeom>
          <a:solidFill>
            <a:srgbClr val="F59C0B"/>
          </a:solidFill>
        </p:spPr>
        <p:txBody>
          <a:bodyPr vert="horz" lIns="68580" tIns="54000" rIns="68580" bIns="34290" rtlCol="0" anchor="ctr">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開催頻度</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2" name="角丸四角形 1">
            <a:extLst>
              <a:ext uri="{FF2B5EF4-FFF2-40B4-BE49-F238E27FC236}">
                <a16:creationId xmlns:a16="http://schemas.microsoft.com/office/drawing/2014/main" id="{D7FA2747-4FDB-4132-B6EB-D67C41A4270C}"/>
              </a:ext>
            </a:extLst>
          </p:cNvPr>
          <p:cNvSpPr/>
          <p:nvPr/>
        </p:nvSpPr>
        <p:spPr>
          <a:xfrm>
            <a:off x="3118111" y="2473810"/>
            <a:ext cx="5828375" cy="3439466"/>
          </a:xfrm>
          <a:prstGeom prst="roundRect">
            <a:avLst>
              <a:gd name="adj" fmla="val 2940"/>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3" name="タイトル 1">
            <a:extLst>
              <a:ext uri="{FF2B5EF4-FFF2-40B4-BE49-F238E27FC236}">
                <a16:creationId xmlns:a16="http://schemas.microsoft.com/office/drawing/2014/main" id="{B30B75B3-6A61-4F01-AF91-62494F86DE78}"/>
              </a:ext>
            </a:extLst>
          </p:cNvPr>
          <p:cNvSpPr txBox="1">
            <a:spLocks/>
          </p:cNvSpPr>
          <p:nvPr/>
        </p:nvSpPr>
        <p:spPr>
          <a:xfrm>
            <a:off x="3578959" y="2256067"/>
            <a:ext cx="4906679" cy="414116"/>
          </a:xfrm>
          <a:prstGeom prst="roundRect">
            <a:avLst>
              <a:gd name="adj" fmla="val 49068"/>
            </a:avLst>
          </a:prstGeom>
          <a:solidFill>
            <a:srgbClr val="F59C0B"/>
          </a:solidFill>
        </p:spPr>
        <p:txBody>
          <a:bodyPr vert="horz" lIns="68580" tIns="5400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1500" b="1" dirty="0">
                <a:solidFill>
                  <a:schemeClr val="bg1"/>
                </a:solidFill>
                <a:latin typeface="メイリオ" panose="020B0604030504040204" pitchFamily="50" charset="-128"/>
                <a:ea typeface="メイリオ" panose="020B0604030504040204" pitchFamily="50" charset="-128"/>
              </a:rPr>
              <a:t>具体的な内容</a:t>
            </a:r>
            <a:endParaRPr lang="en-US" altLang="ja-JP" sz="1500" b="1" dirty="0">
              <a:solidFill>
                <a:schemeClr val="bg1"/>
              </a:solidFill>
              <a:latin typeface="メイリオ" panose="020B0604030504040204" pitchFamily="50" charset="-128"/>
              <a:ea typeface="メイリオ" panose="020B0604030504040204" pitchFamily="50" charset="-128"/>
            </a:endParaRPr>
          </a:p>
        </p:txBody>
      </p:sp>
      <p:sp>
        <p:nvSpPr>
          <p:cNvPr id="24" name="タイトル 1">
            <a:extLst>
              <a:ext uri="{FF2B5EF4-FFF2-40B4-BE49-F238E27FC236}">
                <a16:creationId xmlns:a16="http://schemas.microsoft.com/office/drawing/2014/main" id="{C58BC26E-763B-4CE6-9470-D39EA3CC24AD}"/>
              </a:ext>
            </a:extLst>
          </p:cNvPr>
          <p:cNvSpPr txBox="1">
            <a:spLocks/>
          </p:cNvSpPr>
          <p:nvPr/>
        </p:nvSpPr>
        <p:spPr>
          <a:xfrm>
            <a:off x="3408057" y="2873626"/>
            <a:ext cx="5170126" cy="177389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テキストが入ります。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D127DE6-322B-4DE0-A117-EB46B5C6A60B}"/>
              </a:ext>
            </a:extLst>
          </p:cNvPr>
          <p:cNvSpPr txBox="1">
            <a:spLocks/>
          </p:cNvSpPr>
          <p:nvPr/>
        </p:nvSpPr>
        <p:spPr>
          <a:xfrm>
            <a:off x="527272" y="4080482"/>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6" name="タイトル 1">
            <a:extLst>
              <a:ext uri="{FF2B5EF4-FFF2-40B4-BE49-F238E27FC236}">
                <a16:creationId xmlns:a16="http://schemas.microsoft.com/office/drawing/2014/main" id="{00432453-1E5B-4F3B-83D5-BA533CE43944}"/>
              </a:ext>
            </a:extLst>
          </p:cNvPr>
          <p:cNvSpPr txBox="1">
            <a:spLocks/>
          </p:cNvSpPr>
          <p:nvPr/>
        </p:nvSpPr>
        <p:spPr>
          <a:xfrm>
            <a:off x="565817" y="2918266"/>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8" name="タイトル 1">
            <a:extLst>
              <a:ext uri="{FF2B5EF4-FFF2-40B4-BE49-F238E27FC236}">
                <a16:creationId xmlns:a16="http://schemas.microsoft.com/office/drawing/2014/main" id="{A4B58297-669B-4AD5-A7CB-2BBED697883F}"/>
              </a:ext>
            </a:extLst>
          </p:cNvPr>
          <p:cNvSpPr txBox="1">
            <a:spLocks/>
          </p:cNvSpPr>
          <p:nvPr/>
        </p:nvSpPr>
        <p:spPr>
          <a:xfrm>
            <a:off x="3447235" y="4793462"/>
            <a:ext cx="5170126" cy="524805"/>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テキストが入ります。</a:t>
            </a:r>
          </a:p>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　</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7" name="タイトル 1">
            <a:extLst>
              <a:ext uri="{FF2B5EF4-FFF2-40B4-BE49-F238E27FC236}">
                <a16:creationId xmlns:a16="http://schemas.microsoft.com/office/drawing/2014/main" id="{B31C0680-B7D4-45C6-8054-86950F5B86B5}"/>
              </a:ext>
            </a:extLst>
          </p:cNvPr>
          <p:cNvSpPr txBox="1">
            <a:spLocks/>
          </p:cNvSpPr>
          <p:nvPr/>
        </p:nvSpPr>
        <p:spPr>
          <a:xfrm>
            <a:off x="539552" y="5310230"/>
            <a:ext cx="2256422" cy="567042"/>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05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05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スライド番号プレースホルダー 5">
            <a:extLst>
              <a:ext uri="{FF2B5EF4-FFF2-40B4-BE49-F238E27FC236}">
                <a16:creationId xmlns:a16="http://schemas.microsoft.com/office/drawing/2014/main" id="{ADF12245-A631-49DB-9C53-BD8A0EF6F9A7}"/>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6</a:t>
            </a:fld>
            <a:endParaRPr kumimoji="1" lang="ja-JP" altLang="en-US"/>
          </a:p>
        </p:txBody>
      </p:sp>
    </p:spTree>
    <p:extLst>
      <p:ext uri="{BB962C8B-B14F-4D97-AF65-F5344CB8AC3E}">
        <p14:creationId xmlns:p14="http://schemas.microsoft.com/office/powerpoint/2010/main" val="3384607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515392" y="2325292"/>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5" name="角丸四角形 4">
            <a:extLst>
              <a:ext uri="{FF2B5EF4-FFF2-40B4-BE49-F238E27FC236}">
                <a16:creationId xmlns:a16="http://schemas.microsoft.com/office/drawing/2014/main" id="{45552D4E-0F2B-25F7-9FFC-D0B22D28BD69}"/>
              </a:ext>
            </a:extLst>
          </p:cNvPr>
          <p:cNvSpPr/>
          <p:nvPr/>
        </p:nvSpPr>
        <p:spPr>
          <a:xfrm>
            <a:off x="3356884" y="2325291"/>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9" name="円/楕円 8">
            <a:extLst>
              <a:ext uri="{FF2B5EF4-FFF2-40B4-BE49-F238E27FC236}">
                <a16:creationId xmlns:a16="http://schemas.microsoft.com/office/drawing/2014/main" id="{ABE8E72B-85A6-FA41-FBA0-19EF4602FC40}"/>
              </a:ext>
            </a:extLst>
          </p:cNvPr>
          <p:cNvSpPr/>
          <p:nvPr/>
        </p:nvSpPr>
        <p:spPr>
          <a:xfrm>
            <a:off x="4244186" y="1975285"/>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0" name="角丸四角形 9">
            <a:extLst>
              <a:ext uri="{FF2B5EF4-FFF2-40B4-BE49-F238E27FC236}">
                <a16:creationId xmlns:a16="http://schemas.microsoft.com/office/drawing/2014/main" id="{C9071085-FC83-7E3D-153A-AB2D9A3F5617}"/>
              </a:ext>
            </a:extLst>
          </p:cNvPr>
          <p:cNvSpPr/>
          <p:nvPr/>
        </p:nvSpPr>
        <p:spPr>
          <a:xfrm>
            <a:off x="6198374" y="2325290"/>
            <a:ext cx="2440394" cy="3215595"/>
          </a:xfrm>
          <a:prstGeom prst="roundRect">
            <a:avLst>
              <a:gd name="adj" fmla="val 5758"/>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chemeClr val="bg1"/>
              </a:solidFill>
              <a:latin typeface="游ゴシック" panose="020F0502020204030204"/>
              <a:ea typeface="游ゴシック" panose="020B0400000000000000" pitchFamily="50" charset="-128"/>
            </a:endParaRPr>
          </a:p>
        </p:txBody>
      </p:sp>
      <p:sp>
        <p:nvSpPr>
          <p:cNvPr id="12" name="円/楕円 11">
            <a:extLst>
              <a:ext uri="{FF2B5EF4-FFF2-40B4-BE49-F238E27FC236}">
                <a16:creationId xmlns:a16="http://schemas.microsoft.com/office/drawing/2014/main" id="{6BF01045-C8EE-51BE-3136-DDED16F14D12}"/>
              </a:ext>
            </a:extLst>
          </p:cNvPr>
          <p:cNvSpPr/>
          <p:nvPr/>
        </p:nvSpPr>
        <p:spPr>
          <a:xfrm>
            <a:off x="7085677" y="1983208"/>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3</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733222"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小見出し</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631025" y="3201354"/>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19" name="タイトル 1">
            <a:extLst>
              <a:ext uri="{FF2B5EF4-FFF2-40B4-BE49-F238E27FC236}">
                <a16:creationId xmlns:a16="http://schemas.microsoft.com/office/drawing/2014/main" id="{D52E1117-F3FE-7DF6-441A-B0FA7ABB00E2}"/>
              </a:ext>
            </a:extLst>
          </p:cNvPr>
          <p:cNvSpPr txBox="1">
            <a:spLocks/>
          </p:cNvSpPr>
          <p:nvPr/>
        </p:nvSpPr>
        <p:spPr>
          <a:xfrm>
            <a:off x="3544764" y="2724487"/>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小見出し</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0" name="タイトル 1">
            <a:extLst>
              <a:ext uri="{FF2B5EF4-FFF2-40B4-BE49-F238E27FC236}">
                <a16:creationId xmlns:a16="http://schemas.microsoft.com/office/drawing/2014/main" id="{EECECC2F-082B-91D3-C27B-B510740B0DF6}"/>
              </a:ext>
            </a:extLst>
          </p:cNvPr>
          <p:cNvSpPr txBox="1">
            <a:spLocks/>
          </p:cNvSpPr>
          <p:nvPr/>
        </p:nvSpPr>
        <p:spPr>
          <a:xfrm>
            <a:off x="3442567" y="3201354"/>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1" name="タイトル 1">
            <a:extLst>
              <a:ext uri="{FF2B5EF4-FFF2-40B4-BE49-F238E27FC236}">
                <a16:creationId xmlns:a16="http://schemas.microsoft.com/office/drawing/2014/main" id="{917B03A7-B6B4-1D95-C4AB-7E3DD82200F3}"/>
              </a:ext>
            </a:extLst>
          </p:cNvPr>
          <p:cNvSpPr txBox="1">
            <a:spLocks/>
          </p:cNvSpPr>
          <p:nvPr/>
        </p:nvSpPr>
        <p:spPr>
          <a:xfrm>
            <a:off x="6320008" y="2708722"/>
            <a:ext cx="2054472" cy="4141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小見出し</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2" name="タイトル 1">
            <a:extLst>
              <a:ext uri="{FF2B5EF4-FFF2-40B4-BE49-F238E27FC236}">
                <a16:creationId xmlns:a16="http://schemas.microsoft.com/office/drawing/2014/main" id="{10BF9D52-FF85-F06F-B5B4-B6CCBE9F8D5C}"/>
              </a:ext>
            </a:extLst>
          </p:cNvPr>
          <p:cNvSpPr txBox="1">
            <a:spLocks/>
          </p:cNvSpPr>
          <p:nvPr/>
        </p:nvSpPr>
        <p:spPr>
          <a:xfrm>
            <a:off x="6217811" y="3185589"/>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1433075" y="195245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latin typeface="メイリオ" panose="020B0604030504040204" pitchFamily="50" charset="-128"/>
                <a:ea typeface="メイリオ" panose="020B0604030504040204" pitchFamily="50" charset="-128"/>
              </a:rPr>
              <a:t>　　</a:t>
            </a:r>
            <a:endParaRPr lang="ja-JP" altLang="en-US" sz="2100" b="1" dirty="0">
              <a:solidFill>
                <a:srgbClr val="FFFDE1"/>
              </a:solidFill>
              <a:latin typeface="メイリオ" panose="020B0604030504040204" pitchFamily="50" charset="-128"/>
              <a:ea typeface="メイリオ" panose="020B0604030504040204" pitchFamily="50" charset="-128"/>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3" y="1208458"/>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スライド番号プレースホルダー 5">
            <a:extLst>
              <a:ext uri="{FF2B5EF4-FFF2-40B4-BE49-F238E27FC236}">
                <a16:creationId xmlns:a16="http://schemas.microsoft.com/office/drawing/2014/main" id="{603F1994-73ED-447D-B364-2DD5346A4044}"/>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7</a:t>
            </a:fld>
            <a:endParaRPr kumimoji="1" lang="ja-JP" altLang="en-US"/>
          </a:p>
        </p:txBody>
      </p:sp>
    </p:spTree>
    <p:extLst>
      <p:ext uri="{BB962C8B-B14F-4D97-AF65-F5344CB8AC3E}">
        <p14:creationId xmlns:p14="http://schemas.microsoft.com/office/powerpoint/2010/main" val="85048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6DF58B5-4348-3BBD-6EF2-4048E2645685}"/>
              </a:ext>
            </a:extLst>
          </p:cNvPr>
          <p:cNvSpPr/>
          <p:nvPr/>
        </p:nvSpPr>
        <p:spPr>
          <a:xfrm>
            <a:off x="0" y="857250"/>
            <a:ext cx="231399"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srgbClr val="D99E29"/>
              </a:solidFill>
              <a:latin typeface="游ゴシック" panose="020F0502020204030204"/>
              <a:ea typeface="游ゴシック" panose="020B0400000000000000" pitchFamily="50" charset="-128"/>
            </a:endParaRPr>
          </a:p>
        </p:txBody>
      </p:sp>
      <p:sp>
        <p:nvSpPr>
          <p:cNvPr id="2" name="角丸四角形 1">
            <a:extLst>
              <a:ext uri="{FF2B5EF4-FFF2-40B4-BE49-F238E27FC236}">
                <a16:creationId xmlns:a16="http://schemas.microsoft.com/office/drawing/2014/main" id="{2EE94C60-AAF5-CD4B-6707-5AC966056DEE}"/>
              </a:ext>
            </a:extLst>
          </p:cNvPr>
          <p:cNvSpPr/>
          <p:nvPr/>
        </p:nvSpPr>
        <p:spPr>
          <a:xfrm>
            <a:off x="608496" y="2382003"/>
            <a:ext cx="8161064" cy="1242137"/>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17" name="タイトル 1">
            <a:extLst>
              <a:ext uri="{FF2B5EF4-FFF2-40B4-BE49-F238E27FC236}">
                <a16:creationId xmlns:a16="http://schemas.microsoft.com/office/drawing/2014/main" id="{D9C1A2DE-5D16-D410-6936-CBFFAEE38C1A}"/>
              </a:ext>
            </a:extLst>
          </p:cNvPr>
          <p:cNvSpPr txBox="1">
            <a:spLocks/>
          </p:cNvSpPr>
          <p:nvPr/>
        </p:nvSpPr>
        <p:spPr>
          <a:xfrm>
            <a:off x="832975" y="2821312"/>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小見出し</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18" name="タイトル 1">
            <a:extLst>
              <a:ext uri="{FF2B5EF4-FFF2-40B4-BE49-F238E27FC236}">
                <a16:creationId xmlns:a16="http://schemas.microsoft.com/office/drawing/2014/main" id="{767AE674-A1D5-076D-24AF-4D0C0B4E1556}"/>
              </a:ext>
            </a:extLst>
          </p:cNvPr>
          <p:cNvSpPr txBox="1">
            <a:spLocks/>
          </p:cNvSpPr>
          <p:nvPr/>
        </p:nvSpPr>
        <p:spPr>
          <a:xfrm>
            <a:off x="2778194" y="2774484"/>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23" name="円/楕円 22">
            <a:extLst>
              <a:ext uri="{FF2B5EF4-FFF2-40B4-BE49-F238E27FC236}">
                <a16:creationId xmlns:a16="http://schemas.microsoft.com/office/drawing/2014/main" id="{99941390-5261-4EBC-0C9E-2CE771A61CE5}"/>
              </a:ext>
            </a:extLst>
          </p:cNvPr>
          <p:cNvSpPr/>
          <p:nvPr/>
        </p:nvSpPr>
        <p:spPr>
          <a:xfrm>
            <a:off x="265102" y="2634506"/>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1</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24" name="角丸四角形 1">
            <a:extLst>
              <a:ext uri="{FF2B5EF4-FFF2-40B4-BE49-F238E27FC236}">
                <a16:creationId xmlns:a16="http://schemas.microsoft.com/office/drawing/2014/main" id="{50BA4E58-AE68-4F0D-B1D0-796A26A9FD70}"/>
              </a:ext>
            </a:extLst>
          </p:cNvPr>
          <p:cNvSpPr/>
          <p:nvPr/>
        </p:nvSpPr>
        <p:spPr>
          <a:xfrm>
            <a:off x="1140576" y="1106742"/>
            <a:ext cx="6862847" cy="810000"/>
          </a:xfrm>
          <a:prstGeom prst="roundRect">
            <a:avLst>
              <a:gd name="adj" fmla="val 21554"/>
            </a:avLst>
          </a:prstGeom>
          <a:solidFill>
            <a:srgbClr val="F59C0B"/>
          </a:solidFill>
          <a:ln w="571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100" b="1" dirty="0"/>
              <a:t>　　</a:t>
            </a:r>
            <a:endParaRPr lang="ja-JP" altLang="en-US" sz="2100" b="1" dirty="0">
              <a:solidFill>
                <a:srgbClr val="FFFDE1"/>
              </a:solidFill>
            </a:endParaRPr>
          </a:p>
        </p:txBody>
      </p:sp>
      <p:sp>
        <p:nvSpPr>
          <p:cNvPr id="25" name="タイトル 1">
            <a:extLst>
              <a:ext uri="{FF2B5EF4-FFF2-40B4-BE49-F238E27FC236}">
                <a16:creationId xmlns:a16="http://schemas.microsoft.com/office/drawing/2014/main" id="{3A8BE68F-1C25-4D8F-A370-D9247A64F4B7}"/>
              </a:ext>
            </a:extLst>
          </p:cNvPr>
          <p:cNvSpPr txBox="1">
            <a:spLocks/>
          </p:cNvSpPr>
          <p:nvPr/>
        </p:nvSpPr>
        <p:spPr>
          <a:xfrm>
            <a:off x="2182892" y="1258187"/>
            <a:ext cx="4457713" cy="669974"/>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3300" b="1" dirty="0">
                <a:solidFill>
                  <a:schemeClr val="bg1"/>
                </a:solidFill>
                <a:latin typeface="メイリオ" panose="020B0604030504040204" pitchFamily="50" charset="-128"/>
                <a:ea typeface="メイリオ" panose="020B0604030504040204" pitchFamily="50" charset="-128"/>
              </a:rPr>
              <a:t>取組み</a:t>
            </a:r>
            <a:endParaRPr lang="en-US" altLang="ja-JP" sz="3300" b="1" dirty="0">
              <a:solidFill>
                <a:schemeClr val="bg1"/>
              </a:solidFill>
              <a:latin typeface="メイリオ" panose="020B0604030504040204" pitchFamily="50" charset="-128"/>
              <a:ea typeface="メイリオ" panose="020B0604030504040204" pitchFamily="50" charset="-128"/>
            </a:endParaRPr>
          </a:p>
        </p:txBody>
      </p:sp>
      <p:sp>
        <p:nvSpPr>
          <p:cNvPr id="27" name="楕円 26">
            <a:hlinkClick r:id="rId3" action="ppaction://hlinksldjump"/>
            <a:extLst>
              <a:ext uri="{FF2B5EF4-FFF2-40B4-BE49-F238E27FC236}">
                <a16:creationId xmlns:a16="http://schemas.microsoft.com/office/drawing/2014/main" id="{581E6311-241F-4F35-825A-1A51D2309E5D}"/>
              </a:ext>
            </a:extLst>
          </p:cNvPr>
          <p:cNvSpPr>
            <a:spLocks noChangeAspect="1"/>
          </p:cNvSpPr>
          <p:nvPr/>
        </p:nvSpPr>
        <p:spPr>
          <a:xfrm>
            <a:off x="774216" y="985577"/>
            <a:ext cx="999000" cy="999000"/>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Segoe UI" panose="020B0502040204020203" pitchFamily="34" charset="0"/>
                <a:ea typeface="メイリオ" panose="020B0604030504040204" pitchFamily="50" charset="-128"/>
                <a:cs typeface="Segoe UI" panose="020B0502040204020203" pitchFamily="34" charset="0"/>
              </a:rPr>
              <a:t>03</a:t>
            </a:r>
            <a:endParaRPr lang="ja-JP" altLang="en-US" sz="3600" dirty="0">
              <a:solidFill>
                <a:schemeClr val="bg1"/>
              </a:solidFill>
              <a:latin typeface="Segoe UI" panose="020B0502040204020203" pitchFamily="34" charset="0"/>
              <a:ea typeface="メイリオ" panose="020B0604030504040204" pitchFamily="50" charset="-128"/>
              <a:cs typeface="Segoe UI" panose="020B0502040204020203" pitchFamily="34" charset="0"/>
            </a:endParaRPr>
          </a:p>
        </p:txBody>
      </p:sp>
      <p:sp>
        <p:nvSpPr>
          <p:cNvPr id="26" name="角丸四角形 1">
            <a:extLst>
              <a:ext uri="{FF2B5EF4-FFF2-40B4-BE49-F238E27FC236}">
                <a16:creationId xmlns:a16="http://schemas.microsoft.com/office/drawing/2014/main" id="{F698F395-27B3-40BA-BC86-0583CAFC50F8}"/>
              </a:ext>
            </a:extLst>
          </p:cNvPr>
          <p:cNvSpPr/>
          <p:nvPr/>
        </p:nvSpPr>
        <p:spPr>
          <a:xfrm>
            <a:off x="626019" y="4175330"/>
            <a:ext cx="8161064" cy="1242137"/>
          </a:xfrm>
          <a:prstGeom prst="roundRect">
            <a:avLst>
              <a:gd name="adj" fmla="val 14961"/>
            </a:avLst>
          </a:prstGeom>
          <a:solidFill>
            <a:schemeClr val="bg1"/>
          </a:solidFill>
          <a:ln w="3810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endParaRPr lang="ja-JP" altLang="en-US" sz="1350">
              <a:solidFill>
                <a:prstClr val="white"/>
              </a:solidFill>
              <a:latin typeface="游ゴシック" panose="020F0502020204030204"/>
              <a:ea typeface="游ゴシック" panose="020B0400000000000000" pitchFamily="50" charset="-128"/>
            </a:endParaRPr>
          </a:p>
        </p:txBody>
      </p:sp>
      <p:sp>
        <p:nvSpPr>
          <p:cNvPr id="28" name="タイトル 1">
            <a:extLst>
              <a:ext uri="{FF2B5EF4-FFF2-40B4-BE49-F238E27FC236}">
                <a16:creationId xmlns:a16="http://schemas.microsoft.com/office/drawing/2014/main" id="{029575F4-0E45-4767-A258-4E7BCC89268B}"/>
              </a:ext>
            </a:extLst>
          </p:cNvPr>
          <p:cNvSpPr txBox="1">
            <a:spLocks/>
          </p:cNvSpPr>
          <p:nvPr/>
        </p:nvSpPr>
        <p:spPr>
          <a:xfrm>
            <a:off x="850498" y="4614640"/>
            <a:ext cx="2054472" cy="41411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defTabSz="685783">
              <a:lnSpc>
                <a:spcPct val="100000"/>
              </a:lnSpc>
              <a:defRPr/>
            </a:pPr>
            <a:r>
              <a:rPr lang="ja-JP" altLang="en-US" sz="2100" b="1" dirty="0">
                <a:solidFill>
                  <a:prstClr val="black"/>
                </a:solidFill>
                <a:latin typeface="メイリオ" panose="020B0604030504040204" pitchFamily="50" charset="-128"/>
                <a:ea typeface="メイリオ" panose="020B0604030504040204" pitchFamily="50" charset="-128"/>
              </a:rPr>
              <a:t>小見出し</a:t>
            </a:r>
            <a:endParaRPr lang="en-US" altLang="ja-JP" sz="2100" b="1" dirty="0">
              <a:solidFill>
                <a:prstClr val="black"/>
              </a:solidFill>
              <a:latin typeface="メイリオ" panose="020B0604030504040204" pitchFamily="50" charset="-128"/>
              <a:ea typeface="メイリオ" panose="020B0604030504040204" pitchFamily="50" charset="-128"/>
            </a:endParaRPr>
          </a:p>
        </p:txBody>
      </p:sp>
      <p:sp>
        <p:nvSpPr>
          <p:cNvPr id="29" name="タイトル 1">
            <a:extLst>
              <a:ext uri="{FF2B5EF4-FFF2-40B4-BE49-F238E27FC236}">
                <a16:creationId xmlns:a16="http://schemas.microsoft.com/office/drawing/2014/main" id="{14AE2309-CA60-42F6-BB3B-0DEF8619EF19}"/>
              </a:ext>
            </a:extLst>
          </p:cNvPr>
          <p:cNvSpPr txBox="1">
            <a:spLocks/>
          </p:cNvSpPr>
          <p:nvPr/>
        </p:nvSpPr>
        <p:spPr>
          <a:xfrm>
            <a:off x="2795717" y="4567811"/>
            <a:ext cx="2256422" cy="1032558"/>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a:p>
            <a:pPr algn="l" defTabSz="685783">
              <a:lnSpc>
                <a:spcPct val="100000"/>
              </a:lnSpc>
              <a:defRPr/>
            </a:pPr>
            <a:r>
              <a:rPr lang="ja-JP" altLang="en-US" sz="1200" dirty="0">
                <a:solidFill>
                  <a:srgbClr val="44546A">
                    <a:lumMod val="50000"/>
                  </a:srgbClr>
                </a:solidFill>
                <a:latin typeface="メイリオ" panose="020B0604030504040204" pitchFamily="50" charset="-128"/>
                <a:ea typeface="メイリオ" panose="020B0604030504040204" pitchFamily="50" charset="-128"/>
              </a:rPr>
              <a:t>テキストが入ります。</a:t>
            </a:r>
            <a:endParaRPr lang="en-US" altLang="ja-JP" sz="1200" dirty="0">
              <a:solidFill>
                <a:srgbClr val="44546A">
                  <a:lumMod val="50000"/>
                </a:srgbClr>
              </a:solidFill>
              <a:latin typeface="メイリオ" panose="020B0604030504040204" pitchFamily="50" charset="-128"/>
              <a:ea typeface="メイリオ" panose="020B0604030504040204" pitchFamily="50" charset="-128"/>
            </a:endParaRPr>
          </a:p>
        </p:txBody>
      </p:sp>
      <p:sp>
        <p:nvSpPr>
          <p:cNvPr id="30" name="円/楕円 22">
            <a:extLst>
              <a:ext uri="{FF2B5EF4-FFF2-40B4-BE49-F238E27FC236}">
                <a16:creationId xmlns:a16="http://schemas.microsoft.com/office/drawing/2014/main" id="{3A62BE9F-F21A-4C2E-A9EE-8BE8C90E40D8}"/>
              </a:ext>
            </a:extLst>
          </p:cNvPr>
          <p:cNvSpPr/>
          <p:nvPr/>
        </p:nvSpPr>
        <p:spPr>
          <a:xfrm>
            <a:off x="282625" y="4427834"/>
            <a:ext cx="680283" cy="680283"/>
          </a:xfrm>
          <a:prstGeom prst="ellipse">
            <a:avLst/>
          </a:prstGeom>
          <a:solidFill>
            <a:srgbClr val="F59C0B"/>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en-US" altLang="ja-JP"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rPr>
              <a:t>2</a:t>
            </a:r>
            <a:endParaRPr lang="ja-JP" altLang="en-US" sz="3000" b="1" dirty="0">
              <a:solidFill>
                <a:schemeClr val="bg1"/>
              </a:solidFill>
              <a:latin typeface="Segoe UI" panose="020B0502040204020203" pitchFamily="34" charset="0"/>
              <a:ea typeface="游ゴシック" panose="020B0400000000000000" pitchFamily="50" charset="-128"/>
              <a:cs typeface="Segoe UI" panose="020B0502040204020203" pitchFamily="34" charset="0"/>
            </a:endParaRPr>
          </a:p>
        </p:txBody>
      </p:sp>
      <p:sp>
        <p:nvSpPr>
          <p:cNvPr id="14" name="スライド番号プレースホルダー 5">
            <a:extLst>
              <a:ext uri="{FF2B5EF4-FFF2-40B4-BE49-F238E27FC236}">
                <a16:creationId xmlns:a16="http://schemas.microsoft.com/office/drawing/2014/main" id="{388F94E1-BE2C-46AF-BC31-F5EE274A02ED}"/>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8</a:t>
            </a:fld>
            <a:endParaRPr kumimoji="1" lang="ja-JP" altLang="en-US"/>
          </a:p>
        </p:txBody>
      </p:sp>
    </p:spTree>
    <p:extLst>
      <p:ext uri="{BB962C8B-B14F-4D97-AF65-F5344CB8AC3E}">
        <p14:creationId xmlns:p14="http://schemas.microsoft.com/office/powerpoint/2010/main" val="3446305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楕円 16">
            <a:extLst>
              <a:ext uri="{FF2B5EF4-FFF2-40B4-BE49-F238E27FC236}">
                <a16:creationId xmlns:a16="http://schemas.microsoft.com/office/drawing/2014/main" id="{16A7AD72-6DFE-4FB6-BC8E-2F873043C896}"/>
              </a:ext>
            </a:extLst>
          </p:cNvPr>
          <p:cNvSpPr/>
          <p:nvPr/>
        </p:nvSpPr>
        <p:spPr>
          <a:xfrm>
            <a:off x="6955004"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03</a:t>
            </a:r>
            <a:endParaRPr lang="ja-JP" altLang="en-US" sz="3600" dirty="0">
              <a:solidFill>
                <a:schemeClr val="bg1"/>
              </a:solidFill>
              <a:latin typeface="+mj-lt"/>
            </a:endParaRPr>
          </a:p>
        </p:txBody>
      </p:sp>
      <p:sp>
        <p:nvSpPr>
          <p:cNvPr id="7" name="楕円 6">
            <a:hlinkClick r:id="rId3" action="ppaction://hlinksldjump"/>
            <a:extLst>
              <a:ext uri="{FF2B5EF4-FFF2-40B4-BE49-F238E27FC236}">
                <a16:creationId xmlns:a16="http://schemas.microsoft.com/office/drawing/2014/main" id="{C3194EEB-9EC8-BA88-BEE2-7390BBE8EF6C}"/>
              </a:ext>
            </a:extLst>
          </p:cNvPr>
          <p:cNvSpPr/>
          <p:nvPr/>
        </p:nvSpPr>
        <p:spPr>
          <a:xfrm>
            <a:off x="2627747" y="233666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01</a:t>
            </a:r>
            <a:endParaRPr lang="ja-JP" altLang="en-US" sz="3600" dirty="0">
              <a:solidFill>
                <a:schemeClr val="bg1"/>
              </a:solidFill>
              <a:latin typeface="+mj-lt"/>
            </a:endParaRPr>
          </a:p>
        </p:txBody>
      </p:sp>
      <p:sp>
        <p:nvSpPr>
          <p:cNvPr id="8" name="タイトル 1">
            <a:extLst>
              <a:ext uri="{FF2B5EF4-FFF2-40B4-BE49-F238E27FC236}">
                <a16:creationId xmlns:a16="http://schemas.microsoft.com/office/drawing/2014/main" id="{C50E7355-7A27-644A-4B2D-93FF0DFC2468}"/>
              </a:ext>
            </a:extLst>
          </p:cNvPr>
          <p:cNvSpPr txBox="1">
            <a:spLocks/>
          </p:cNvSpPr>
          <p:nvPr/>
        </p:nvSpPr>
        <p:spPr>
          <a:xfrm>
            <a:off x="2345785" y="4091247"/>
            <a:ext cx="2089127" cy="687315"/>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窓口</a:t>
            </a:r>
            <a:endParaRPr lang="en-US" altLang="ja-JP" sz="1800" b="1" dirty="0">
              <a:solidFill>
                <a:srgbClr val="F59C0B"/>
              </a:solidFill>
              <a:latin typeface="+mn-ea"/>
              <a:ea typeface="+mn-ea"/>
            </a:endParaRPr>
          </a:p>
        </p:txBody>
      </p:sp>
      <p:sp>
        <p:nvSpPr>
          <p:cNvPr id="9" name="タイトル 1">
            <a:extLst>
              <a:ext uri="{FF2B5EF4-FFF2-40B4-BE49-F238E27FC236}">
                <a16:creationId xmlns:a16="http://schemas.microsoft.com/office/drawing/2014/main" id="{DD19519E-51F4-4043-4731-BF0D712162D5}"/>
              </a:ext>
            </a:extLst>
          </p:cNvPr>
          <p:cNvSpPr txBox="1">
            <a:spLocks/>
          </p:cNvSpPr>
          <p:nvPr/>
        </p:nvSpPr>
        <p:spPr>
          <a:xfrm>
            <a:off x="2380597" y="4849623"/>
            <a:ext cx="2089127" cy="797490"/>
          </a:xfrm>
          <a:prstGeom prst="rect">
            <a:avLst/>
          </a:prstGeom>
        </p:spPr>
        <p:txBody>
          <a:bodyPr vert="horz" lIns="68580" tIns="34290" rIns="68580" bIns="34290" rtlCol="0" anchor="t">
            <a:normAutofit lnSpcReduction="1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地域生活支援拠点等に関するお問い合わせはこちらです。（</a:t>
            </a:r>
            <a:r>
              <a:rPr lang="en-US" altLang="ja-JP" sz="1200" dirty="0">
                <a:latin typeface="+mn-ea"/>
                <a:ea typeface="+mn-ea"/>
              </a:rPr>
              <a:t>※</a:t>
            </a:r>
            <a:r>
              <a:rPr lang="ja-JP" altLang="en-US" sz="1200" dirty="0">
                <a:latin typeface="+mn-ea"/>
                <a:ea typeface="+mn-ea"/>
              </a:rPr>
              <a:t>緊急時の連絡先ではありません）</a:t>
            </a:r>
            <a:endParaRPr lang="en-US" altLang="ja-JP" sz="1200" dirty="0">
              <a:latin typeface="+mn-ea"/>
              <a:ea typeface="+mn-ea"/>
            </a:endParaRPr>
          </a:p>
        </p:txBody>
      </p:sp>
      <p:sp>
        <p:nvSpPr>
          <p:cNvPr id="36" name="タイトル 1">
            <a:extLst>
              <a:ext uri="{FF2B5EF4-FFF2-40B4-BE49-F238E27FC236}">
                <a16:creationId xmlns:a16="http://schemas.microsoft.com/office/drawing/2014/main" id="{B305AA47-E314-4D0B-CBD5-2C0E4A245FB0}"/>
              </a:ext>
            </a:extLst>
          </p:cNvPr>
          <p:cNvSpPr txBox="1">
            <a:spLocks/>
          </p:cNvSpPr>
          <p:nvPr/>
        </p:nvSpPr>
        <p:spPr>
          <a:xfrm>
            <a:off x="4479690" y="4091245"/>
            <a:ext cx="2218196"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運用状況の</a:t>
            </a:r>
            <a:endParaRPr lang="en-US" altLang="ja-JP" sz="1800" b="1" dirty="0">
              <a:solidFill>
                <a:srgbClr val="F59C0B"/>
              </a:solidFill>
              <a:latin typeface="+mn-ea"/>
              <a:ea typeface="+mn-ea"/>
            </a:endParaRPr>
          </a:p>
          <a:p>
            <a:pPr>
              <a:lnSpc>
                <a:spcPts val="2250"/>
              </a:lnSpc>
            </a:pPr>
            <a:r>
              <a:rPr lang="ja-JP" altLang="en-US" sz="1800" b="1" dirty="0">
                <a:solidFill>
                  <a:srgbClr val="F59C0B"/>
                </a:solidFill>
                <a:latin typeface="+mn-ea"/>
                <a:ea typeface="+mn-ea"/>
              </a:rPr>
              <a:t>検証・検討</a:t>
            </a:r>
            <a:endParaRPr lang="en-US" altLang="ja-JP" sz="1800" b="1" dirty="0">
              <a:solidFill>
                <a:srgbClr val="F59C0B"/>
              </a:solidFill>
              <a:latin typeface="+mn-ea"/>
              <a:ea typeface="+mn-ea"/>
            </a:endParaRPr>
          </a:p>
        </p:txBody>
      </p:sp>
      <p:sp>
        <p:nvSpPr>
          <p:cNvPr id="37" name="タイトル 1">
            <a:extLst>
              <a:ext uri="{FF2B5EF4-FFF2-40B4-BE49-F238E27FC236}">
                <a16:creationId xmlns:a16="http://schemas.microsoft.com/office/drawing/2014/main" id="{509B671B-A2A9-4D51-F9C8-B863A7F59ABC}"/>
              </a:ext>
            </a:extLst>
          </p:cNvPr>
          <p:cNvSpPr txBox="1">
            <a:spLocks/>
          </p:cNvSpPr>
          <p:nvPr/>
        </p:nvSpPr>
        <p:spPr>
          <a:xfrm>
            <a:off x="4544225" y="4843227"/>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地域生活支援拠点等の運用状況の検証・検討について掲載しています。</a:t>
            </a:r>
            <a:endParaRPr lang="en-US" altLang="ja-JP" sz="1200" dirty="0">
              <a:latin typeface="+mn-ea"/>
              <a:ea typeface="+mn-ea"/>
            </a:endParaRPr>
          </a:p>
        </p:txBody>
      </p:sp>
      <p:sp>
        <p:nvSpPr>
          <p:cNvPr id="39" name="タイトル 1">
            <a:extLst>
              <a:ext uri="{FF2B5EF4-FFF2-40B4-BE49-F238E27FC236}">
                <a16:creationId xmlns:a16="http://schemas.microsoft.com/office/drawing/2014/main" id="{F4419BFB-C12D-7629-A5F6-F663479A77AA}"/>
              </a:ext>
            </a:extLst>
          </p:cNvPr>
          <p:cNvSpPr txBox="1">
            <a:spLocks/>
          </p:cNvSpPr>
          <p:nvPr/>
        </p:nvSpPr>
        <p:spPr>
          <a:xfrm>
            <a:off x="6842470" y="4091245"/>
            <a:ext cx="1819892" cy="687316"/>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ts val="2250"/>
              </a:lnSpc>
            </a:pPr>
            <a:r>
              <a:rPr lang="ja-JP" altLang="en-US" sz="1800" b="1" dirty="0">
                <a:solidFill>
                  <a:srgbClr val="F59C0B"/>
                </a:solidFill>
                <a:latin typeface="+mn-ea"/>
                <a:ea typeface="+mn-ea"/>
              </a:rPr>
              <a:t>取組み</a:t>
            </a:r>
            <a:endParaRPr lang="en-US" altLang="ja-JP" sz="1800" b="1" dirty="0">
              <a:solidFill>
                <a:srgbClr val="F59C0B"/>
              </a:solidFill>
              <a:latin typeface="+mn-ea"/>
              <a:ea typeface="+mn-ea"/>
            </a:endParaRPr>
          </a:p>
        </p:txBody>
      </p:sp>
      <p:sp>
        <p:nvSpPr>
          <p:cNvPr id="40" name="タイトル 1">
            <a:extLst>
              <a:ext uri="{FF2B5EF4-FFF2-40B4-BE49-F238E27FC236}">
                <a16:creationId xmlns:a16="http://schemas.microsoft.com/office/drawing/2014/main" id="{717CC069-A3B9-354F-B39D-7073AE2AD453}"/>
              </a:ext>
            </a:extLst>
          </p:cNvPr>
          <p:cNvSpPr txBox="1">
            <a:spLocks/>
          </p:cNvSpPr>
          <p:nvPr/>
        </p:nvSpPr>
        <p:spPr>
          <a:xfrm>
            <a:off x="6707853" y="4836831"/>
            <a:ext cx="2089127" cy="797490"/>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地域生活支援拠点等についての取組みを掲載しています。</a:t>
            </a:r>
            <a:endParaRPr lang="en-US" altLang="ja-JP" sz="1200" dirty="0">
              <a:latin typeface="+mn-ea"/>
              <a:ea typeface="+mn-ea"/>
            </a:endParaRPr>
          </a:p>
        </p:txBody>
      </p:sp>
      <p:sp>
        <p:nvSpPr>
          <p:cNvPr id="4" name="タイトル 1">
            <a:extLst>
              <a:ext uri="{FF2B5EF4-FFF2-40B4-BE49-F238E27FC236}">
                <a16:creationId xmlns:a16="http://schemas.microsoft.com/office/drawing/2014/main" id="{CCF86D90-3DC5-872E-67A2-ED9E4D0E35E1}"/>
              </a:ext>
            </a:extLst>
          </p:cNvPr>
          <p:cNvSpPr txBox="1">
            <a:spLocks/>
          </p:cNvSpPr>
          <p:nvPr/>
        </p:nvSpPr>
        <p:spPr>
          <a:xfrm>
            <a:off x="2104294" y="857250"/>
            <a:ext cx="6890210" cy="369658"/>
          </a:xfrm>
          <a:prstGeom prst="rect">
            <a:avLst/>
          </a:prstGeom>
        </p:spPr>
        <p:txBody>
          <a:bodyPr vert="horz" lIns="68580" tIns="34290" rIns="68580" bIns="34290" rtlCol="0" anchor="t">
            <a:norm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sz="1800" b="1" dirty="0">
                <a:latin typeface="+mn-ea"/>
                <a:ea typeface="+mn-ea"/>
              </a:rPr>
              <a:t>「大阪府地域生活支援拠点等ポータルサイト」　情報シート</a:t>
            </a:r>
            <a:endParaRPr lang="en-US" altLang="ja-JP" sz="1800" b="1" dirty="0">
              <a:latin typeface="+mn-ea"/>
              <a:ea typeface="+mn-ea"/>
            </a:endParaRPr>
          </a:p>
        </p:txBody>
      </p:sp>
      <p:sp>
        <p:nvSpPr>
          <p:cNvPr id="2" name="正方形/長方形 1">
            <a:extLst>
              <a:ext uri="{FF2B5EF4-FFF2-40B4-BE49-F238E27FC236}">
                <a16:creationId xmlns:a16="http://schemas.microsoft.com/office/drawing/2014/main" id="{0A37DBC9-8E22-92FF-72D1-26FC9FB71FE4}"/>
              </a:ext>
            </a:extLst>
          </p:cNvPr>
          <p:cNvSpPr/>
          <p:nvPr/>
        </p:nvSpPr>
        <p:spPr>
          <a:xfrm>
            <a:off x="3" y="857250"/>
            <a:ext cx="2152357" cy="5143500"/>
          </a:xfrm>
          <a:prstGeom prst="rect">
            <a:avLst/>
          </a:prstGeom>
          <a:solidFill>
            <a:srgbClr val="F59C0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ja-JP" altLang="en-US" sz="1350" dirty="0"/>
          </a:p>
        </p:txBody>
      </p:sp>
      <p:sp>
        <p:nvSpPr>
          <p:cNvPr id="6" name="タイトル 1">
            <a:extLst>
              <a:ext uri="{FF2B5EF4-FFF2-40B4-BE49-F238E27FC236}">
                <a16:creationId xmlns:a16="http://schemas.microsoft.com/office/drawing/2014/main" id="{DBC39CDD-BF0F-8170-9D76-683C8769E69A}"/>
              </a:ext>
            </a:extLst>
          </p:cNvPr>
          <p:cNvSpPr txBox="1">
            <a:spLocks/>
          </p:cNvSpPr>
          <p:nvPr/>
        </p:nvSpPr>
        <p:spPr>
          <a:xfrm>
            <a:off x="245158" y="2673583"/>
            <a:ext cx="1813787" cy="478226"/>
          </a:xfrm>
          <a:prstGeom prst="rect">
            <a:avLst/>
          </a:prstGeom>
        </p:spPr>
        <p:txBody>
          <a:bodyPr vert="horz" lIns="68580" tIns="34290" rIns="68580" bIns="34290" rtlCol="0" anchor="t">
            <a:normAutofit fontScale="47500" lnSpcReduction="20000"/>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pPr>
            <a:r>
              <a:rPr lang="ja-JP" altLang="en-US" b="1" spc="225" dirty="0">
                <a:solidFill>
                  <a:schemeClr val="bg1"/>
                </a:solidFill>
                <a:latin typeface="Arial" panose="020B0604020202020204" pitchFamily="34" charset="0"/>
                <a:ea typeface="+mn-ea"/>
                <a:cs typeface="Arial" panose="020B0604020202020204" pitchFamily="34" charset="0"/>
              </a:rPr>
              <a:t>市町村名</a:t>
            </a:r>
            <a:endParaRPr lang="en-US" altLang="ja-JP" b="1" spc="225" dirty="0">
              <a:solidFill>
                <a:schemeClr val="bg1"/>
              </a:solidFill>
              <a:latin typeface="Arial" panose="020B0604020202020204" pitchFamily="34" charset="0"/>
              <a:ea typeface="+mn-ea"/>
              <a:cs typeface="Arial" panose="020B0604020202020204" pitchFamily="34" charset="0"/>
            </a:endParaRPr>
          </a:p>
        </p:txBody>
      </p:sp>
      <p:cxnSp>
        <p:nvCxnSpPr>
          <p:cNvPr id="10" name="直線コネクタ 9">
            <a:extLst>
              <a:ext uri="{FF2B5EF4-FFF2-40B4-BE49-F238E27FC236}">
                <a16:creationId xmlns:a16="http://schemas.microsoft.com/office/drawing/2014/main" id="{5AF966D6-B691-445C-014C-483EB1A8E97B}"/>
              </a:ext>
            </a:extLst>
          </p:cNvPr>
          <p:cNvCxnSpPr>
            <a:cxnSpLocks/>
          </p:cNvCxnSpPr>
          <p:nvPr/>
        </p:nvCxnSpPr>
        <p:spPr>
          <a:xfrm>
            <a:off x="2358457" y="1214754"/>
            <a:ext cx="6763406" cy="0"/>
          </a:xfrm>
          <a:prstGeom prst="line">
            <a:avLst/>
          </a:prstGeom>
          <a:ln>
            <a:solidFill>
              <a:srgbClr val="D6B845"/>
            </a:solidFill>
          </a:ln>
        </p:spPr>
        <p:style>
          <a:lnRef idx="1">
            <a:schemeClr val="accent1"/>
          </a:lnRef>
          <a:fillRef idx="0">
            <a:schemeClr val="accent1"/>
          </a:fillRef>
          <a:effectRef idx="0">
            <a:schemeClr val="accent1"/>
          </a:effectRef>
          <a:fontRef idx="minor">
            <a:schemeClr val="tx1"/>
          </a:fontRef>
        </p:style>
      </p:cxnSp>
      <p:sp>
        <p:nvSpPr>
          <p:cNvPr id="3" name="楕円 2">
            <a:extLst>
              <a:ext uri="{FF2B5EF4-FFF2-40B4-BE49-F238E27FC236}">
                <a16:creationId xmlns:a16="http://schemas.microsoft.com/office/drawing/2014/main" id="{5FDBDDD0-CFDC-05EF-3C99-44EE6B9AA43E}"/>
              </a:ext>
            </a:extLst>
          </p:cNvPr>
          <p:cNvSpPr/>
          <p:nvPr/>
        </p:nvSpPr>
        <p:spPr>
          <a:xfrm>
            <a:off x="412070" y="1241464"/>
            <a:ext cx="1328216" cy="1328216"/>
          </a:xfrm>
          <a:prstGeom prst="ellipse">
            <a:avLst/>
          </a:prstGeom>
          <a:solidFill>
            <a:srgbClr val="FFF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市町村章等</a:t>
            </a:r>
            <a:endParaRPr lang="en-US" altLang="ja-JP" sz="1350" dirty="0">
              <a:solidFill>
                <a:schemeClr val="tx1"/>
              </a:solidFill>
            </a:endParaRPr>
          </a:p>
        </p:txBody>
      </p:sp>
      <p:sp>
        <p:nvSpPr>
          <p:cNvPr id="16" name="楕円 15">
            <a:extLst>
              <a:ext uri="{FF2B5EF4-FFF2-40B4-BE49-F238E27FC236}">
                <a16:creationId xmlns:a16="http://schemas.microsoft.com/office/drawing/2014/main" id="{61770FFB-076D-4D8E-A395-40A76EF1C214}"/>
              </a:ext>
            </a:extLst>
          </p:cNvPr>
          <p:cNvSpPr/>
          <p:nvPr/>
        </p:nvSpPr>
        <p:spPr>
          <a:xfrm>
            <a:off x="4791375" y="2276872"/>
            <a:ext cx="1594827" cy="1594827"/>
          </a:xfrm>
          <a:prstGeom prst="ellipse">
            <a:avLst/>
          </a:prstGeom>
          <a:solidFill>
            <a:srgbClr val="F59C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schemeClr val="bg1"/>
                </a:solidFill>
                <a:latin typeface="+mj-lt"/>
              </a:rPr>
              <a:t>02</a:t>
            </a:r>
            <a:endParaRPr lang="ja-JP" altLang="en-US" sz="3600" dirty="0">
              <a:solidFill>
                <a:schemeClr val="bg1"/>
              </a:solidFill>
              <a:latin typeface="+mj-lt"/>
            </a:endParaRPr>
          </a:p>
        </p:txBody>
      </p:sp>
      <p:sp>
        <p:nvSpPr>
          <p:cNvPr id="5" name="フローチャート: 準備 4">
            <a:extLst>
              <a:ext uri="{FF2B5EF4-FFF2-40B4-BE49-F238E27FC236}">
                <a16:creationId xmlns:a16="http://schemas.microsoft.com/office/drawing/2014/main" id="{672229C9-6D9B-48C9-88FC-21149DFE6D39}"/>
              </a:ext>
            </a:extLst>
          </p:cNvPr>
          <p:cNvSpPr/>
          <p:nvPr/>
        </p:nvSpPr>
        <p:spPr>
          <a:xfrm>
            <a:off x="245158" y="188910"/>
            <a:ext cx="2022586" cy="492699"/>
          </a:xfrm>
          <a:prstGeom prst="flowChartPreparation">
            <a:avLst/>
          </a:prstGeom>
          <a:solidFill>
            <a:srgbClr val="D6B845"/>
          </a:solidFill>
          <a:ln>
            <a:solidFill>
              <a:srgbClr val="D6B8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rgbClr val="B32425"/>
                </a:solidFill>
              </a:rPr>
              <a:t>記載例</a:t>
            </a:r>
          </a:p>
        </p:txBody>
      </p:sp>
      <p:sp>
        <p:nvSpPr>
          <p:cNvPr id="19" name="タイトル 1">
            <a:extLst>
              <a:ext uri="{FF2B5EF4-FFF2-40B4-BE49-F238E27FC236}">
                <a16:creationId xmlns:a16="http://schemas.microsoft.com/office/drawing/2014/main" id="{CAD511B1-606A-4CF6-B6A0-EDC3556CA8DA}"/>
              </a:ext>
            </a:extLst>
          </p:cNvPr>
          <p:cNvSpPr txBox="1">
            <a:spLocks/>
          </p:cNvSpPr>
          <p:nvPr/>
        </p:nvSpPr>
        <p:spPr>
          <a:xfrm>
            <a:off x="192584" y="3933992"/>
            <a:ext cx="1859136" cy="647136"/>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900" b="1" spc="225" dirty="0">
                <a:solidFill>
                  <a:schemeClr val="bg1"/>
                </a:solidFill>
                <a:latin typeface="+mn-ea"/>
                <a:ea typeface="+mn-ea"/>
                <a:cs typeface="Arial" panose="020B0604020202020204" pitchFamily="34" charset="0"/>
              </a:rPr>
              <a:t>人口（令和８年１月現在）</a:t>
            </a:r>
            <a:endParaRPr lang="en-US" altLang="ja-JP" sz="900" b="1" spc="225" dirty="0">
              <a:solidFill>
                <a:schemeClr val="bg1"/>
              </a:solidFill>
              <a:latin typeface="+mn-ea"/>
              <a:ea typeface="+mn-ea"/>
              <a:cs typeface="Arial" panose="020B0604020202020204" pitchFamily="34" charset="0"/>
            </a:endParaRPr>
          </a:p>
          <a:p>
            <a:pPr algn="l">
              <a:lnSpc>
                <a:spcPct val="100000"/>
              </a:lnSpc>
            </a:pPr>
            <a:r>
              <a:rPr lang="ja-JP" altLang="en-US" sz="900" b="1" spc="225" dirty="0">
                <a:solidFill>
                  <a:schemeClr val="bg1"/>
                </a:solidFill>
                <a:latin typeface="+mn-ea"/>
                <a:ea typeface="+mn-ea"/>
                <a:cs typeface="Arial" panose="020B0604020202020204" pitchFamily="34" charset="0"/>
              </a:rPr>
              <a:t>　　　</a:t>
            </a:r>
            <a:r>
              <a:rPr lang="en-US" altLang="ja-JP" sz="900" b="1" spc="225" dirty="0">
                <a:solidFill>
                  <a:schemeClr val="bg1"/>
                </a:solidFill>
                <a:latin typeface="+mn-ea"/>
                <a:ea typeface="+mn-ea"/>
                <a:cs typeface="Arial" panose="020B0604020202020204" pitchFamily="34" charset="0"/>
              </a:rPr>
              <a:t>8,776,314</a:t>
            </a:r>
            <a:r>
              <a:rPr lang="ja-JP" altLang="en-US" sz="900" b="1" spc="225" dirty="0">
                <a:solidFill>
                  <a:schemeClr val="bg1"/>
                </a:solidFill>
                <a:latin typeface="+mn-ea"/>
                <a:ea typeface="+mn-ea"/>
                <a:cs typeface="Arial" panose="020B0604020202020204" pitchFamily="34" charset="0"/>
              </a:rPr>
              <a:t>人</a:t>
            </a:r>
            <a:endParaRPr lang="en-US" altLang="ja-JP" sz="900" b="1" spc="225" dirty="0">
              <a:solidFill>
                <a:schemeClr val="bg1"/>
              </a:solidFill>
              <a:latin typeface="+mn-ea"/>
              <a:ea typeface="+mn-ea"/>
              <a:cs typeface="Arial" panose="020B0604020202020204" pitchFamily="34" charset="0"/>
            </a:endParaRPr>
          </a:p>
          <a:p>
            <a:pPr algn="l">
              <a:lnSpc>
                <a:spcPct val="100000"/>
              </a:lnSpc>
            </a:pPr>
            <a:endParaRPr lang="en-US" altLang="ja-JP" sz="900" b="1" spc="225" dirty="0">
              <a:solidFill>
                <a:schemeClr val="bg1"/>
              </a:solidFill>
              <a:latin typeface="+mn-ea"/>
              <a:ea typeface="+mn-ea"/>
              <a:cs typeface="Arial" panose="020B0604020202020204" pitchFamily="34" charset="0"/>
            </a:endParaRPr>
          </a:p>
          <a:p>
            <a:pPr algn="l">
              <a:lnSpc>
                <a:spcPct val="100000"/>
              </a:lnSpc>
            </a:pPr>
            <a:r>
              <a:rPr lang="ja-JP" altLang="en-US" sz="900" b="1" spc="225" dirty="0">
                <a:solidFill>
                  <a:schemeClr val="bg1"/>
                </a:solidFill>
                <a:latin typeface="+mn-ea"/>
                <a:ea typeface="+mn-ea"/>
                <a:cs typeface="Arial" panose="020B0604020202020204" pitchFamily="34" charset="0"/>
              </a:rPr>
              <a:t>整備時期：令和１年７月</a:t>
            </a:r>
            <a:endParaRPr lang="en-US" altLang="ja-JP" sz="900" b="1" spc="225" dirty="0">
              <a:solidFill>
                <a:schemeClr val="bg1"/>
              </a:solidFill>
              <a:latin typeface="+mn-ea"/>
              <a:ea typeface="+mn-ea"/>
              <a:cs typeface="Arial" panose="020B0604020202020204" pitchFamily="34" charset="0"/>
            </a:endParaRPr>
          </a:p>
        </p:txBody>
      </p:sp>
      <p:sp>
        <p:nvSpPr>
          <p:cNvPr id="12" name="正方形/長方形 11">
            <a:extLst>
              <a:ext uri="{FF2B5EF4-FFF2-40B4-BE49-F238E27FC236}">
                <a16:creationId xmlns:a16="http://schemas.microsoft.com/office/drawing/2014/main" id="{ACDE0DCB-57DA-4DB2-83B5-01F90BF23F6F}"/>
              </a:ext>
            </a:extLst>
          </p:cNvPr>
          <p:cNvSpPr/>
          <p:nvPr/>
        </p:nvSpPr>
        <p:spPr>
          <a:xfrm>
            <a:off x="683568" y="1556792"/>
            <a:ext cx="792088"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
            <a:extLst>
              <a:ext uri="{FF2B5EF4-FFF2-40B4-BE49-F238E27FC236}">
                <a16:creationId xmlns:a16="http://schemas.microsoft.com/office/drawing/2014/main" id="{945171B4-8AB3-4180-916D-CE11E6D279C4}"/>
              </a:ext>
            </a:extLst>
          </p:cNvPr>
          <p:cNvSpPr/>
          <p:nvPr/>
        </p:nvSpPr>
        <p:spPr>
          <a:xfrm>
            <a:off x="2259017" y="1340768"/>
            <a:ext cx="6763406" cy="716558"/>
          </a:xfrm>
          <a:prstGeom prst="roundRect">
            <a:avLst>
              <a:gd name="adj" fmla="val 5612"/>
            </a:avLst>
          </a:prstGeom>
          <a:solidFill>
            <a:schemeClr val="bg1"/>
          </a:solidFill>
          <a:ln w="19050">
            <a:solidFill>
              <a:srgbClr val="F59C0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dirty="0"/>
          </a:p>
        </p:txBody>
      </p:sp>
      <p:sp>
        <p:nvSpPr>
          <p:cNvPr id="22" name="タイトル 1">
            <a:extLst>
              <a:ext uri="{FF2B5EF4-FFF2-40B4-BE49-F238E27FC236}">
                <a16:creationId xmlns:a16="http://schemas.microsoft.com/office/drawing/2014/main" id="{FB7A26D9-7670-40AB-88D1-40F2FDBDFCF5}"/>
              </a:ext>
            </a:extLst>
          </p:cNvPr>
          <p:cNvSpPr txBox="1">
            <a:spLocks/>
          </p:cNvSpPr>
          <p:nvPr/>
        </p:nvSpPr>
        <p:spPr>
          <a:xfrm>
            <a:off x="2267743" y="1412776"/>
            <a:ext cx="6754679" cy="595601"/>
          </a:xfrm>
          <a:prstGeom prst="rect">
            <a:avLst/>
          </a:prstGeom>
        </p:spPr>
        <p:txBody>
          <a:bodyPr vert="horz" lIns="68580" tIns="34290" rIns="68580" bIns="34290" rtlCol="0" anchor="t">
            <a:noAutofit/>
          </a:bodyPr>
          <a:lstStyle>
            <a:lvl1pPr algn="ctr" defTabSz="914377" rtl="0" eaLnBrk="1" latinLnBrk="0" hangingPunct="1">
              <a:lnSpc>
                <a:spcPct val="90000"/>
              </a:lnSpc>
              <a:spcBef>
                <a:spcPct val="0"/>
              </a:spcBef>
              <a:buNone/>
              <a:defRPr kumimoji="1" sz="6000" kern="1200">
                <a:solidFill>
                  <a:schemeClr val="tx1"/>
                </a:solidFill>
                <a:latin typeface="+mj-lt"/>
                <a:ea typeface="+mj-ea"/>
                <a:cs typeface="+mj-cs"/>
              </a:defRPr>
            </a:lvl1pPr>
          </a:lstStyle>
          <a:p>
            <a:pPr algn="l">
              <a:lnSpc>
                <a:spcPct val="100000"/>
              </a:lnSpc>
            </a:pPr>
            <a:r>
              <a:rPr lang="ja-JP" altLang="en-US" sz="1200" dirty="0">
                <a:latin typeface="+mn-ea"/>
                <a:ea typeface="+mn-ea"/>
              </a:rPr>
              <a:t>本市では、地域生活支援拠点等の機能を集約する多機能型施設と併せて、地域のさまざまな事業所と連携して面的な整備を進めることで、さまざまな障がい種別に対応できる地域生活支援拠点等の整備を進めています。</a:t>
            </a:r>
            <a:endParaRPr lang="en-US" altLang="ja-JP" sz="1200" dirty="0">
              <a:latin typeface="+mn-ea"/>
              <a:ea typeface="+mn-ea"/>
            </a:endParaRPr>
          </a:p>
        </p:txBody>
      </p:sp>
      <p:sp>
        <p:nvSpPr>
          <p:cNvPr id="23" name="スライド番号プレースホルダー 5">
            <a:extLst>
              <a:ext uri="{FF2B5EF4-FFF2-40B4-BE49-F238E27FC236}">
                <a16:creationId xmlns:a16="http://schemas.microsoft.com/office/drawing/2014/main" id="{86C3DE7D-3D67-4993-B159-256082BF050A}"/>
              </a:ext>
            </a:extLst>
          </p:cNvPr>
          <p:cNvSpPr>
            <a:spLocks noGrp="1"/>
          </p:cNvSpPr>
          <p:nvPr>
            <p:ph type="sldNum" sz="quarter" idx="12"/>
          </p:nvPr>
        </p:nvSpPr>
        <p:spPr>
          <a:xfrm>
            <a:off x="6876256" y="6453336"/>
            <a:ext cx="2057400" cy="365125"/>
          </a:xfrm>
        </p:spPr>
        <p:txBody>
          <a:bodyPr/>
          <a:lstStyle/>
          <a:p>
            <a:fld id="{D2D8002D-B5B0-4BAC-B1F6-782DDCCE6D9C}" type="slidenum">
              <a:rPr kumimoji="1" lang="ja-JP" altLang="en-US" smtClean="0"/>
              <a:t>9</a:t>
            </a:fld>
            <a:endParaRPr kumimoji="1" lang="ja-JP" altLang="en-US"/>
          </a:p>
        </p:txBody>
      </p:sp>
    </p:spTree>
    <p:extLst>
      <p:ext uri="{BB962C8B-B14F-4D97-AF65-F5344CB8AC3E}">
        <p14:creationId xmlns:p14="http://schemas.microsoft.com/office/powerpoint/2010/main" val="1810562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1540</Words>
  <Application>Microsoft Office PowerPoint</Application>
  <PresentationFormat>画面に合わせる (4:3)</PresentationFormat>
  <Paragraphs>303</Paragraphs>
  <Slides>12</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12</vt:i4>
      </vt:variant>
    </vt:vector>
  </HeadingPairs>
  <TitlesOfParts>
    <vt:vector size="23" baseType="lpstr">
      <vt:lpstr>Meiryo UI</vt:lpstr>
      <vt:lpstr>Söhne</vt:lpstr>
      <vt:lpstr>Meiryo</vt:lpstr>
      <vt:lpstr>Meiryo</vt:lpstr>
      <vt:lpstr>游ゴシック</vt:lpstr>
      <vt:lpstr>游ゴシック Light</vt:lpstr>
      <vt:lpstr>Arial</vt:lpstr>
      <vt:lpstr>Calibri</vt:lpstr>
      <vt:lpstr>Segoe UI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2026-03-16T23:39:08Z</dcterms:created>
  <dcterms:modified xsi:type="dcterms:W3CDTF">2026-03-16T23:39:12Z</dcterms:modified>
</cp:coreProperties>
</file>