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1" r:id="rId1"/>
    <p:sldMasterId id="2147483665" r:id="rId2"/>
  </p:sldMasterIdLst>
  <p:notesMasterIdLst>
    <p:notesMasterId r:id="rId21"/>
  </p:notesMasterIdLst>
  <p:handoutMasterIdLst>
    <p:handoutMasterId r:id="rId22"/>
  </p:handoutMasterIdLst>
  <p:sldIdLst>
    <p:sldId id="764" r:id="rId3"/>
    <p:sldId id="788" r:id="rId4"/>
    <p:sldId id="771" r:id="rId5"/>
    <p:sldId id="765" r:id="rId6"/>
    <p:sldId id="766" r:id="rId7"/>
    <p:sldId id="785" r:id="rId8"/>
    <p:sldId id="767" r:id="rId9"/>
    <p:sldId id="787" r:id="rId10"/>
    <p:sldId id="786" r:id="rId11"/>
    <p:sldId id="769" r:id="rId12"/>
    <p:sldId id="770" r:id="rId13"/>
    <p:sldId id="776" r:id="rId14"/>
    <p:sldId id="777" r:id="rId15"/>
    <p:sldId id="778" r:id="rId16"/>
    <p:sldId id="773" r:id="rId17"/>
    <p:sldId id="790" r:id="rId18"/>
    <p:sldId id="775" r:id="rId19"/>
    <p:sldId id="774" r:id="rId2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FA"/>
    <a:srgbClr val="8C3FC5"/>
    <a:srgbClr val="FFFFFF"/>
    <a:srgbClr val="71C56A"/>
    <a:srgbClr val="CC0099"/>
    <a:srgbClr val="003693"/>
    <a:srgbClr val="A3C4FF"/>
    <a:srgbClr val="2AD463"/>
    <a:srgbClr val="1C8C42"/>
    <a:srgbClr val="023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29" autoAdjust="0"/>
    <p:restoredTop sz="93899" autoAdjust="0"/>
  </p:normalViewPr>
  <p:slideViewPr>
    <p:cSldViewPr snapToGrid="0">
      <p:cViewPr varScale="1">
        <p:scale>
          <a:sx n="79" d="100"/>
          <a:sy n="79" d="100"/>
        </p:scale>
        <p:origin x="984" y="77"/>
      </p:cViewPr>
      <p:guideLst>
        <p:guide orient="horz" pos="2160"/>
        <p:guide pos="2857"/>
      </p:guideLst>
    </p:cSldViewPr>
  </p:slideViewPr>
  <p:outlineViewPr>
    <p:cViewPr>
      <p:scale>
        <a:sx n="33" d="100"/>
        <a:sy n="33" d="100"/>
      </p:scale>
      <p:origin x="0" y="-9672"/>
    </p:cViewPr>
  </p:outlineViewPr>
  <p:notesTextViewPr>
    <p:cViewPr>
      <p:scale>
        <a:sx n="20" d="100"/>
        <a:sy n="20" d="100"/>
      </p:scale>
      <p:origin x="0" y="0"/>
    </p:cViewPr>
  </p:notesTextViewPr>
  <p:sorterViewPr>
    <p:cViewPr>
      <p:scale>
        <a:sx n="200" d="100"/>
        <a:sy n="200" d="100"/>
      </p:scale>
      <p:origin x="0" y="-10578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file:///\\10.247.101.34\jihai-g\03%20NOx&#12539;PM&#32207;&#37327;&#21066;&#28187;&#35336;&#30011;&#38306;&#20418;\01%20&#21332;&#35696;&#20250;&#12539;&#35336;&#30011;&#38306;&#20418;\06%20&#37096;&#20250;&#38283;&#20652;\R7\03_&#36039;&#26009;&#20316;&#25104;\&#36039;&#26009;2-1&#26696;\&#9734;&#12464;&#12521;&#12501;&#65288;NOx&#12539;SPM).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4.xml"/><Relationship Id="rId4" Type="http://schemas.openxmlformats.org/officeDocument/2006/relationships/oleObject" Target="file:///D:\katohi\Desktop\&#26908;&#35342;&#37096;&#20250;\&#9734;&#22259;10&#20449;&#21495;&#20132;&#24046;&#28857;&#12398;&#32080;&#26524;&#65288;NO2&#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950677895047634E-2"/>
          <c:y val="1.9515083187768591E-2"/>
          <c:w val="0.92661434767958262"/>
          <c:h val="0.88542574507206928"/>
        </c:manualLayout>
      </c:layout>
      <c:barChart>
        <c:barDir val="col"/>
        <c:grouping val="stacked"/>
        <c:varyColors val="0"/>
        <c:ser>
          <c:idx val="2"/>
          <c:order val="0"/>
          <c:tx>
            <c:v>0.04未満</c:v>
          </c:tx>
          <c:spPr>
            <a:noFill/>
            <a:ln w="12700">
              <a:solidFill>
                <a:srgbClr val="000000"/>
              </a:solidFill>
              <a:prstDash val="solid"/>
            </a:ln>
          </c:spPr>
          <c:invertIfNegative val="0"/>
          <c:dLbls>
            <c:dLbl>
              <c:idx val="1"/>
              <c:layout>
                <c:manualLayout>
                  <c:x val="0"/>
                  <c:y val="-1.47874306839186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FC-426D-9D1E-7F0CC364A8D4}"/>
                </c:ext>
              </c:extLst>
            </c:dLbl>
            <c:dLbl>
              <c:idx val="2"/>
              <c:layout>
                <c:manualLayout>
                  <c:x val="0"/>
                  <c:y val="-2.21811460258780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FC-426D-9D1E-7F0CC364A8D4}"/>
                </c:ext>
              </c:extLst>
            </c:dLbl>
            <c:dLbl>
              <c:idx val="5"/>
              <c:layout>
                <c:manualLayout>
                  <c:x val="0"/>
                  <c:y val="-9.85828712261244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FC-426D-9D1E-7F0CC364A8D4}"/>
                </c:ext>
              </c:extLst>
            </c:dLbl>
            <c:dLbl>
              <c:idx val="15"/>
              <c:tx>
                <c:rich>
                  <a:bodyPr/>
                  <a:lstStyle/>
                  <a:p>
                    <a:r>
                      <a:rPr lang="en-US" altLang="ja-JP"/>
                      <a:t>91</a:t>
                    </a:r>
                    <a:endParaRPr lang="en-US" altLang="ja-JP"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6C5-4548-B574-1E24CFF86474}"/>
                </c:ext>
              </c:extLst>
            </c:dLbl>
            <c:spPr>
              <a:solidFill>
                <a:srgbClr val="FFFFFF"/>
              </a:solidFill>
              <a:ln w="25400">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[1]○【作業】グラフ用!$E$19:$T$19</c:f>
              <c:numCache>
                <c:formatCode>General</c:formatCode>
                <c:ptCount val="16"/>
                <c:pt idx="0">
                  <c:v>39</c:v>
                </c:pt>
                <c:pt idx="1">
                  <c:v>44</c:v>
                </c:pt>
                <c:pt idx="2">
                  <c:v>61</c:v>
                </c:pt>
                <c:pt idx="3">
                  <c:v>50</c:v>
                </c:pt>
                <c:pt idx="4">
                  <c:v>51</c:v>
                </c:pt>
                <c:pt idx="5">
                  <c:v>70</c:v>
                </c:pt>
                <c:pt idx="6">
                  <c:v>74</c:v>
                </c:pt>
                <c:pt idx="7">
                  <c:v>83</c:v>
                </c:pt>
                <c:pt idx="8">
                  <c:v>76</c:v>
                </c:pt>
                <c:pt idx="9">
                  <c:v>89</c:v>
                </c:pt>
                <c:pt idx="10">
                  <c:v>91</c:v>
                </c:pt>
                <c:pt idx="11">
                  <c:v>91</c:v>
                </c:pt>
                <c:pt idx="12">
                  <c:v>93</c:v>
                </c:pt>
                <c:pt idx="13">
                  <c:v>87</c:v>
                </c:pt>
                <c:pt idx="14">
                  <c:v>91</c:v>
                </c:pt>
                <c:pt idx="15">
                  <c:v>92</c:v>
                </c:pt>
              </c:numCache>
            </c:numRef>
          </c:val>
          <c:extLst>
            <c:ext xmlns:c16="http://schemas.microsoft.com/office/drawing/2014/chart" uri="{C3380CC4-5D6E-409C-BE32-E72D297353CC}">
              <c16:uniqueId val="{00000003-10FC-426D-9D1E-7F0CC364A8D4}"/>
            </c:ext>
          </c:extLst>
        </c:ser>
        <c:ser>
          <c:idx val="1"/>
          <c:order val="1"/>
          <c:tx>
            <c:v>ゾーン内</c:v>
          </c:tx>
          <c:spPr>
            <a:solidFill>
              <a:schemeClr val="bg1">
                <a:lumMod val="75000"/>
              </a:schemeClr>
            </a:solidFill>
            <a:ln w="12700">
              <a:solidFill>
                <a:schemeClr val="tx1"/>
              </a:solidFill>
            </a:ln>
          </c:spPr>
          <c:invertIfNegative val="0"/>
          <c:dLbls>
            <c:dLbl>
              <c:idx val="10"/>
              <c:layout>
                <c:manualLayout>
                  <c:x val="-1.076943168214698E-16"/>
                  <c:y val="3.426790796927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FC-426D-9D1E-7F0CC364A8D4}"/>
                </c:ext>
              </c:extLst>
            </c:dLbl>
            <c:dLbl>
              <c:idx val="11"/>
              <c:layout>
                <c:manualLayout>
                  <c:x val="-1.0886128740933114E-16"/>
                  <c:y val="2.5062656641604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FC-426D-9D1E-7F0CC364A8D4}"/>
                </c:ext>
              </c:extLst>
            </c:dLbl>
            <c:dLbl>
              <c:idx val="12"/>
              <c:layout>
                <c:manualLayout>
                  <c:x val="-1.0886128740933114E-16"/>
                  <c:y val="3.508771929824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FC-426D-9D1E-7F0CC364A8D4}"/>
                </c:ext>
              </c:extLst>
            </c:dLbl>
            <c:spPr>
              <a:solidFill>
                <a:schemeClr val="bg1"/>
              </a:solidFill>
              <a:ln>
                <a:noFill/>
              </a:ln>
            </c:spPr>
            <c:txPr>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[1]○【作業】グラフ用!$E$20:$T$20</c:f>
              <c:numCache>
                <c:formatCode>General</c:formatCode>
                <c:ptCount val="16"/>
                <c:pt idx="0">
                  <c:v>60</c:v>
                </c:pt>
                <c:pt idx="1">
                  <c:v>57</c:v>
                </c:pt>
                <c:pt idx="2">
                  <c:v>41</c:v>
                </c:pt>
                <c:pt idx="3">
                  <c:v>50</c:v>
                </c:pt>
                <c:pt idx="4">
                  <c:v>51</c:v>
                </c:pt>
                <c:pt idx="5">
                  <c:v>32</c:v>
                </c:pt>
                <c:pt idx="6">
                  <c:v>28</c:v>
                </c:pt>
                <c:pt idx="7">
                  <c:v>18</c:v>
                </c:pt>
                <c:pt idx="8">
                  <c:v>26</c:v>
                </c:pt>
                <c:pt idx="9">
                  <c:v>12</c:v>
                </c:pt>
                <c:pt idx="10">
                  <c:v>8</c:v>
                </c:pt>
                <c:pt idx="11">
                  <c:v>8</c:v>
                </c:pt>
                <c:pt idx="12">
                  <c:v>3</c:v>
                </c:pt>
                <c:pt idx="13">
                  <c:v>3</c:v>
                </c:pt>
                <c:pt idx="14">
                  <c:v>2</c:v>
                </c:pt>
                <c:pt idx="15">
                  <c:v>0</c:v>
                </c:pt>
              </c:numCache>
            </c:numRef>
          </c:val>
          <c:extLst>
            <c:ext xmlns:c16="http://schemas.microsoft.com/office/drawing/2014/chart" uri="{C3380CC4-5D6E-409C-BE32-E72D297353CC}">
              <c16:uniqueId val="{00000007-10FC-426D-9D1E-7F0CC364A8D4}"/>
            </c:ext>
          </c:extLst>
        </c:ser>
        <c:ser>
          <c:idx val="0"/>
          <c:order val="2"/>
          <c:tx>
            <c:v>０．０６以上</c:v>
          </c:tx>
          <c:spPr>
            <a:solidFill>
              <a:schemeClr val="tx1"/>
            </a:solidFill>
            <a:ln w="12700">
              <a:solidFill>
                <a:srgbClr val="000000"/>
              </a:solidFill>
              <a:prstDash val="solid"/>
            </a:ln>
          </c:spPr>
          <c:invertIfNegative val="0"/>
          <c:dLbls>
            <c:dLbl>
              <c:idx val="0"/>
              <c:layout>
                <c:manualLayout>
                  <c:x val="-3.4552844698974815E-3"/>
                  <c:y val="2.7217415717092856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6412601232012967E-2"/>
                      <c:h val="4.7086129190571188E-2"/>
                    </c:manualLayout>
                  </c15:layout>
                </c:ext>
                <c:ext xmlns:c16="http://schemas.microsoft.com/office/drawing/2014/chart" uri="{C3380CC4-5D6E-409C-BE32-E72D297353CC}">
                  <c16:uniqueId val="{00000008-10FC-426D-9D1E-7F0CC364A8D4}"/>
                </c:ext>
              </c:extLst>
            </c:dLbl>
            <c:dLbl>
              <c:idx val="1"/>
              <c:delete val="1"/>
              <c:extLst>
                <c:ext xmlns:c15="http://schemas.microsoft.com/office/drawing/2012/chart" uri="{CE6537A1-D6FC-4f65-9D91-7224C49458BB}"/>
                <c:ext xmlns:c16="http://schemas.microsoft.com/office/drawing/2014/chart" uri="{C3380CC4-5D6E-409C-BE32-E72D297353CC}">
                  <c16:uniqueId val="{00000009-10FC-426D-9D1E-7F0CC364A8D4}"/>
                </c:ext>
              </c:extLst>
            </c:dLbl>
            <c:dLbl>
              <c:idx val="2"/>
              <c:delete val="1"/>
              <c:extLst>
                <c:ext xmlns:c15="http://schemas.microsoft.com/office/drawing/2012/chart" uri="{CE6537A1-D6FC-4f65-9D91-7224C49458BB}"/>
                <c:ext xmlns:c16="http://schemas.microsoft.com/office/drawing/2014/chart" uri="{C3380CC4-5D6E-409C-BE32-E72D297353CC}">
                  <c16:uniqueId val="{0000000A-10FC-426D-9D1E-7F0CC364A8D4}"/>
                </c:ext>
              </c:extLst>
            </c:dLbl>
            <c:dLbl>
              <c:idx val="3"/>
              <c:delete val="1"/>
              <c:extLst>
                <c:ext xmlns:c15="http://schemas.microsoft.com/office/drawing/2012/chart" uri="{CE6537A1-D6FC-4f65-9D91-7224C49458BB}"/>
                <c:ext xmlns:c16="http://schemas.microsoft.com/office/drawing/2014/chart" uri="{C3380CC4-5D6E-409C-BE32-E72D297353CC}">
                  <c16:uniqueId val="{0000000B-10FC-426D-9D1E-7F0CC364A8D4}"/>
                </c:ext>
              </c:extLst>
            </c:dLbl>
            <c:dLbl>
              <c:idx val="4"/>
              <c:delete val="1"/>
              <c:extLst>
                <c:ext xmlns:c15="http://schemas.microsoft.com/office/drawing/2012/chart" uri="{CE6537A1-D6FC-4f65-9D91-7224C49458BB}"/>
                <c:ext xmlns:c16="http://schemas.microsoft.com/office/drawing/2014/chart" uri="{C3380CC4-5D6E-409C-BE32-E72D297353CC}">
                  <c16:uniqueId val="{0000000C-10FC-426D-9D1E-7F0CC364A8D4}"/>
                </c:ext>
              </c:extLst>
            </c:dLbl>
            <c:dLbl>
              <c:idx val="5"/>
              <c:delete val="1"/>
              <c:extLst>
                <c:ext xmlns:c15="http://schemas.microsoft.com/office/drawing/2012/chart" uri="{CE6537A1-D6FC-4f65-9D91-7224C49458BB}"/>
                <c:ext xmlns:c16="http://schemas.microsoft.com/office/drawing/2014/chart" uri="{C3380CC4-5D6E-409C-BE32-E72D297353CC}">
                  <c16:uniqueId val="{0000000D-10FC-426D-9D1E-7F0CC364A8D4}"/>
                </c:ext>
              </c:extLst>
            </c:dLbl>
            <c:dLbl>
              <c:idx val="6"/>
              <c:delete val="1"/>
              <c:extLst>
                <c:ext xmlns:c15="http://schemas.microsoft.com/office/drawing/2012/chart" uri="{CE6537A1-D6FC-4f65-9D91-7224C49458BB}"/>
                <c:ext xmlns:c16="http://schemas.microsoft.com/office/drawing/2014/chart" uri="{C3380CC4-5D6E-409C-BE32-E72D297353CC}">
                  <c16:uniqueId val="{0000000E-10FC-426D-9D1E-7F0CC364A8D4}"/>
                </c:ext>
              </c:extLst>
            </c:dLbl>
            <c:dLbl>
              <c:idx val="7"/>
              <c:delete val="1"/>
              <c:extLst>
                <c:ext xmlns:c15="http://schemas.microsoft.com/office/drawing/2012/chart" uri="{CE6537A1-D6FC-4f65-9D91-7224C49458BB}"/>
                <c:ext xmlns:c16="http://schemas.microsoft.com/office/drawing/2014/chart" uri="{C3380CC4-5D6E-409C-BE32-E72D297353CC}">
                  <c16:uniqueId val="{0000000F-10FC-426D-9D1E-7F0CC364A8D4}"/>
                </c:ext>
              </c:extLst>
            </c:dLbl>
            <c:dLbl>
              <c:idx val="8"/>
              <c:delete val="1"/>
              <c:extLst>
                <c:ext xmlns:c15="http://schemas.microsoft.com/office/drawing/2012/chart" uri="{CE6537A1-D6FC-4f65-9D91-7224C49458BB}"/>
                <c:ext xmlns:c16="http://schemas.microsoft.com/office/drawing/2014/chart" uri="{C3380CC4-5D6E-409C-BE32-E72D297353CC}">
                  <c16:uniqueId val="{00000010-10FC-426D-9D1E-7F0CC364A8D4}"/>
                </c:ext>
              </c:extLst>
            </c:dLbl>
            <c:dLbl>
              <c:idx val="9"/>
              <c:delete val="1"/>
              <c:extLst>
                <c:ext xmlns:c15="http://schemas.microsoft.com/office/drawing/2012/chart" uri="{CE6537A1-D6FC-4f65-9D91-7224C49458BB}"/>
                <c:ext xmlns:c16="http://schemas.microsoft.com/office/drawing/2014/chart" uri="{C3380CC4-5D6E-409C-BE32-E72D297353CC}">
                  <c16:uniqueId val="{00000011-10FC-426D-9D1E-7F0CC364A8D4}"/>
                </c:ext>
              </c:extLst>
            </c:dLbl>
            <c:dLbl>
              <c:idx val="10"/>
              <c:delete val="1"/>
              <c:extLst>
                <c:ext xmlns:c15="http://schemas.microsoft.com/office/drawing/2012/chart" uri="{CE6537A1-D6FC-4f65-9D91-7224C49458BB}"/>
                <c:ext xmlns:c16="http://schemas.microsoft.com/office/drawing/2014/chart" uri="{C3380CC4-5D6E-409C-BE32-E72D297353CC}">
                  <c16:uniqueId val="{00000012-10FC-426D-9D1E-7F0CC364A8D4}"/>
                </c:ext>
              </c:extLst>
            </c:dLbl>
            <c:dLbl>
              <c:idx val="11"/>
              <c:delete val="1"/>
              <c:extLst>
                <c:ext xmlns:c15="http://schemas.microsoft.com/office/drawing/2012/chart" uri="{CE6537A1-D6FC-4f65-9D91-7224C49458BB}"/>
                <c:ext xmlns:c16="http://schemas.microsoft.com/office/drawing/2014/chart" uri="{C3380CC4-5D6E-409C-BE32-E72D297353CC}">
                  <c16:uniqueId val="{00000013-10FC-426D-9D1E-7F0CC364A8D4}"/>
                </c:ext>
              </c:extLst>
            </c:dLbl>
            <c:dLbl>
              <c:idx val="12"/>
              <c:delete val="1"/>
              <c:extLst>
                <c:ext xmlns:c15="http://schemas.microsoft.com/office/drawing/2012/chart" uri="{CE6537A1-D6FC-4f65-9D91-7224C49458BB}"/>
                <c:ext xmlns:c16="http://schemas.microsoft.com/office/drawing/2014/chart" uri="{C3380CC4-5D6E-409C-BE32-E72D297353CC}">
                  <c16:uniqueId val="{00000014-10FC-426D-9D1E-7F0CC364A8D4}"/>
                </c:ext>
              </c:extLst>
            </c:dLbl>
            <c:dLbl>
              <c:idx val="13"/>
              <c:delete val="1"/>
              <c:extLst>
                <c:ext xmlns:c15="http://schemas.microsoft.com/office/drawing/2012/chart" uri="{CE6537A1-D6FC-4f65-9D91-7224C49458BB}"/>
                <c:ext xmlns:c16="http://schemas.microsoft.com/office/drawing/2014/chart" uri="{C3380CC4-5D6E-409C-BE32-E72D297353CC}">
                  <c16:uniqueId val="{00000015-10FC-426D-9D1E-7F0CC364A8D4}"/>
                </c:ext>
              </c:extLst>
            </c:dLbl>
            <c:dLbl>
              <c:idx val="14"/>
              <c:delete val="1"/>
              <c:extLst>
                <c:ext xmlns:c15="http://schemas.microsoft.com/office/drawing/2012/chart" uri="{CE6537A1-D6FC-4f65-9D91-7224C49458BB}"/>
                <c:ext xmlns:c16="http://schemas.microsoft.com/office/drawing/2014/chart" uri="{C3380CC4-5D6E-409C-BE32-E72D297353CC}">
                  <c16:uniqueId val="{00000016-10FC-426D-9D1E-7F0CC364A8D4}"/>
                </c:ext>
              </c:extLst>
            </c:dLbl>
            <c:spPr>
              <a:solidFill>
                <a:srgbClr val="FFFFFF"/>
              </a:solidFill>
              <a:ln w="25400">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[1]○【作業】グラフ用!$E$21:$T$21</c:f>
              <c:numCache>
                <c:formatCode>General</c:formatCode>
                <c:ptCount val="16"/>
                <c:pt idx="0">
                  <c:v>2</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17-10FC-426D-9D1E-7F0CC364A8D4}"/>
            </c:ext>
          </c:extLst>
        </c:ser>
        <c:ser>
          <c:idx val="3"/>
          <c:order val="3"/>
          <c:tx>
            <c:v>有効測定局数</c:v>
          </c:tx>
          <c:spPr>
            <a:noFill/>
            <a:effectLst>
              <a:outerShdw blurRad="50800" dist="50800" dir="5400000" algn="ctr" rotWithShape="0">
                <a:schemeClr val="bg1">
                  <a:alpha val="0"/>
                </a:schemeClr>
              </a:outerShdw>
            </a:effectLst>
          </c:spPr>
          <c:invertIfNegative val="0"/>
          <c:dLbls>
            <c:dLbl>
              <c:idx val="10"/>
              <c:layout>
                <c:manualLayout>
                  <c:x val="0"/>
                  <c:y val="0.168201077453952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0FC-426D-9D1E-7F0CC364A8D4}"/>
                </c:ext>
              </c:extLst>
            </c:dLbl>
            <c:spPr>
              <a:noFill/>
              <a:ln>
                <a:noFill/>
              </a:ln>
              <a:effectLst/>
            </c:spPr>
            <c:txPr>
              <a:bodyPr/>
              <a:lstStyle/>
              <a:p>
                <a:pPr>
                  <a:defRPr sz="12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グラフ用!$E$22:$T$22</c:f>
              <c:numCache>
                <c:formatCode>0_ </c:formatCode>
                <c:ptCount val="16"/>
                <c:pt idx="0">
                  <c:v>101</c:v>
                </c:pt>
                <c:pt idx="1">
                  <c:v>101</c:v>
                </c:pt>
                <c:pt idx="2">
                  <c:v>102</c:v>
                </c:pt>
                <c:pt idx="3">
                  <c:v>100</c:v>
                </c:pt>
                <c:pt idx="4">
                  <c:v>102</c:v>
                </c:pt>
                <c:pt idx="5">
                  <c:v>102</c:v>
                </c:pt>
                <c:pt idx="6">
                  <c:v>102</c:v>
                </c:pt>
                <c:pt idx="7">
                  <c:v>101</c:v>
                </c:pt>
                <c:pt idx="8">
                  <c:v>102</c:v>
                </c:pt>
                <c:pt idx="9">
                  <c:v>101</c:v>
                </c:pt>
                <c:pt idx="10">
                  <c:v>99</c:v>
                </c:pt>
                <c:pt idx="11">
                  <c:v>99</c:v>
                </c:pt>
                <c:pt idx="12">
                  <c:v>96</c:v>
                </c:pt>
                <c:pt idx="13">
                  <c:v>90</c:v>
                </c:pt>
                <c:pt idx="14">
                  <c:v>93</c:v>
                </c:pt>
                <c:pt idx="15">
                  <c:v>91</c:v>
                </c:pt>
              </c:numCache>
            </c:numRef>
          </c:val>
          <c:extLst>
            <c:ext xmlns:c16="http://schemas.microsoft.com/office/drawing/2014/chart" uri="{C3380CC4-5D6E-409C-BE32-E72D297353CC}">
              <c16:uniqueId val="{00000019-10FC-426D-9D1E-7F0CC364A8D4}"/>
            </c:ext>
          </c:extLst>
        </c:ser>
        <c:dLbls>
          <c:showLegendKey val="0"/>
          <c:showVal val="0"/>
          <c:showCatName val="0"/>
          <c:showSerName val="0"/>
          <c:showPercent val="0"/>
          <c:showBubbleSize val="0"/>
        </c:dLbls>
        <c:gapWidth val="50"/>
        <c:overlap val="100"/>
        <c:serLines>
          <c:spPr>
            <a:ln w="12700">
              <a:solidFill>
                <a:srgbClr val="000000"/>
              </a:solidFill>
              <a:prstDash val="solid"/>
            </a:ln>
          </c:spPr>
        </c:serLines>
        <c:axId val="120153216"/>
        <c:axId val="120154752"/>
      </c:barChart>
      <c:catAx>
        <c:axId val="120153216"/>
        <c:scaling>
          <c:orientation val="minMax"/>
        </c:scaling>
        <c:delete val="0"/>
        <c:axPos val="b"/>
        <c:numFmt formatCode="General" sourceLinked="1"/>
        <c:majorTickMark val="out"/>
        <c:minorTickMark val="none"/>
        <c:tickLblPos val="nextTo"/>
        <c:spPr>
          <a:ln w="12700">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120154752"/>
        <c:crosses val="autoZero"/>
        <c:auto val="1"/>
        <c:lblAlgn val="ctr"/>
        <c:lblOffset val="100"/>
        <c:tickLblSkip val="1"/>
        <c:tickMarkSkip val="1"/>
        <c:noMultiLvlLbl val="0"/>
      </c:catAx>
      <c:valAx>
        <c:axId val="120154752"/>
        <c:scaling>
          <c:orientation val="minMax"/>
          <c:max val="130"/>
          <c:min val="0"/>
        </c:scaling>
        <c:delete val="0"/>
        <c:axPos val="l"/>
        <c:numFmt formatCode="General" sourceLinked="1"/>
        <c:majorTickMark val="in"/>
        <c:minorTickMark val="none"/>
        <c:tickLblPos val="nextTo"/>
        <c:spPr>
          <a:ln w="12700">
            <a:solidFill>
              <a:srgbClr val="000000"/>
            </a:solidFill>
            <a:prstDash val="solid"/>
          </a:ln>
        </c:spPr>
        <c:txPr>
          <a:bodyPr rot="0" vert="horz"/>
          <a:lstStyle/>
          <a:p>
            <a:pPr>
              <a:defRPr sz="1175" b="0" i="0" u="none" strike="noStrike" baseline="0">
                <a:solidFill>
                  <a:srgbClr val="000000"/>
                </a:solidFill>
                <a:latin typeface="ＭＳ Ｐゴシック"/>
                <a:ea typeface="ＭＳ Ｐゴシック"/>
                <a:cs typeface="ＭＳ Ｐゴシック"/>
              </a:defRPr>
            </a:pPr>
            <a:endParaRPr lang="ja-JP"/>
          </a:p>
        </c:txPr>
        <c:crossAx val="120153216"/>
        <c:crosses val="autoZero"/>
        <c:crossBetween val="between"/>
      </c:valAx>
      <c:spPr>
        <a:noFill/>
        <a:ln w="25400">
          <a:noFill/>
        </a:ln>
      </c:spPr>
    </c:plotArea>
    <c:plotVisOnly val="1"/>
    <c:dispBlanksAs val="gap"/>
    <c:showDLblsOverMax val="0"/>
  </c:chart>
  <c:spPr>
    <a:noFill/>
    <a:ln w="9525">
      <a:noFill/>
    </a:ln>
  </c:spPr>
  <c:txPr>
    <a:bodyPr/>
    <a:lstStyle/>
    <a:p>
      <a:pPr>
        <a:defRPr sz="1975"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89344892494498"/>
          <c:y val="6.7530684426859278E-2"/>
          <c:w val="0.84523431106908398"/>
          <c:h val="0.74742325761259598"/>
        </c:manualLayout>
      </c:layout>
      <c:lineChart>
        <c:grouping val="standard"/>
        <c:varyColors val="0"/>
        <c:ser>
          <c:idx val="1"/>
          <c:order val="0"/>
          <c:tx>
            <c:strRef>
              <c:f>'★図２　NOx98%上位3局'!$B$6</c:f>
              <c:strCache>
                <c:ptCount val="1"/>
                <c:pt idx="0">
                  <c:v>出来島小学校</c:v>
                </c:pt>
              </c:strCache>
            </c:strRef>
          </c:tx>
          <c:spPr>
            <a:ln w="28575" cap="rnd">
              <a:solidFill>
                <a:srgbClr val="92D050"/>
              </a:solidFill>
              <a:prstDash val="sysDash"/>
              <a:round/>
            </a:ln>
            <a:effectLst/>
          </c:spPr>
          <c:marker>
            <c:symbol val="circle"/>
            <c:size val="5"/>
            <c:spPr>
              <a:solidFill>
                <a:srgbClr val="92D050"/>
              </a:solidFill>
              <a:ln w="9525">
                <a:solidFill>
                  <a:srgbClr val="92D050"/>
                </a:solidFill>
                <a:prstDash val="sysDash"/>
              </a:ln>
              <a:effectLst/>
            </c:spPr>
          </c:marker>
          <c:dLbls>
            <c:dLbl>
              <c:idx val="0"/>
              <c:layout>
                <c:manualLayout>
                  <c:x val="-3.6646712068086396E-2"/>
                  <c:y val="-3.2401234058008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BB-44E5-9F5B-2D9F9E2391A5}"/>
                </c:ext>
              </c:extLst>
            </c:dLbl>
            <c:dLbl>
              <c:idx val="15"/>
              <c:layout>
                <c:manualLayout>
                  <c:x val="-3.5260382143577622E-2"/>
                  <c:y val="-3.2401234058008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BB-44E5-9F5B-2D9F9E2391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'★図２　NOx98%上位3局'!$C$4:$R$4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'★図２　NOx98%上位3局'!$C$6:$R$6</c:f>
              <c:numCache>
                <c:formatCode>0.000_ </c:formatCode>
                <c:ptCount val="16"/>
                <c:pt idx="0">
                  <c:v>5.6000000000000001E-2</c:v>
                </c:pt>
                <c:pt idx="1">
                  <c:v>5.5E-2</c:v>
                </c:pt>
                <c:pt idx="2">
                  <c:v>5.0999999999999997E-2</c:v>
                </c:pt>
                <c:pt idx="3">
                  <c:v>5.2999999999999999E-2</c:v>
                </c:pt>
                <c:pt idx="4">
                  <c:v>5.1999999999999998E-2</c:v>
                </c:pt>
                <c:pt idx="5">
                  <c:v>4.7E-2</c:v>
                </c:pt>
                <c:pt idx="6">
                  <c:v>5.2999999999999999E-2</c:v>
                </c:pt>
                <c:pt idx="7">
                  <c:v>4.7E-2</c:v>
                </c:pt>
                <c:pt idx="8">
                  <c:v>5.0999999999999997E-2</c:v>
                </c:pt>
                <c:pt idx="9">
                  <c:v>4.2999999999999997E-2</c:v>
                </c:pt>
                <c:pt idx="10">
                  <c:v>4.5999999999999999E-2</c:v>
                </c:pt>
                <c:pt idx="11">
                  <c:v>4.1000000000000002E-2</c:v>
                </c:pt>
                <c:pt idx="12">
                  <c:v>4.2999999999999997E-2</c:v>
                </c:pt>
                <c:pt idx="13">
                  <c:v>4.1000000000000002E-2</c:v>
                </c:pt>
                <c:pt idx="14">
                  <c:v>3.9E-2</c:v>
                </c:pt>
                <c:pt idx="15" formatCode="General">
                  <c:v>3.9E-2</c:v>
                </c:pt>
              </c:numCache>
            </c:numRef>
          </c:val>
          <c:smooth val="0"/>
          <c:extLst>
            <c:ext xmlns:c16="http://schemas.microsoft.com/office/drawing/2014/chart" uri="{C3380CC4-5D6E-409C-BE32-E72D297353CC}">
              <c16:uniqueId val="{00000002-8ABB-44E5-9F5B-2D9F9E2391A5}"/>
            </c:ext>
          </c:extLst>
        </c:ser>
        <c:ser>
          <c:idx val="2"/>
          <c:order val="1"/>
          <c:tx>
            <c:strRef>
              <c:f>'★図２　NOx98%上位3局'!$B$7</c:f>
              <c:strCache>
                <c:ptCount val="1"/>
                <c:pt idx="0">
                  <c:v>今里交差点</c:v>
                </c:pt>
              </c:strCache>
            </c:strRef>
          </c:tx>
          <c:spPr>
            <a:ln w="28575" cap="rnd">
              <a:solidFill>
                <a:srgbClr val="0070C0"/>
              </a:solidFill>
              <a:prstDash val="sysDot"/>
              <a:round/>
            </a:ln>
            <a:effectLst/>
          </c:spPr>
          <c:marker>
            <c:symbol val="circle"/>
            <c:size val="5"/>
            <c:spPr>
              <a:solidFill>
                <a:srgbClr val="0070C0"/>
              </a:solidFill>
              <a:ln w="9525">
                <a:solidFill>
                  <a:srgbClr val="0070C0"/>
                </a:solidFill>
                <a:prstDash val="sysDot"/>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BB-44E5-9F5B-2D9F9E2391A5}"/>
                </c:ext>
              </c:extLst>
            </c:dLbl>
            <c:dLbl>
              <c:idx val="15"/>
              <c:layout>
                <c:manualLayout>
                  <c:x val="-3.8430502319951584E-2"/>
                  <c:y val="3.330330791005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BB-44E5-9F5B-2D9F9E2391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'★図２　NOx98%上位3局'!$C$4:$R$4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'★図２　NOx98%上位3局'!$C$7:$R$7</c:f>
              <c:numCache>
                <c:formatCode>0.000_ </c:formatCode>
                <c:ptCount val="16"/>
                <c:pt idx="0">
                  <c:v>6.3E-2</c:v>
                </c:pt>
                <c:pt idx="1">
                  <c:v>5.5E-2</c:v>
                </c:pt>
                <c:pt idx="2">
                  <c:v>5.2999999999999999E-2</c:v>
                </c:pt>
                <c:pt idx="3">
                  <c:v>5.5E-2</c:v>
                </c:pt>
                <c:pt idx="4">
                  <c:v>5.6000000000000001E-2</c:v>
                </c:pt>
                <c:pt idx="5">
                  <c:v>5.8000000000000003E-2</c:v>
                </c:pt>
                <c:pt idx="6">
                  <c:v>5.6000000000000001E-2</c:v>
                </c:pt>
                <c:pt idx="7">
                  <c:v>4.9000000000000002E-2</c:v>
                </c:pt>
                <c:pt idx="8">
                  <c:v>5.2999999999999999E-2</c:v>
                </c:pt>
                <c:pt idx="9">
                  <c:v>4.5999999999999999E-2</c:v>
                </c:pt>
                <c:pt idx="10">
                  <c:v>4.2999999999999997E-2</c:v>
                </c:pt>
                <c:pt idx="11">
                  <c:v>4.2999999999999997E-2</c:v>
                </c:pt>
                <c:pt idx="12">
                  <c:v>4.2000000000000003E-2</c:v>
                </c:pt>
                <c:pt idx="13">
                  <c:v>4.1000000000000002E-2</c:v>
                </c:pt>
                <c:pt idx="14">
                  <c:v>0.04</c:v>
                </c:pt>
                <c:pt idx="15" formatCode="General">
                  <c:v>3.5999999999999997E-2</c:v>
                </c:pt>
              </c:numCache>
            </c:numRef>
          </c:val>
          <c:smooth val="0"/>
          <c:extLst>
            <c:ext xmlns:c16="http://schemas.microsoft.com/office/drawing/2014/chart" uri="{C3380CC4-5D6E-409C-BE32-E72D297353CC}">
              <c16:uniqueId val="{00000005-8ABB-44E5-9F5B-2D9F9E2391A5}"/>
            </c:ext>
          </c:extLst>
        </c:ser>
        <c:ser>
          <c:idx val="0"/>
          <c:order val="2"/>
          <c:tx>
            <c:strRef>
              <c:f>'★図２　NOx98%上位3局'!$B$5</c:f>
              <c:strCache>
                <c:ptCount val="1"/>
                <c:pt idx="0">
                  <c:v>南港交差点</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layout>
                <c:manualLayout>
                  <c:x val="-4.3912464842266657E-2"/>
                  <c:y val="2.96261769244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BB-44E5-9F5B-2D9F9E2391A5}"/>
                </c:ext>
              </c:extLst>
            </c:dLbl>
            <c:dLbl>
              <c:idx val="15"/>
              <c:delete val="1"/>
              <c:extLst>
                <c:ext xmlns:c15="http://schemas.microsoft.com/office/drawing/2012/chart" uri="{CE6537A1-D6FC-4f65-9D91-7224C49458BB}"/>
                <c:ext xmlns:c16="http://schemas.microsoft.com/office/drawing/2014/chart" uri="{C3380CC4-5D6E-409C-BE32-E72D297353CC}">
                  <c16:uniqueId val="{00000007-8ABB-44E5-9F5B-2D9F9E2391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12700" cap="flat" cmpd="sng" algn="ctr">
                      <a:solidFill>
                        <a:schemeClr val="tx1">
                          <a:lumMod val="35000"/>
                          <a:lumOff val="65000"/>
                        </a:schemeClr>
                      </a:solidFill>
                      <a:round/>
                    </a:ln>
                    <a:effectLst/>
                  </c:spPr>
                </c15:leaderLines>
              </c:ext>
            </c:extLst>
          </c:dLbls>
          <c:cat>
            <c:strRef>
              <c:f>'★図２　NOx98%上位3局'!$C$4:$R$4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'★図２　NOx98%上位3局'!$C$5:$R$5</c:f>
              <c:numCache>
                <c:formatCode>0.000_ </c:formatCode>
                <c:ptCount val="16"/>
                <c:pt idx="0">
                  <c:v>5.5E-2</c:v>
                </c:pt>
                <c:pt idx="1">
                  <c:v>0.05</c:v>
                </c:pt>
                <c:pt idx="2">
                  <c:v>4.9000000000000002E-2</c:v>
                </c:pt>
                <c:pt idx="3">
                  <c:v>4.9000000000000002E-2</c:v>
                </c:pt>
                <c:pt idx="4">
                  <c:v>5.0999999999999997E-2</c:v>
                </c:pt>
                <c:pt idx="5">
                  <c:v>4.9000000000000002E-2</c:v>
                </c:pt>
                <c:pt idx="6">
                  <c:v>4.7E-2</c:v>
                </c:pt>
                <c:pt idx="7">
                  <c:v>4.3999999999999997E-2</c:v>
                </c:pt>
                <c:pt idx="8">
                  <c:v>4.8000000000000001E-2</c:v>
                </c:pt>
                <c:pt idx="9">
                  <c:v>4.4999999999999998E-2</c:v>
                </c:pt>
                <c:pt idx="10">
                  <c:v>4.2999999999999997E-2</c:v>
                </c:pt>
                <c:pt idx="11">
                  <c:v>4.2999999999999997E-2</c:v>
                </c:pt>
                <c:pt idx="12">
                  <c:v>0.04</c:v>
                </c:pt>
                <c:pt idx="13">
                  <c:v>4.1000000000000002E-2</c:v>
                </c:pt>
                <c:pt idx="14">
                  <c:v>0.04</c:v>
                </c:pt>
                <c:pt idx="15" formatCode="General">
                  <c:v>3.7999999999999999E-2</c:v>
                </c:pt>
              </c:numCache>
            </c:numRef>
          </c:val>
          <c:smooth val="0"/>
          <c:extLst>
            <c:ext xmlns:c16="http://schemas.microsoft.com/office/drawing/2014/chart" uri="{C3380CC4-5D6E-409C-BE32-E72D297353CC}">
              <c16:uniqueId val="{00000008-8ABB-44E5-9F5B-2D9F9E2391A5}"/>
            </c:ext>
          </c:extLst>
        </c:ser>
        <c:ser>
          <c:idx val="3"/>
          <c:order val="3"/>
          <c:tx>
            <c:strRef>
              <c:f>'★図２　NOx98%上位3局'!$B$8</c:f>
              <c:strCache>
                <c:ptCount val="1"/>
                <c:pt idx="0">
                  <c:v>全局</c:v>
                </c:pt>
              </c:strCache>
            </c:strRef>
          </c:tx>
          <c:spPr>
            <a:ln w="28575" cap="rnd">
              <a:solidFill>
                <a:schemeClr val="tx1"/>
              </a:solidFill>
              <a:round/>
            </a:ln>
            <a:effectLst/>
          </c:spPr>
          <c:marker>
            <c:symbol val="square"/>
            <c:size val="5"/>
            <c:spPr>
              <a:noFill/>
              <a:ln w="9525">
                <a:solidFill>
                  <a:schemeClr val="tx1"/>
                </a:solidFill>
              </a:ln>
              <a:effectLst/>
            </c:spPr>
          </c:marker>
          <c:dLbls>
            <c:numFmt formatCode="#,##0.000_);[Red]\(#,##0.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'★図２　NOx98%上位3局'!$C$4:$R$4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'★図２　NOx98%上位3局'!$C$8:$R$8</c:f>
              <c:numCache>
                <c:formatCode>General</c:formatCode>
                <c:ptCount val="16"/>
                <c:pt idx="0">
                  <c:v>4.2000000000000003E-2</c:v>
                </c:pt>
                <c:pt idx="1">
                  <c:v>3.9E-2</c:v>
                </c:pt>
                <c:pt idx="2">
                  <c:v>3.6999999999999998E-2</c:v>
                </c:pt>
                <c:pt idx="3">
                  <c:v>3.7999999999999999E-2</c:v>
                </c:pt>
                <c:pt idx="4">
                  <c:v>3.7999999999999999E-2</c:v>
                </c:pt>
                <c:pt idx="5">
                  <c:v>3.5000000000000003E-2</c:v>
                </c:pt>
                <c:pt idx="6">
                  <c:v>3.4000000000000002E-2</c:v>
                </c:pt>
                <c:pt idx="7">
                  <c:v>3.3000000000000002E-2</c:v>
                </c:pt>
                <c:pt idx="8">
                  <c:v>3.4000000000000002E-2</c:v>
                </c:pt>
                <c:pt idx="9">
                  <c:v>3.2000000000000001E-2</c:v>
                </c:pt>
                <c:pt idx="10">
                  <c:v>3.1E-2</c:v>
                </c:pt>
                <c:pt idx="11">
                  <c:v>0.03</c:v>
                </c:pt>
                <c:pt idx="12">
                  <c:v>2.8000000000000001E-2</c:v>
                </c:pt>
                <c:pt idx="13">
                  <c:v>2.5999999999999999E-2</c:v>
                </c:pt>
                <c:pt idx="14">
                  <c:v>2.7E-2</c:v>
                </c:pt>
                <c:pt idx="15">
                  <c:v>2.5000000000000001E-2</c:v>
                </c:pt>
              </c:numCache>
            </c:numRef>
          </c:val>
          <c:smooth val="0"/>
          <c:extLst>
            <c:ext xmlns:c16="http://schemas.microsoft.com/office/drawing/2014/chart" uri="{C3380CC4-5D6E-409C-BE32-E72D297353CC}">
              <c16:uniqueId val="{00000009-8ABB-44E5-9F5B-2D9F9E2391A5}"/>
            </c:ext>
          </c:extLst>
        </c:ser>
        <c:dLbls>
          <c:showLegendKey val="0"/>
          <c:showVal val="0"/>
          <c:showCatName val="0"/>
          <c:showSerName val="0"/>
          <c:showPercent val="0"/>
          <c:showBubbleSize val="0"/>
        </c:dLbls>
        <c:marker val="1"/>
        <c:smooth val="0"/>
        <c:axId val="645666127"/>
        <c:axId val="645668207"/>
      </c:lineChart>
      <c:catAx>
        <c:axId val="645666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8207"/>
        <c:crosses val="autoZero"/>
        <c:auto val="1"/>
        <c:lblAlgn val="ctr"/>
        <c:lblOffset val="100"/>
        <c:noMultiLvlLbl val="0"/>
      </c:catAx>
      <c:valAx>
        <c:axId val="645668207"/>
        <c:scaling>
          <c:orientation val="minMax"/>
          <c:min val="2.0000000000000004E-2"/>
        </c:scaling>
        <c:delete val="0"/>
        <c:axPos val="l"/>
        <c:majorGridlines>
          <c:spPr>
            <a:ln w="9525" cap="flat" cmpd="sng" algn="ctr">
              <a:solidFill>
                <a:schemeClr val="tx1">
                  <a:lumMod val="15000"/>
                  <a:lumOff val="85000"/>
                </a:schemeClr>
              </a:solidFill>
              <a:prstDash val="sysDot"/>
              <a:round/>
            </a:ln>
            <a:effectLst/>
          </c:spPr>
        </c:majorGridlines>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6127"/>
        <c:crosses val="autoZero"/>
        <c:crossBetween val="between"/>
      </c:valAx>
      <c:spPr>
        <a:noFill/>
        <a:ln>
          <a:solidFill>
            <a:schemeClr val="tx1"/>
          </a:solidFill>
        </a:ln>
        <a:effectLst/>
      </c:spPr>
    </c:plotArea>
    <c:legend>
      <c:legendPos val="b"/>
      <c:layout>
        <c:manualLayout>
          <c:xMode val="edge"/>
          <c:yMode val="edge"/>
          <c:x val="0"/>
          <c:y val="0.90659282974243605"/>
          <c:w val="0.96689761354888359"/>
          <c:h val="7.87551556055493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31012129873904E-2"/>
          <c:y val="0.10355421599033184"/>
          <c:w val="0.80351315878534768"/>
          <c:h val="0.72376912884578981"/>
        </c:manualLayout>
      </c:layout>
      <c:barChart>
        <c:barDir val="col"/>
        <c:grouping val="clustered"/>
        <c:varyColors val="0"/>
        <c:ser>
          <c:idx val="4"/>
          <c:order val="2"/>
          <c:tx>
            <c:strRef>
              <c:f>'★図3,6　第4次計画（NO2）'!$D$12</c:f>
              <c:strCache>
                <c:ptCount val="1"/>
                <c:pt idx="0">
                  <c:v>年平均値の差（自排局-一般局）</c:v>
                </c:pt>
              </c:strCache>
            </c:strRef>
          </c:tx>
          <c:spPr>
            <a:solidFill>
              <a:srgbClr val="CCFFFF">
                <a:alpha val="20000"/>
              </a:srgbClr>
            </a:solidFill>
            <a:ln>
              <a:solidFill>
                <a:schemeClr val="tx1"/>
              </a:solidFill>
            </a:ln>
            <a:effectLst/>
          </c:spPr>
          <c:invertIfNegative val="0"/>
          <c:dLbls>
            <c:dLbl>
              <c:idx val="0"/>
              <c:layout>
                <c:manualLayout>
                  <c:x val="1.9820074301869096E-3"/>
                  <c:y val="0.366310500390856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0F-4F78-94B6-7F2FFA82E9A2}"/>
                </c:ext>
              </c:extLst>
            </c:dLbl>
            <c:dLbl>
              <c:idx val="15"/>
              <c:layout>
                <c:manualLayout>
                  <c:x val="-2.0018457963998193E-3"/>
                  <c:y val="0.171941612842937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0F-4F78-94B6-7F2FFA82E9A2}"/>
                </c:ext>
              </c:extLst>
            </c:dLbl>
            <c:spPr>
              <a:solidFill>
                <a:schemeClr val="bg1"/>
              </a:solidFill>
              <a:ln w="6350">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第4次計画（NO2）'!$E$3:$Q$3</c:f>
              <c:strCache>
                <c:ptCount val="13"/>
                <c:pt idx="0">
                  <c:v>H21</c:v>
                </c:pt>
                <c:pt idx="1">
                  <c:v>H22</c:v>
                </c:pt>
                <c:pt idx="2">
                  <c:v>H23</c:v>
                </c:pt>
                <c:pt idx="3">
                  <c:v>H24</c:v>
                </c:pt>
                <c:pt idx="4">
                  <c:v>H25</c:v>
                </c:pt>
                <c:pt idx="5">
                  <c:v>H26</c:v>
                </c:pt>
                <c:pt idx="6">
                  <c:v>H27</c:v>
                </c:pt>
                <c:pt idx="7">
                  <c:v>H28</c:v>
                </c:pt>
                <c:pt idx="8">
                  <c:v>H29</c:v>
                </c:pt>
                <c:pt idx="9">
                  <c:v>H30</c:v>
                </c:pt>
                <c:pt idx="10">
                  <c:v>R1</c:v>
                </c:pt>
                <c:pt idx="11">
                  <c:v>R2</c:v>
                </c:pt>
                <c:pt idx="12">
                  <c:v>R3</c:v>
                </c:pt>
              </c:strCache>
            </c:strRef>
          </c:cat>
          <c:val>
            <c:numRef>
              <c:f>'★図3,6　第4次計画（NO2）'!$E$12:$T$12</c:f>
              <c:numCache>
                <c:formatCode>0.000_);[Red]\(0.000\)</c:formatCode>
                <c:ptCount val="16"/>
                <c:pt idx="0">
                  <c:v>8.9999999999999976E-3</c:v>
                </c:pt>
                <c:pt idx="1">
                  <c:v>8.9999999999999976E-3</c:v>
                </c:pt>
                <c:pt idx="2">
                  <c:v>9.0000000000000011E-3</c:v>
                </c:pt>
                <c:pt idx="3">
                  <c:v>8.0000000000000002E-3</c:v>
                </c:pt>
                <c:pt idx="4">
                  <c:v>8.0000000000000002E-3</c:v>
                </c:pt>
                <c:pt idx="5">
                  <c:v>8.0000000000000002E-3</c:v>
                </c:pt>
                <c:pt idx="6">
                  <c:v>8.0000000000000002E-3</c:v>
                </c:pt>
                <c:pt idx="7">
                  <c:v>7.000000000000001E-3</c:v>
                </c:pt>
                <c:pt idx="8">
                  <c:v>7.000000000000001E-3</c:v>
                </c:pt>
                <c:pt idx="9">
                  <c:v>6.0000000000000001E-3</c:v>
                </c:pt>
                <c:pt idx="10">
                  <c:v>4.9999999999999992E-3</c:v>
                </c:pt>
                <c:pt idx="11">
                  <c:v>6.0000000000000019E-3</c:v>
                </c:pt>
                <c:pt idx="12">
                  <c:v>5.000000000000001E-3</c:v>
                </c:pt>
                <c:pt idx="13">
                  <c:v>5.000000000000001E-3</c:v>
                </c:pt>
                <c:pt idx="14">
                  <c:v>4.0000000000000001E-3</c:v>
                </c:pt>
                <c:pt idx="15">
                  <c:v>4.0000000000000001E-3</c:v>
                </c:pt>
              </c:numCache>
            </c:numRef>
          </c:val>
          <c:extLst>
            <c:ext xmlns:c16="http://schemas.microsoft.com/office/drawing/2014/chart" uri="{C3380CC4-5D6E-409C-BE32-E72D297353CC}">
              <c16:uniqueId val="{00000002-1A0F-4F78-94B6-7F2FFA82E9A2}"/>
            </c:ext>
          </c:extLst>
        </c:ser>
        <c:dLbls>
          <c:showLegendKey val="0"/>
          <c:showVal val="0"/>
          <c:showCatName val="0"/>
          <c:showSerName val="0"/>
          <c:showPercent val="0"/>
          <c:showBubbleSize val="0"/>
        </c:dLbls>
        <c:gapWidth val="150"/>
        <c:axId val="1159087264"/>
        <c:axId val="1159069376"/>
      </c:barChart>
      <c:lineChart>
        <c:grouping val="standard"/>
        <c:varyColors val="0"/>
        <c:ser>
          <c:idx val="1"/>
          <c:order val="0"/>
          <c:tx>
            <c:strRef>
              <c:f>'★図3,6　第4次計画（NO2）'!$D$10</c:f>
              <c:strCache>
                <c:ptCount val="1"/>
                <c:pt idx="0">
                  <c:v>年平均（一般局）</c:v>
                </c:pt>
              </c:strCache>
            </c:strRef>
          </c:tx>
          <c:spPr>
            <a:ln w="28575" cap="rnd">
              <a:solidFill>
                <a:schemeClr val="tx1"/>
              </a:solidFill>
              <a:round/>
            </a:ln>
            <a:effectLst/>
          </c:spPr>
          <c:marker>
            <c:symbol val="square"/>
            <c:size val="7"/>
            <c:spPr>
              <a:solidFill>
                <a:schemeClr val="bg1"/>
              </a:solidFill>
              <a:ln w="9525">
                <a:solidFill>
                  <a:schemeClr val="tx1"/>
                </a:solidFill>
              </a:ln>
              <a:effectLst/>
            </c:spPr>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'★図3,6　第4次計画（NO2）'!$E$5:$T$5</c:f>
              <c:numCache>
                <c:formatCode>General</c:formatCode>
                <c:ptCount val="16"/>
                <c:pt idx="0">
                  <c:v>1.7000000000000001E-2</c:v>
                </c:pt>
                <c:pt idx="1">
                  <c:v>1.7000000000000001E-2</c:v>
                </c:pt>
                <c:pt idx="2">
                  <c:v>1.6E-2</c:v>
                </c:pt>
                <c:pt idx="3">
                  <c:v>1.6E-2</c:v>
                </c:pt>
                <c:pt idx="4">
                  <c:v>1.6E-2</c:v>
                </c:pt>
                <c:pt idx="5">
                  <c:v>1.4999999999999999E-2</c:v>
                </c:pt>
                <c:pt idx="6">
                  <c:v>1.4999999999999999E-2</c:v>
                </c:pt>
                <c:pt idx="7">
                  <c:v>1.4E-2</c:v>
                </c:pt>
                <c:pt idx="8">
                  <c:v>1.4E-2</c:v>
                </c:pt>
                <c:pt idx="9">
                  <c:v>1.2999999999999999E-2</c:v>
                </c:pt>
                <c:pt idx="10">
                  <c:v>1.2999999999999999E-2</c:v>
                </c:pt>
                <c:pt idx="11">
                  <c:v>1.0999999999999999E-2</c:v>
                </c:pt>
                <c:pt idx="12">
                  <c:v>1.0999999999999999E-2</c:v>
                </c:pt>
                <c:pt idx="13">
                  <c:v>1.0999999999999999E-2</c:v>
                </c:pt>
                <c:pt idx="14">
                  <c:v>1.0999999999999999E-2</c:v>
                </c:pt>
                <c:pt idx="15" formatCode="0.000">
                  <c:v>0.01</c:v>
                </c:pt>
              </c:numCache>
            </c:numRef>
          </c:val>
          <c:smooth val="0"/>
          <c:extLst>
            <c:ext xmlns:c16="http://schemas.microsoft.com/office/drawing/2014/chart" uri="{C3380CC4-5D6E-409C-BE32-E72D297353CC}">
              <c16:uniqueId val="{00000003-1A0F-4F78-94B6-7F2FFA82E9A2}"/>
            </c:ext>
          </c:extLst>
        </c:ser>
        <c:ser>
          <c:idx val="3"/>
          <c:order val="1"/>
          <c:tx>
            <c:strRef>
              <c:f>'★図3,6　第4次計画（NO2）'!$D$7</c:f>
              <c:strCache>
                <c:ptCount val="1"/>
                <c:pt idx="0">
                  <c:v>年平均（自排局）</c:v>
                </c:pt>
              </c:strCache>
            </c:strRef>
          </c:tx>
          <c:spPr>
            <a:ln w="28575" cap="rnd">
              <a:solidFill>
                <a:srgbClr val="0070C0"/>
              </a:solidFill>
              <a:prstDash val="solid"/>
              <a:round/>
            </a:ln>
            <a:effectLst/>
          </c:spPr>
          <c:marker>
            <c:symbol val="circle"/>
            <c:size val="7"/>
            <c:spPr>
              <a:solidFill>
                <a:schemeClr val="bg1"/>
              </a:solidFill>
              <a:ln w="9525">
                <a:solidFill>
                  <a:srgbClr val="0070C0"/>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'★図3,6　第4次計画（NO2）'!$E$7:$T$7</c:f>
              <c:numCache>
                <c:formatCode>General</c:formatCode>
                <c:ptCount val="16"/>
                <c:pt idx="0">
                  <c:v>2.5999999999999999E-2</c:v>
                </c:pt>
                <c:pt idx="1">
                  <c:v>2.5999999999999999E-2</c:v>
                </c:pt>
                <c:pt idx="2">
                  <c:v>2.5000000000000001E-2</c:v>
                </c:pt>
                <c:pt idx="3">
                  <c:v>2.4E-2</c:v>
                </c:pt>
                <c:pt idx="4">
                  <c:v>2.4E-2</c:v>
                </c:pt>
                <c:pt idx="5">
                  <c:v>2.3E-2</c:v>
                </c:pt>
                <c:pt idx="6">
                  <c:v>2.3E-2</c:v>
                </c:pt>
                <c:pt idx="7">
                  <c:v>2.1000000000000001E-2</c:v>
                </c:pt>
                <c:pt idx="8">
                  <c:v>2.1000000000000001E-2</c:v>
                </c:pt>
                <c:pt idx="9">
                  <c:v>1.9E-2</c:v>
                </c:pt>
                <c:pt idx="10">
                  <c:v>1.7999999999999999E-2</c:v>
                </c:pt>
                <c:pt idx="11">
                  <c:v>1.7000000000000001E-2</c:v>
                </c:pt>
                <c:pt idx="12">
                  <c:v>1.6E-2</c:v>
                </c:pt>
                <c:pt idx="13">
                  <c:v>1.6E-2</c:v>
                </c:pt>
                <c:pt idx="14">
                  <c:v>1.4999999999999999E-2</c:v>
                </c:pt>
                <c:pt idx="15">
                  <c:v>1.4E-2</c:v>
                </c:pt>
              </c:numCache>
            </c:numRef>
          </c:val>
          <c:smooth val="0"/>
          <c:extLst>
            <c:ext xmlns:c16="http://schemas.microsoft.com/office/drawing/2014/chart" uri="{C3380CC4-5D6E-409C-BE32-E72D297353CC}">
              <c16:uniqueId val="{00000004-1A0F-4F78-94B6-7F2FFA82E9A2}"/>
            </c:ext>
          </c:extLst>
        </c:ser>
        <c:dLbls>
          <c:showLegendKey val="0"/>
          <c:showVal val="0"/>
          <c:showCatName val="0"/>
          <c:showSerName val="0"/>
          <c:showPercent val="0"/>
          <c:showBubbleSize val="0"/>
        </c:dLbls>
        <c:marker val="1"/>
        <c:smooth val="0"/>
        <c:axId val="1807106704"/>
        <c:axId val="1807117936"/>
      </c:lineChart>
      <c:catAx>
        <c:axId val="18071067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807117936"/>
        <c:crosses val="autoZero"/>
        <c:auto val="1"/>
        <c:lblAlgn val="ctr"/>
        <c:lblOffset val="100"/>
        <c:noMultiLvlLbl val="0"/>
      </c:catAx>
      <c:valAx>
        <c:axId val="1807117936"/>
        <c:scaling>
          <c:orientation val="minMax"/>
          <c:max val="3.0000000000000006E-2"/>
        </c:scaling>
        <c:delete val="0"/>
        <c:axPos val="l"/>
        <c:title>
          <c:tx>
            <c:rich>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a:latin typeface="BIZ UDゴシック" panose="020B0400000000000000" pitchFamily="49" charset="-128"/>
                    <a:ea typeface="BIZ UDゴシック" panose="020B0400000000000000" pitchFamily="49" charset="-128"/>
                  </a:rPr>
                  <a:t>年平均値</a:t>
                </a:r>
              </a:p>
            </c:rich>
          </c:tx>
          <c:overlay val="0"/>
          <c:spPr>
            <a:noFill/>
            <a:ln>
              <a:noFill/>
            </a:ln>
            <a:effectLst/>
          </c:spPr>
          <c:txPr>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807106704"/>
        <c:crosses val="autoZero"/>
        <c:crossBetween val="between"/>
      </c:valAx>
      <c:valAx>
        <c:axId val="1159069376"/>
        <c:scaling>
          <c:orientation val="minMax"/>
          <c:max val="1.2000000000000002E-2"/>
          <c:min val="0"/>
        </c:scaling>
        <c:delete val="0"/>
        <c:axPos val="r"/>
        <c:title>
          <c:tx>
            <c:rich>
              <a:bodyPr rot="0" spcFirstLastPara="1" vertOverflow="ellipsis" vert="eaVert" wrap="square" anchor="ctr" anchorCtr="1"/>
              <a:lstStyle/>
              <a:p>
                <a:pPr>
                  <a:defRPr sz="105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sz="1050">
                    <a:latin typeface="BIZ UDゴシック" panose="020B0400000000000000" pitchFamily="49" charset="-128"/>
                    <a:ea typeface="BIZ UDゴシック" panose="020B0400000000000000" pitchFamily="49" charset="-128"/>
                  </a:rPr>
                  <a:t>自排局と一般局の差</a:t>
                </a:r>
              </a:p>
            </c:rich>
          </c:tx>
          <c:overlay val="0"/>
          <c:spPr>
            <a:noFill/>
            <a:ln>
              <a:noFill/>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0.000_);[Red]\(0.00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159087264"/>
        <c:crosses val="max"/>
        <c:crossBetween val="between"/>
      </c:valAx>
      <c:catAx>
        <c:axId val="1159087264"/>
        <c:scaling>
          <c:orientation val="minMax"/>
        </c:scaling>
        <c:delete val="1"/>
        <c:axPos val="b"/>
        <c:numFmt formatCode="General" sourceLinked="1"/>
        <c:majorTickMark val="out"/>
        <c:minorTickMark val="none"/>
        <c:tickLblPos val="nextTo"/>
        <c:crossAx val="1159069376"/>
        <c:crosses val="autoZero"/>
        <c:auto val="1"/>
        <c:lblAlgn val="ctr"/>
        <c:lblOffset val="100"/>
        <c:noMultiLvlLbl val="0"/>
      </c:catAx>
      <c:spPr>
        <a:noFill/>
        <a:ln>
          <a:solidFill>
            <a:sysClr val="windowText" lastClr="000000"/>
          </a:solidFill>
        </a:ln>
        <a:effectLst/>
      </c:spPr>
    </c:plotArea>
    <c:legend>
      <c:legendPos val="b"/>
      <c:layout>
        <c:manualLayout>
          <c:xMode val="edge"/>
          <c:yMode val="edge"/>
          <c:x val="0.10552852908221878"/>
          <c:y val="0.8949675500735168"/>
          <c:w val="0.78894294183556246"/>
          <c:h val="5.61101335866665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161632353287585E-2"/>
          <c:y val="3.422648083623693E-2"/>
          <c:w val="0.89357258879160395"/>
          <c:h val="0.86509277099539306"/>
        </c:manualLayout>
      </c:layout>
      <c:barChart>
        <c:barDir val="col"/>
        <c:grouping val="stacked"/>
        <c:varyColors val="0"/>
        <c:ser>
          <c:idx val="2"/>
          <c:order val="0"/>
          <c:tx>
            <c:strRef>
              <c:f>グラフ用!$D$42</c:f>
              <c:strCache>
                <c:ptCount val="1"/>
                <c:pt idx="0">
                  <c:v>環境基準達成局数（長期的評価）</c:v>
                </c:pt>
              </c:strCache>
            </c:strRef>
          </c:tx>
          <c:spPr>
            <a:noFill/>
            <a:ln w="12700">
              <a:solidFill>
                <a:srgbClr val="000000"/>
              </a:solidFill>
              <a:prstDash val="solid"/>
            </a:ln>
          </c:spPr>
          <c:invertIfNegative val="0"/>
          <c:dLbls>
            <c:dLbl>
              <c:idx val="0"/>
              <c:layout>
                <c:manualLayout>
                  <c:x val="0"/>
                  <c:y val="-1.72520024645717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FB-486A-976A-C467781BA687}"/>
                </c:ext>
              </c:extLst>
            </c:dLbl>
            <c:dLbl>
              <c:idx val="1"/>
              <c:layout>
                <c:manualLayout>
                  <c:x val="-1.7578269146910047E-17"/>
                  <c:y val="5.1058697400160752E-2"/>
                </c:manualLayout>
              </c:layout>
              <c:showLegendKey val="0"/>
              <c:showVal val="1"/>
              <c:showCatName val="0"/>
              <c:showSerName val="0"/>
              <c:showPercent val="0"/>
              <c:showBubbleSize val="0"/>
              <c:extLst>
                <c:ext xmlns:c15="http://schemas.microsoft.com/office/drawing/2012/chart" uri="{CE6537A1-D6FC-4f65-9D91-7224C49458BB}">
                  <c15:layout>
                    <c:manualLayout>
                      <c:w val="6.9092984052991219E-2"/>
                      <c:h val="8.7480568212275525E-2"/>
                    </c:manualLayout>
                  </c15:layout>
                </c:ext>
                <c:ext xmlns:c16="http://schemas.microsoft.com/office/drawing/2014/chart" uri="{C3380CC4-5D6E-409C-BE32-E72D297353CC}">
                  <c16:uniqueId val="{00000003-58C6-4FF0-9821-97B2EA6BE889}"/>
                </c:ext>
              </c:extLst>
            </c:dLbl>
            <c:dLbl>
              <c:idx val="2"/>
              <c:layout>
                <c:manualLayout>
                  <c:x val="-3.835303028198235E-3"/>
                  <c:y val="5.05012061109622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FB-486A-976A-C467781BA687}"/>
                </c:ext>
              </c:extLst>
            </c:dLbl>
            <c:dLbl>
              <c:idx val="3"/>
              <c:layout>
                <c:manualLayout>
                  <c:x val="0"/>
                  <c:y val="-1.47874306839186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FB-486A-976A-C467781BA687}"/>
                </c:ext>
              </c:extLst>
            </c:dLbl>
            <c:dLbl>
              <c:idx val="4"/>
              <c:layout>
                <c:manualLayout>
                  <c:x val="5.752954542297282E-3"/>
                  <c:y val="2.9463414634146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FB-486A-976A-C467781BA687}"/>
                </c:ext>
              </c:extLst>
            </c:dLbl>
            <c:dLbl>
              <c:idx val="5"/>
              <c:layout>
                <c:manualLayout>
                  <c:x val="0"/>
                  <c:y val="-6.24422406861431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FB-486A-976A-C467781BA687}"/>
                </c:ext>
              </c:extLst>
            </c:dLbl>
            <c:dLbl>
              <c:idx val="6"/>
              <c:layout>
                <c:manualLayout>
                  <c:x val="-5.7529545422973522E-3"/>
                  <c:y val="9.5309568480300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C6-4FF0-9821-97B2EA6BE889}"/>
                </c:ext>
              </c:extLst>
            </c:dLbl>
            <c:dLbl>
              <c:idx val="8"/>
              <c:layout>
                <c:manualLayout>
                  <c:x val="9.5882575704955876E-3"/>
                  <c:y val="-8.5097829000268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C6-4FF0-9821-97B2EA6BE889}"/>
                </c:ext>
              </c:extLst>
            </c:dLbl>
            <c:dLbl>
              <c:idx val="10"/>
              <c:layout>
                <c:manualLayout>
                  <c:x val="0"/>
                  <c:y val="-0.10552130796033235"/>
                </c:manualLayout>
              </c:layout>
              <c:showLegendKey val="0"/>
              <c:showVal val="1"/>
              <c:showCatName val="0"/>
              <c:showSerName val="0"/>
              <c:showPercent val="0"/>
              <c:showBubbleSize val="0"/>
              <c:extLst>
                <c:ext xmlns:c15="http://schemas.microsoft.com/office/drawing/2012/chart" uri="{CE6537A1-D6FC-4f65-9D91-7224C49458BB}">
                  <c15:layout>
                    <c:manualLayout>
                      <c:w val="4.9897292396859035E-2"/>
                      <c:h val="7.3864915572232639E-2"/>
                    </c:manualLayout>
                  </c15:layout>
                </c:ext>
                <c:ext xmlns:c16="http://schemas.microsoft.com/office/drawing/2014/chart" uri="{C3380CC4-5D6E-409C-BE32-E72D297353CC}">
                  <c16:uniqueId val="{00000004-58C6-4FF0-9821-97B2EA6BE889}"/>
                </c:ext>
              </c:extLst>
            </c:dLbl>
            <c:dLbl>
              <c:idx val="11"/>
              <c:layout>
                <c:manualLayout>
                  <c:x val="-1.9176515140992582E-3"/>
                  <c:y val="8.5097829000268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C6-4FF0-9821-97B2EA6BE889}"/>
                </c:ext>
              </c:extLst>
            </c:dLbl>
            <c:dLbl>
              <c:idx val="12"/>
              <c:spPr>
                <a:solidFill>
                  <a:srgbClr val="FFFFFF"/>
                </a:solidFill>
                <a:ln w="12700">
                  <a:solidFill>
                    <a:sysClr val="windowText" lastClr="000000"/>
                  </a:solidFill>
                </a:ln>
              </c:spPr>
              <c:txPr>
                <a:bodyPr/>
                <a:lstStyle/>
                <a:p>
                  <a:pPr>
                    <a:defRPr sz="1600" b="0" i="0" u="none" strike="noStrike" baseline="0">
                      <a:solidFill>
                        <a:sysClr val="windowText" lastClr="000000"/>
                      </a:solidFill>
                      <a:latin typeface="Arial" panose="020B0604020202020204" pitchFamily="34" charset="0"/>
                      <a:ea typeface="ＭＳ Ｐゴシック"/>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5-A4FB-486A-976A-C467781BA687}"/>
                </c:ext>
              </c:extLst>
            </c:dLbl>
            <c:spPr>
              <a:solidFill>
                <a:srgbClr val="FFFFFF"/>
              </a:solidFill>
              <a:ln w="12700">
                <a:solidFill>
                  <a:sysClr val="windowText" lastClr="000000"/>
                </a:solidFill>
              </a:ln>
            </c:spPr>
            <c:txPr>
              <a:bodyPr/>
              <a:lstStyle/>
              <a:p>
                <a:pPr>
                  <a:defRPr sz="1600" b="0" i="0" u="none" strike="noStrike" baseline="0">
                    <a:solidFill>
                      <a:srgbClr val="000000"/>
                    </a:solidFill>
                    <a:latin typeface="Arial" panose="020B0604020202020204" pitchFamily="34" charset="0"/>
                    <a:ea typeface="ＭＳ Ｐゴシック"/>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グラフ用!$E$42:$T$42</c:f>
              <c:numCache>
                <c:formatCode>General</c:formatCode>
                <c:ptCount val="16"/>
                <c:pt idx="0">
                  <c:v>98</c:v>
                </c:pt>
                <c:pt idx="1">
                  <c:v>100</c:v>
                </c:pt>
                <c:pt idx="2">
                  <c:v>21</c:v>
                </c:pt>
                <c:pt idx="3">
                  <c:v>99</c:v>
                </c:pt>
                <c:pt idx="4">
                  <c:v>99</c:v>
                </c:pt>
                <c:pt idx="5">
                  <c:v>101</c:v>
                </c:pt>
                <c:pt idx="6">
                  <c:v>100</c:v>
                </c:pt>
                <c:pt idx="7">
                  <c:v>100</c:v>
                </c:pt>
                <c:pt idx="8">
                  <c:v>99</c:v>
                </c:pt>
                <c:pt idx="9">
                  <c:v>100</c:v>
                </c:pt>
                <c:pt idx="10">
                  <c:v>98</c:v>
                </c:pt>
                <c:pt idx="11">
                  <c:v>97</c:v>
                </c:pt>
                <c:pt idx="12">
                  <c:v>95</c:v>
                </c:pt>
                <c:pt idx="13">
                  <c:v>84</c:v>
                </c:pt>
                <c:pt idx="14">
                  <c:v>84</c:v>
                </c:pt>
                <c:pt idx="15">
                  <c:v>84</c:v>
                </c:pt>
              </c:numCache>
            </c:numRef>
          </c:val>
          <c:extLst>
            <c:ext xmlns:c16="http://schemas.microsoft.com/office/drawing/2014/chart" uri="{C3380CC4-5D6E-409C-BE32-E72D297353CC}">
              <c16:uniqueId val="{00000006-A4FB-486A-976A-C467781BA687}"/>
            </c:ext>
          </c:extLst>
        </c:ser>
        <c:ser>
          <c:idx val="1"/>
          <c:order val="1"/>
          <c:tx>
            <c:strRef>
              <c:f>グラフ用!$D$44</c:f>
              <c:strCache>
                <c:ptCount val="1"/>
                <c:pt idx="0">
                  <c:v>未達成局数-2%除外値0．1mg/m3超え局数（有効測定局）</c:v>
                </c:pt>
              </c:strCache>
            </c:strRef>
          </c:tx>
          <c:spPr>
            <a:solidFill>
              <a:schemeClr val="bg1">
                <a:lumMod val="75000"/>
              </a:schemeClr>
            </a:solidFill>
            <a:ln w="12700">
              <a:solidFill>
                <a:schemeClr val="tx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A4FB-486A-976A-C467781BA687}"/>
                </c:ext>
              </c:extLst>
            </c:dLbl>
            <c:dLbl>
              <c:idx val="1"/>
              <c:delete val="1"/>
              <c:extLst>
                <c:ext xmlns:c15="http://schemas.microsoft.com/office/drawing/2012/chart" uri="{CE6537A1-D6FC-4f65-9D91-7224C49458BB}"/>
                <c:ext xmlns:c16="http://schemas.microsoft.com/office/drawing/2014/chart" uri="{C3380CC4-5D6E-409C-BE32-E72D297353CC}">
                  <c16:uniqueId val="{00000008-A4FB-486A-976A-C467781BA687}"/>
                </c:ext>
              </c:extLst>
            </c:dLbl>
            <c:dLbl>
              <c:idx val="3"/>
              <c:delete val="1"/>
              <c:extLst>
                <c:ext xmlns:c15="http://schemas.microsoft.com/office/drawing/2012/chart" uri="{CE6537A1-D6FC-4f65-9D91-7224C49458BB}"/>
                <c:ext xmlns:c16="http://schemas.microsoft.com/office/drawing/2014/chart" uri="{C3380CC4-5D6E-409C-BE32-E72D297353CC}">
                  <c16:uniqueId val="{00000009-A4FB-486A-976A-C467781BA687}"/>
                </c:ext>
              </c:extLst>
            </c:dLbl>
            <c:dLbl>
              <c:idx val="5"/>
              <c:delete val="1"/>
              <c:extLst>
                <c:ext xmlns:c15="http://schemas.microsoft.com/office/drawing/2012/chart" uri="{CE6537A1-D6FC-4f65-9D91-7224C49458BB}"/>
                <c:ext xmlns:c16="http://schemas.microsoft.com/office/drawing/2014/chart" uri="{C3380CC4-5D6E-409C-BE32-E72D297353CC}">
                  <c16:uniqueId val="{0000000A-A4FB-486A-976A-C467781BA687}"/>
                </c:ext>
              </c:extLst>
            </c:dLbl>
            <c:dLbl>
              <c:idx val="7"/>
              <c:delete val="1"/>
              <c:extLst>
                <c:ext xmlns:c15="http://schemas.microsoft.com/office/drawing/2012/chart" uri="{CE6537A1-D6FC-4f65-9D91-7224C49458BB}"/>
                <c:ext xmlns:c16="http://schemas.microsoft.com/office/drawing/2014/chart" uri="{C3380CC4-5D6E-409C-BE32-E72D297353CC}">
                  <c16:uniqueId val="{0000000B-A4FB-486A-976A-C467781BA687}"/>
                </c:ext>
              </c:extLst>
            </c:dLbl>
            <c:dLbl>
              <c:idx val="8"/>
              <c:delete val="1"/>
              <c:extLst>
                <c:ext xmlns:c15="http://schemas.microsoft.com/office/drawing/2012/chart" uri="{CE6537A1-D6FC-4f65-9D91-7224C49458BB}"/>
                <c:ext xmlns:c16="http://schemas.microsoft.com/office/drawing/2014/chart" uri="{C3380CC4-5D6E-409C-BE32-E72D297353CC}">
                  <c16:uniqueId val="{0000000C-A4FB-486A-976A-C467781BA687}"/>
                </c:ext>
              </c:extLst>
            </c:dLbl>
            <c:dLbl>
              <c:idx val="9"/>
              <c:delete val="1"/>
              <c:extLst>
                <c:ext xmlns:c15="http://schemas.microsoft.com/office/drawing/2012/chart" uri="{CE6537A1-D6FC-4f65-9D91-7224C49458BB}"/>
                <c:ext xmlns:c16="http://schemas.microsoft.com/office/drawing/2014/chart" uri="{C3380CC4-5D6E-409C-BE32-E72D297353CC}">
                  <c16:uniqueId val="{0000000D-A4FB-486A-976A-C467781BA687}"/>
                </c:ext>
              </c:extLst>
            </c:dLbl>
            <c:dLbl>
              <c:idx val="10"/>
              <c:delete val="1"/>
              <c:extLst>
                <c:ext xmlns:c15="http://schemas.microsoft.com/office/drawing/2012/chart" uri="{CE6537A1-D6FC-4f65-9D91-7224C49458BB}"/>
                <c:ext xmlns:c16="http://schemas.microsoft.com/office/drawing/2014/chart" uri="{C3380CC4-5D6E-409C-BE32-E72D297353CC}">
                  <c16:uniqueId val="{0000000E-A4FB-486A-976A-C467781BA687}"/>
                </c:ext>
              </c:extLst>
            </c:dLbl>
            <c:dLbl>
              <c:idx val="11"/>
              <c:delete val="1"/>
              <c:extLst>
                <c:ext xmlns:c15="http://schemas.microsoft.com/office/drawing/2012/chart" uri="{CE6537A1-D6FC-4f65-9D91-7224C49458BB}"/>
                <c:ext xmlns:c16="http://schemas.microsoft.com/office/drawing/2014/chart" uri="{C3380CC4-5D6E-409C-BE32-E72D297353CC}">
                  <c16:uniqueId val="{0000000F-A4FB-486A-976A-C467781BA687}"/>
                </c:ext>
              </c:extLst>
            </c:dLbl>
            <c:dLbl>
              <c:idx val="12"/>
              <c:delete val="1"/>
              <c:extLst>
                <c:ext xmlns:c15="http://schemas.microsoft.com/office/drawing/2012/chart" uri="{CE6537A1-D6FC-4f65-9D91-7224C49458BB}"/>
                <c:ext xmlns:c16="http://schemas.microsoft.com/office/drawing/2014/chart" uri="{C3380CC4-5D6E-409C-BE32-E72D297353CC}">
                  <c16:uniqueId val="{00000010-A4FB-486A-976A-C467781BA687}"/>
                </c:ext>
              </c:extLst>
            </c:dLbl>
            <c:dLbl>
              <c:idx val="13"/>
              <c:delete val="1"/>
              <c:extLst>
                <c:ext xmlns:c15="http://schemas.microsoft.com/office/drawing/2012/chart" uri="{CE6537A1-D6FC-4f65-9D91-7224C49458BB}"/>
                <c:ext xmlns:c16="http://schemas.microsoft.com/office/drawing/2014/chart" uri="{C3380CC4-5D6E-409C-BE32-E72D297353CC}">
                  <c16:uniqueId val="{00000011-A4FB-486A-976A-C467781BA687}"/>
                </c:ext>
              </c:extLst>
            </c:dLbl>
            <c:dLbl>
              <c:idx val="14"/>
              <c:delete val="1"/>
              <c:extLst>
                <c:ext xmlns:c15="http://schemas.microsoft.com/office/drawing/2012/chart" uri="{CE6537A1-D6FC-4f65-9D91-7224C49458BB}"/>
                <c:ext xmlns:c16="http://schemas.microsoft.com/office/drawing/2014/chart" uri="{C3380CC4-5D6E-409C-BE32-E72D297353CC}">
                  <c16:uniqueId val="{00000012-A4FB-486A-976A-C467781BA687}"/>
                </c:ext>
              </c:extLst>
            </c:dLbl>
            <c:spPr>
              <a:solidFill>
                <a:schemeClr val="bg1"/>
              </a:solidFill>
              <a:ln>
                <a:solidFill>
                  <a:sysClr val="windowText" lastClr="000000"/>
                </a:solidFill>
              </a:ln>
            </c:spPr>
            <c:txPr>
              <a:bodyPr/>
              <a:lstStyle/>
              <a:p>
                <a:pPr>
                  <a:defRPr sz="1800">
                    <a:latin typeface="Arial" panose="020B0604020202020204" pitchFamily="34" charset="0"/>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グラフ用!$E$44:$S$44</c:f>
              <c:numCache>
                <c:formatCode>General</c:formatCode>
                <c:ptCount val="15"/>
                <c:pt idx="0">
                  <c:v>0</c:v>
                </c:pt>
                <c:pt idx="1">
                  <c:v>0</c:v>
                </c:pt>
                <c:pt idx="2">
                  <c:v>80</c:v>
                </c:pt>
                <c:pt idx="3">
                  <c:v>0</c:v>
                </c:pt>
                <c:pt idx="4">
                  <c:v>2</c:v>
                </c:pt>
                <c:pt idx="5">
                  <c:v>0</c:v>
                </c:pt>
                <c:pt idx="6">
                  <c:v>1</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13-A4FB-486A-976A-C467781BA687}"/>
            </c:ext>
          </c:extLst>
        </c:ser>
        <c:ser>
          <c:idx val="0"/>
          <c:order val="2"/>
          <c:tx>
            <c:strRef>
              <c:f>グラフ用!$D$40</c:f>
              <c:strCache>
                <c:ptCount val="1"/>
                <c:pt idx="0">
                  <c:v>2%除外値0．1mg/m3超え局数（有効測定局）</c:v>
                </c:pt>
              </c:strCache>
            </c:strRef>
          </c:tx>
          <c:spPr>
            <a:solidFill>
              <a:schemeClr val="tx1"/>
            </a:solidFill>
            <a:ln w="12700">
              <a:solidFill>
                <a:srgbClr val="000000"/>
              </a:solidFill>
              <a:prstDash val="solid"/>
            </a:ln>
          </c:spPr>
          <c:invertIfNegative val="0"/>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グラフ用!$E$40:$S$40</c:f>
              <c:numCache>
                <c:formatCode>General</c:formatCode>
                <c:ptCount val="15"/>
              </c:numCache>
            </c:numRef>
          </c:val>
          <c:extLst>
            <c:ext xmlns:c16="http://schemas.microsoft.com/office/drawing/2014/chart" uri="{C3380CC4-5D6E-409C-BE32-E72D297353CC}">
              <c16:uniqueId val="{00000014-A4FB-486A-976A-C467781BA687}"/>
            </c:ext>
          </c:extLst>
        </c:ser>
        <c:ser>
          <c:idx val="3"/>
          <c:order val="3"/>
          <c:tx>
            <c:v>有効測定局数</c:v>
          </c:tx>
          <c:spPr>
            <a:noFill/>
          </c:spPr>
          <c:invertIfNegative val="0"/>
          <c:dLbls>
            <c:dLbl>
              <c:idx val="0"/>
              <c:layout>
                <c:manualLayout>
                  <c:x val="1.3770239873241508E-3"/>
                  <c:y val="0.123472999872525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4FB-486A-976A-C467781BA687}"/>
                </c:ext>
              </c:extLst>
            </c:dLbl>
            <c:dLbl>
              <c:idx val="1"/>
              <c:layout>
                <c:manualLayout>
                  <c:x val="5.3550932840380836E-4"/>
                  <c:y val="0.111545483962698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4FB-486A-976A-C467781BA687}"/>
                </c:ext>
              </c:extLst>
            </c:dLbl>
            <c:dLbl>
              <c:idx val="2"/>
              <c:tx>
                <c:rich>
                  <a:bodyPr/>
                  <a:lstStyle/>
                  <a:p>
                    <a:r>
                      <a:rPr lang="en-US" altLang="ja-JP"/>
                      <a:t>101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4FB-486A-976A-C467781BA687}"/>
                </c:ext>
              </c:extLst>
            </c:dLbl>
            <c:dLbl>
              <c:idx val="3"/>
              <c:layout>
                <c:manualLayout>
                  <c:x val="1.3770239873241508E-3"/>
                  <c:y val="0.126226453947303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4FB-486A-976A-C467781BA687}"/>
                </c:ext>
              </c:extLst>
            </c:dLbl>
            <c:dLbl>
              <c:idx val="4"/>
              <c:layout>
                <c:manualLayout>
                  <c:x val="-1.7492907709321828E-3"/>
                  <c:y val="6.5315733047440358E-2"/>
                </c:manualLayout>
              </c:layout>
              <c:tx>
                <c:rich>
                  <a:bodyPr/>
                  <a:lstStyle/>
                  <a:p>
                    <a:r>
                      <a:rPr lang="en-US" altLang="ja-JP"/>
                      <a:t>101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A4FB-486A-976A-C467781BA687}"/>
                </c:ext>
              </c:extLst>
            </c:dLbl>
            <c:dLbl>
              <c:idx val="5"/>
              <c:layout>
                <c:manualLayout>
                  <c:x val="2.0655359809862261E-3"/>
                  <c:y val="0.111808278012570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4FB-486A-976A-C467781BA687}"/>
                </c:ext>
              </c:extLst>
            </c:dLbl>
            <c:dLbl>
              <c:idx val="6"/>
              <c:layout>
                <c:manualLayout>
                  <c:x val="5.3558345830776984E-4"/>
                  <c:y val="6.6229161082819607E-2"/>
                </c:manualLayout>
              </c:layout>
              <c:tx>
                <c:rich>
                  <a:bodyPr/>
                  <a:lstStyle/>
                  <a:p>
                    <a:r>
                      <a:rPr lang="en-US" altLang="ja-JP"/>
                      <a:t>101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A4FB-486A-976A-C467781BA687}"/>
                </c:ext>
              </c:extLst>
            </c:dLbl>
            <c:dLbl>
              <c:idx val="7"/>
              <c:layout>
                <c:manualLayout>
                  <c:x val="5.3550932840383644E-4"/>
                  <c:y val="0.12399878408723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4FB-486A-976A-C467781BA687}"/>
                </c:ext>
              </c:extLst>
            </c:dLbl>
            <c:dLbl>
              <c:idx val="8"/>
              <c:layout>
                <c:manualLayout>
                  <c:x val="-1.5300266525835118E-4"/>
                  <c:y val="0.123735793922397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4FB-486A-976A-C467781BA687}"/>
                </c:ext>
              </c:extLst>
            </c:dLbl>
            <c:dLbl>
              <c:idx val="9"/>
              <c:layout>
                <c:manualLayout>
                  <c:x val="5.3550932840372423E-4"/>
                  <c:y val="0.119017464037418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4FB-486A-976A-C467781BA687}"/>
                </c:ext>
              </c:extLst>
            </c:dLbl>
            <c:dLbl>
              <c:idx val="10"/>
              <c:layout>
                <c:manualLayout>
                  <c:x val="1.3770239873241508E-3"/>
                  <c:y val="0.140907620046871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4FB-486A-976A-C467781BA687}"/>
                </c:ext>
              </c:extLst>
            </c:dLbl>
            <c:dLbl>
              <c:idx val="11"/>
              <c:layout>
                <c:manualLayout>
                  <c:x val="-1.53002665258239E-4"/>
                  <c:y val="0.143135486021906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4FB-486A-976A-C467781BA687}"/>
                </c:ext>
              </c:extLst>
            </c:dLbl>
            <c:dLbl>
              <c:idx val="12"/>
              <c:layout>
                <c:manualLayout>
                  <c:x val="-1.5300266525835118E-4"/>
                  <c:y val="0.162534982006452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4FB-486A-976A-C467781BA687}"/>
                </c:ext>
              </c:extLst>
            </c:dLbl>
            <c:dLbl>
              <c:idx val="13"/>
              <c:layout>
                <c:manualLayout>
                  <c:x val="3.271073126494693E-3"/>
                  <c:y val="0.2150578451643107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4FB-486A-976A-C467781BA687}"/>
                </c:ext>
              </c:extLst>
            </c:dLbl>
            <c:dLbl>
              <c:idx val="14"/>
              <c:layout>
                <c:manualLayout>
                  <c:x val="-2.4651886680890724E-3"/>
                  <c:y val="0.215233756577808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4FB-486A-976A-C467781BA687}"/>
                </c:ext>
              </c:extLst>
            </c:dLbl>
            <c:spPr>
              <a:noFill/>
              <a:ln>
                <a:noFill/>
              </a:ln>
              <a:effectLst/>
            </c:spPr>
            <c:txPr>
              <a:bodyPr/>
              <a:lstStyle/>
              <a:p>
                <a:pPr>
                  <a:defRPr sz="1600">
                    <a:latin typeface="Arial" panose="020B0604020202020204" pitchFamily="34" charset="0"/>
                    <a:cs typeface="Arial" panose="020B0604020202020204" pitchFamily="34" charset="0"/>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グラフ用!$E$42:$T$42</c:f>
              <c:numCache>
                <c:formatCode>General</c:formatCode>
                <c:ptCount val="16"/>
                <c:pt idx="0">
                  <c:v>98</c:v>
                </c:pt>
                <c:pt idx="1">
                  <c:v>100</c:v>
                </c:pt>
                <c:pt idx="2">
                  <c:v>21</c:v>
                </c:pt>
                <c:pt idx="3">
                  <c:v>99</c:v>
                </c:pt>
                <c:pt idx="4">
                  <c:v>99</c:v>
                </c:pt>
                <c:pt idx="5">
                  <c:v>101</c:v>
                </c:pt>
                <c:pt idx="6">
                  <c:v>100</c:v>
                </c:pt>
                <c:pt idx="7">
                  <c:v>100</c:v>
                </c:pt>
                <c:pt idx="8">
                  <c:v>99</c:v>
                </c:pt>
                <c:pt idx="9">
                  <c:v>100</c:v>
                </c:pt>
                <c:pt idx="10">
                  <c:v>98</c:v>
                </c:pt>
                <c:pt idx="11">
                  <c:v>97</c:v>
                </c:pt>
                <c:pt idx="12">
                  <c:v>95</c:v>
                </c:pt>
                <c:pt idx="13">
                  <c:v>84</c:v>
                </c:pt>
                <c:pt idx="14">
                  <c:v>84</c:v>
                </c:pt>
                <c:pt idx="15">
                  <c:v>84</c:v>
                </c:pt>
              </c:numCache>
            </c:numRef>
          </c:val>
          <c:extLst>
            <c:ext xmlns:c16="http://schemas.microsoft.com/office/drawing/2014/chart" uri="{C3380CC4-5D6E-409C-BE32-E72D297353CC}">
              <c16:uniqueId val="{00000024-A4FB-486A-976A-C467781BA687}"/>
            </c:ext>
          </c:extLst>
        </c:ser>
        <c:dLbls>
          <c:showLegendKey val="0"/>
          <c:showVal val="0"/>
          <c:showCatName val="0"/>
          <c:showSerName val="0"/>
          <c:showPercent val="0"/>
          <c:showBubbleSize val="0"/>
        </c:dLbls>
        <c:gapWidth val="50"/>
        <c:overlap val="100"/>
        <c:serLines>
          <c:spPr>
            <a:ln w="12700">
              <a:solidFill>
                <a:srgbClr val="000000"/>
              </a:solidFill>
              <a:prstDash val="solid"/>
            </a:ln>
          </c:spPr>
        </c:serLines>
        <c:axId val="121058048"/>
        <c:axId val="121059584"/>
      </c:barChart>
      <c:catAx>
        <c:axId val="121058048"/>
        <c:scaling>
          <c:orientation val="minMax"/>
        </c:scaling>
        <c:delete val="0"/>
        <c:axPos val="b"/>
        <c:numFmt formatCode="General" sourceLinked="1"/>
        <c:majorTickMark val="out"/>
        <c:minorTickMark val="none"/>
        <c:tickLblPos val="nextTo"/>
        <c:spPr>
          <a:ln w="12700">
            <a:solidFill>
              <a:srgbClr val="000000"/>
            </a:solidFill>
            <a:prstDash val="solid"/>
          </a:ln>
        </c:spPr>
        <c:txPr>
          <a:bodyPr rot="0" vert="horz"/>
          <a:lstStyle/>
          <a:p>
            <a:pPr>
              <a:defRPr sz="1400" b="0" i="0" u="none" strike="noStrike" baseline="0">
                <a:solidFill>
                  <a:srgbClr val="000000"/>
                </a:solidFill>
                <a:latin typeface="Arial" panose="020B0604020202020204" pitchFamily="34" charset="0"/>
                <a:ea typeface="ＭＳ Ｐゴシック"/>
                <a:cs typeface="Arial" panose="020B0604020202020204" pitchFamily="34" charset="0"/>
              </a:defRPr>
            </a:pPr>
            <a:endParaRPr lang="ja-JP"/>
          </a:p>
        </c:txPr>
        <c:crossAx val="121059584"/>
        <c:crosses val="autoZero"/>
        <c:auto val="1"/>
        <c:lblAlgn val="ctr"/>
        <c:lblOffset val="100"/>
        <c:tickLblSkip val="1"/>
        <c:tickMarkSkip val="1"/>
        <c:noMultiLvlLbl val="0"/>
      </c:catAx>
      <c:valAx>
        <c:axId val="121059584"/>
        <c:scaling>
          <c:orientation val="minMax"/>
          <c:max val="120"/>
          <c:min val="0"/>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sz="1800" b="0" i="0" u="none" strike="noStrike" baseline="0">
                <a:solidFill>
                  <a:sysClr val="windowText" lastClr="000000"/>
                </a:solidFill>
                <a:latin typeface="Arial" panose="020B0604020202020204" pitchFamily="34" charset="0"/>
                <a:ea typeface="ＭＳ Ｐゴシック"/>
                <a:cs typeface="Arial" panose="020B0604020202020204" pitchFamily="34" charset="0"/>
              </a:defRPr>
            </a:pPr>
            <a:endParaRPr lang="ja-JP"/>
          </a:p>
        </c:txPr>
        <c:crossAx val="121058048"/>
        <c:crosses val="autoZero"/>
        <c:crossBetween val="between"/>
      </c:valAx>
      <c:spPr>
        <a:noFill/>
        <a:ln w="12700">
          <a:solidFill>
            <a:srgbClr val="000000"/>
          </a:solidFill>
        </a:ln>
      </c:spPr>
    </c:plotArea>
    <c:plotVisOnly val="1"/>
    <c:dispBlanksAs val="gap"/>
    <c:showDLblsOverMax val="0"/>
  </c:chart>
  <c:spPr>
    <a:solidFill>
      <a:srgbClr val="FFFFFF"/>
    </a:solidFill>
    <a:ln w="9525">
      <a:noFill/>
    </a:ln>
  </c:spPr>
  <c:txPr>
    <a:bodyPr/>
    <a:lstStyle/>
    <a:p>
      <a:pPr>
        <a:defRPr sz="19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00579340354382"/>
          <c:y val="6.4178954179682002E-2"/>
          <c:w val="0.84523431106908398"/>
          <c:h val="0.66881628143806493"/>
        </c:manualLayout>
      </c:layout>
      <c:lineChart>
        <c:grouping val="standard"/>
        <c:varyColors val="0"/>
        <c:ser>
          <c:idx val="1"/>
          <c:order val="0"/>
          <c:tx>
            <c:strRef>
              <c:f>'★図５　SPM98%上位5局'!$B$6</c:f>
              <c:strCache>
                <c:ptCount val="1"/>
                <c:pt idx="0">
                  <c:v>平尾小学校</c:v>
                </c:pt>
              </c:strCache>
            </c:strRef>
          </c:tx>
          <c:spPr>
            <a:ln w="28575" cap="rnd">
              <a:solidFill>
                <a:srgbClr val="FF6699"/>
              </a:solidFill>
              <a:round/>
            </a:ln>
            <a:effectLst/>
          </c:spPr>
          <c:marker>
            <c:symbol val="circle"/>
            <c:size val="5"/>
            <c:spPr>
              <a:solidFill>
                <a:srgbClr val="FF6699"/>
              </a:solidFill>
              <a:ln w="9525">
                <a:solidFill>
                  <a:srgbClr val="FF6699"/>
                </a:solidFill>
              </a:ln>
              <a:effectLst/>
            </c:spPr>
          </c:marker>
          <c:cat>
            <c:strRef>
              <c:f>'★図５　SPM98%上位5局'!$C$4:$R$4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'★図５　SPM98%上位5局'!$C$6:$R$6</c:f>
              <c:numCache>
                <c:formatCode>0.000_ </c:formatCode>
                <c:ptCount val="16"/>
                <c:pt idx="0">
                  <c:v>7.0999999999999994E-2</c:v>
                </c:pt>
                <c:pt idx="1">
                  <c:v>7.9000000000000001E-2</c:v>
                </c:pt>
                <c:pt idx="2">
                  <c:v>7.1999999999999995E-2</c:v>
                </c:pt>
                <c:pt idx="3">
                  <c:v>7.0999999999999994E-2</c:v>
                </c:pt>
                <c:pt idx="4">
                  <c:v>7.4999999999999997E-2</c:v>
                </c:pt>
                <c:pt idx="5">
                  <c:v>0.06</c:v>
                </c:pt>
                <c:pt idx="6">
                  <c:v>5.7000000000000002E-2</c:v>
                </c:pt>
                <c:pt idx="7">
                  <c:v>4.7E-2</c:v>
                </c:pt>
                <c:pt idx="8">
                  <c:v>4.7E-2</c:v>
                </c:pt>
                <c:pt idx="9">
                  <c:v>4.2000000000000003E-2</c:v>
                </c:pt>
                <c:pt idx="10">
                  <c:v>3.9E-2</c:v>
                </c:pt>
                <c:pt idx="11">
                  <c:v>0.04</c:v>
                </c:pt>
                <c:pt idx="12">
                  <c:v>3.5000000000000003E-2</c:v>
                </c:pt>
                <c:pt idx="13" formatCode="General">
                  <c:v>3.9E-2</c:v>
                </c:pt>
                <c:pt idx="14" formatCode="General">
                  <c:v>4.4999999999999998E-2</c:v>
                </c:pt>
                <c:pt idx="15" formatCode="General">
                  <c:v>4.4999999999999998E-2</c:v>
                </c:pt>
              </c:numCache>
            </c:numRef>
          </c:val>
          <c:smooth val="0"/>
          <c:extLst>
            <c:ext xmlns:c16="http://schemas.microsoft.com/office/drawing/2014/chart" uri="{C3380CC4-5D6E-409C-BE32-E72D297353CC}">
              <c16:uniqueId val="{00000012-04F6-4B15-B2F2-9E1C9CE043E1}"/>
            </c:ext>
          </c:extLst>
        </c:ser>
        <c:ser>
          <c:idx val="2"/>
          <c:order val="1"/>
          <c:tx>
            <c:strRef>
              <c:f>'★図５　SPM98%上位5局'!$B$7</c:f>
              <c:strCache>
                <c:ptCount val="1"/>
                <c:pt idx="0">
                  <c:v>島屋小学校</c:v>
                </c:pt>
              </c:strCache>
            </c:strRef>
          </c:tx>
          <c:spPr>
            <a:ln w="28575" cap="rnd">
              <a:solidFill>
                <a:srgbClr val="F79646">
                  <a:lumMod val="60000"/>
                  <a:lumOff val="40000"/>
                </a:srgbClr>
              </a:solidFill>
              <a:round/>
            </a:ln>
            <a:effectLst/>
          </c:spPr>
          <c:marker>
            <c:symbol val="circle"/>
            <c:size val="5"/>
            <c:spPr>
              <a:solidFill>
                <a:srgbClr val="F79646">
                  <a:lumMod val="60000"/>
                  <a:lumOff val="40000"/>
                </a:srgbClr>
              </a:solidFill>
              <a:ln w="9525">
                <a:solidFill>
                  <a:srgbClr val="F79646">
                    <a:lumMod val="60000"/>
                    <a:lumOff val="40000"/>
                  </a:srgbClr>
                </a:solidFill>
              </a:ln>
              <a:effectLst/>
            </c:spPr>
          </c:marker>
          <c:cat>
            <c:strRef>
              <c:f>'★図５　SPM98%上位5局'!$C$4:$R$4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'★図５　SPM98%上位5局'!$C$7:$R$7</c:f>
              <c:numCache>
                <c:formatCode>General</c:formatCode>
                <c:ptCount val="16"/>
                <c:pt idx="14">
                  <c:v>4.3999999999999997E-2</c:v>
                </c:pt>
                <c:pt idx="15">
                  <c:v>4.5999999999999999E-2</c:v>
                </c:pt>
              </c:numCache>
            </c:numRef>
          </c:val>
          <c:smooth val="0"/>
          <c:extLst>
            <c:ext xmlns:c16="http://schemas.microsoft.com/office/drawing/2014/chart" uri="{C3380CC4-5D6E-409C-BE32-E72D297353CC}">
              <c16:uniqueId val="{00000015-04F6-4B15-B2F2-9E1C9CE043E1}"/>
            </c:ext>
          </c:extLst>
        </c:ser>
        <c:ser>
          <c:idx val="3"/>
          <c:order val="2"/>
          <c:tx>
            <c:strRef>
              <c:f>'★図５　SPM98%上位5局'!$B$8</c:f>
              <c:strCache>
                <c:ptCount val="1"/>
                <c:pt idx="0">
                  <c:v>堺市湾岸</c:v>
                </c:pt>
              </c:strCache>
            </c:strRef>
          </c:tx>
          <c:spPr>
            <a:ln w="28575" cap="rnd">
              <a:solidFill>
                <a:srgbClr val="0070C0"/>
              </a:solidFill>
              <a:prstDash val="sysDash"/>
              <a:round/>
            </a:ln>
            <a:effectLst/>
          </c:spPr>
          <c:marker>
            <c:symbol val="circle"/>
            <c:size val="5"/>
            <c:spPr>
              <a:solidFill>
                <a:srgbClr val="0070C0"/>
              </a:solidFill>
              <a:ln w="9525">
                <a:solidFill>
                  <a:srgbClr val="0070C0"/>
                </a:solidFill>
              </a:ln>
              <a:effectLst/>
            </c:spPr>
          </c:marker>
          <c:cat>
            <c:strRef>
              <c:f>'★図５　SPM98%上位5局'!$C$4:$R$4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'★図５　SPM98%上位5局'!$C$8:$R$8</c:f>
              <c:numCache>
                <c:formatCode>0.000_ </c:formatCode>
                <c:ptCount val="16"/>
                <c:pt idx="0">
                  <c:v>6.4000000000000001E-2</c:v>
                </c:pt>
                <c:pt idx="1">
                  <c:v>7.8E-2</c:v>
                </c:pt>
                <c:pt idx="2">
                  <c:v>5.8000000000000003E-2</c:v>
                </c:pt>
                <c:pt idx="3">
                  <c:v>6.7000000000000004E-2</c:v>
                </c:pt>
                <c:pt idx="4">
                  <c:v>7.0999999999999994E-2</c:v>
                </c:pt>
                <c:pt idx="5">
                  <c:v>0.06</c:v>
                </c:pt>
                <c:pt idx="6">
                  <c:v>6.3E-2</c:v>
                </c:pt>
                <c:pt idx="7">
                  <c:v>4.1000000000000002E-2</c:v>
                </c:pt>
                <c:pt idx="8">
                  <c:v>4.8000000000000001E-2</c:v>
                </c:pt>
                <c:pt idx="9">
                  <c:v>5.0999999999999997E-2</c:v>
                </c:pt>
                <c:pt idx="10">
                  <c:v>3.7999999999999999E-2</c:v>
                </c:pt>
                <c:pt idx="11">
                  <c:v>4.3999999999999997E-2</c:v>
                </c:pt>
                <c:pt idx="12">
                  <c:v>3.5000000000000003E-2</c:v>
                </c:pt>
                <c:pt idx="13">
                  <c:v>3.5000000000000003E-2</c:v>
                </c:pt>
                <c:pt idx="14">
                  <c:v>3.9E-2</c:v>
                </c:pt>
                <c:pt idx="15">
                  <c:v>4.4999999999999998E-2</c:v>
                </c:pt>
              </c:numCache>
            </c:numRef>
          </c:val>
          <c:smooth val="0"/>
          <c:extLst>
            <c:ext xmlns:c16="http://schemas.microsoft.com/office/drawing/2014/chart" uri="{C3380CC4-5D6E-409C-BE32-E72D297353CC}">
              <c16:uniqueId val="{00000016-04F6-4B15-B2F2-9E1C9CE043E1}"/>
            </c:ext>
          </c:extLst>
        </c:ser>
        <c:ser>
          <c:idx val="4"/>
          <c:order val="3"/>
          <c:tx>
            <c:strRef>
              <c:f>'★図５　SPM98%上位5局'!$B$9</c:f>
              <c:strCache>
                <c:ptCount val="1"/>
              </c:strCache>
            </c:strRef>
          </c:tx>
          <c:spPr>
            <a:ln w="28575" cap="rnd">
              <a:solidFill>
                <a:schemeClr val="accent5"/>
              </a:solidFill>
              <a:prstDash val="sysDot"/>
              <a:round/>
            </a:ln>
            <a:effectLst/>
          </c:spPr>
          <c:marker>
            <c:symbol val="circle"/>
            <c:size val="5"/>
            <c:spPr>
              <a:solidFill>
                <a:schemeClr val="accent5"/>
              </a:solidFill>
              <a:ln w="9525">
                <a:solidFill>
                  <a:schemeClr val="accent5"/>
                </a:solidFill>
              </a:ln>
              <a:effectLst/>
            </c:spPr>
          </c:marker>
          <c:cat>
            <c:strRef>
              <c:f>'★図５　SPM98%上位5局'!$C$4:$R$4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'★図５　SPM98%上位5局'!$C$9:$Q$9</c:f>
              <c:numCache>
                <c:formatCode>General</c:formatCode>
                <c:ptCount val="15"/>
              </c:numCache>
            </c:numRef>
          </c:val>
          <c:smooth val="0"/>
          <c:extLst>
            <c:ext xmlns:c16="http://schemas.microsoft.com/office/drawing/2014/chart" uri="{C3380CC4-5D6E-409C-BE32-E72D297353CC}">
              <c16:uniqueId val="{00000017-04F6-4B15-B2F2-9E1C9CE043E1}"/>
            </c:ext>
          </c:extLst>
        </c:ser>
        <c:ser>
          <c:idx val="5"/>
          <c:order val="4"/>
          <c:tx>
            <c:strRef>
              <c:f>'★図５　SPM98%上位5局'!$B$10</c:f>
              <c:strCache>
                <c:ptCount val="1"/>
                <c:pt idx="0">
                  <c:v>全局</c:v>
                </c:pt>
              </c:strCache>
            </c:strRef>
          </c:tx>
          <c:spPr>
            <a:ln w="28575" cap="rnd">
              <a:solidFill>
                <a:sysClr val="windowText" lastClr="000000">
                  <a:alpha val="94000"/>
                </a:sysClr>
              </a:solidFill>
              <a:round/>
            </a:ln>
            <a:effectLst/>
          </c:spPr>
          <c:marker>
            <c:symbol val="square"/>
            <c:size val="5"/>
            <c:spPr>
              <a:no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'★図５　SPM98%上位5局'!$C$4:$R$4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'★図５　SPM98%上位5局'!$C$10:$R$10</c:f>
              <c:numCache>
                <c:formatCode>General</c:formatCode>
                <c:ptCount val="16"/>
                <c:pt idx="0">
                  <c:v>5.1999999999999998E-2</c:v>
                </c:pt>
                <c:pt idx="1">
                  <c:v>6.0999999999999999E-2</c:v>
                </c:pt>
                <c:pt idx="2">
                  <c:v>0.05</c:v>
                </c:pt>
                <c:pt idx="3">
                  <c:v>5.3999999999999999E-2</c:v>
                </c:pt>
                <c:pt idx="4">
                  <c:v>5.8000000000000003E-2</c:v>
                </c:pt>
                <c:pt idx="5">
                  <c:v>4.8000000000000001E-2</c:v>
                </c:pt>
                <c:pt idx="6">
                  <c:v>4.8000000000000001E-2</c:v>
                </c:pt>
                <c:pt idx="7">
                  <c:v>3.7999999999999999E-2</c:v>
                </c:pt>
                <c:pt idx="8">
                  <c:v>4.2000000000000003E-2</c:v>
                </c:pt>
                <c:pt idx="9">
                  <c:v>4.2000000000000003E-2</c:v>
                </c:pt>
                <c:pt idx="10">
                  <c:v>3.6999999999999998E-2</c:v>
                </c:pt>
                <c:pt idx="11">
                  <c:v>3.9E-2</c:v>
                </c:pt>
                <c:pt idx="12">
                  <c:v>0.03</c:v>
                </c:pt>
                <c:pt idx="13">
                  <c:v>2.9000000000000001E-2</c:v>
                </c:pt>
                <c:pt idx="14">
                  <c:v>3.3000000000000002E-2</c:v>
                </c:pt>
                <c:pt idx="15">
                  <c:v>3.5000000000000003E-2</c:v>
                </c:pt>
              </c:numCache>
            </c:numRef>
          </c:val>
          <c:smooth val="0"/>
          <c:extLst>
            <c:ext xmlns:c16="http://schemas.microsoft.com/office/drawing/2014/chart" uri="{C3380CC4-5D6E-409C-BE32-E72D297353CC}">
              <c16:uniqueId val="{00000018-04F6-4B15-B2F2-9E1C9CE043E1}"/>
            </c:ext>
          </c:extLst>
        </c:ser>
        <c:dLbls>
          <c:showLegendKey val="0"/>
          <c:showVal val="0"/>
          <c:showCatName val="0"/>
          <c:showSerName val="0"/>
          <c:showPercent val="0"/>
          <c:showBubbleSize val="0"/>
        </c:dLbls>
        <c:marker val="1"/>
        <c:smooth val="0"/>
        <c:axId val="645666127"/>
        <c:axId val="645668207"/>
      </c:lineChart>
      <c:catAx>
        <c:axId val="645666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8207"/>
        <c:crosses val="autoZero"/>
        <c:auto val="1"/>
        <c:lblAlgn val="ctr"/>
        <c:lblOffset val="100"/>
        <c:noMultiLvlLbl val="0"/>
      </c:catAx>
      <c:valAx>
        <c:axId val="645668207"/>
        <c:scaling>
          <c:orientation val="minMax"/>
          <c:max val="0.11000000000000001"/>
          <c:min val="0"/>
        </c:scaling>
        <c:delete val="0"/>
        <c:axPos val="l"/>
        <c:majorGridlines>
          <c:spPr>
            <a:ln w="9525" cap="flat" cmpd="sng" algn="ctr">
              <a:solidFill>
                <a:schemeClr val="tx1">
                  <a:lumMod val="15000"/>
                  <a:lumOff val="85000"/>
                </a:schemeClr>
              </a:solidFill>
              <a:prstDash val="sysDot"/>
              <a:round/>
            </a:ln>
            <a:effectLst/>
          </c:spPr>
        </c:majorGridlines>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6127"/>
        <c:crosses val="autoZero"/>
        <c:crossBetween val="between"/>
        <c:majorUnit val="1.0000000000000002E-2"/>
      </c:valAx>
      <c:spPr>
        <a:noFill/>
        <a:ln>
          <a:solidFill>
            <a:schemeClr val="tx1"/>
          </a:solidFill>
        </a:ln>
        <a:effectLst/>
      </c:spPr>
    </c:plotArea>
    <c:legend>
      <c:legendPos val="b"/>
      <c:legendEntry>
        <c:idx val="3"/>
        <c:delete val="1"/>
      </c:legendEntry>
      <c:layout>
        <c:manualLayout>
          <c:xMode val="edge"/>
          <c:yMode val="edge"/>
          <c:x val="1.6977242885792772E-2"/>
          <c:y val="0.76915059495897686"/>
          <c:w val="0.98302275711420728"/>
          <c:h val="0.19753994665249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2"/>
          <c:tx>
            <c:strRef>
              <c:f>'★図3,6　第4次計画（NO2）'!$D$47</c:f>
              <c:strCache>
                <c:ptCount val="1"/>
                <c:pt idx="0">
                  <c:v>年平均値の差（自排局-一般局）</c:v>
                </c:pt>
              </c:strCache>
            </c:strRef>
          </c:tx>
          <c:spPr>
            <a:solidFill>
              <a:srgbClr val="CCFFFF">
                <a:alpha val="20000"/>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第4次計画（NO2）'!$E$3:$Q$3</c:f>
              <c:strCache>
                <c:ptCount val="13"/>
                <c:pt idx="0">
                  <c:v>H21</c:v>
                </c:pt>
                <c:pt idx="1">
                  <c:v>H22</c:v>
                </c:pt>
                <c:pt idx="2">
                  <c:v>H23</c:v>
                </c:pt>
                <c:pt idx="3">
                  <c:v>H24</c:v>
                </c:pt>
                <c:pt idx="4">
                  <c:v>H25</c:v>
                </c:pt>
                <c:pt idx="5">
                  <c:v>H26</c:v>
                </c:pt>
                <c:pt idx="6">
                  <c:v>H27</c:v>
                </c:pt>
                <c:pt idx="7">
                  <c:v>H28</c:v>
                </c:pt>
                <c:pt idx="8">
                  <c:v>H29</c:v>
                </c:pt>
                <c:pt idx="9">
                  <c:v>H30</c:v>
                </c:pt>
                <c:pt idx="10">
                  <c:v>R1</c:v>
                </c:pt>
                <c:pt idx="11">
                  <c:v>R2</c:v>
                </c:pt>
                <c:pt idx="12">
                  <c:v>R3</c:v>
                </c:pt>
              </c:strCache>
            </c:strRef>
          </c:cat>
          <c:val>
            <c:numRef>
              <c:f>'★図3,6　第4次計画（NO2）'!$E$47:$T$47</c:f>
              <c:numCache>
                <c:formatCode>0.000_);[Red]\(0.000\)</c:formatCode>
                <c:ptCount val="16"/>
                <c:pt idx="0">
                  <c:v>2.0000000000000018E-3</c:v>
                </c:pt>
                <c:pt idx="1">
                  <c:v>1.0000000000000009E-3</c:v>
                </c:pt>
                <c:pt idx="2">
                  <c:v>1.9999999999999983E-3</c:v>
                </c:pt>
                <c:pt idx="3">
                  <c:v>9.9999999999999742E-4</c:v>
                </c:pt>
                <c:pt idx="4">
                  <c:v>2.0000000000000018E-3</c:v>
                </c:pt>
                <c:pt idx="5">
                  <c:v>1.9999999999999983E-3</c:v>
                </c:pt>
                <c:pt idx="6">
                  <c:v>1.0000000000000009E-3</c:v>
                </c:pt>
                <c:pt idx="7">
                  <c:v>1.0000000000000009E-3</c:v>
                </c:pt>
                <c:pt idx="8">
                  <c:v>1.0000000000000009E-3</c:v>
                </c:pt>
                <c:pt idx="9">
                  <c:v>1.0000000000000009E-3</c:v>
                </c:pt>
                <c:pt idx="10">
                  <c:v>0</c:v>
                </c:pt>
                <c:pt idx="11">
                  <c:v>1.0000000000000009E-3</c:v>
                </c:pt>
                <c:pt idx="12">
                  <c:v>0</c:v>
                </c:pt>
                <c:pt idx="13">
                  <c:v>0</c:v>
                </c:pt>
                <c:pt idx="14">
                  <c:v>9.9999999999999915E-4</c:v>
                </c:pt>
                <c:pt idx="15">
                  <c:v>0</c:v>
                </c:pt>
              </c:numCache>
            </c:numRef>
          </c:val>
          <c:extLst>
            <c:ext xmlns:c16="http://schemas.microsoft.com/office/drawing/2014/chart" uri="{C3380CC4-5D6E-409C-BE32-E72D297353CC}">
              <c16:uniqueId val="{00000000-C1B1-4A69-AF0C-966BD4AD79DE}"/>
            </c:ext>
          </c:extLst>
        </c:ser>
        <c:dLbls>
          <c:showLegendKey val="0"/>
          <c:showVal val="0"/>
          <c:showCatName val="0"/>
          <c:showSerName val="0"/>
          <c:showPercent val="0"/>
          <c:showBubbleSize val="0"/>
        </c:dLbls>
        <c:gapWidth val="150"/>
        <c:axId val="1159087264"/>
        <c:axId val="1159069376"/>
      </c:barChart>
      <c:lineChart>
        <c:grouping val="standard"/>
        <c:varyColors val="0"/>
        <c:ser>
          <c:idx val="1"/>
          <c:order val="0"/>
          <c:tx>
            <c:strRef>
              <c:f>'★図3,6　第4次計画（NO2）'!$D$45</c:f>
              <c:strCache>
                <c:ptCount val="1"/>
                <c:pt idx="0">
                  <c:v>年平均（一般局）</c:v>
                </c:pt>
              </c:strCache>
            </c:strRef>
          </c:tx>
          <c:spPr>
            <a:ln w="28575" cap="rnd">
              <a:solidFill>
                <a:schemeClr val="tx1"/>
              </a:solidFill>
              <a:round/>
            </a:ln>
            <a:effectLst/>
          </c:spPr>
          <c:marker>
            <c:symbol val="square"/>
            <c:size val="7"/>
            <c:spPr>
              <a:solidFill>
                <a:schemeClr val="bg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'★図3,6　第4次計画（NO2）'!$E$45:$T$45</c:f>
              <c:numCache>
                <c:formatCode>General</c:formatCode>
                <c:ptCount val="16"/>
                <c:pt idx="0">
                  <c:v>2.3E-2</c:v>
                </c:pt>
                <c:pt idx="1">
                  <c:v>2.3E-2</c:v>
                </c:pt>
                <c:pt idx="2">
                  <c:v>2.1000000000000001E-2</c:v>
                </c:pt>
                <c:pt idx="3">
                  <c:v>2.1000000000000001E-2</c:v>
                </c:pt>
                <c:pt idx="4">
                  <c:v>2.1999999999999999E-2</c:v>
                </c:pt>
                <c:pt idx="5">
                  <c:v>0.02</c:v>
                </c:pt>
                <c:pt idx="6">
                  <c:v>0.02</c:v>
                </c:pt>
                <c:pt idx="7">
                  <c:v>1.7999999999999999E-2</c:v>
                </c:pt>
                <c:pt idx="8">
                  <c:v>1.7999999999999999E-2</c:v>
                </c:pt>
                <c:pt idx="9">
                  <c:v>1.7999999999999999E-2</c:v>
                </c:pt>
                <c:pt idx="10">
                  <c:v>1.6E-2</c:v>
                </c:pt>
                <c:pt idx="11">
                  <c:v>1.4999999999999999E-2</c:v>
                </c:pt>
                <c:pt idx="12">
                  <c:v>1.4E-2</c:v>
                </c:pt>
                <c:pt idx="13">
                  <c:v>1.4E-2</c:v>
                </c:pt>
                <c:pt idx="14">
                  <c:v>1.4E-2</c:v>
                </c:pt>
                <c:pt idx="15" formatCode="0.000_);[Red]\(0.000\)">
                  <c:v>1.4E-2</c:v>
                </c:pt>
              </c:numCache>
            </c:numRef>
          </c:val>
          <c:smooth val="0"/>
          <c:extLst>
            <c:ext xmlns:c16="http://schemas.microsoft.com/office/drawing/2014/chart" uri="{C3380CC4-5D6E-409C-BE32-E72D297353CC}">
              <c16:uniqueId val="{00000001-C1B1-4A69-AF0C-966BD4AD79DE}"/>
            </c:ext>
          </c:extLst>
        </c:ser>
        <c:ser>
          <c:idx val="3"/>
          <c:order val="1"/>
          <c:tx>
            <c:strRef>
              <c:f>'★図3,6　第4次計画（NO2）'!$D$46</c:f>
              <c:strCache>
                <c:ptCount val="1"/>
                <c:pt idx="0">
                  <c:v>年平均（自排局）</c:v>
                </c:pt>
              </c:strCache>
            </c:strRef>
          </c:tx>
          <c:spPr>
            <a:ln w="28575" cap="rnd">
              <a:solidFill>
                <a:srgbClr val="0070C0"/>
              </a:solidFill>
              <a:prstDash val="solid"/>
              <a:round/>
            </a:ln>
            <a:effectLst/>
          </c:spPr>
          <c:marker>
            <c:symbol val="circle"/>
            <c:size val="7"/>
            <c:spPr>
              <a:solidFill>
                <a:schemeClr val="bg1"/>
              </a:solidFill>
              <a:ln w="9525">
                <a:solidFill>
                  <a:srgbClr val="0070C0"/>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'★図3,6　第4次計画（NO2）'!$E$46:$T$46</c:f>
              <c:numCache>
                <c:formatCode>General</c:formatCode>
                <c:ptCount val="16"/>
                <c:pt idx="0">
                  <c:v>2.5000000000000001E-2</c:v>
                </c:pt>
                <c:pt idx="1">
                  <c:v>2.4E-2</c:v>
                </c:pt>
                <c:pt idx="2">
                  <c:v>2.3E-2</c:v>
                </c:pt>
                <c:pt idx="3">
                  <c:v>2.1999999999999999E-2</c:v>
                </c:pt>
                <c:pt idx="4">
                  <c:v>2.4E-2</c:v>
                </c:pt>
                <c:pt idx="5">
                  <c:v>2.1999999999999999E-2</c:v>
                </c:pt>
                <c:pt idx="6">
                  <c:v>2.1000000000000001E-2</c:v>
                </c:pt>
                <c:pt idx="7">
                  <c:v>1.9E-2</c:v>
                </c:pt>
                <c:pt idx="8">
                  <c:v>1.9E-2</c:v>
                </c:pt>
                <c:pt idx="9">
                  <c:v>1.9E-2</c:v>
                </c:pt>
                <c:pt idx="10">
                  <c:v>1.6E-2</c:v>
                </c:pt>
                <c:pt idx="11">
                  <c:v>1.6E-2</c:v>
                </c:pt>
                <c:pt idx="12">
                  <c:v>1.4E-2</c:v>
                </c:pt>
                <c:pt idx="13">
                  <c:v>1.4E-2</c:v>
                </c:pt>
                <c:pt idx="14">
                  <c:v>1.4999999999999999E-2</c:v>
                </c:pt>
                <c:pt idx="15" formatCode="0.000_);[Red]\(0.000\)">
                  <c:v>1.4E-2</c:v>
                </c:pt>
              </c:numCache>
            </c:numRef>
          </c:val>
          <c:smooth val="0"/>
          <c:extLst>
            <c:ext xmlns:c16="http://schemas.microsoft.com/office/drawing/2014/chart" uri="{C3380CC4-5D6E-409C-BE32-E72D297353CC}">
              <c16:uniqueId val="{00000002-C1B1-4A69-AF0C-966BD4AD79DE}"/>
            </c:ext>
          </c:extLst>
        </c:ser>
        <c:dLbls>
          <c:showLegendKey val="0"/>
          <c:showVal val="0"/>
          <c:showCatName val="0"/>
          <c:showSerName val="0"/>
          <c:showPercent val="0"/>
          <c:showBubbleSize val="0"/>
        </c:dLbls>
        <c:marker val="1"/>
        <c:smooth val="0"/>
        <c:axId val="1807106704"/>
        <c:axId val="1807117936"/>
      </c:lineChart>
      <c:catAx>
        <c:axId val="18071067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807117936"/>
        <c:crosses val="autoZero"/>
        <c:auto val="1"/>
        <c:lblAlgn val="ctr"/>
        <c:lblOffset val="100"/>
        <c:noMultiLvlLbl val="0"/>
      </c:catAx>
      <c:valAx>
        <c:axId val="1807117936"/>
        <c:scaling>
          <c:orientation val="minMax"/>
          <c:max val="3.0000000000000006E-2"/>
        </c:scaling>
        <c:delete val="0"/>
        <c:axPos val="l"/>
        <c:title>
          <c:tx>
            <c:rich>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a:latin typeface="BIZ UDゴシック" panose="020B0400000000000000" pitchFamily="49" charset="-128"/>
                    <a:ea typeface="BIZ UDゴシック" panose="020B0400000000000000" pitchFamily="49" charset="-128"/>
                  </a:rPr>
                  <a:t>年平均値</a:t>
                </a:r>
              </a:p>
            </c:rich>
          </c:tx>
          <c:overlay val="0"/>
          <c:spPr>
            <a:noFill/>
            <a:ln>
              <a:noFill/>
            </a:ln>
            <a:effectLst/>
          </c:spPr>
          <c:txPr>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807106704"/>
        <c:crosses val="autoZero"/>
        <c:crossBetween val="between"/>
      </c:valAx>
      <c:valAx>
        <c:axId val="1159069376"/>
        <c:scaling>
          <c:orientation val="minMax"/>
          <c:max val="1.0000000000000002E-2"/>
          <c:min val="0"/>
        </c:scaling>
        <c:delete val="0"/>
        <c:axPos val="r"/>
        <c:title>
          <c:tx>
            <c:rich>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ja-JP" sz="1000" b="0" i="0" u="none" strike="noStrike" baseline="0">
                    <a:effectLst/>
                    <a:latin typeface="BIZ UDゴシック" panose="020B0400000000000000" pitchFamily="49" charset="-128"/>
                    <a:ea typeface="BIZ UDゴシック" panose="020B0400000000000000" pitchFamily="49" charset="-128"/>
                  </a:rPr>
                  <a:t>自排局と一般局の差</a:t>
                </a:r>
                <a:endParaRPr lang="ja-JP" altLang="en-US">
                  <a:latin typeface="BIZ UDゴシック" panose="020B0400000000000000" pitchFamily="49" charset="-128"/>
                  <a:ea typeface="BIZ UDゴシック" panose="020B0400000000000000" pitchFamily="49" charset="-128"/>
                </a:endParaRPr>
              </a:p>
            </c:rich>
          </c:tx>
          <c:overlay val="0"/>
          <c:spPr>
            <a:noFill/>
            <a:ln>
              <a:noFill/>
            </a:ln>
            <a:effectLst/>
          </c:spPr>
          <c:txPr>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0.000_);[Red]\(0.00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159087264"/>
        <c:crosses val="max"/>
        <c:crossBetween val="between"/>
      </c:valAx>
      <c:catAx>
        <c:axId val="1159087264"/>
        <c:scaling>
          <c:orientation val="minMax"/>
        </c:scaling>
        <c:delete val="1"/>
        <c:axPos val="b"/>
        <c:numFmt formatCode="General" sourceLinked="1"/>
        <c:majorTickMark val="out"/>
        <c:minorTickMark val="none"/>
        <c:tickLblPos val="nextTo"/>
        <c:crossAx val="1159069376"/>
        <c:crosses val="autoZero"/>
        <c:auto val="1"/>
        <c:lblAlgn val="ctr"/>
        <c:lblOffset val="100"/>
        <c:noMultiLvlLbl val="0"/>
      </c:catAx>
      <c:spPr>
        <a:noFill/>
        <a:ln>
          <a:solidFill>
            <a:sysClr val="windowText" lastClr="000000"/>
          </a:solidFill>
        </a:ln>
        <a:effectLst/>
      </c:spPr>
    </c:plotArea>
    <c:legend>
      <c:legendPos val="b"/>
      <c:layout>
        <c:manualLayout>
          <c:xMode val="edge"/>
          <c:yMode val="edge"/>
          <c:x val="9.9649923126211376E-2"/>
          <c:y val="0.91705584941173179"/>
          <c:w val="0.78912761294075084"/>
          <c:h val="5.57315425337945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578341138539284E-2"/>
          <c:y val="5.1201287902299449E-2"/>
          <c:w val="0.92292955223174722"/>
          <c:h val="0.86509277099539306"/>
        </c:manualLayout>
      </c:layout>
      <c:barChart>
        <c:barDir val="col"/>
        <c:grouping val="stacked"/>
        <c:varyColors val="0"/>
        <c:ser>
          <c:idx val="21"/>
          <c:order val="0"/>
          <c:tx>
            <c:strRef>
              <c:f>'★図7　【作業】PM2.5グラフ値①'!$E$4</c:f>
              <c:strCache>
                <c:ptCount val="1"/>
                <c:pt idx="0">
                  <c:v>環境基準（長期的評価）達成局数（長期○、短期○）</c:v>
                </c:pt>
              </c:strCache>
            </c:strRef>
          </c:tx>
          <c:spPr>
            <a:solidFill>
              <a:sysClr val="window" lastClr="FFFFFF"/>
            </a:solidFill>
            <a:ln>
              <a:solidFill>
                <a:sysClr val="windowText" lastClr="00000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649-4CED-BE9B-F10420B811AF}"/>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'★図7　【作業】PM2.5グラフ値①'!$F$3:$S$3</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'★図7　【作業】PM2.5グラフ値①'!$F$4:$S$4</c:f>
              <c:numCache>
                <c:formatCode>0_);[Red]\(0\)</c:formatCode>
                <c:ptCount val="14"/>
                <c:pt idx="0">
                  <c:v>1</c:v>
                </c:pt>
                <c:pt idx="1">
                  <c:v>1</c:v>
                </c:pt>
                <c:pt idx="2">
                  <c:v>0</c:v>
                </c:pt>
                <c:pt idx="3">
                  <c:v>17</c:v>
                </c:pt>
                <c:pt idx="4">
                  <c:v>19</c:v>
                </c:pt>
                <c:pt idx="5">
                  <c:v>50</c:v>
                </c:pt>
                <c:pt idx="6">
                  <c:v>46</c:v>
                </c:pt>
                <c:pt idx="7">
                  <c:v>49</c:v>
                </c:pt>
                <c:pt idx="8">
                  <c:v>54</c:v>
                </c:pt>
                <c:pt idx="9">
                  <c:v>54</c:v>
                </c:pt>
                <c:pt idx="10">
                  <c:v>57</c:v>
                </c:pt>
                <c:pt idx="11">
                  <c:v>54</c:v>
                </c:pt>
                <c:pt idx="12">
                  <c:v>55</c:v>
                </c:pt>
                <c:pt idx="13">
                  <c:v>55</c:v>
                </c:pt>
              </c:numCache>
            </c:numRef>
          </c:val>
          <c:extLst>
            <c:ext xmlns:c16="http://schemas.microsoft.com/office/drawing/2014/chart" uri="{C3380CC4-5D6E-409C-BE32-E72D297353CC}">
              <c16:uniqueId val="{00000001-F649-4CED-BE9B-F10420B811AF}"/>
            </c:ext>
          </c:extLst>
        </c:ser>
        <c:ser>
          <c:idx val="24"/>
          <c:order val="1"/>
          <c:tx>
            <c:strRef>
              <c:f>'★図7　【作業】PM2.5グラフ値①'!$E$5</c:f>
              <c:strCache>
                <c:ptCount val="1"/>
                <c:pt idx="0">
                  <c:v>環境基準非達成のうち長期○、短期×局数(B)</c:v>
                </c:pt>
              </c:strCache>
            </c:strRef>
          </c:tx>
          <c:spPr>
            <a:solidFill>
              <a:sysClr val="window" lastClr="FFFFFF">
                <a:lumMod val="85000"/>
              </a:sysClr>
            </a:solidFill>
            <a:ln>
              <a:solidFill>
                <a:sysClr val="windowText" lastClr="00000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649-4CED-BE9B-F10420B811AF}"/>
                </c:ext>
              </c:extLst>
            </c:dLbl>
            <c:dLbl>
              <c:idx val="3"/>
              <c:layout>
                <c:manualLayout>
                  <c:x val="-4.1299603315926924E-17"/>
                  <c:y val="1.95074164223112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49-4CED-BE9B-F10420B811AF}"/>
                </c:ext>
              </c:extLst>
            </c:dLbl>
            <c:dLbl>
              <c:idx val="5"/>
              <c:delete val="1"/>
              <c:extLst>
                <c:ext xmlns:c15="http://schemas.microsoft.com/office/drawing/2012/chart" uri="{CE6537A1-D6FC-4f65-9D91-7224C49458BB}"/>
                <c:ext xmlns:c16="http://schemas.microsoft.com/office/drawing/2014/chart" uri="{C3380CC4-5D6E-409C-BE32-E72D297353CC}">
                  <c16:uniqueId val="{00000004-F649-4CED-BE9B-F10420B811AF}"/>
                </c:ext>
              </c:extLst>
            </c:dLbl>
            <c:dLbl>
              <c:idx val="6"/>
              <c:layout>
                <c:manualLayout>
                  <c:x val="0"/>
                  <c:y val="1.2966487245877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49-4CED-BE9B-F10420B811AF}"/>
                </c:ext>
              </c:extLst>
            </c:dLbl>
            <c:dLbl>
              <c:idx val="7"/>
              <c:layout>
                <c:manualLayout>
                  <c:x val="-8.2599206631853849E-17"/>
                  <c:y val="1.9449730868815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49-4CED-BE9B-F10420B811AF}"/>
                </c:ext>
              </c:extLst>
            </c:dLbl>
            <c:dLbl>
              <c:idx val="8"/>
              <c:delete val="1"/>
              <c:extLst>
                <c:ext xmlns:c15="http://schemas.microsoft.com/office/drawing/2012/chart" uri="{CE6537A1-D6FC-4f65-9D91-7224C49458BB}"/>
                <c:ext xmlns:c16="http://schemas.microsoft.com/office/drawing/2014/chart" uri="{C3380CC4-5D6E-409C-BE32-E72D297353CC}">
                  <c16:uniqueId val="{00000007-F649-4CED-BE9B-F10420B811AF}"/>
                </c:ext>
              </c:extLst>
            </c:dLbl>
            <c:dLbl>
              <c:idx val="9"/>
              <c:layout>
                <c:manualLayout>
                  <c:x val="-2.2527316588619273E-3"/>
                  <c:y val="1.62081090573465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49-4CED-BE9B-F10420B811AF}"/>
                </c:ext>
              </c:extLst>
            </c:dLbl>
            <c:dLbl>
              <c:idx val="10"/>
              <c:delete val="1"/>
              <c:extLst>
                <c:ext xmlns:c15="http://schemas.microsoft.com/office/drawing/2012/chart" uri="{CE6537A1-D6FC-4f65-9D91-7224C49458BB}"/>
                <c:ext xmlns:c16="http://schemas.microsoft.com/office/drawing/2014/chart" uri="{C3380CC4-5D6E-409C-BE32-E72D297353CC}">
                  <c16:uniqueId val="{00000009-F649-4CED-BE9B-F10420B811AF}"/>
                </c:ext>
              </c:extLst>
            </c:dLbl>
            <c:dLbl>
              <c:idx val="11"/>
              <c:delete val="1"/>
              <c:extLst>
                <c:ext xmlns:c15="http://schemas.microsoft.com/office/drawing/2012/chart" uri="{CE6537A1-D6FC-4f65-9D91-7224C49458BB}"/>
                <c:ext xmlns:c16="http://schemas.microsoft.com/office/drawing/2014/chart" uri="{C3380CC4-5D6E-409C-BE32-E72D297353CC}">
                  <c16:uniqueId val="{0000000A-F649-4CED-BE9B-F10420B811AF}"/>
                </c:ext>
              </c:extLst>
            </c:dLbl>
            <c:dLbl>
              <c:idx val="12"/>
              <c:delete val="1"/>
              <c:extLst>
                <c:ext xmlns:c15="http://schemas.microsoft.com/office/drawing/2012/chart" uri="{CE6537A1-D6FC-4f65-9D91-7224C49458BB}"/>
                <c:ext xmlns:c16="http://schemas.microsoft.com/office/drawing/2014/chart" uri="{C3380CC4-5D6E-409C-BE32-E72D297353CC}">
                  <c16:uniqueId val="{0000000B-F649-4CED-BE9B-F10420B811AF}"/>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050">
                    <a:latin typeface="Arial" panose="020B0604020202020204" pitchFamily="34" charset="0"/>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'★図7　【作業】PM2.5グラフ値①'!$F$3:$S$3</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'★図7　【作業】PM2.5グラフ値①'!$F$5:$R$5</c:f>
              <c:numCache>
                <c:formatCode>0_);[Red]\(0\)</c:formatCode>
                <c:ptCount val="13"/>
                <c:pt idx="0">
                  <c:v>0</c:v>
                </c:pt>
                <c:pt idx="1">
                  <c:v>12</c:v>
                </c:pt>
                <c:pt idx="2">
                  <c:v>8</c:v>
                </c:pt>
                <c:pt idx="3">
                  <c:v>3</c:v>
                </c:pt>
                <c:pt idx="4">
                  <c:v>23</c:v>
                </c:pt>
                <c:pt idx="5">
                  <c:v>0</c:v>
                </c:pt>
                <c:pt idx="6">
                  <c:v>2</c:v>
                </c:pt>
                <c:pt idx="7">
                  <c:v>1</c:v>
                </c:pt>
                <c:pt idx="8">
                  <c:v>0</c:v>
                </c:pt>
                <c:pt idx="9">
                  <c:v>1</c:v>
                </c:pt>
                <c:pt idx="10">
                  <c:v>0</c:v>
                </c:pt>
                <c:pt idx="11">
                  <c:v>0</c:v>
                </c:pt>
                <c:pt idx="12">
                  <c:v>0</c:v>
                </c:pt>
              </c:numCache>
            </c:numRef>
          </c:val>
          <c:extLst>
            <c:ext xmlns:c16="http://schemas.microsoft.com/office/drawing/2014/chart" uri="{C3380CC4-5D6E-409C-BE32-E72D297353CC}">
              <c16:uniqueId val="{0000000C-F649-4CED-BE9B-F10420B811AF}"/>
            </c:ext>
          </c:extLst>
        </c:ser>
        <c:ser>
          <c:idx val="25"/>
          <c:order val="2"/>
          <c:tx>
            <c:strRef>
              <c:f>'★図7　【作業】PM2.5グラフ値①'!$E$6</c:f>
              <c:strCache>
                <c:ptCount val="1"/>
                <c:pt idx="0">
                  <c:v>環境基準非達成のうち長期基準×、短期○局数</c:v>
                </c:pt>
              </c:strCache>
            </c:strRef>
          </c:tx>
          <c:spPr>
            <a:solidFill>
              <a:sysClr val="window" lastClr="FFFFFF">
                <a:lumMod val="50000"/>
              </a:sysClr>
            </a:solidFill>
            <a:ln>
              <a:solidFill>
                <a:sysClr val="windowText" lastClr="00000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F649-4CED-BE9B-F10420B811AF}"/>
                </c:ext>
              </c:extLst>
            </c:dLbl>
            <c:dLbl>
              <c:idx val="1"/>
              <c:delete val="1"/>
              <c:extLst>
                <c:ext xmlns:c15="http://schemas.microsoft.com/office/drawing/2012/chart" uri="{CE6537A1-D6FC-4f65-9D91-7224C49458BB}"/>
                <c:ext xmlns:c16="http://schemas.microsoft.com/office/drawing/2014/chart" uri="{C3380CC4-5D6E-409C-BE32-E72D297353CC}">
                  <c16:uniqueId val="{0000000E-F649-4CED-BE9B-F10420B811AF}"/>
                </c:ext>
              </c:extLst>
            </c:dLbl>
            <c:dLbl>
              <c:idx val="2"/>
              <c:delete val="1"/>
              <c:extLst>
                <c:ext xmlns:c15="http://schemas.microsoft.com/office/drawing/2012/chart" uri="{CE6537A1-D6FC-4f65-9D91-7224C49458BB}"/>
                <c:ext xmlns:c16="http://schemas.microsoft.com/office/drawing/2014/chart" uri="{C3380CC4-5D6E-409C-BE32-E72D297353CC}">
                  <c16:uniqueId val="{0000000F-F649-4CED-BE9B-F10420B811AF}"/>
                </c:ext>
              </c:extLst>
            </c:dLbl>
            <c:dLbl>
              <c:idx val="3"/>
              <c:layout>
                <c:manualLayout>
                  <c:x val="-2.2527316588619685E-3"/>
                  <c:y val="-1.9449730868815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649-4CED-BE9B-F10420B811AF}"/>
                </c:ext>
              </c:extLst>
            </c:dLbl>
            <c:dLbl>
              <c:idx val="4"/>
              <c:delete val="1"/>
              <c:extLst>
                <c:ext xmlns:c15="http://schemas.microsoft.com/office/drawing/2012/chart" uri="{CE6537A1-D6FC-4f65-9D91-7224C49458BB}"/>
                <c:ext xmlns:c16="http://schemas.microsoft.com/office/drawing/2014/chart" uri="{C3380CC4-5D6E-409C-BE32-E72D297353CC}">
                  <c16:uniqueId val="{00000011-F649-4CED-BE9B-F10420B811AF}"/>
                </c:ext>
              </c:extLst>
            </c:dLbl>
            <c:dLbl>
              <c:idx val="5"/>
              <c:layout>
                <c:manualLayout>
                  <c:x val="0"/>
                  <c:y val="1.94497308688159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649-4CED-BE9B-F10420B811AF}"/>
                </c:ext>
              </c:extLst>
            </c:dLbl>
            <c:dLbl>
              <c:idx val="6"/>
              <c:layout>
                <c:manualLayout>
                  <c:x val="8.2599206631853849E-17"/>
                  <c:y val="-1.2966487245877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649-4CED-BE9B-F10420B811AF}"/>
                </c:ext>
              </c:extLst>
            </c:dLbl>
            <c:dLbl>
              <c:idx val="7"/>
              <c:layout>
                <c:manualLayout>
                  <c:x val="-8.2599206631853849E-17"/>
                  <c:y val="3.24162181146928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649-4CED-BE9B-F10420B811AF}"/>
                </c:ext>
              </c:extLst>
            </c:dLbl>
            <c:dLbl>
              <c:idx val="8"/>
              <c:delete val="1"/>
              <c:extLst>
                <c:ext xmlns:c15="http://schemas.microsoft.com/office/drawing/2012/chart" uri="{CE6537A1-D6FC-4f65-9D91-7224C49458BB}"/>
                <c:ext xmlns:c16="http://schemas.microsoft.com/office/drawing/2014/chart" uri="{C3380CC4-5D6E-409C-BE32-E72D297353CC}">
                  <c16:uniqueId val="{00000015-F649-4CED-BE9B-F10420B811AF}"/>
                </c:ext>
              </c:extLst>
            </c:dLbl>
            <c:dLbl>
              <c:idx val="9"/>
              <c:delete val="1"/>
              <c:extLst>
                <c:ext xmlns:c15="http://schemas.microsoft.com/office/drawing/2012/chart" uri="{CE6537A1-D6FC-4f65-9D91-7224C49458BB}"/>
                <c:ext xmlns:c16="http://schemas.microsoft.com/office/drawing/2014/chart" uri="{C3380CC4-5D6E-409C-BE32-E72D297353CC}">
                  <c16:uniqueId val="{00000016-F649-4CED-BE9B-F10420B811AF}"/>
                </c:ext>
              </c:extLst>
            </c:dLbl>
            <c:dLbl>
              <c:idx val="10"/>
              <c:delete val="1"/>
              <c:extLst>
                <c:ext xmlns:c15="http://schemas.microsoft.com/office/drawing/2012/chart" uri="{CE6537A1-D6FC-4f65-9D91-7224C49458BB}"/>
                <c:ext xmlns:c16="http://schemas.microsoft.com/office/drawing/2014/chart" uri="{C3380CC4-5D6E-409C-BE32-E72D297353CC}">
                  <c16:uniqueId val="{00000017-F649-4CED-BE9B-F10420B811AF}"/>
                </c:ext>
              </c:extLst>
            </c:dLbl>
            <c:dLbl>
              <c:idx val="11"/>
              <c:delete val="1"/>
              <c:extLst>
                <c:ext xmlns:c15="http://schemas.microsoft.com/office/drawing/2012/chart" uri="{CE6537A1-D6FC-4f65-9D91-7224C49458BB}"/>
                <c:ext xmlns:c16="http://schemas.microsoft.com/office/drawing/2014/chart" uri="{C3380CC4-5D6E-409C-BE32-E72D297353CC}">
                  <c16:uniqueId val="{00000018-F649-4CED-BE9B-F10420B811AF}"/>
                </c:ext>
              </c:extLst>
            </c:dLbl>
            <c:dLbl>
              <c:idx val="12"/>
              <c:delete val="1"/>
              <c:extLst>
                <c:ext xmlns:c15="http://schemas.microsoft.com/office/drawing/2012/chart" uri="{CE6537A1-D6FC-4f65-9D91-7224C49458BB}"/>
                <c:ext xmlns:c16="http://schemas.microsoft.com/office/drawing/2014/chart" uri="{C3380CC4-5D6E-409C-BE32-E72D297353CC}">
                  <c16:uniqueId val="{00000019-F649-4CED-BE9B-F10420B811AF}"/>
                </c:ext>
              </c:extLst>
            </c:dLbl>
            <c:dLbl>
              <c:idx val="13"/>
              <c:delete val="1"/>
              <c:extLst>
                <c:ext xmlns:c15="http://schemas.microsoft.com/office/drawing/2012/chart" uri="{CE6537A1-D6FC-4f65-9D91-7224C49458BB}"/>
                <c:ext xmlns:c16="http://schemas.microsoft.com/office/drawing/2014/chart" uri="{C3380CC4-5D6E-409C-BE32-E72D297353CC}">
                  <c16:uniqueId val="{0000001A-F649-4CED-BE9B-F10420B811AF}"/>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'★図7　【作業】PM2.5グラフ値①'!$F$3:$S$3</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'★図7　【作業】PM2.5グラフ値①'!$F$6:$S$6</c:f>
              <c:numCache>
                <c:formatCode>0_);[Red]\(0\)</c:formatCode>
                <c:ptCount val="14"/>
                <c:pt idx="0">
                  <c:v>0</c:v>
                </c:pt>
                <c:pt idx="1">
                  <c:v>0</c:v>
                </c:pt>
                <c:pt idx="2">
                  <c:v>0</c:v>
                </c:pt>
                <c:pt idx="3">
                  <c:v>2</c:v>
                </c:pt>
                <c:pt idx="4">
                  <c:v>0</c:v>
                </c:pt>
                <c:pt idx="5">
                  <c:v>4</c:v>
                </c:pt>
                <c:pt idx="6">
                  <c:v>2</c:v>
                </c:pt>
                <c:pt idx="7">
                  <c:v>4</c:v>
                </c:pt>
                <c:pt idx="8">
                  <c:v>0</c:v>
                </c:pt>
                <c:pt idx="9">
                  <c:v>0</c:v>
                </c:pt>
                <c:pt idx="10">
                  <c:v>0</c:v>
                </c:pt>
                <c:pt idx="11">
                  <c:v>0</c:v>
                </c:pt>
                <c:pt idx="12">
                  <c:v>0</c:v>
                </c:pt>
                <c:pt idx="13">
                  <c:v>0</c:v>
                </c:pt>
              </c:numCache>
            </c:numRef>
          </c:val>
          <c:extLst>
            <c:ext xmlns:c16="http://schemas.microsoft.com/office/drawing/2014/chart" uri="{C3380CC4-5D6E-409C-BE32-E72D297353CC}">
              <c16:uniqueId val="{0000001B-F649-4CED-BE9B-F10420B811AF}"/>
            </c:ext>
          </c:extLst>
        </c:ser>
        <c:ser>
          <c:idx val="26"/>
          <c:order val="3"/>
          <c:tx>
            <c:strRef>
              <c:f>'★図7　【作業】PM2.5グラフ値①'!$E$7</c:f>
              <c:strCache>
                <c:ptCount val="1"/>
                <c:pt idx="0">
                  <c:v>長期×、短期×の局数（有効測定局数）(A)</c:v>
                </c:pt>
              </c:strCache>
            </c:strRef>
          </c:tx>
          <c:spPr>
            <a:solidFill>
              <a:sysClr val="windowText" lastClr="000000"/>
            </a:solidFill>
            <a:ln>
              <a:solidFill>
                <a:sysClr val="windowText" lastClr="000000"/>
              </a:solidFill>
            </a:ln>
          </c:spPr>
          <c:invertIfNegative val="0"/>
          <c:dLbls>
            <c:dLbl>
              <c:idx val="0"/>
              <c:layout>
                <c:manualLayout>
                  <c:x val="-1.1935626007518744E-17"/>
                  <c:y val="-1.00250626566416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649-4CED-BE9B-F10420B811AF}"/>
                </c:ext>
              </c:extLst>
            </c:dLbl>
            <c:dLbl>
              <c:idx val="6"/>
              <c:layout>
                <c:manualLayout>
                  <c:x val="8.2599206631853849E-17"/>
                  <c:y val="-2.26913526802852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649-4CED-BE9B-F10420B811AF}"/>
                </c:ext>
              </c:extLst>
            </c:dLbl>
            <c:dLbl>
              <c:idx val="7"/>
              <c:layout>
                <c:manualLayout>
                  <c:x val="-2.2527316588619273E-3"/>
                  <c:y val="-1.9449730868815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649-4CED-BE9B-F10420B811AF}"/>
                </c:ext>
              </c:extLst>
            </c:dLbl>
            <c:dLbl>
              <c:idx val="8"/>
              <c:layout>
                <c:manualLayout>
                  <c:x val="-1.651984132637077E-16"/>
                  <c:y val="-2.10143876959266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649-4CED-BE9B-F10420B811AF}"/>
                </c:ext>
              </c:extLst>
            </c:dLbl>
            <c:dLbl>
              <c:idx val="9"/>
              <c:layout>
                <c:manualLayout>
                  <c:x val="-2.6041223215552719E-3"/>
                  <c:y val="-2.27518459377118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649-4CED-BE9B-F10420B811AF}"/>
                </c:ext>
              </c:extLst>
            </c:dLbl>
            <c:dLbl>
              <c:idx val="10"/>
              <c:delete val="1"/>
              <c:extLst>
                <c:ext xmlns:c15="http://schemas.microsoft.com/office/drawing/2012/chart" uri="{CE6537A1-D6FC-4f65-9D91-7224C49458BB}"/>
                <c:ext xmlns:c16="http://schemas.microsoft.com/office/drawing/2014/chart" uri="{C3380CC4-5D6E-409C-BE32-E72D297353CC}">
                  <c16:uniqueId val="{00000021-F649-4CED-BE9B-F10420B811AF}"/>
                </c:ext>
              </c:extLst>
            </c:dLbl>
            <c:dLbl>
              <c:idx val="11"/>
              <c:delete val="1"/>
              <c:extLst>
                <c:ext xmlns:c15="http://schemas.microsoft.com/office/drawing/2012/chart" uri="{CE6537A1-D6FC-4f65-9D91-7224C49458BB}"/>
                <c:ext xmlns:c16="http://schemas.microsoft.com/office/drawing/2014/chart" uri="{C3380CC4-5D6E-409C-BE32-E72D297353CC}">
                  <c16:uniqueId val="{00000022-F649-4CED-BE9B-F10420B811AF}"/>
                </c:ext>
              </c:extLst>
            </c:dLbl>
            <c:dLbl>
              <c:idx val="12"/>
              <c:delete val="1"/>
              <c:extLst>
                <c:ext xmlns:c15="http://schemas.microsoft.com/office/drawing/2012/chart" uri="{CE6537A1-D6FC-4f65-9D91-7224C49458BB}"/>
                <c:ext xmlns:c16="http://schemas.microsoft.com/office/drawing/2014/chart" uri="{C3380CC4-5D6E-409C-BE32-E72D297353CC}">
                  <c16:uniqueId val="{00000023-F649-4CED-BE9B-F10420B811AF}"/>
                </c:ext>
              </c:extLst>
            </c:dLbl>
            <c:dLbl>
              <c:idx val="13"/>
              <c:delete val="1"/>
              <c:extLst>
                <c:ext xmlns:c15="http://schemas.microsoft.com/office/drawing/2012/chart" uri="{CE6537A1-D6FC-4f65-9D91-7224C49458BB}"/>
                <c:ext xmlns:c16="http://schemas.microsoft.com/office/drawing/2014/chart" uri="{C3380CC4-5D6E-409C-BE32-E72D297353CC}">
                  <c16:uniqueId val="{00000024-F649-4CED-BE9B-F10420B811AF}"/>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'★図7　【作業】PM2.5グラフ値①'!$F$3:$S$3</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'★図7　【作業】PM2.5グラフ値①'!$F$7:$S$7</c:f>
              <c:numCache>
                <c:formatCode>0_);[Red]\(0\)</c:formatCode>
                <c:ptCount val="14"/>
                <c:pt idx="0">
                  <c:v>6</c:v>
                </c:pt>
                <c:pt idx="1">
                  <c:v>20</c:v>
                </c:pt>
                <c:pt idx="2">
                  <c:v>33</c:v>
                </c:pt>
                <c:pt idx="3">
                  <c:v>25</c:v>
                </c:pt>
                <c:pt idx="4">
                  <c:v>13</c:v>
                </c:pt>
                <c:pt idx="5">
                  <c:v>1</c:v>
                </c:pt>
                <c:pt idx="6">
                  <c:v>6</c:v>
                </c:pt>
                <c:pt idx="7">
                  <c:v>1</c:v>
                </c:pt>
                <c:pt idx="8">
                  <c:v>1</c:v>
                </c:pt>
                <c:pt idx="9">
                  <c:v>1</c:v>
                </c:pt>
                <c:pt idx="10">
                  <c:v>0</c:v>
                </c:pt>
                <c:pt idx="11">
                  <c:v>0</c:v>
                </c:pt>
                <c:pt idx="12">
                  <c:v>0</c:v>
                </c:pt>
                <c:pt idx="13">
                  <c:v>0</c:v>
                </c:pt>
              </c:numCache>
            </c:numRef>
          </c:val>
          <c:extLst>
            <c:ext xmlns:c16="http://schemas.microsoft.com/office/drawing/2014/chart" uri="{C3380CC4-5D6E-409C-BE32-E72D297353CC}">
              <c16:uniqueId val="{00000025-F649-4CED-BE9B-F10420B811AF}"/>
            </c:ext>
          </c:extLst>
        </c:ser>
        <c:ser>
          <c:idx val="27"/>
          <c:order val="4"/>
          <c:tx>
            <c:strRef>
              <c:f>'★図7　【作業】PM2.5グラフ値①'!$E$8</c:f>
              <c:strCache>
                <c:ptCount val="1"/>
                <c:pt idx="0">
                  <c:v>有効測定局数</c:v>
                </c:pt>
              </c:strCache>
            </c:strRef>
          </c:tx>
          <c:spPr>
            <a:noFill/>
            <a:ln>
              <a:noFill/>
            </a:ln>
          </c:spPr>
          <c:invertIfNegative val="0"/>
          <c:dLbls>
            <c:dLbl>
              <c:idx val="5"/>
              <c:layout>
                <c:manualLayout>
                  <c:x val="-1.9824038597984956E-3"/>
                  <c:y val="0.1535318873487923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649-4CED-BE9B-F10420B811AF}"/>
                </c:ext>
              </c:extLst>
            </c:dLbl>
            <c:dLbl>
              <c:idx val="7"/>
              <c:layout>
                <c:manualLayout>
                  <c:x val="2.7032779906343126E-4"/>
                  <c:y val="0.143807021914384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649-4CED-BE9B-F10420B811AF}"/>
                </c:ext>
              </c:extLst>
            </c:dLbl>
            <c:dLbl>
              <c:idx val="8"/>
              <c:layout>
                <c:manualLayout>
                  <c:x val="2.7032779906343126E-4"/>
                  <c:y val="0.14056540010291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649-4CED-BE9B-F10420B811AF}"/>
                </c:ext>
              </c:extLst>
            </c:dLbl>
            <c:dLbl>
              <c:idx val="9"/>
              <c:layout>
                <c:manualLayout>
                  <c:x val="-1.9824038597984956E-3"/>
                  <c:y val="0.118482042946639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649-4CED-BE9B-F10420B811AF}"/>
                </c:ext>
              </c:extLst>
            </c:dLbl>
            <c:spPr>
              <a:noFill/>
              <a:ln>
                <a:noFill/>
              </a:ln>
              <a:effectLst/>
            </c:spPr>
            <c:txPr>
              <a:bodyPr wrap="square" lIns="38100" tIns="19050" rIns="38100" bIns="19050" anchor="ctr">
                <a:spAutoFit/>
              </a:bodyPr>
              <a:lstStyle/>
              <a:p>
                <a:pPr>
                  <a:defRPr sz="1100">
                    <a:solidFill>
                      <a:schemeClr val="tx1"/>
                    </a:solidFill>
                    <a:latin typeface="Arial" panose="020B0604020202020204" pitchFamily="34" charset="0"/>
                    <a:cs typeface="Arial" panose="020B0604020202020204" pitchFamily="34" charset="0"/>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'★図7　【作業】PM2.5グラフ値①'!$F$3:$S$3</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'★図7　【作業】PM2.5グラフ値①'!$F$8:$S$8</c:f>
              <c:numCache>
                <c:formatCode>0_);[Red]\(0\)</c:formatCode>
                <c:ptCount val="14"/>
                <c:pt idx="0">
                  <c:v>7</c:v>
                </c:pt>
                <c:pt idx="1">
                  <c:v>33</c:v>
                </c:pt>
                <c:pt idx="2">
                  <c:v>41</c:v>
                </c:pt>
                <c:pt idx="3">
                  <c:v>47</c:v>
                </c:pt>
                <c:pt idx="4">
                  <c:v>55</c:v>
                </c:pt>
                <c:pt idx="5">
                  <c:v>55</c:v>
                </c:pt>
                <c:pt idx="6">
                  <c:v>56</c:v>
                </c:pt>
                <c:pt idx="7">
                  <c:v>55</c:v>
                </c:pt>
                <c:pt idx="8">
                  <c:v>55</c:v>
                </c:pt>
                <c:pt idx="9">
                  <c:v>56</c:v>
                </c:pt>
                <c:pt idx="10">
                  <c:v>57</c:v>
                </c:pt>
                <c:pt idx="11">
                  <c:v>54</c:v>
                </c:pt>
                <c:pt idx="12">
                  <c:v>55</c:v>
                </c:pt>
                <c:pt idx="13">
                  <c:v>55</c:v>
                </c:pt>
              </c:numCache>
            </c:numRef>
          </c:val>
          <c:extLst>
            <c:ext xmlns:c16="http://schemas.microsoft.com/office/drawing/2014/chart" uri="{C3380CC4-5D6E-409C-BE32-E72D297353CC}">
              <c16:uniqueId val="{0000002A-F649-4CED-BE9B-F10420B811AF}"/>
            </c:ext>
          </c:extLst>
        </c:ser>
        <c:dLbls>
          <c:showLegendKey val="0"/>
          <c:showVal val="0"/>
          <c:showCatName val="0"/>
          <c:showSerName val="0"/>
          <c:showPercent val="0"/>
          <c:showBubbleSize val="0"/>
        </c:dLbls>
        <c:gapWidth val="50"/>
        <c:overlap val="100"/>
        <c:axId val="121058048"/>
        <c:axId val="121059584"/>
      </c:barChart>
      <c:catAx>
        <c:axId val="121058048"/>
        <c:scaling>
          <c:orientation val="minMax"/>
        </c:scaling>
        <c:delete val="0"/>
        <c:axPos val="b"/>
        <c:numFmt formatCode="General" sourceLinked="1"/>
        <c:majorTickMark val="none"/>
        <c:minorTickMark val="none"/>
        <c:tickLblPos val="nextTo"/>
        <c:spPr>
          <a:ln w="12700">
            <a:solidFill>
              <a:srgbClr val="000000"/>
            </a:solidFill>
            <a:prstDash val="solid"/>
          </a:ln>
        </c:spPr>
        <c:txPr>
          <a:bodyPr rot="0" vert="horz"/>
          <a:lstStyle/>
          <a:p>
            <a:pPr>
              <a:defRPr sz="1200" b="0" i="0" u="none" strike="noStrike" baseline="0">
                <a:solidFill>
                  <a:srgbClr val="000000"/>
                </a:solidFill>
                <a:latin typeface="Arial" panose="020B0604020202020204" pitchFamily="34" charset="0"/>
                <a:ea typeface="ＭＳ Ｐゴシック"/>
                <a:cs typeface="Arial" panose="020B0604020202020204" pitchFamily="34" charset="0"/>
              </a:defRPr>
            </a:pPr>
            <a:endParaRPr lang="ja-JP"/>
          </a:p>
        </c:txPr>
        <c:crossAx val="121059584"/>
        <c:crosses val="autoZero"/>
        <c:auto val="1"/>
        <c:lblAlgn val="ctr"/>
        <c:lblOffset val="100"/>
        <c:tickLblSkip val="1"/>
        <c:tickMarkSkip val="1"/>
        <c:noMultiLvlLbl val="0"/>
      </c:catAx>
      <c:valAx>
        <c:axId val="121059584"/>
        <c:scaling>
          <c:orientation val="minMax"/>
          <c:max val="70"/>
          <c:min val="0"/>
        </c:scaling>
        <c:delete val="0"/>
        <c:axPos val="l"/>
        <c:numFmt formatCode="0_);[Red]\(0\)" sourceLinked="1"/>
        <c:majorTickMark val="out"/>
        <c:minorTickMark val="none"/>
        <c:tickLblPos val="nextTo"/>
        <c:spPr>
          <a:ln w="12700">
            <a:solidFill>
              <a:srgbClr val="000000"/>
            </a:solidFill>
            <a:prstDash val="solid"/>
          </a:ln>
        </c:spPr>
        <c:txPr>
          <a:bodyPr rot="0" vert="horz"/>
          <a:lstStyle/>
          <a:p>
            <a:pPr>
              <a:defRPr sz="1175" b="0" i="0" u="none" strike="noStrike" baseline="0">
                <a:solidFill>
                  <a:sysClr val="windowText" lastClr="000000"/>
                </a:solidFill>
                <a:latin typeface="Arial" panose="020B0604020202020204" pitchFamily="34" charset="0"/>
                <a:ea typeface="ＭＳ Ｐゴシック"/>
                <a:cs typeface="Arial" panose="020B0604020202020204" pitchFamily="34" charset="0"/>
              </a:defRPr>
            </a:pPr>
            <a:endParaRPr lang="ja-JP"/>
          </a:p>
        </c:txPr>
        <c:crossAx val="121058048"/>
        <c:crosses val="autoZero"/>
        <c:crossBetween val="between"/>
      </c:valAx>
      <c:spPr>
        <a:noFill/>
        <a:ln w="12700">
          <a:solidFill>
            <a:srgbClr val="000000"/>
          </a:solidFill>
        </a:ln>
      </c:spPr>
    </c:plotArea>
    <c:plotVisOnly val="1"/>
    <c:dispBlanksAs val="gap"/>
    <c:showDLblsOverMax val="0"/>
  </c:chart>
  <c:spPr>
    <a:noFill/>
    <a:ln w="9525">
      <a:noFill/>
    </a:ln>
  </c:spPr>
  <c:txPr>
    <a:bodyPr/>
    <a:lstStyle/>
    <a:p>
      <a:pPr>
        <a:defRPr sz="19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8016731499715"/>
          <c:y val="4.175218781124615E-2"/>
          <c:w val="0.84523431106908398"/>
          <c:h val="0.67011677335729603"/>
        </c:manualLayout>
      </c:layout>
      <c:lineChart>
        <c:grouping val="standard"/>
        <c:varyColors val="0"/>
        <c:ser>
          <c:idx val="3"/>
          <c:order val="0"/>
          <c:tx>
            <c:strRef>
              <c:f>'★図８　【作業】PM2.5グラフ値② '!$T$6</c:f>
              <c:strCache>
                <c:ptCount val="1"/>
                <c:pt idx="0">
                  <c:v>南港中央公園</c:v>
                </c:pt>
              </c:strCache>
            </c:strRef>
          </c:tx>
          <c:spPr>
            <a:ln w="28575" cap="rnd">
              <a:solidFill>
                <a:srgbClr val="8064A2">
                  <a:lumMod val="60000"/>
                  <a:lumOff val="40000"/>
                </a:srgbClr>
              </a:solidFill>
              <a:prstDash val="dash"/>
              <a:round/>
            </a:ln>
            <a:effectLst/>
          </c:spPr>
          <c:marker>
            <c:symbol val="circle"/>
            <c:size val="5"/>
            <c:spPr>
              <a:solidFill>
                <a:srgbClr val="8064A2">
                  <a:lumMod val="60000"/>
                  <a:lumOff val="40000"/>
                </a:srgbClr>
              </a:solidFill>
              <a:ln w="9525">
                <a:solidFill>
                  <a:srgbClr val="8064A2">
                    <a:lumMod val="60000"/>
                    <a:lumOff val="40000"/>
                  </a:srgbClr>
                </a:solidFill>
                <a:prstDash val="dash"/>
              </a:ln>
              <a:effectLst/>
            </c:spPr>
          </c:marker>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'!$U$6:$AH$6</c:f>
              <c:numCache>
                <c:formatCode>0.0</c:formatCode>
                <c:ptCount val="14"/>
                <c:pt idx="1">
                  <c:v>17.5</c:v>
                </c:pt>
                <c:pt idx="2">
                  <c:v>19</c:v>
                </c:pt>
                <c:pt idx="3">
                  <c:v>18.399999999999999</c:v>
                </c:pt>
                <c:pt idx="4">
                  <c:v>16.399999999999999</c:v>
                </c:pt>
                <c:pt idx="5">
                  <c:v>14.7</c:v>
                </c:pt>
                <c:pt idx="6">
                  <c:v>15.7</c:v>
                </c:pt>
                <c:pt idx="7">
                  <c:v>15.2</c:v>
                </c:pt>
                <c:pt idx="8">
                  <c:v>12.9</c:v>
                </c:pt>
                <c:pt idx="9">
                  <c:v>13.7</c:v>
                </c:pt>
                <c:pt idx="10">
                  <c:v>11.4</c:v>
                </c:pt>
                <c:pt idx="11">
                  <c:v>11.2</c:v>
                </c:pt>
                <c:pt idx="12">
                  <c:v>11.2</c:v>
                </c:pt>
                <c:pt idx="13">
                  <c:v>11.1</c:v>
                </c:pt>
              </c:numCache>
            </c:numRef>
          </c:val>
          <c:smooth val="0"/>
          <c:extLst>
            <c:ext xmlns:c16="http://schemas.microsoft.com/office/drawing/2014/chart" uri="{C3380CC4-5D6E-409C-BE32-E72D297353CC}">
              <c16:uniqueId val="{00000000-BDD4-4400-9A2D-8667DAE055DF}"/>
            </c:ext>
          </c:extLst>
        </c:ser>
        <c:ser>
          <c:idx val="1"/>
          <c:order val="1"/>
          <c:tx>
            <c:strRef>
              <c:f>'★図８　【作業】PM2.5グラフ値② '!$T$4</c:f>
              <c:strCache>
                <c:ptCount val="1"/>
                <c:pt idx="0">
                  <c:v>北粉浜小学校</c:v>
                </c:pt>
              </c:strCache>
            </c:strRef>
          </c:tx>
          <c:spPr>
            <a:ln w="28575" cap="rnd">
              <a:solidFill>
                <a:srgbClr val="FF6699"/>
              </a:solidFill>
              <a:round/>
            </a:ln>
            <a:effectLst/>
          </c:spPr>
          <c:marker>
            <c:symbol val="circle"/>
            <c:size val="5"/>
            <c:spPr>
              <a:solidFill>
                <a:srgbClr val="FF6699"/>
              </a:solidFill>
              <a:ln w="9525">
                <a:solidFill>
                  <a:srgbClr val="FF6699"/>
                </a:solidFill>
              </a:ln>
              <a:effectLst/>
            </c:spPr>
          </c:marker>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'!$U$4:$AH$4</c:f>
              <c:numCache>
                <c:formatCode>General</c:formatCode>
                <c:ptCount val="14"/>
                <c:pt idx="2" formatCode="0.0">
                  <c:v>20.6</c:v>
                </c:pt>
                <c:pt idx="3" formatCode="0.0">
                  <c:v>20.2</c:v>
                </c:pt>
                <c:pt idx="4" formatCode="0.0">
                  <c:v>18.899999999999999</c:v>
                </c:pt>
                <c:pt idx="5" formatCode="0.0">
                  <c:v>16.600000000000001</c:v>
                </c:pt>
                <c:pt idx="6" formatCode="0.0">
                  <c:v>17.600000000000001</c:v>
                </c:pt>
                <c:pt idx="7" formatCode="0.0">
                  <c:v>15.4</c:v>
                </c:pt>
                <c:pt idx="8" formatCode="0.0">
                  <c:v>15.1</c:v>
                </c:pt>
                <c:pt idx="9" formatCode="0.0">
                  <c:v>16.100000000000001</c:v>
                </c:pt>
                <c:pt idx="10" formatCode="0.0">
                  <c:v>11.1</c:v>
                </c:pt>
                <c:pt idx="11" formatCode="0.0">
                  <c:v>12.4</c:v>
                </c:pt>
                <c:pt idx="12" formatCode="0.0">
                  <c:v>11.6</c:v>
                </c:pt>
                <c:pt idx="13" formatCode="0.0">
                  <c:v>10.9</c:v>
                </c:pt>
              </c:numCache>
            </c:numRef>
          </c:val>
          <c:smooth val="0"/>
          <c:extLst>
            <c:ext xmlns:c16="http://schemas.microsoft.com/office/drawing/2014/chart" uri="{C3380CC4-5D6E-409C-BE32-E72D297353CC}">
              <c16:uniqueId val="{00000001-BDD4-4400-9A2D-8667DAE055DF}"/>
            </c:ext>
          </c:extLst>
        </c:ser>
        <c:ser>
          <c:idx val="4"/>
          <c:order val="2"/>
          <c:tx>
            <c:strRef>
              <c:f>'★図８　【作業】PM2.5グラフ値② '!$T$7</c:f>
              <c:strCache>
                <c:ptCount val="1"/>
                <c:pt idx="0">
                  <c:v>三宝</c:v>
                </c:pt>
              </c:strCache>
            </c:strRef>
          </c:tx>
          <c:spPr>
            <a:ln w="28575" cap="rnd">
              <a:solidFill>
                <a:schemeClr val="accent5"/>
              </a:solidFill>
              <a:prstDash val="sysDash"/>
              <a:round/>
            </a:ln>
            <a:effectLst/>
          </c:spPr>
          <c:marker>
            <c:symbol val="circle"/>
            <c:size val="5"/>
            <c:spPr>
              <a:solidFill>
                <a:schemeClr val="accent5"/>
              </a:solidFill>
              <a:ln w="9525">
                <a:solidFill>
                  <a:schemeClr val="accent5"/>
                </a:solidFill>
                <a:prstDash val="sysDash"/>
              </a:ln>
              <a:effectLst/>
            </c:spPr>
          </c:marker>
          <c:dLbls>
            <c:dLbl>
              <c:idx val="0"/>
              <c:layout>
                <c:manualLayout>
                  <c:x val="-3.7201856828786524E-2"/>
                  <c:y val="-4.4552878536925564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D4-4400-9A2D-8667DAE055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'!$U$7:$AH$7</c:f>
              <c:numCache>
                <c:formatCode>0.0</c:formatCode>
                <c:ptCount val="14"/>
                <c:pt idx="0">
                  <c:v>18.7</c:v>
                </c:pt>
                <c:pt idx="1">
                  <c:v>22.3</c:v>
                </c:pt>
                <c:pt idx="2">
                  <c:v>19.600000000000001</c:v>
                </c:pt>
                <c:pt idx="3">
                  <c:v>17.2</c:v>
                </c:pt>
                <c:pt idx="4">
                  <c:v>16.600000000000001</c:v>
                </c:pt>
                <c:pt idx="5">
                  <c:v>15.7</c:v>
                </c:pt>
                <c:pt idx="6">
                  <c:v>16.3</c:v>
                </c:pt>
                <c:pt idx="7">
                  <c:v>15</c:v>
                </c:pt>
                <c:pt idx="8">
                  <c:v>13.6</c:v>
                </c:pt>
                <c:pt idx="9">
                  <c:v>13.2</c:v>
                </c:pt>
                <c:pt idx="10">
                  <c:v>10.8</c:v>
                </c:pt>
                <c:pt idx="11">
                  <c:v>11.5</c:v>
                </c:pt>
                <c:pt idx="12">
                  <c:v>11</c:v>
                </c:pt>
                <c:pt idx="13">
                  <c:v>10.7</c:v>
                </c:pt>
              </c:numCache>
            </c:numRef>
          </c:val>
          <c:smooth val="0"/>
          <c:extLst>
            <c:ext xmlns:c16="http://schemas.microsoft.com/office/drawing/2014/chart" uri="{C3380CC4-5D6E-409C-BE32-E72D297353CC}">
              <c16:uniqueId val="{00000003-BDD4-4400-9A2D-8667DAE055DF}"/>
            </c:ext>
          </c:extLst>
        </c:ser>
        <c:ser>
          <c:idx val="0"/>
          <c:order val="3"/>
          <c:tx>
            <c:strRef>
              <c:f>'★図８　【作業】PM2.5グラフ値② '!$T$3</c:f>
              <c:strCache>
                <c:ptCount val="1"/>
                <c:pt idx="0">
                  <c:v>浜寺</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13"/>
              <c:layout>
                <c:manualLayout>
                  <c:x val="-3.3449679441727338E-2"/>
                  <c:y val="-1.6423043815042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D4-4400-9A2D-8667DAE055D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'!$U$3:$AH$3</c:f>
              <c:numCache>
                <c:formatCode>0.0</c:formatCode>
                <c:ptCount val="14"/>
                <c:pt idx="0">
                  <c:v>15.1</c:v>
                </c:pt>
                <c:pt idx="1">
                  <c:v>15.5</c:v>
                </c:pt>
                <c:pt idx="2">
                  <c:v>16.399999999999999</c:v>
                </c:pt>
                <c:pt idx="3">
                  <c:v>15.6</c:v>
                </c:pt>
                <c:pt idx="4">
                  <c:v>14.7</c:v>
                </c:pt>
                <c:pt idx="5">
                  <c:v>13.4</c:v>
                </c:pt>
                <c:pt idx="6">
                  <c:v>13.6</c:v>
                </c:pt>
                <c:pt idx="8">
                  <c:v>11.7</c:v>
                </c:pt>
                <c:pt idx="9">
                  <c:v>12.2</c:v>
                </c:pt>
                <c:pt idx="10">
                  <c:v>11.8</c:v>
                </c:pt>
                <c:pt idx="11">
                  <c:v>13.1</c:v>
                </c:pt>
                <c:pt idx="12">
                  <c:v>13.8</c:v>
                </c:pt>
                <c:pt idx="13">
                  <c:v>12.8</c:v>
                </c:pt>
              </c:numCache>
            </c:numRef>
          </c:val>
          <c:smooth val="0"/>
          <c:extLst>
            <c:ext xmlns:c16="http://schemas.microsoft.com/office/drawing/2014/chart" uri="{C3380CC4-5D6E-409C-BE32-E72D297353CC}">
              <c16:uniqueId val="{00000005-BDD4-4400-9A2D-8667DAE055DF}"/>
            </c:ext>
          </c:extLst>
        </c:ser>
        <c:ser>
          <c:idx val="2"/>
          <c:order val="4"/>
          <c:tx>
            <c:strRef>
              <c:f>'★図８　【作業】PM2.5グラフ値② '!$T$5</c:f>
              <c:strCache>
                <c:ptCount val="1"/>
                <c:pt idx="0">
                  <c:v>東大阪市西保健センター</c:v>
                </c:pt>
              </c:strCache>
            </c:strRef>
          </c:tx>
          <c:spPr>
            <a:ln w="28575" cap="rnd">
              <a:solidFill>
                <a:srgbClr val="0070C0"/>
              </a:solidFill>
              <a:prstDash val="sysDot"/>
              <a:round/>
            </a:ln>
            <a:effectLst/>
          </c:spPr>
          <c:marker>
            <c:symbol val="circle"/>
            <c:size val="5"/>
            <c:spPr>
              <a:solidFill>
                <a:srgbClr val="0070C0"/>
              </a:solidFill>
              <a:ln w="9525">
                <a:solidFill>
                  <a:srgbClr val="0070C0"/>
                </a:solidFill>
                <a:prstDash val="sysDot"/>
              </a:ln>
              <a:effectLst/>
            </c:spPr>
          </c:marker>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'!$U$5:$AH$5</c:f>
              <c:numCache>
                <c:formatCode>General</c:formatCode>
                <c:ptCount val="14"/>
                <c:pt idx="2" formatCode="0.0">
                  <c:v>14.8</c:v>
                </c:pt>
                <c:pt idx="3" formatCode="0.0">
                  <c:v>14</c:v>
                </c:pt>
                <c:pt idx="4" formatCode="0.0">
                  <c:v>13.5</c:v>
                </c:pt>
                <c:pt idx="5" formatCode="0.0">
                  <c:v>12.3</c:v>
                </c:pt>
                <c:pt idx="6" formatCode="0.0">
                  <c:v>13</c:v>
                </c:pt>
                <c:pt idx="7" formatCode="0.0">
                  <c:v>12.6</c:v>
                </c:pt>
                <c:pt idx="8" formatCode="0.0">
                  <c:v>11.2</c:v>
                </c:pt>
                <c:pt idx="9" formatCode="0.0">
                  <c:v>10.8</c:v>
                </c:pt>
                <c:pt idx="10" formatCode="0.0">
                  <c:v>9.8000000000000007</c:v>
                </c:pt>
                <c:pt idx="11" formatCode="0.0">
                  <c:v>11.6</c:v>
                </c:pt>
                <c:pt idx="12" formatCode="0.0">
                  <c:v>11.3</c:v>
                </c:pt>
                <c:pt idx="13" formatCode="0.0">
                  <c:v>10.5</c:v>
                </c:pt>
              </c:numCache>
            </c:numRef>
          </c:val>
          <c:smooth val="0"/>
          <c:extLst>
            <c:ext xmlns:c16="http://schemas.microsoft.com/office/drawing/2014/chart" uri="{C3380CC4-5D6E-409C-BE32-E72D297353CC}">
              <c16:uniqueId val="{00000006-BDD4-4400-9A2D-8667DAE055DF}"/>
            </c:ext>
          </c:extLst>
        </c:ser>
        <c:ser>
          <c:idx val="5"/>
          <c:order val="5"/>
          <c:tx>
            <c:strRef>
              <c:f>'★図８　【作業】PM2.5グラフ値② '!$T$8</c:f>
              <c:strCache>
                <c:ptCount val="1"/>
                <c:pt idx="0">
                  <c:v>全局</c:v>
                </c:pt>
              </c:strCache>
            </c:strRef>
          </c:tx>
          <c:spPr>
            <a:ln w="28575" cap="rnd">
              <a:solidFill>
                <a:sysClr val="windowText" lastClr="000000"/>
              </a:solidFill>
              <a:round/>
            </a:ln>
            <a:effectLst/>
          </c:spPr>
          <c:marker>
            <c:symbol val="square"/>
            <c:size val="5"/>
            <c:spPr>
              <a:no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'!$U$8:$AH$8</c:f>
              <c:numCache>
                <c:formatCode>0.0</c:formatCode>
                <c:ptCount val="14"/>
                <c:pt idx="0">
                  <c:v>17.328571428571426</c:v>
                </c:pt>
                <c:pt idx="1">
                  <c:v>16.054545454545455</c:v>
                </c:pt>
                <c:pt idx="2">
                  <c:v>16.758536585365853</c:v>
                </c:pt>
                <c:pt idx="3">
                  <c:v>15.338297872340428</c:v>
                </c:pt>
                <c:pt idx="4">
                  <c:v>14.023636363636363</c:v>
                </c:pt>
                <c:pt idx="5">
                  <c:v>12.841818181818178</c:v>
                </c:pt>
                <c:pt idx="6">
                  <c:v>13.194642857142856</c:v>
                </c:pt>
                <c:pt idx="7">
                  <c:v>12.323636363636368</c:v>
                </c:pt>
                <c:pt idx="8">
                  <c:v>10.889090909090912</c:v>
                </c:pt>
                <c:pt idx="9">
                  <c:v>10.526785714285714</c:v>
                </c:pt>
                <c:pt idx="10">
                  <c:v>9.178947368421051</c:v>
                </c:pt>
                <c:pt idx="11">
                  <c:v>9.5</c:v>
                </c:pt>
                <c:pt idx="12">
                  <c:v>9.3000000000000007</c:v>
                </c:pt>
                <c:pt idx="13">
                  <c:v>9.3000000000000007</c:v>
                </c:pt>
              </c:numCache>
            </c:numRef>
          </c:val>
          <c:smooth val="0"/>
          <c:extLst>
            <c:ext xmlns:c16="http://schemas.microsoft.com/office/drawing/2014/chart" uri="{C3380CC4-5D6E-409C-BE32-E72D297353CC}">
              <c16:uniqueId val="{00000007-BDD4-4400-9A2D-8667DAE055DF}"/>
            </c:ext>
          </c:extLst>
        </c:ser>
        <c:dLbls>
          <c:showLegendKey val="0"/>
          <c:showVal val="0"/>
          <c:showCatName val="0"/>
          <c:showSerName val="0"/>
          <c:showPercent val="0"/>
          <c:showBubbleSize val="0"/>
        </c:dLbls>
        <c:marker val="1"/>
        <c:smooth val="0"/>
        <c:axId val="645666127"/>
        <c:axId val="645668207"/>
      </c:lineChart>
      <c:catAx>
        <c:axId val="645666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8207"/>
        <c:crosses val="autoZero"/>
        <c:auto val="1"/>
        <c:lblAlgn val="ctr"/>
        <c:lblOffset val="100"/>
        <c:noMultiLvlLbl val="0"/>
      </c:catAx>
      <c:valAx>
        <c:axId val="645668207"/>
        <c:scaling>
          <c:orientation val="minMax"/>
          <c:min val="5"/>
        </c:scaling>
        <c:delete val="0"/>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6127"/>
        <c:crosses val="autoZero"/>
        <c:crossBetween val="between"/>
        <c:majorUnit val="5"/>
      </c:valAx>
      <c:spPr>
        <a:noFill/>
        <a:ln>
          <a:solidFill>
            <a:schemeClr val="tx1"/>
          </a:solidFill>
        </a:ln>
        <a:effectLst/>
      </c:spPr>
    </c:plotArea>
    <c:legend>
      <c:legendPos val="b"/>
      <c:layout>
        <c:manualLayout>
          <c:xMode val="edge"/>
          <c:yMode val="edge"/>
          <c:x val="6.1209309185797652E-2"/>
          <c:y val="0.82317058714752422"/>
          <c:w val="0.91379874271506767"/>
          <c:h val="0.1558804484200561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80981195651107"/>
          <c:y val="8.3311511753890399E-2"/>
          <c:w val="0.85793428074487632"/>
          <c:h val="0.60179428309533123"/>
        </c:manualLayout>
      </c:layout>
      <c:lineChart>
        <c:grouping val="standard"/>
        <c:varyColors val="0"/>
        <c:ser>
          <c:idx val="0"/>
          <c:order val="0"/>
          <c:tx>
            <c:strRef>
              <c:f>Sheet3!$A$4</c:f>
              <c:strCache>
                <c:ptCount val="1"/>
                <c:pt idx="0">
                  <c:v>住之江公園前交差点</c:v>
                </c:pt>
              </c:strCache>
            </c:strRef>
          </c:tx>
          <c:spPr>
            <a:ln w="28575" cap="rnd">
              <a:solidFill>
                <a:sysClr val="window" lastClr="FFFFFF"/>
              </a:solidFill>
              <a:round/>
            </a:ln>
            <a:effectLst/>
          </c:spPr>
          <c:marker>
            <c:symbol val="circle"/>
            <c:size val="9"/>
            <c:spPr>
              <a:solidFill>
                <a:srgbClr val="FFC000"/>
              </a:solidFill>
              <a:ln w="9525">
                <a:solidFill>
                  <a:sysClr val="window" lastClr="FFFFFF"/>
                </a:solidFill>
              </a:ln>
              <a:effectLst/>
            </c:spPr>
          </c:marker>
          <c:dLbls>
            <c:dLbl>
              <c:idx val="8"/>
              <c:layout>
                <c:manualLayout>
                  <c:x val="-1.6181108651207445E-2"/>
                  <c:y val="6.34764185105233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1E-477B-AA44-5D1C96988DE2}"/>
                </c:ext>
              </c:extLst>
            </c:dLbl>
            <c:dLbl>
              <c:idx val="9"/>
              <c:layout>
                <c:manualLayout>
                  <c:x val="-8.0905543256037226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1E-477B-AA44-5D1C96988DE2}"/>
                </c:ext>
              </c:extLst>
            </c:dLbl>
            <c:dLbl>
              <c:idx val="10"/>
              <c:tx>
                <c:rich>
                  <a:bodyPr/>
                  <a:lstStyle/>
                  <a:p>
                    <a:endParaRPr lang="en-US" altLang="ja-JP"/>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51E-477B-AA44-5D1C96988DE2}"/>
                </c:ext>
              </c:extLst>
            </c:dLbl>
            <c:dLbl>
              <c:idx val="11"/>
              <c:layout>
                <c:manualLayout>
                  <c:x val="-1.6181108651207445E-2"/>
                  <c:y val="-6.34764185105233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cat>
          <c:val>
            <c:numRef>
              <c:f>Sheet3!$C$4:$O$4</c:f>
              <c:numCache>
                <c:formatCode>General</c:formatCode>
                <c:ptCount val="13"/>
                <c:pt idx="3">
                  <c:v>6.6000000000000003E-2</c:v>
                </c:pt>
                <c:pt idx="6">
                  <c:v>6.7000000000000004E-2</c:v>
                </c:pt>
                <c:pt idx="7" formatCode="0.000_ ">
                  <c:v>0.06</c:v>
                </c:pt>
                <c:pt idx="8">
                  <c:v>4.9000000000000002E-2</c:v>
                </c:pt>
                <c:pt idx="9">
                  <c:v>5.7000000000000002E-2</c:v>
                </c:pt>
                <c:pt idx="10">
                  <c:v>5.7000000000000002E-2</c:v>
                </c:pt>
                <c:pt idx="11">
                  <c:v>4.7E-2</c:v>
                </c:pt>
                <c:pt idx="12">
                  <c:v>4.2999999999999997E-2</c:v>
                </c:pt>
              </c:numCache>
            </c:numRef>
          </c:val>
          <c:smooth val="0"/>
          <c:extLst>
            <c:ext xmlns:c16="http://schemas.microsoft.com/office/drawing/2014/chart" uri="{C3380CC4-5D6E-409C-BE32-E72D297353CC}">
              <c16:uniqueId val="{00000004-C51E-477B-AA44-5D1C96988DE2}"/>
            </c:ext>
          </c:extLst>
        </c:ser>
        <c:dLbls>
          <c:dLblPos val="r"/>
          <c:showLegendKey val="0"/>
          <c:showVal val="1"/>
          <c:showCatName val="0"/>
          <c:showSerName val="0"/>
          <c:showPercent val="0"/>
          <c:showBubbleSize val="0"/>
        </c:dLbls>
        <c:marker val="1"/>
        <c:smooth val="0"/>
        <c:axId val="645666127"/>
        <c:axId val="645668207"/>
      </c:lineChart>
      <c:scatterChart>
        <c:scatterStyle val="lineMarker"/>
        <c:varyColors val="0"/>
        <c:ser>
          <c:idx val="1"/>
          <c:order val="1"/>
          <c:tx>
            <c:strRef>
              <c:f>Sheet3!$A$5</c:f>
              <c:strCache>
                <c:ptCount val="1"/>
                <c:pt idx="0">
                  <c:v>大和田西交差点</c:v>
                </c:pt>
              </c:strCache>
            </c:strRef>
          </c:tx>
          <c:spPr>
            <a:ln w="25400" cap="rnd">
              <a:noFill/>
              <a:round/>
            </a:ln>
            <a:effectLst/>
          </c:spPr>
          <c:marker>
            <c:symbol val="square"/>
            <c:size val="7"/>
            <c:spPr>
              <a:solidFill>
                <a:srgbClr val="92D050"/>
              </a:solidFill>
              <a:ln w="9525">
                <a:solidFill>
                  <a:srgbClr val="92D050"/>
                </a:solidFill>
              </a:ln>
              <a:effectLst/>
            </c:spPr>
          </c:marker>
          <c:dLbls>
            <c:dLbl>
              <c:idx val="7"/>
              <c:delete val="1"/>
              <c:extLst>
                <c:ext xmlns:c15="http://schemas.microsoft.com/office/drawing/2012/chart" uri="{CE6537A1-D6FC-4f65-9D91-7224C49458BB}"/>
                <c:ext xmlns:c16="http://schemas.microsoft.com/office/drawing/2014/chart" uri="{C3380CC4-5D6E-409C-BE32-E72D297353CC}">
                  <c16:uniqueId val="{00000005-C51E-477B-AA44-5D1C96988DE2}"/>
                </c:ext>
              </c:extLst>
            </c:dLbl>
            <c:dLbl>
              <c:idx val="8"/>
              <c:layout>
                <c:manualLayout>
                  <c:x val="-1.0113192907004652E-2"/>
                  <c:y val="-1.5869104627630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1E-477B-AA44-5D1C96988DE2}"/>
                </c:ext>
              </c:extLst>
            </c:dLbl>
            <c:dLbl>
              <c:idx val="11"/>
              <c:delete val="1"/>
              <c:extLst>
                <c:ext xmlns:c15="http://schemas.microsoft.com/office/drawing/2012/chart" uri="{CE6537A1-D6FC-4f65-9D91-7224C49458BB}"/>
                <c:ext xmlns:c16="http://schemas.microsoft.com/office/drawing/2014/chart" uri="{C3380CC4-5D6E-409C-BE32-E72D297353CC}">
                  <c16:uniqueId val="{00000007-C51E-477B-AA44-5D1C96988DE2}"/>
                </c:ext>
              </c:extLst>
            </c:dLbl>
            <c:dLbl>
              <c:idx val="12"/>
              <c:delete val="1"/>
              <c:extLst>
                <c:ext xmlns:c15="http://schemas.microsoft.com/office/drawing/2012/chart" uri="{CE6537A1-D6FC-4f65-9D91-7224C49458BB}"/>
                <c:ext xmlns:c16="http://schemas.microsoft.com/office/drawing/2014/chart" uri="{C3380CC4-5D6E-409C-BE32-E72D297353CC}">
                  <c16:uniqueId val="{00000008-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Sheet3!$C$5:$O$5</c:f>
              <c:numCache>
                <c:formatCode>General</c:formatCode>
                <c:ptCount val="13"/>
                <c:pt idx="1">
                  <c:v>6.8000000000000005E-2</c:v>
                </c:pt>
                <c:pt idx="2">
                  <c:v>6.2E-2</c:v>
                </c:pt>
                <c:pt idx="6">
                  <c:v>6.4000000000000001E-2</c:v>
                </c:pt>
                <c:pt idx="7">
                  <c:v>5.6000000000000001E-2</c:v>
                </c:pt>
                <c:pt idx="8">
                  <c:v>5.2999999999999999E-2</c:v>
                </c:pt>
                <c:pt idx="9" formatCode="0.000_ ">
                  <c:v>0.05</c:v>
                </c:pt>
                <c:pt idx="10">
                  <c:v>5.0999999999999997E-2</c:v>
                </c:pt>
                <c:pt idx="11">
                  <c:v>4.5999999999999999E-2</c:v>
                </c:pt>
                <c:pt idx="12">
                  <c:v>4.4999999999999998E-2</c:v>
                </c:pt>
              </c:numCache>
            </c:numRef>
          </c:yVal>
          <c:smooth val="0"/>
          <c:extLst>
            <c:ext xmlns:c16="http://schemas.microsoft.com/office/drawing/2014/chart" uri="{C3380CC4-5D6E-409C-BE32-E72D297353CC}">
              <c16:uniqueId val="{00000009-C51E-477B-AA44-5D1C96988DE2}"/>
            </c:ext>
          </c:extLst>
        </c:ser>
        <c:ser>
          <c:idx val="2"/>
          <c:order val="2"/>
          <c:tx>
            <c:strRef>
              <c:f>Sheet3!$A$6</c:f>
              <c:strCache>
                <c:ptCount val="1"/>
                <c:pt idx="0">
                  <c:v>弁天町駅前交差点</c:v>
                </c:pt>
              </c:strCache>
            </c:strRef>
          </c:tx>
          <c:spPr>
            <a:ln w="25400" cap="rnd">
              <a:noFill/>
              <a:round/>
            </a:ln>
            <a:effectLst/>
          </c:spPr>
          <c:marker>
            <c:symbol val="diamond"/>
            <c:size val="7"/>
            <c:spPr>
              <a:solidFill>
                <a:srgbClr val="F468C5"/>
              </a:solidFill>
              <a:ln w="9525">
                <a:solidFill>
                  <a:srgbClr val="F468C5"/>
                </a:solidFill>
              </a:ln>
              <a:effectLst/>
            </c:spPr>
          </c:marker>
          <c:dLbls>
            <c:dLbl>
              <c:idx val="8"/>
              <c:delete val="1"/>
              <c:extLst>
                <c:ext xmlns:c15="http://schemas.microsoft.com/office/drawing/2012/chart" uri="{CE6537A1-D6FC-4f65-9D91-7224C49458BB}"/>
                <c:ext xmlns:c16="http://schemas.microsoft.com/office/drawing/2014/chart" uri="{C3380CC4-5D6E-409C-BE32-E72D297353CC}">
                  <c16:uniqueId val="{0000000A-C51E-477B-AA44-5D1C96988DE2}"/>
                </c:ext>
              </c:extLst>
            </c:dLbl>
            <c:dLbl>
              <c:idx val="9"/>
              <c:delete val="1"/>
              <c:extLst>
                <c:ext xmlns:c15="http://schemas.microsoft.com/office/drawing/2012/chart" uri="{CE6537A1-D6FC-4f65-9D91-7224C49458BB}"/>
                <c:ext xmlns:c16="http://schemas.microsoft.com/office/drawing/2014/chart" uri="{C3380CC4-5D6E-409C-BE32-E72D297353CC}">
                  <c16:uniqueId val="{0000000B-C51E-477B-AA44-5D1C96988DE2}"/>
                </c:ext>
              </c:extLst>
            </c:dLbl>
            <c:dLbl>
              <c:idx val="10"/>
              <c:delete val="1"/>
              <c:extLst>
                <c:ext xmlns:c15="http://schemas.microsoft.com/office/drawing/2012/chart" uri="{CE6537A1-D6FC-4f65-9D91-7224C49458BB}"/>
                <c:ext xmlns:c16="http://schemas.microsoft.com/office/drawing/2014/chart" uri="{C3380CC4-5D6E-409C-BE32-E72D297353CC}">
                  <c16:uniqueId val="{0000000C-C51E-477B-AA44-5D1C96988DE2}"/>
                </c:ext>
              </c:extLst>
            </c:dLbl>
            <c:dLbl>
              <c:idx val="11"/>
              <c:delete val="1"/>
              <c:extLst>
                <c:ext xmlns:c15="http://schemas.microsoft.com/office/drawing/2012/chart" uri="{CE6537A1-D6FC-4f65-9D91-7224C49458BB}"/>
                <c:ext xmlns:c16="http://schemas.microsoft.com/office/drawing/2014/chart" uri="{C3380CC4-5D6E-409C-BE32-E72D297353CC}">
                  <c16:uniqueId val="{0000000D-C51E-477B-AA44-5D1C96988DE2}"/>
                </c:ext>
              </c:extLst>
            </c:dLbl>
            <c:dLbl>
              <c:idx val="12"/>
              <c:delete val="1"/>
              <c:extLst>
                <c:ext xmlns:c15="http://schemas.microsoft.com/office/drawing/2012/chart" uri="{CE6537A1-D6FC-4f65-9D91-7224C49458BB}"/>
                <c:ext xmlns:c16="http://schemas.microsoft.com/office/drawing/2014/chart" uri="{C3380CC4-5D6E-409C-BE32-E72D297353CC}">
                  <c16:uniqueId val="{0000000E-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Sheet3!$C$6:$O$6</c:f>
              <c:numCache>
                <c:formatCode>General</c:formatCode>
                <c:ptCount val="13"/>
                <c:pt idx="2">
                  <c:v>6.2E-2</c:v>
                </c:pt>
                <c:pt idx="7">
                  <c:v>5.2999999999999999E-2</c:v>
                </c:pt>
                <c:pt idx="8">
                  <c:v>5.1999999999999998E-2</c:v>
                </c:pt>
                <c:pt idx="9">
                  <c:v>5.1999999999999998E-2</c:v>
                </c:pt>
                <c:pt idx="10">
                  <c:v>5.2999999999999999E-2</c:v>
                </c:pt>
                <c:pt idx="11">
                  <c:v>4.4999999999999998E-2</c:v>
                </c:pt>
                <c:pt idx="12">
                  <c:v>4.5999999999999999E-2</c:v>
                </c:pt>
              </c:numCache>
            </c:numRef>
          </c:yVal>
          <c:smooth val="0"/>
          <c:extLst>
            <c:ext xmlns:c16="http://schemas.microsoft.com/office/drawing/2014/chart" uri="{C3380CC4-5D6E-409C-BE32-E72D297353CC}">
              <c16:uniqueId val="{0000000F-C51E-477B-AA44-5D1C96988DE2}"/>
            </c:ext>
          </c:extLst>
        </c:ser>
        <c:ser>
          <c:idx val="3"/>
          <c:order val="3"/>
          <c:tx>
            <c:strRef>
              <c:f>Sheet3!$A$7</c:f>
              <c:strCache>
                <c:ptCount val="1"/>
                <c:pt idx="0">
                  <c:v>高井田西交差点</c:v>
                </c:pt>
              </c:strCache>
            </c:strRef>
          </c:tx>
          <c:spPr>
            <a:ln w="25400" cap="rnd">
              <a:noFill/>
              <a:round/>
            </a:ln>
            <a:effectLst/>
          </c:spPr>
          <c:marker>
            <c:symbol val="triangle"/>
            <c:size val="7"/>
            <c:spPr>
              <a:solidFill>
                <a:schemeClr val="tx1"/>
              </a:solidFill>
              <a:ln w="9525">
                <a:solidFill>
                  <a:schemeClr val="tx1"/>
                </a:solidFill>
              </a:ln>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10-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Sheet3!$C$7:$O$7</c:f>
              <c:numCache>
                <c:formatCode>General</c:formatCode>
                <c:ptCount val="13"/>
                <c:pt idx="2">
                  <c:v>4.9000000000000002E-2</c:v>
                </c:pt>
                <c:pt idx="10">
                  <c:v>3.6999999999999998E-2</c:v>
                </c:pt>
              </c:numCache>
            </c:numRef>
          </c:yVal>
          <c:smooth val="0"/>
          <c:extLst>
            <c:ext xmlns:c16="http://schemas.microsoft.com/office/drawing/2014/chart" uri="{C3380CC4-5D6E-409C-BE32-E72D297353CC}">
              <c16:uniqueId val="{00000011-C51E-477B-AA44-5D1C96988DE2}"/>
            </c:ext>
          </c:extLst>
        </c:ser>
        <c:ser>
          <c:idx val="4"/>
          <c:order val="4"/>
          <c:tx>
            <c:strRef>
              <c:f>Sheet3!$A$8</c:f>
              <c:strCache>
                <c:ptCount val="1"/>
                <c:pt idx="0">
                  <c:v>加美福井戸西交差点</c:v>
                </c:pt>
              </c:strCache>
            </c:strRef>
          </c:tx>
          <c:spPr>
            <a:ln w="25400" cap="rnd">
              <a:noFill/>
              <a:round/>
            </a:ln>
            <a:effectLst/>
          </c:spPr>
          <c:marker>
            <c:symbol val="x"/>
            <c:size val="7"/>
            <c:spPr>
              <a:noFill/>
              <a:ln w="9525">
                <a:solidFill>
                  <a:schemeClr val="accent5"/>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Sheet3!$C$8:$O$8</c:f>
              <c:numCache>
                <c:formatCode>General</c:formatCode>
                <c:ptCount val="13"/>
                <c:pt idx="1">
                  <c:v>5.8000000000000003E-2</c:v>
                </c:pt>
                <c:pt idx="5">
                  <c:v>4.2000000000000003E-2</c:v>
                </c:pt>
                <c:pt idx="10">
                  <c:v>0.04</c:v>
                </c:pt>
              </c:numCache>
            </c:numRef>
          </c:yVal>
          <c:smooth val="0"/>
          <c:extLst>
            <c:ext xmlns:c16="http://schemas.microsoft.com/office/drawing/2014/chart" uri="{C3380CC4-5D6E-409C-BE32-E72D297353CC}">
              <c16:uniqueId val="{00000013-C51E-477B-AA44-5D1C96988DE2}"/>
            </c:ext>
          </c:extLst>
        </c:ser>
        <c:ser>
          <c:idx val="5"/>
          <c:order val="5"/>
          <c:tx>
            <c:strRef>
              <c:f>Sheet3!$A$9</c:f>
              <c:strCache>
                <c:ptCount val="1"/>
                <c:pt idx="0">
                  <c:v>今里交差点</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11"/>
              <c:delete val="1"/>
              <c:extLst>
                <c:ext xmlns:c15="http://schemas.microsoft.com/office/drawing/2012/chart" uri="{CE6537A1-D6FC-4f65-9D91-7224C49458BB}"/>
                <c:ext xmlns:c16="http://schemas.microsoft.com/office/drawing/2014/chart" uri="{C3380CC4-5D6E-409C-BE32-E72D297353CC}">
                  <c16:uniqueId val="{00000014-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Sheet3!$C$9:$O$9</c:f>
              <c:numCache>
                <c:formatCode>General</c:formatCode>
                <c:ptCount val="13"/>
                <c:pt idx="11">
                  <c:v>4.2000000000000003E-2</c:v>
                </c:pt>
              </c:numCache>
            </c:numRef>
          </c:yVal>
          <c:smooth val="0"/>
          <c:extLst>
            <c:ext xmlns:c16="http://schemas.microsoft.com/office/drawing/2014/chart" uri="{C3380CC4-5D6E-409C-BE32-E72D297353CC}">
              <c16:uniqueId val="{00000015-C51E-477B-AA44-5D1C96988DE2}"/>
            </c:ext>
          </c:extLst>
        </c:ser>
        <c:ser>
          <c:idx val="6"/>
          <c:order val="6"/>
          <c:tx>
            <c:strRef>
              <c:f>Sheet3!$A$10</c:f>
              <c:strCache>
                <c:ptCount val="1"/>
                <c:pt idx="0">
                  <c:v>杭全町交差点</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11"/>
              <c:layout>
                <c:manualLayout>
                  <c:x val="-2.0226385814009307E-3"/>
                  <c:y val="3.173820925526108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Sheet3!$C$3:$N$3</c:f>
              <c:strCache>
                <c:ptCount val="12"/>
                <c:pt idx="0">
                  <c:v>H24</c:v>
                </c:pt>
                <c:pt idx="1">
                  <c:v>H25</c:v>
                </c:pt>
                <c:pt idx="2">
                  <c:v>H26</c:v>
                </c:pt>
                <c:pt idx="3">
                  <c:v>H27</c:v>
                </c:pt>
                <c:pt idx="4">
                  <c:v>H28</c:v>
                </c:pt>
                <c:pt idx="5">
                  <c:v>H29</c:v>
                </c:pt>
                <c:pt idx="6">
                  <c:v>H30</c:v>
                </c:pt>
                <c:pt idx="7">
                  <c:v>R1</c:v>
                </c:pt>
                <c:pt idx="8">
                  <c:v>R2</c:v>
                </c:pt>
                <c:pt idx="9">
                  <c:v>R3</c:v>
                </c:pt>
                <c:pt idx="10">
                  <c:v>R4</c:v>
                </c:pt>
                <c:pt idx="11">
                  <c:v>R5</c:v>
                </c:pt>
              </c:strCache>
            </c:strRef>
          </c:xVal>
          <c:yVal>
            <c:numRef>
              <c:f>Sheet3!$C$10:$O$10</c:f>
              <c:numCache>
                <c:formatCode>General</c:formatCode>
                <c:ptCount val="13"/>
                <c:pt idx="11">
                  <c:v>4.1000000000000002E-2</c:v>
                </c:pt>
              </c:numCache>
            </c:numRef>
          </c:yVal>
          <c:smooth val="0"/>
          <c:extLst>
            <c:ext xmlns:c16="http://schemas.microsoft.com/office/drawing/2014/chart" uri="{C3380CC4-5D6E-409C-BE32-E72D297353CC}">
              <c16:uniqueId val="{00000017-C51E-477B-AA44-5D1C96988DE2}"/>
            </c:ext>
          </c:extLst>
        </c:ser>
        <c:ser>
          <c:idx val="7"/>
          <c:order val="7"/>
          <c:tx>
            <c:v>北加賀屋交差点</c:v>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Sheet3!$C$12:$O$12</c:f>
              <c:numCache>
                <c:formatCode>General</c:formatCode>
                <c:ptCount val="13"/>
                <c:pt idx="12">
                  <c:v>0.05</c:v>
                </c:pt>
              </c:numCache>
            </c:numRef>
          </c:yVal>
          <c:smooth val="0"/>
          <c:extLst>
            <c:ext xmlns:c16="http://schemas.microsoft.com/office/drawing/2014/chart" uri="{C3380CC4-5D6E-409C-BE32-E72D297353CC}">
              <c16:uniqueId val="{00000018-C51E-477B-AA44-5D1C96988DE2}"/>
            </c:ext>
          </c:extLst>
        </c:ser>
        <c:ser>
          <c:idx val="8"/>
          <c:order val="8"/>
          <c:tx>
            <c:strRef>
              <c:f>Sheet3!$A$11</c:f>
              <c:strCache>
                <c:ptCount val="1"/>
                <c:pt idx="0">
                  <c:v>佃6交差点</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Sheet3!$C$11:$O$11</c:f>
              <c:numCache>
                <c:formatCode>General</c:formatCode>
                <c:ptCount val="13"/>
                <c:pt idx="12">
                  <c:v>5.3999999999999999E-2</c:v>
                </c:pt>
              </c:numCache>
            </c:numRef>
          </c:yVal>
          <c:smooth val="0"/>
          <c:extLst>
            <c:ext xmlns:c16="http://schemas.microsoft.com/office/drawing/2014/chart" uri="{C3380CC4-5D6E-409C-BE32-E72D297353CC}">
              <c16:uniqueId val="{00000019-C51E-477B-AA44-5D1C96988DE2}"/>
            </c:ext>
          </c:extLst>
        </c:ser>
        <c:dLbls>
          <c:dLblPos val="r"/>
          <c:showLegendKey val="0"/>
          <c:showVal val="1"/>
          <c:showCatName val="0"/>
          <c:showSerName val="0"/>
          <c:showPercent val="0"/>
          <c:showBubbleSize val="0"/>
        </c:dLbls>
        <c:axId val="645666127"/>
        <c:axId val="645668207"/>
      </c:scatterChart>
      <c:catAx>
        <c:axId val="645666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8207"/>
        <c:crosses val="autoZero"/>
        <c:auto val="1"/>
        <c:lblAlgn val="ctr"/>
        <c:lblOffset val="100"/>
        <c:tickMarkSkip val="1"/>
        <c:noMultiLvlLbl val="0"/>
      </c:catAx>
      <c:valAx>
        <c:axId val="645668207"/>
        <c:scaling>
          <c:orientation val="minMax"/>
          <c:min val="2.0000000000000004E-2"/>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pPr>
            <a:endParaRPr lang="ja-JP"/>
          </a:p>
        </c:txPr>
        <c:crossAx val="645666127"/>
        <c:crosses val="autoZero"/>
        <c:crossBetween val="between"/>
      </c:valAx>
      <c:spPr>
        <a:noFill/>
        <a:ln>
          <a:solidFill>
            <a:schemeClr val="tx1"/>
          </a:solidFill>
        </a:ln>
        <a:effectLst/>
      </c:spPr>
    </c:plotArea>
    <c:legend>
      <c:legendPos val="b"/>
      <c:layout>
        <c:manualLayout>
          <c:xMode val="edge"/>
          <c:yMode val="edge"/>
          <c:x val="1.0380480513462503E-2"/>
          <c:y val="0.77232007747715026"/>
          <c:w val="0.98961951948653737"/>
          <c:h val="8.66519068766259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0.12462</cdr:x>
      <cdr:y>0.21104</cdr:y>
    </cdr:from>
    <cdr:to>
      <cdr:x>0.96758</cdr:x>
      <cdr:y>0.21104</cdr:y>
    </cdr:to>
    <cdr:cxnSp macro="">
      <cdr:nvCxnSpPr>
        <cdr:cNvPr id="3" name="直線コネクタ 2">
          <a:extLst xmlns:a="http://schemas.openxmlformats.org/drawingml/2006/main">
            <a:ext uri="{FF2B5EF4-FFF2-40B4-BE49-F238E27FC236}">
              <a16:creationId xmlns:a16="http://schemas.microsoft.com/office/drawing/2014/main" id="{ED587466-1674-4DFD-9808-A3D54E125E88}"/>
            </a:ext>
          </a:extLst>
        </cdr:cNvPr>
        <cdr:cNvCxnSpPr/>
      </cdr:nvCxnSpPr>
      <cdr:spPr>
        <a:xfrm xmlns:a="http://schemas.openxmlformats.org/drawingml/2006/main">
          <a:off x="872760" y="951754"/>
          <a:ext cx="5903369" cy="0"/>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0.12843</cdr:x>
      <cdr:y>0.12885</cdr:y>
    </cdr:from>
    <cdr:to>
      <cdr:x>0.97139</cdr:x>
      <cdr:y>0.12885</cdr:y>
    </cdr:to>
    <cdr:cxnSp macro="">
      <cdr:nvCxnSpPr>
        <cdr:cNvPr id="3" name="直線コネクタ 2">
          <a:extLst xmlns:a="http://schemas.openxmlformats.org/drawingml/2006/main">
            <a:ext uri="{FF2B5EF4-FFF2-40B4-BE49-F238E27FC236}">
              <a16:creationId xmlns:a16="http://schemas.microsoft.com/office/drawing/2014/main" id="{6ADADBFE-8306-49CC-A656-FBBA65676E52}"/>
            </a:ext>
          </a:extLst>
        </cdr:cNvPr>
        <cdr:cNvCxnSpPr/>
      </cdr:nvCxnSpPr>
      <cdr:spPr>
        <a:xfrm xmlns:a="http://schemas.openxmlformats.org/drawingml/2006/main">
          <a:off x="778088" y="647907"/>
          <a:ext cx="5107039" cy="0"/>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0.59641</cdr:x>
      <cdr:y>0.08505</cdr:y>
    </cdr:from>
    <cdr:to>
      <cdr:x>0.92102</cdr:x>
      <cdr:y>0.13722</cdr:y>
    </cdr:to>
    <cdr:sp macro="" textlink="">
      <cdr:nvSpPr>
        <cdr:cNvPr id="2" name="テキスト ボックス 1">
          <a:extLst xmlns:a="http://schemas.openxmlformats.org/drawingml/2006/main">
            <a:ext uri="{FF2B5EF4-FFF2-40B4-BE49-F238E27FC236}">
              <a16:creationId xmlns:a16="http://schemas.microsoft.com/office/drawing/2014/main" id="{3EA5A06D-9FB0-4958-A819-4D9B2987E4F3}"/>
            </a:ext>
          </a:extLst>
        </cdr:cNvPr>
        <cdr:cNvSpPr txBox="1"/>
      </cdr:nvSpPr>
      <cdr:spPr>
        <a:xfrm xmlns:a="http://schemas.openxmlformats.org/drawingml/2006/main">
          <a:off x="3932047" y="426530"/>
          <a:ext cx="2140085"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kumimoji="1" lang="ja-JP" altLang="en-US" dirty="0">
              <a:solidFill>
                <a:srgbClr val="FF0000"/>
              </a:solidFill>
              <a:latin typeface="Meiryo UI" panose="020B0604030504040204" pitchFamily="50" charset="-128"/>
              <a:ea typeface="Meiryo UI" panose="020B0604030504040204" pitchFamily="50" charset="-128"/>
            </a:rPr>
            <a:t>（環境基準値）</a:t>
          </a:r>
          <a:endParaRPr kumimoji="1" lang="ja-JP" altLang="en-US" sz="1100" dirty="0">
            <a:solidFill>
              <a:srgbClr val="FF0000"/>
            </a:solidFill>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0.11063</cdr:x>
      <cdr:y>0.36247</cdr:y>
    </cdr:from>
    <cdr:to>
      <cdr:x>0.95359</cdr:x>
      <cdr:y>0.36247</cdr:y>
    </cdr:to>
    <cdr:cxnSp macro="">
      <cdr:nvCxnSpPr>
        <cdr:cNvPr id="3" name="直線コネクタ 2">
          <a:extLst xmlns:a="http://schemas.openxmlformats.org/drawingml/2006/main">
            <a:ext uri="{FF2B5EF4-FFF2-40B4-BE49-F238E27FC236}">
              <a16:creationId xmlns:a16="http://schemas.microsoft.com/office/drawing/2014/main" id="{AD689DD3-FBC0-4DA2-A439-7FD85C02B841}"/>
            </a:ext>
          </a:extLst>
        </cdr:cNvPr>
        <cdr:cNvCxnSpPr/>
      </cdr:nvCxnSpPr>
      <cdr:spPr>
        <a:xfrm xmlns:a="http://schemas.openxmlformats.org/drawingml/2006/main">
          <a:off x="504321" y="1380641"/>
          <a:ext cx="3842679" cy="0"/>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0.75625</cdr:x>
      <cdr:y>0.28681</cdr:y>
    </cdr:from>
    <cdr:to>
      <cdr:x>1</cdr:x>
      <cdr:y>0.37362</cdr:y>
    </cdr:to>
    <cdr:sp macro="" textlink="">
      <cdr:nvSpPr>
        <cdr:cNvPr id="4" name="テキスト ボックス 4"/>
        <cdr:cNvSpPr txBox="1"/>
      </cdr:nvSpPr>
      <cdr:spPr>
        <a:xfrm xmlns:a="http://schemas.openxmlformats.org/drawingml/2006/main">
          <a:off x="5455452" y="1330747"/>
          <a:ext cx="1758369" cy="40278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rPr>
            <a:t>環境基準値</a:t>
          </a:r>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0.09959</cdr:x>
      <cdr:y>0.02794</cdr:y>
    </cdr:from>
    <cdr:to>
      <cdr:x>0.25798</cdr:x>
      <cdr:y>0.10696</cdr:y>
    </cdr:to>
    <cdr:sp macro="" textlink="">
      <cdr:nvSpPr>
        <cdr:cNvPr id="2" name="テキスト ボックス 1"/>
        <cdr:cNvSpPr txBox="1"/>
      </cdr:nvSpPr>
      <cdr:spPr>
        <a:xfrm xmlns:a="http://schemas.openxmlformats.org/drawingml/2006/main">
          <a:off x="682814" y="129183"/>
          <a:ext cx="1085928" cy="3653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altLang="ja-JP" sz="1100">
              <a:latin typeface="BIZ UDPゴシック" panose="020B0400000000000000" pitchFamily="50" charset="-128"/>
              <a:ea typeface="BIZ UDPゴシック" panose="020B0400000000000000" pitchFamily="50" charset="-128"/>
            </a:rPr>
            <a:t>(ppm)</a:t>
          </a:r>
          <a:endParaRPr lang="ja-JP" altLang="en-US" sz="110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0.13407</cdr:x>
      <cdr:y>0.27699</cdr:y>
    </cdr:from>
    <cdr:to>
      <cdr:x>0.95812</cdr:x>
      <cdr:y>0.27852</cdr:y>
    </cdr:to>
    <cdr:cxnSp macro="">
      <cdr:nvCxnSpPr>
        <cdr:cNvPr id="3" name="直線コネクタ 2">
          <a:extLst xmlns:a="http://schemas.openxmlformats.org/drawingml/2006/main">
            <a:ext uri="{FF2B5EF4-FFF2-40B4-BE49-F238E27FC236}">
              <a16:creationId xmlns:a16="http://schemas.microsoft.com/office/drawing/2014/main" id="{CC51A1C4-2971-45D0-A74F-388B1DADA38B}"/>
            </a:ext>
          </a:extLst>
        </cdr:cNvPr>
        <cdr:cNvCxnSpPr/>
      </cdr:nvCxnSpPr>
      <cdr:spPr>
        <a:xfrm xmlns:a="http://schemas.openxmlformats.org/drawingml/2006/main" flipV="1">
          <a:off x="479428" y="1137511"/>
          <a:ext cx="2946752" cy="6284"/>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0.79685</cdr:x>
      <cdr:y>0.17206</cdr:y>
    </cdr:from>
    <cdr:to>
      <cdr:x>0.99112</cdr:x>
      <cdr:y>0.25752</cdr:y>
    </cdr:to>
    <cdr:sp macro="" textlink="">
      <cdr:nvSpPr>
        <cdr:cNvPr id="4" name="テキスト ボックス 4"/>
        <cdr:cNvSpPr txBox="1"/>
      </cdr:nvSpPr>
      <cdr:spPr>
        <a:xfrm xmlns:a="http://schemas.openxmlformats.org/drawingml/2006/main">
          <a:off x="4955854" y="672348"/>
          <a:ext cx="1208222" cy="3339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rPr>
            <a:t>環境基準値</a:t>
          </a:r>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endParaRPr>
        </a:p>
      </cdr:txBody>
    </cdr:sp>
  </cdr:relSizeAnchor>
  <cdr:relSizeAnchor xmlns:cdr="http://schemas.openxmlformats.org/drawingml/2006/chartDrawing">
    <cdr:from>
      <cdr:x>0.12503</cdr:x>
      <cdr:y>0.48612</cdr:y>
    </cdr:from>
    <cdr:to>
      <cdr:x>0.96073</cdr:x>
      <cdr:y>0.48858</cdr:y>
    </cdr:to>
    <cdr:cxnSp macro="">
      <cdr:nvCxnSpPr>
        <cdr:cNvPr id="5" name="直線コネクタ 4">
          <a:extLst xmlns:a="http://schemas.openxmlformats.org/drawingml/2006/main">
            <a:ext uri="{FF2B5EF4-FFF2-40B4-BE49-F238E27FC236}">
              <a16:creationId xmlns:a16="http://schemas.microsoft.com/office/drawing/2014/main" id="{A2D1042D-4DEC-4F2B-AE8E-D698528FA361}"/>
            </a:ext>
          </a:extLst>
        </cdr:cNvPr>
        <cdr:cNvCxnSpPr/>
      </cdr:nvCxnSpPr>
      <cdr:spPr>
        <a:xfrm xmlns:a="http://schemas.openxmlformats.org/drawingml/2006/main">
          <a:off x="785054" y="1945202"/>
          <a:ext cx="5247300" cy="9844"/>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0.71973</cdr:x>
      <cdr:y>0.52195</cdr:y>
    </cdr:from>
    <cdr:to>
      <cdr:x>0.99124</cdr:x>
      <cdr:y>0.5956</cdr:y>
    </cdr:to>
    <cdr:sp macro="" textlink="">
      <cdr:nvSpPr>
        <cdr:cNvPr id="6" name="テキスト ボックス 4">
          <a:extLst xmlns:a="http://schemas.openxmlformats.org/drawingml/2006/main">
            <a:ext uri="{FF2B5EF4-FFF2-40B4-BE49-F238E27FC236}">
              <a16:creationId xmlns:a16="http://schemas.microsoft.com/office/drawing/2014/main" id="{F5445F09-455B-4EF1-94FA-ACB77603B723}"/>
            </a:ext>
          </a:extLst>
        </cdr:cNvPr>
        <cdr:cNvSpPr txBox="1"/>
      </cdr:nvSpPr>
      <cdr:spPr>
        <a:xfrm xmlns:a="http://schemas.openxmlformats.org/drawingml/2006/main">
          <a:off x="4473673" y="2043061"/>
          <a:ext cx="1687641" cy="2882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rPr>
            <a:t>環境基準ゾーン下限値</a:t>
          </a:r>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0A8F23B4-D899-4B6F-8957-AA84184487B1}" type="datetimeFigureOut">
              <a:rPr kumimoji="1" lang="ja-JP" altLang="en-US" smtClean="0"/>
              <a:t>2026/3/23</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12" tIns="45656" rIns="91312" bIns="45656" rtlCol="0" anchor="ctr"/>
          <a:lstStyle/>
          <a:p>
            <a:endParaRPr lang="ja-JP" altLang="en-US" dirty="0"/>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3113" y="646113"/>
            <a:ext cx="5062537" cy="3797300"/>
          </a:xfrm>
        </p:spPr>
      </p:sp>
      <p:sp>
        <p:nvSpPr>
          <p:cNvPr id="3" name="ノート プレースホルダー 2"/>
          <p:cNvSpPr>
            <a:spLocks noGrp="1"/>
          </p:cNvSpPr>
          <p:nvPr>
            <p:ph type="body" idx="1"/>
          </p:nvPr>
        </p:nvSpPr>
        <p:spPr/>
        <p:txBody>
          <a:bodyPr/>
          <a:lstStyle/>
          <a:p>
            <a:endParaRPr lang="en-US" altLang="ja-JP" sz="1400"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D8ABABD9-982A-4282-A220-2879C224C210}" type="slidenum">
              <a:rPr lang="en-US" altLang="ja-JP" smtClean="0">
                <a:solidFill>
                  <a:prstClr val="black"/>
                </a:solidFill>
              </a:rPr>
              <a:pPr>
                <a:defRPr/>
              </a:pPr>
              <a:t>1</a:t>
            </a:fld>
            <a:endParaRPr lang="en-US" altLang="ja-JP" dirty="0">
              <a:solidFill>
                <a:prstClr val="black"/>
              </a:solidFill>
            </a:endParaRPr>
          </a:p>
        </p:txBody>
      </p:sp>
    </p:spTree>
    <p:extLst>
      <p:ext uri="{BB962C8B-B14F-4D97-AF65-F5344CB8AC3E}">
        <p14:creationId xmlns:p14="http://schemas.microsoft.com/office/powerpoint/2010/main" val="258293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120" fontAlgn="ctr">
              <a:defRPr/>
            </a:pPr>
            <a:r>
              <a:rPr lang="en-US" altLang="ja-JP" sz="1800" dirty="0">
                <a:latin typeface="Meiryo UI" panose="020B0604030504040204" pitchFamily="50" charset="-128"/>
                <a:ea typeface="Meiryo UI" panose="020B0604030504040204" pitchFamily="50" charset="-128"/>
              </a:rPr>
              <a:t>NO</a:t>
            </a:r>
            <a:r>
              <a:rPr lang="en-US" altLang="ja-JP" sz="1800" baseline="-25000" dirty="0">
                <a:latin typeface="Meiryo UI" panose="020B0604030504040204" pitchFamily="50" charset="-128"/>
                <a:ea typeface="Meiryo UI" panose="020B0604030504040204" pitchFamily="50" charset="-128"/>
              </a:rPr>
              <a:t>2</a:t>
            </a:r>
            <a:r>
              <a:rPr lang="ja-JP" altLang="ja-JP" sz="1800" dirty="0">
                <a:latin typeface="Meiryo UI" panose="020B0604030504040204" pitchFamily="50" charset="-128"/>
                <a:ea typeface="Meiryo UI" panose="020B0604030504040204" pitchFamily="50" charset="-128"/>
              </a:rPr>
              <a:t>環境基準</a:t>
            </a:r>
            <a:r>
              <a:rPr lang="ja-JP" altLang="en-US" sz="1800" dirty="0">
                <a:latin typeface="Meiryo UI" panose="020B0604030504040204" pitchFamily="50" charset="-128"/>
                <a:ea typeface="Meiryo UI" panose="020B0604030504040204" pitchFamily="50" charset="-128"/>
              </a:rPr>
              <a:t>ゾーン内の測定局</a:t>
            </a:r>
            <a:endParaRPr lang="en-US" altLang="ja-JP" sz="1800" dirty="0">
              <a:latin typeface="Meiryo UI" panose="020B0604030504040204" pitchFamily="50" charset="-128"/>
              <a:ea typeface="Meiryo UI" panose="020B0604030504040204" pitchFamily="50" charset="-128"/>
            </a:endParaRPr>
          </a:p>
          <a:p>
            <a:pPr fontAlgn="ctr"/>
            <a:endParaRPr lang="en-US" altLang="zh-CN" sz="1800" dirty="0">
              <a:solidFill>
                <a:srgbClr val="000000"/>
              </a:solidFill>
              <a:latin typeface="BIZ UDゴシック" panose="020B0400000000000000" pitchFamily="49" charset="-128"/>
              <a:ea typeface="BIZ UDゴシック" panose="020B0400000000000000" pitchFamily="49" charset="-128"/>
            </a:endParaRPr>
          </a:p>
          <a:p>
            <a:pPr fontAlgn="ctr"/>
            <a:r>
              <a:rPr lang="zh-CN" altLang="ja-JP" sz="1800" dirty="0">
                <a:solidFill>
                  <a:srgbClr val="000000"/>
                </a:solidFill>
                <a:latin typeface="BIZ UDゴシック" panose="020B0400000000000000" pitchFamily="49" charset="-128"/>
                <a:ea typeface="BIZ UDゴシック" panose="020B0400000000000000" pitchFamily="49" charset="-128"/>
              </a:rPr>
              <a:t>今里交差点</a:t>
            </a:r>
            <a:r>
              <a:rPr lang="en-US" altLang="ja-JP" sz="1800" dirty="0">
                <a:solidFill>
                  <a:srgbClr val="000000"/>
                </a:solidFill>
                <a:latin typeface="BIZ UDゴシック" panose="020B0400000000000000" pitchFamily="49" charset="-128"/>
                <a:ea typeface="BIZ UDゴシック" panose="020B0400000000000000" pitchFamily="49" charset="-128"/>
              </a:rPr>
              <a:t>【</a:t>
            </a:r>
            <a:r>
              <a:rPr lang="zh-CN" altLang="ja-JP" sz="1800" dirty="0">
                <a:solidFill>
                  <a:srgbClr val="000000"/>
                </a:solidFill>
                <a:latin typeface="BIZ UDゴシック" panose="020B0400000000000000" pitchFamily="49" charset="-128"/>
                <a:ea typeface="BIZ UDゴシック" panose="020B0400000000000000" pitchFamily="49" charset="-128"/>
              </a:rPr>
              <a:t>自排</a:t>
            </a:r>
            <a:r>
              <a:rPr lang="en-US" altLang="ja-JP" sz="1800" dirty="0">
                <a:solidFill>
                  <a:srgbClr val="000000"/>
                </a:solidFill>
                <a:latin typeface="BIZ UDゴシック" panose="020B0400000000000000" pitchFamily="49" charset="-128"/>
                <a:ea typeface="BIZ UDゴシック" panose="020B0400000000000000" pitchFamily="49" charset="-128"/>
              </a:rPr>
              <a:t>】</a:t>
            </a:r>
            <a:br>
              <a:rPr lang="en-US" altLang="ja-JP" sz="1800" dirty="0">
                <a:solidFill>
                  <a:srgbClr val="000000"/>
                </a:solidFill>
                <a:latin typeface="BIZ UDゴシック" panose="020B0400000000000000" pitchFamily="49" charset="-128"/>
                <a:ea typeface="BIZ UDゴシック" panose="020B0400000000000000" pitchFamily="49" charset="-128"/>
              </a:rPr>
            </a:br>
            <a:r>
              <a:rPr lang="zh-CN" altLang="ja-JP" sz="1800" dirty="0">
                <a:solidFill>
                  <a:srgbClr val="000000"/>
                </a:solidFill>
                <a:latin typeface="BIZ UDゴシック" panose="020B0400000000000000" pitchFamily="49" charset="-128"/>
                <a:ea typeface="BIZ UDゴシック" panose="020B0400000000000000" pitchFamily="49" charset="-128"/>
              </a:rPr>
              <a:t>（大阪市東成区）</a:t>
            </a:r>
            <a:endParaRPr lang="ja-JP" altLang="ja-JP" sz="1800" dirty="0">
              <a:latin typeface="Arial" panose="020B0604020202020204" pitchFamily="34" charset="0"/>
            </a:endParaRPr>
          </a:p>
          <a:p>
            <a:pPr algn="r" fontAlgn="ctr"/>
            <a:r>
              <a:rPr lang="en-US" altLang="ja-JP" sz="1800" dirty="0">
                <a:solidFill>
                  <a:srgbClr val="000000"/>
                </a:solidFill>
                <a:latin typeface="BIZ UDゴシック" panose="020B0400000000000000" pitchFamily="49" charset="-128"/>
                <a:ea typeface="BIZ UDゴシック" panose="020B0400000000000000" pitchFamily="49" charset="-128"/>
              </a:rPr>
              <a:t>0.040ppm</a:t>
            </a:r>
            <a:endParaRPr lang="ja-JP" altLang="ja-JP" sz="1800" dirty="0">
              <a:latin typeface="Arial" panose="020B0604020202020204" pitchFamily="34" charset="0"/>
            </a:endParaRPr>
          </a:p>
          <a:p>
            <a:pPr fontAlgn="ctr"/>
            <a:r>
              <a:rPr lang="ja-JP" altLang="ja-JP" sz="1800" dirty="0">
                <a:solidFill>
                  <a:srgbClr val="000000"/>
                </a:solidFill>
                <a:latin typeface="BIZ UDゴシック" panose="020B0400000000000000" pitchFamily="49" charset="-128"/>
                <a:ea typeface="BIZ UDゴシック" panose="020B0400000000000000" pitchFamily="49" charset="-128"/>
              </a:rPr>
              <a:t>南港中央公園</a:t>
            </a:r>
            <a:r>
              <a:rPr lang="en-US" altLang="ja-JP" sz="1800" dirty="0">
                <a:solidFill>
                  <a:srgbClr val="000000"/>
                </a:solidFill>
                <a:latin typeface="BIZ UDゴシック" panose="020B0400000000000000" pitchFamily="49" charset="-128"/>
                <a:ea typeface="BIZ UDゴシック" panose="020B0400000000000000" pitchFamily="49" charset="-128"/>
              </a:rPr>
              <a:t>【</a:t>
            </a:r>
            <a:r>
              <a:rPr lang="ja-JP" altLang="ja-JP" sz="1800" dirty="0">
                <a:solidFill>
                  <a:srgbClr val="000000"/>
                </a:solidFill>
                <a:latin typeface="BIZ UDゴシック" panose="020B0400000000000000" pitchFamily="49" charset="-128"/>
                <a:ea typeface="BIZ UDゴシック" panose="020B0400000000000000" pitchFamily="49" charset="-128"/>
              </a:rPr>
              <a:t>一般</a:t>
            </a:r>
            <a:r>
              <a:rPr lang="en-US" altLang="ja-JP" sz="1800" dirty="0">
                <a:solidFill>
                  <a:srgbClr val="000000"/>
                </a:solidFill>
                <a:latin typeface="BIZ UDゴシック" panose="020B0400000000000000" pitchFamily="49" charset="-128"/>
                <a:ea typeface="BIZ UDゴシック" panose="020B0400000000000000" pitchFamily="49" charset="-128"/>
              </a:rPr>
              <a:t>】</a:t>
            </a:r>
            <a:br>
              <a:rPr lang="en-US" altLang="ja-JP" sz="1800" dirty="0">
                <a:solidFill>
                  <a:srgbClr val="000000"/>
                </a:solidFill>
                <a:latin typeface="BIZ UDゴシック" panose="020B0400000000000000" pitchFamily="49" charset="-128"/>
                <a:ea typeface="BIZ UDゴシック" panose="020B0400000000000000" pitchFamily="49" charset="-128"/>
              </a:rPr>
            </a:br>
            <a:r>
              <a:rPr lang="ja-JP" altLang="ja-JP" sz="1800" dirty="0">
                <a:solidFill>
                  <a:srgbClr val="000000"/>
                </a:solidFill>
                <a:latin typeface="BIZ UDゴシック" panose="020B0400000000000000" pitchFamily="49" charset="-128"/>
                <a:ea typeface="BIZ UDゴシック" panose="020B0400000000000000" pitchFamily="49" charset="-128"/>
              </a:rPr>
              <a:t>（大阪市住之江区）</a:t>
            </a:r>
            <a:endParaRPr lang="ja-JP" altLang="ja-JP" sz="1800" dirty="0">
              <a:latin typeface="Arial" panose="020B0604020202020204" pitchFamily="34" charset="0"/>
            </a:endParaRPr>
          </a:p>
          <a:p>
            <a:pPr algn="r" fontAlgn="ctr"/>
            <a:r>
              <a:rPr lang="en-US" altLang="ja-JP" sz="1800" dirty="0">
                <a:solidFill>
                  <a:srgbClr val="000000"/>
                </a:solidFill>
                <a:latin typeface="BIZ UDゴシック" panose="020B0400000000000000" pitchFamily="49" charset="-128"/>
                <a:ea typeface="BIZ UDゴシック" panose="020B0400000000000000" pitchFamily="49" charset="-128"/>
              </a:rPr>
              <a:t>0.040ppm</a:t>
            </a:r>
            <a:endParaRPr lang="ja-JP" altLang="ja-JP" sz="1800" dirty="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DCDAADB-DF5A-4D5C-AFE8-ADA049D0444D}" type="slidenum">
              <a:rPr kumimoji="1" lang="ja-JP" altLang="en-US" smtClean="0"/>
              <a:t>3</a:t>
            </a:fld>
            <a:endParaRPr kumimoji="1" lang="ja-JP" altLang="en-US" dirty="0"/>
          </a:p>
        </p:txBody>
      </p:sp>
    </p:spTree>
    <p:extLst>
      <p:ext uri="{BB962C8B-B14F-4D97-AF65-F5344CB8AC3E}">
        <p14:creationId xmlns:p14="http://schemas.microsoft.com/office/powerpoint/2010/main" val="428553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今里</a:t>
            </a:r>
            <a:r>
              <a:rPr kumimoji="1" lang="en-US" altLang="ja-JP" dirty="0"/>
              <a:t>0.040</a:t>
            </a:r>
          </a:p>
          <a:p>
            <a:r>
              <a:rPr kumimoji="1" lang="ja-JP" altLang="en-US" dirty="0"/>
              <a:t>南港</a:t>
            </a:r>
            <a:r>
              <a:rPr kumimoji="1" lang="en-US" altLang="ja-JP" dirty="0"/>
              <a:t>0.040</a:t>
            </a:r>
          </a:p>
          <a:p>
            <a:r>
              <a:rPr kumimoji="1" lang="ja-JP" altLang="en-US" dirty="0"/>
              <a:t>出来島</a:t>
            </a:r>
          </a:p>
        </p:txBody>
      </p:sp>
      <p:sp>
        <p:nvSpPr>
          <p:cNvPr id="4" name="スライド番号プレースホルダー 3"/>
          <p:cNvSpPr>
            <a:spLocks noGrp="1"/>
          </p:cNvSpPr>
          <p:nvPr>
            <p:ph type="sldNum" sz="quarter" idx="5"/>
          </p:nvPr>
        </p:nvSpPr>
        <p:spPr/>
        <p:txBody>
          <a:bodyPr/>
          <a:lstStyle/>
          <a:p>
            <a:fld id="{DDCDAADB-DF5A-4D5C-AFE8-ADA049D0444D}" type="slidenum">
              <a:rPr kumimoji="1" lang="ja-JP" altLang="en-US" smtClean="0"/>
              <a:t>4</a:t>
            </a:fld>
            <a:endParaRPr kumimoji="1" lang="ja-JP" altLang="en-US" dirty="0"/>
          </a:p>
        </p:txBody>
      </p:sp>
    </p:spTree>
    <p:extLst>
      <p:ext uri="{BB962C8B-B14F-4D97-AF65-F5344CB8AC3E}">
        <p14:creationId xmlns:p14="http://schemas.microsoft.com/office/powerpoint/2010/main" val="414227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106770" y="6492240"/>
            <a:ext cx="1037230" cy="365760"/>
          </a:xfrm>
        </p:spPr>
        <p:txBody>
          <a:bodyPr/>
          <a:lstStyle>
            <a:lvl1pPr defTabSz="84408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57200" y="214290"/>
            <a:ext cx="8225204"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84322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5240" y="3768211"/>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275959" y="2548010"/>
            <a:ext cx="6798561" cy="1077218"/>
          </a:xfrm>
          <a:prstGeom prst="rect">
            <a:avLst/>
          </a:prstGeom>
          <a:noFill/>
        </p:spPr>
        <p:txBody>
          <a:bodyPr wrap="square" rtlCol="0">
            <a:spAutoFit/>
          </a:bodyPr>
          <a:lstStyle/>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令和６年度における</a:t>
            </a:r>
          </a:p>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大阪府内の大気環境の状況等について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a:solidFill>
                  <a:schemeClr val="tx1"/>
                </a:solidFill>
                <a:latin typeface="Meiryo UI" panose="020B0604030504040204" pitchFamily="50" charset="-128"/>
                <a:ea typeface="Meiryo UI" panose="020B0604030504040204" pitchFamily="50" charset="-128"/>
              </a:rPr>
              <a:t>資料２</a:t>
            </a:r>
            <a:r>
              <a:rPr lang="ja-JP" altLang="en-US" sz="2000">
                <a:solidFill>
                  <a:schemeClr val="tx1"/>
                </a:solidFill>
                <a:latin typeface="Meiryo UI" panose="020B0604030504040204" pitchFamily="50" charset="-128"/>
                <a:ea typeface="Meiryo UI" panose="020B0604030504040204" pitchFamily="50" charset="-128"/>
              </a:rPr>
              <a:t>－１</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665A0E3-5D55-4F2C-9B68-A53FAF60E981}"/>
              </a:ext>
            </a:extLst>
          </p:cNvPr>
          <p:cNvSpPr txBox="1"/>
          <p:nvPr/>
        </p:nvSpPr>
        <p:spPr>
          <a:xfrm>
            <a:off x="895240" y="4837176"/>
            <a:ext cx="7560000" cy="646331"/>
          </a:xfrm>
          <a:prstGeom prst="rect">
            <a:avLst/>
          </a:prstGeom>
          <a:noFill/>
        </p:spPr>
        <p:txBody>
          <a:bodyPr wrap="square" rtlCol="0">
            <a:spAutoFit/>
          </a:bodyPr>
          <a:lstStyle/>
          <a:p>
            <a:pPr algn="ctr"/>
            <a:r>
              <a:rPr kumimoji="1" lang="ja-JP" altLang="en-US" dirty="0"/>
              <a:t>大阪府自動車排出窒素酸化物及び粒子状物質総量削減計画策定協議会 </a:t>
            </a:r>
          </a:p>
          <a:p>
            <a:pPr algn="ctr"/>
            <a:r>
              <a:rPr kumimoji="1" lang="ja-JP" altLang="en-US" dirty="0"/>
              <a:t>令和７年度第１回幹事会（</a:t>
            </a:r>
            <a:r>
              <a:rPr kumimoji="1" lang="en-US" altLang="ja-JP" dirty="0"/>
              <a:t>R8.3.12</a:t>
            </a:r>
            <a:r>
              <a:rPr kumimoji="1" lang="ja-JP" altLang="en-US" dirty="0"/>
              <a:t>）</a:t>
            </a:r>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2815095465"/>
              </p:ext>
            </p:extLst>
          </p:nvPr>
        </p:nvGraphicFramePr>
        <p:xfrm>
          <a:off x="945634" y="1711050"/>
          <a:ext cx="6965223" cy="404378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200" b="1" spc="675" dirty="0">
                <a:solidFill>
                  <a:schemeClr val="bg1"/>
                </a:solidFill>
                <a:latin typeface="Meiryo UI" panose="020B0604030504040204" pitchFamily="50" charset="-128"/>
                <a:ea typeface="Meiryo UI" panose="020B0604030504040204" pitchFamily="50" charset="-128"/>
              </a:rPr>
              <a:t>～微小粒子状物質</a:t>
            </a:r>
            <a:r>
              <a:rPr lang="en-US" altLang="ja-JP" sz="2200" b="1" spc="675" dirty="0">
                <a:solidFill>
                  <a:schemeClr val="bg1"/>
                </a:solidFill>
                <a:latin typeface="Meiryo UI" panose="020B0604030504040204" pitchFamily="50" charset="-128"/>
                <a:ea typeface="Meiryo UI" panose="020B0604030504040204" pitchFamily="50" charset="-128"/>
              </a:rPr>
              <a:t>(PM2.5)</a:t>
            </a:r>
            <a:r>
              <a:rPr lang="ja-JP" altLang="en-US" sz="2200" b="1" spc="675" dirty="0">
                <a:solidFill>
                  <a:schemeClr val="bg1"/>
                </a:solidFill>
                <a:latin typeface="Meiryo UI" panose="020B0604030504040204" pitchFamily="50" charset="-128"/>
                <a:ea typeface="Meiryo UI" panose="020B0604030504040204" pitchFamily="50" charset="-128"/>
              </a:rPr>
              <a:t>の環境基準達成状況～</a:t>
            </a:r>
          </a:p>
        </p:txBody>
      </p:sp>
      <p:sp>
        <p:nvSpPr>
          <p:cNvPr id="4" name="正方形/長方形 3"/>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latin typeface="Meiryo UI" panose="020B0604030504040204" pitchFamily="50" charset="-128"/>
                <a:ea typeface="Meiryo UI" panose="020B0604030504040204" pitchFamily="50" charset="-128"/>
              </a:rPr>
              <a:t>令和３年度以降全局</a:t>
            </a:r>
            <a:r>
              <a:rPr lang="ja-JP" altLang="en-US" sz="2400" b="1" dirty="0">
                <a:solidFill>
                  <a:schemeClr val="bg1"/>
                </a:solidFill>
                <a:latin typeface="Meiryo UI" panose="020B0604030504040204" pitchFamily="50" charset="-128"/>
                <a:ea typeface="Meiryo UI" panose="020B0604030504040204" pitchFamily="50" charset="-128"/>
              </a:rPr>
              <a:t>で環境基準を達成</a:t>
            </a:r>
          </a:p>
        </p:txBody>
      </p:sp>
      <p:sp>
        <p:nvSpPr>
          <p:cNvPr id="6" name="テキスト ボックス 5"/>
          <p:cNvSpPr txBox="1"/>
          <p:nvPr/>
        </p:nvSpPr>
        <p:spPr>
          <a:xfrm>
            <a:off x="1126138" y="1628795"/>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grpSp>
        <p:nvGrpSpPr>
          <p:cNvPr id="12" name="グループ化 11"/>
          <p:cNvGrpSpPr/>
          <p:nvPr/>
        </p:nvGrpSpPr>
        <p:grpSpPr>
          <a:xfrm>
            <a:off x="802087" y="5753225"/>
            <a:ext cx="114300" cy="385697"/>
            <a:chOff x="1366416" y="5604324"/>
            <a:chExt cx="114300" cy="385697"/>
          </a:xfrm>
        </p:grpSpPr>
        <p:sp>
          <p:nvSpPr>
            <p:cNvPr id="8" name="Rectangle 52"/>
            <p:cNvSpPr>
              <a:spLocks noChangeArrowheads="1"/>
            </p:cNvSpPr>
            <p:nvPr/>
          </p:nvSpPr>
          <p:spPr bwMode="auto">
            <a:xfrm>
              <a:off x="1366416" y="5604324"/>
              <a:ext cx="114300" cy="11520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9" name="Rectangle 53"/>
            <p:cNvSpPr>
              <a:spLocks noChangeArrowheads="1"/>
            </p:cNvSpPr>
            <p:nvPr/>
          </p:nvSpPr>
          <p:spPr bwMode="auto">
            <a:xfrm>
              <a:off x="1366416" y="5874821"/>
              <a:ext cx="114300" cy="115200"/>
            </a:xfrm>
            <a:prstGeom prst="rect">
              <a:avLst/>
            </a:prstGeom>
            <a:solidFill>
              <a:schemeClr val="bg1">
                <a:lumMod val="5000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3" name="テキスト ボックス 12"/>
          <p:cNvSpPr txBox="1"/>
          <p:nvPr/>
        </p:nvSpPr>
        <p:spPr>
          <a:xfrm>
            <a:off x="914939" y="5656935"/>
            <a:ext cx="318694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・短期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で環境基準非達成の局数</a:t>
            </a:r>
            <a:endParaRPr kumimoji="1" lang="ja-JP" altLang="en-US" sz="1400"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4974085" y="5753225"/>
            <a:ext cx="114300" cy="384797"/>
            <a:chOff x="1366416" y="6145318"/>
            <a:chExt cx="114300" cy="384797"/>
          </a:xfrm>
        </p:grpSpPr>
        <p:sp>
          <p:nvSpPr>
            <p:cNvPr id="17" name="Rectangle 54"/>
            <p:cNvSpPr>
              <a:spLocks noChangeArrowheads="1"/>
            </p:cNvSpPr>
            <p:nvPr/>
          </p:nvSpPr>
          <p:spPr bwMode="auto">
            <a:xfrm>
              <a:off x="1366416" y="6414915"/>
              <a:ext cx="114300" cy="11520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18" name="Rectangle 53"/>
            <p:cNvSpPr>
              <a:spLocks noChangeArrowheads="1"/>
            </p:cNvSpPr>
            <p:nvPr/>
          </p:nvSpPr>
          <p:spPr bwMode="auto">
            <a:xfrm>
              <a:off x="1366416" y="6145318"/>
              <a:ext cx="114300" cy="114300"/>
            </a:xfrm>
            <a:prstGeom prst="rect">
              <a:avLst/>
            </a:prstGeom>
            <a:solidFill>
              <a:schemeClr val="bg1">
                <a:lumMod val="8500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9" name="テキスト ボックス 18"/>
          <p:cNvSpPr txBox="1"/>
          <p:nvPr/>
        </p:nvSpPr>
        <p:spPr>
          <a:xfrm>
            <a:off x="916733" y="5957757"/>
            <a:ext cx="322106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・短期〇で環境基準非達成の局数</a:t>
            </a:r>
            <a:endParaRPr kumimoji="1" lang="ja-JP" altLang="en-US" sz="1400" dirty="0">
              <a:latin typeface="Meiryo UI" panose="020B0604030504040204" pitchFamily="50" charset="-128"/>
              <a:ea typeface="Meiryo UI" panose="020B0604030504040204" pitchFamily="50" charset="-128"/>
            </a:endParaRPr>
          </a:p>
        </p:txBody>
      </p:sp>
      <p:sp>
        <p:nvSpPr>
          <p:cNvPr id="20" name="正方形/長方形 19"/>
          <p:cNvSpPr/>
          <p:nvPr/>
        </p:nvSpPr>
        <p:spPr>
          <a:xfrm>
            <a:off x="5088385" y="5656935"/>
            <a:ext cx="322395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長期〇・短期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で環境基準非達成の局数</a:t>
            </a:r>
          </a:p>
        </p:txBody>
      </p:sp>
      <p:sp>
        <p:nvSpPr>
          <p:cNvPr id="21" name="正方形/長方形 20"/>
          <p:cNvSpPr/>
          <p:nvPr/>
        </p:nvSpPr>
        <p:spPr>
          <a:xfrm>
            <a:off x="5088385" y="5929973"/>
            <a:ext cx="3292889" cy="307777"/>
          </a:xfrm>
          <a:prstGeom prst="rect">
            <a:avLst/>
          </a:prstGeom>
        </p:spPr>
        <p:txBody>
          <a:bodyPr wrap="none">
            <a:spAutoFit/>
          </a:bodyPr>
          <a:lstStyle/>
          <a:p>
            <a:r>
              <a:rPr lang="ja-JP" altLang="en-US" sz="1400" b="1" u="sng" dirty="0">
                <a:latin typeface="Meiryo UI" panose="020B0604030504040204" pitchFamily="50" charset="-128"/>
                <a:ea typeface="Meiryo UI" panose="020B0604030504040204" pitchFamily="50" charset="-128"/>
              </a:rPr>
              <a:t>環境基準達成</a:t>
            </a:r>
            <a:r>
              <a:rPr lang="ja-JP" altLang="en-US" sz="1400" dirty="0">
                <a:latin typeface="Meiryo UI" panose="020B0604030504040204" pitchFamily="50" charset="-128"/>
                <a:ea typeface="Meiryo UI" panose="020B0604030504040204" pitchFamily="50" charset="-128"/>
              </a:rPr>
              <a:t>の局数（長期〇・短期〇）</a:t>
            </a:r>
          </a:p>
        </p:txBody>
      </p:sp>
      <p:sp>
        <p:nvSpPr>
          <p:cNvPr id="22" name="テキスト ボックス 21"/>
          <p:cNvSpPr txBox="1"/>
          <p:nvPr/>
        </p:nvSpPr>
        <p:spPr>
          <a:xfrm>
            <a:off x="1752356" y="6420831"/>
            <a:ext cx="5460779"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7. </a:t>
            </a:r>
            <a:r>
              <a:rPr lang="ja-JP" altLang="en-US"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PM2.5</a:t>
            </a:r>
            <a:r>
              <a:rPr lang="ja-JP" altLang="en-US" b="1" dirty="0">
                <a:latin typeface="Meiryo UI" panose="020B0604030504040204" pitchFamily="50" charset="-128"/>
                <a:ea typeface="Meiryo UI" panose="020B0604030504040204" pitchFamily="50" charset="-128"/>
              </a:rPr>
              <a:t>の環境基準達成状況の推移</a:t>
            </a:r>
          </a:p>
        </p:txBody>
      </p:sp>
    </p:spTree>
    <p:extLst>
      <p:ext uri="{BB962C8B-B14F-4D97-AF65-F5344CB8AC3E}">
        <p14:creationId xmlns:p14="http://schemas.microsoft.com/office/powerpoint/2010/main" val="206488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816290448"/>
              </p:ext>
            </p:extLst>
          </p:nvPr>
        </p:nvGraphicFramePr>
        <p:xfrm>
          <a:off x="960360" y="1784649"/>
          <a:ext cx="7213821" cy="4639822"/>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spc="675" dirty="0">
                <a:solidFill>
                  <a:schemeClr val="bg1"/>
                </a:solidFill>
                <a:latin typeface="Meiryo UI" panose="020B0604030504040204" pitchFamily="50" charset="-128"/>
                <a:ea typeface="Meiryo UI" panose="020B0604030504040204" pitchFamily="50" charset="-128"/>
              </a:rPr>
              <a:t>　　～微小粒子状物質</a:t>
            </a:r>
            <a:r>
              <a:rPr lang="en-US" altLang="ja-JP" sz="2400" b="1" spc="675" dirty="0">
                <a:solidFill>
                  <a:schemeClr val="bg1"/>
                </a:solidFill>
                <a:latin typeface="Meiryo UI" panose="020B0604030504040204" pitchFamily="50" charset="-128"/>
                <a:ea typeface="Meiryo UI" panose="020B0604030504040204" pitchFamily="50" charset="-128"/>
              </a:rPr>
              <a:t>(PM2.5)</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kumimoji="1" lang="ja-JP" altLang="en-US" sz="23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と</a:t>
            </a:r>
            <a:endParaRPr kumimoji="1" lang="en-US" altLang="ja-JP" sz="23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300" b="1" spc="675" dirty="0">
                <a:solidFill>
                  <a:prstClr val="white"/>
                </a:solidFill>
                <a:latin typeface="Meiryo UI" panose="020B0604030504040204" pitchFamily="50" charset="-128"/>
                <a:ea typeface="Meiryo UI" panose="020B0604030504040204" pitchFamily="50" charset="-128"/>
              </a:rPr>
              <a:t>　　　 </a:t>
            </a:r>
            <a:r>
              <a:rPr kumimoji="1" lang="ja-JP" altLang="en-US" sz="23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全局平均の推移</a:t>
            </a: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a:p>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3" name="正方形/長方形 2"/>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令和６年度の最高値は</a:t>
            </a:r>
            <a:r>
              <a:rPr lang="en-US" altLang="ja-JP" sz="2400" b="1" dirty="0">
                <a:solidFill>
                  <a:schemeClr val="bg1"/>
                </a:solidFill>
                <a:latin typeface="Meiryo UI" panose="020B0604030504040204" pitchFamily="50" charset="-128"/>
                <a:ea typeface="Meiryo UI" panose="020B0604030504040204" pitchFamily="50" charset="-128"/>
              </a:rPr>
              <a:t>12.8 </a:t>
            </a:r>
            <a:r>
              <a:rPr lang="el-GR" altLang="ja-JP" sz="2400" b="1" dirty="0">
                <a:solidFill>
                  <a:schemeClr val="bg1"/>
                </a:solidFill>
                <a:latin typeface="Meiryo UI" panose="020B0604030504040204" pitchFamily="50" charset="-128"/>
                <a:ea typeface="Meiryo UI" panose="020B0604030504040204" pitchFamily="50" charset="-128"/>
              </a:rPr>
              <a:t>μ</a:t>
            </a:r>
            <a:r>
              <a:rPr lang="en-US" altLang="ja-JP" sz="2400" b="1" dirty="0">
                <a:solidFill>
                  <a:schemeClr val="bg1"/>
                </a:solidFill>
                <a:latin typeface="Meiryo UI" panose="020B0604030504040204" pitchFamily="50" charset="-128"/>
                <a:ea typeface="Meiryo UI" panose="020B0604030504040204" pitchFamily="50" charset="-128"/>
              </a:rPr>
              <a:t>g/m</a:t>
            </a:r>
            <a:r>
              <a:rPr lang="en-US" altLang="ja-JP" sz="2400" b="1" baseline="30000" dirty="0">
                <a:solidFill>
                  <a:schemeClr val="bg1"/>
                </a:solidFill>
                <a:latin typeface="Meiryo UI" panose="020B0604030504040204" pitchFamily="50" charset="-128"/>
                <a:ea typeface="Meiryo UI" panose="020B0604030504040204" pitchFamily="50" charset="-128"/>
              </a:rPr>
              <a:t>3</a:t>
            </a:r>
          </a:p>
        </p:txBody>
      </p:sp>
      <p:sp>
        <p:nvSpPr>
          <p:cNvPr id="6" name="テキスト ボックス 5"/>
          <p:cNvSpPr txBox="1"/>
          <p:nvPr/>
        </p:nvSpPr>
        <p:spPr>
          <a:xfrm>
            <a:off x="755882" y="6313176"/>
            <a:ext cx="7632236"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図８</a:t>
            </a:r>
            <a:r>
              <a:rPr lang="en-US" altLang="ja-JP" b="1" dirty="0">
                <a:latin typeface="Meiryo UI" panose="020B0604030504040204" pitchFamily="50" charset="-128"/>
                <a:ea typeface="Meiryo UI" panose="020B0604030504040204" pitchFamily="50" charset="-128"/>
              </a:rPr>
              <a:t>. PM2.5</a:t>
            </a:r>
            <a:r>
              <a:rPr lang="ja-JP" altLang="en-US" b="1" dirty="0">
                <a:latin typeface="Meiryo UI" panose="020B0604030504040204" pitchFamily="50" charset="-128"/>
                <a:ea typeface="Meiryo UI" panose="020B0604030504040204" pitchFamily="50" charset="-128"/>
              </a:rPr>
              <a:t>（年平均値）の上位５局（令和６年度）と全局平均の推移</a:t>
            </a:r>
          </a:p>
          <a:p>
            <a:pPr algn="ct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88058" y="1648690"/>
            <a:ext cx="12267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rPr>
              <a:t>μg</a:t>
            </a:r>
            <a:r>
              <a:rPr lang="en-US" altLang="ja-JP" sz="1400" dirty="0">
                <a:latin typeface="Meiryo UI" panose="020B0604030504040204" pitchFamily="50" charset="-128"/>
                <a:ea typeface="Meiryo UI" panose="020B0604030504040204" pitchFamily="50" charset="-128"/>
              </a:rPr>
              <a:t>/m</a:t>
            </a:r>
            <a:r>
              <a:rPr lang="en-US" altLang="ja-JP" sz="1400" baseline="300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66926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6830" y="3386270"/>
            <a:ext cx="8952870" cy="3416320"/>
          </a:xfrm>
          <a:prstGeom prst="rect">
            <a:avLst/>
          </a:prstGeom>
          <a:noFill/>
          <a:ln>
            <a:solidFill>
              <a:schemeClr val="tx1"/>
            </a:solidFill>
            <a:prstDash val="dash"/>
          </a:ln>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平成</a:t>
            </a:r>
            <a:r>
              <a:rPr kumimoji="1" lang="en-US" altLang="ja-JP" b="1" dirty="0">
                <a:latin typeface="Meiryo UI" panose="020B0604030504040204" pitchFamily="50" charset="-128"/>
                <a:ea typeface="Meiryo UI" panose="020B0604030504040204" pitchFamily="50" charset="-128"/>
              </a:rPr>
              <a:t>28</a:t>
            </a:r>
            <a:r>
              <a:rPr kumimoji="1" lang="ja-JP" altLang="en-US" b="1" dirty="0">
                <a:latin typeface="Meiryo UI" panose="020B0604030504040204" pitchFamily="50" charset="-128"/>
                <a:ea typeface="Meiryo UI" panose="020B0604030504040204" pitchFamily="50" charset="-128"/>
              </a:rPr>
              <a:t>年度に実施した数値計算</a:t>
            </a:r>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kumimoji="1" lang="ja-JP" altLang="en-US" b="1" dirty="0">
              <a:latin typeface="Meiryo UI" panose="020B0604030504040204" pitchFamily="50" charset="-128"/>
              <a:ea typeface="Meiryo UI" panose="020B0604030504040204" pitchFamily="50" charset="-128"/>
            </a:endParaRPr>
          </a:p>
        </p:txBody>
      </p:sp>
      <p:sp>
        <p:nvSpPr>
          <p:cNvPr id="2" name="正方形/長方形 1"/>
          <p:cNvSpPr/>
          <p:nvPr/>
        </p:nvSpPr>
        <p:spPr>
          <a:xfrm>
            <a:off x="1" y="0"/>
            <a:ext cx="9144000" cy="612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３</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常時監視局以外での評価・濃度推計</a:t>
            </a:r>
          </a:p>
        </p:txBody>
      </p:sp>
      <p:sp>
        <p:nvSpPr>
          <p:cNvPr id="5" name="テキスト ボックス 4"/>
          <p:cNvSpPr txBox="1"/>
          <p:nvPr/>
        </p:nvSpPr>
        <p:spPr>
          <a:xfrm>
            <a:off x="26202" y="734592"/>
            <a:ext cx="8861234" cy="377041"/>
          </a:xfrm>
          <a:prstGeom prst="rect">
            <a:avLst/>
          </a:prstGeom>
          <a:noFill/>
        </p:spPr>
        <p:txBody>
          <a:bodyPr wrap="square" rtlCol="0">
            <a:noAutofit/>
          </a:bodyPr>
          <a:lstStyle/>
          <a:p>
            <a:r>
              <a:rPr lang="ja-JP" altLang="en-US" sz="2100" b="1" dirty="0">
                <a:latin typeface="Meiryo UI" panose="020B0604030504040204" pitchFamily="50" charset="-128"/>
                <a:ea typeface="Meiryo UI" panose="020B0604030504040204" pitchFamily="50" charset="-128"/>
              </a:rPr>
              <a:t>大阪府では、交差点近傍等における</a:t>
            </a:r>
            <a:r>
              <a:rPr lang="en-US" altLang="ja-JP" sz="2100" b="1" dirty="0">
                <a:latin typeface="Meiryo UI" panose="020B0604030504040204" pitchFamily="50" charset="-128"/>
                <a:ea typeface="Meiryo UI" panose="020B0604030504040204" pitchFamily="50" charset="-128"/>
              </a:rPr>
              <a:t>NO</a:t>
            </a:r>
            <a:r>
              <a:rPr lang="en-US" altLang="ja-JP" sz="2100" b="1" baseline="-25000" dirty="0">
                <a:latin typeface="Meiryo UI" panose="020B0604030504040204" pitchFamily="50" charset="-128"/>
                <a:ea typeface="Meiryo UI" panose="020B0604030504040204" pitchFamily="50" charset="-128"/>
              </a:rPr>
              <a:t>2</a:t>
            </a:r>
            <a:r>
              <a:rPr lang="ja-JP" altLang="en-US" sz="2100" b="1" dirty="0">
                <a:latin typeface="Meiryo UI" panose="020B0604030504040204" pitchFamily="50" charset="-128"/>
                <a:ea typeface="Meiryo UI" panose="020B0604030504040204" pitchFamily="50" charset="-128"/>
              </a:rPr>
              <a:t>濃度を把握するため、次の調査を実施</a:t>
            </a:r>
            <a:endParaRPr lang="en-US" altLang="ja-JP" sz="21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2026" y="2773667"/>
            <a:ext cx="9049615" cy="369332"/>
          </a:xfrm>
          <a:prstGeom prst="rect">
            <a:avLst/>
          </a:prstGeom>
          <a:noFill/>
        </p:spPr>
        <p:txBody>
          <a:bodyPr wrap="square" rtlCol="0">
            <a:spAutoFit/>
          </a:bodyPr>
          <a:lstStyle/>
          <a:p>
            <a:pPr marL="1588">
              <a:spcAft>
                <a:spcPts val="600"/>
              </a:spcAft>
            </a:pPr>
            <a:r>
              <a:rPr lang="ja-JP" altLang="en-US" dirty="0">
                <a:latin typeface="Meiryo UI" panose="020B0604030504040204" pitchFamily="50" charset="-128"/>
                <a:ea typeface="Meiryo UI" panose="020B0604030504040204" pitchFamily="50" charset="-128"/>
              </a:rPr>
              <a:t>選定根拠：数値計算手法による高濃度が想定される地点（府が</a:t>
            </a:r>
            <a:r>
              <a:rPr lang="en-US" altLang="ja-JP" dirty="0">
                <a:latin typeface="Meiryo UI" panose="020B0604030504040204" pitchFamily="50" charset="-128"/>
                <a:ea typeface="Meiryo UI" panose="020B0604030504040204" pitchFamily="50" charset="-128"/>
              </a:rPr>
              <a:t>H24</a:t>
            </a:r>
            <a:r>
              <a:rPr lang="ja-JP" altLang="en-US" dirty="0">
                <a:latin typeface="Meiryo UI" panose="020B0604030504040204" pitchFamily="50" charset="-128"/>
                <a:ea typeface="Meiryo UI" panose="020B0604030504040204" pitchFamily="50" charset="-128"/>
              </a:rPr>
              <a:t>及び</a:t>
            </a:r>
            <a:r>
              <a:rPr lang="en-US" altLang="ja-JP" dirty="0">
                <a:latin typeface="Meiryo UI" panose="020B0604030504040204" pitchFamily="50" charset="-128"/>
                <a:ea typeface="Meiryo UI" panose="020B0604030504040204" pitchFamily="50" charset="-128"/>
              </a:rPr>
              <a:t>H28</a:t>
            </a:r>
            <a:r>
              <a:rPr lang="ja-JP" altLang="en-US" dirty="0">
                <a:latin typeface="Meiryo UI" panose="020B0604030504040204" pitchFamily="50" charset="-128"/>
                <a:ea typeface="Meiryo UI" panose="020B0604030504040204" pitchFamily="50" charset="-128"/>
              </a:rPr>
              <a:t>に実施） 等</a:t>
            </a:r>
            <a:endParaRPr lang="en-US" altLang="ja-JP" sz="2000" u="sng"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6817619"/>
              </p:ext>
            </p:extLst>
          </p:nvPr>
        </p:nvGraphicFramePr>
        <p:xfrm>
          <a:off x="286439" y="4129348"/>
          <a:ext cx="8638242" cy="2359060"/>
        </p:xfrm>
        <a:graphic>
          <a:graphicData uri="http://schemas.openxmlformats.org/drawingml/2006/table">
            <a:tbl>
              <a:tblPr firstRow="1" firstCol="1" bandRow="1">
                <a:tableStyleId>{5C22544A-7EE6-4342-B048-85BDC9FD1C3A}</a:tableStyleId>
              </a:tblPr>
              <a:tblGrid>
                <a:gridCol w="1624248">
                  <a:extLst>
                    <a:ext uri="{9D8B030D-6E8A-4147-A177-3AD203B41FA5}">
                      <a16:colId xmlns:a16="http://schemas.microsoft.com/office/drawing/2014/main" val="20000"/>
                    </a:ext>
                  </a:extLst>
                </a:gridCol>
                <a:gridCol w="3562065">
                  <a:extLst>
                    <a:ext uri="{9D8B030D-6E8A-4147-A177-3AD203B41FA5}">
                      <a16:colId xmlns:a16="http://schemas.microsoft.com/office/drawing/2014/main" val="20001"/>
                    </a:ext>
                  </a:extLst>
                </a:gridCol>
                <a:gridCol w="3451929">
                  <a:extLst>
                    <a:ext uri="{9D8B030D-6E8A-4147-A177-3AD203B41FA5}">
                      <a16:colId xmlns:a16="http://schemas.microsoft.com/office/drawing/2014/main" val="20002"/>
                    </a:ext>
                  </a:extLst>
                </a:gridCol>
              </a:tblGrid>
              <a:tr h="0">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路線</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区間</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濃度予測地点</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692820">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国道</a:t>
                      </a:r>
                      <a:r>
                        <a:rPr lang="en-US" altLang="ja-JP" sz="1600" b="0" kern="100" dirty="0">
                          <a:solidFill>
                            <a:schemeClr val="tx1"/>
                          </a:solidFill>
                          <a:effectLst/>
                          <a:latin typeface="Meiryo UI" panose="020B0604030504040204" pitchFamily="50" charset="-128"/>
                          <a:ea typeface="Meiryo UI" panose="020B0604030504040204" pitchFamily="50" charset="-128"/>
                        </a:rPr>
                        <a:t>43</a:t>
                      </a:r>
                      <a:r>
                        <a:rPr lang="ja-JP" sz="1600" b="0" kern="100" dirty="0">
                          <a:solidFill>
                            <a:schemeClr val="tx1"/>
                          </a:solidFill>
                          <a:effectLst/>
                          <a:latin typeface="Meiryo UI" panose="020B0604030504040204" pitchFamily="50" charset="-128"/>
                          <a:ea typeface="Meiryo UI" panose="020B0604030504040204" pitchFamily="50" charset="-128"/>
                        </a:rPr>
                        <a:t>号</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佃６交差点（大阪市西淀川区）から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花園北交差点（大阪市西成区）</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9700" indent="-139700">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①全ての信号交差点の道路端から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ja-JP" altLang="en-US" sz="1600" b="0" kern="100" dirty="0">
                          <a:solidFill>
                            <a:schemeClr val="tx1"/>
                          </a:solidFill>
                          <a:effectLst/>
                          <a:latin typeface="Meiryo UI" panose="020B0604030504040204" pitchFamily="50" charset="-128"/>
                          <a:ea typeface="Meiryo UI" panose="020B0604030504040204" pitchFamily="50" charset="-128"/>
                        </a:rPr>
                        <a:t>　</a:t>
                      </a:r>
                      <a:r>
                        <a:rPr lang="ja-JP" altLang="en-US" sz="1600" b="0" kern="100" baseline="0" dirty="0">
                          <a:solidFill>
                            <a:schemeClr val="tx1"/>
                          </a:solidFill>
                          <a:effectLst/>
                          <a:latin typeface="Meiryo UI" panose="020B0604030504040204" pitchFamily="50" charset="-128"/>
                          <a:ea typeface="Meiryo UI" panose="020B0604030504040204" pitchFamily="50" charset="-128"/>
                        </a:rPr>
                        <a:t> </a:t>
                      </a:r>
                      <a:r>
                        <a:rPr lang="ja-JP" sz="1600" b="0" kern="100" dirty="0">
                          <a:solidFill>
                            <a:schemeClr val="tx1"/>
                          </a:solidFill>
                          <a:effectLst/>
                          <a:latin typeface="Meiryo UI" panose="020B0604030504040204" pitchFamily="50" charset="-128"/>
                          <a:ea typeface="Meiryo UI" panose="020B0604030504040204" pitchFamily="50" charset="-128"/>
                        </a:rPr>
                        <a:t>５ｍの地点</a:t>
                      </a:r>
                      <a:r>
                        <a:rPr lang="en-US" altLang="ja-JP" sz="1600" b="0" kern="100" dirty="0">
                          <a:solidFill>
                            <a:schemeClr val="tx1"/>
                          </a:solidFill>
                          <a:effectLst/>
                          <a:latin typeface="Meiryo UI" panose="020B0604030504040204" pitchFamily="50" charset="-128"/>
                          <a:ea typeface="Meiryo UI" panose="020B0604030504040204" pitchFamily="50" charset="-128"/>
                        </a:rPr>
                        <a:t> </a:t>
                      </a:r>
                    </a:p>
                    <a:p>
                      <a:pPr marL="139700" indent="-139700">
                        <a:spcAft>
                          <a:spcPts val="0"/>
                        </a:spcAft>
                      </a:pPr>
                      <a:endParaRPr 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②信号交差点間の中間点における</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en-US" altLang="ja-JP" sz="1600" b="0" kern="100" dirty="0">
                          <a:solidFill>
                            <a:schemeClr val="tx1"/>
                          </a:solidFill>
                          <a:effectLst/>
                          <a:latin typeface="Meiryo UI" panose="020B0604030504040204" pitchFamily="50" charset="-128"/>
                          <a:ea typeface="Meiryo UI" panose="020B0604030504040204" pitchFamily="50" charset="-128"/>
                        </a:rPr>
                        <a:t>   </a:t>
                      </a:r>
                      <a:r>
                        <a:rPr lang="ja-JP" sz="1600" b="0" kern="100" dirty="0">
                          <a:solidFill>
                            <a:schemeClr val="tx1"/>
                          </a:solidFill>
                          <a:effectLst/>
                          <a:latin typeface="Meiryo UI" panose="020B0604030504040204" pitchFamily="50" charset="-128"/>
                          <a:ea typeface="Meiryo UI" panose="020B0604030504040204" pitchFamily="50" charset="-128"/>
                        </a:rPr>
                        <a:t>道路端から５ｍの地点</a:t>
                      </a:r>
                      <a:r>
                        <a:rPr lang="en-US" altLang="ja-JP" sz="1600" b="0" kern="100" dirty="0">
                          <a:solidFill>
                            <a:schemeClr val="tx1"/>
                          </a:solidFill>
                          <a:effectLst/>
                          <a:latin typeface="Meiryo UI" panose="020B0604030504040204" pitchFamily="50" charset="-128"/>
                          <a:ea typeface="Meiryo UI" panose="020B0604030504040204" pitchFamily="50" charset="-128"/>
                        </a:rPr>
                        <a:t> </a:t>
                      </a:r>
                      <a:endParaRPr lang="ja-JP" sz="1600" b="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3900">
                <a:tc rowSpan="2">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大阪中央環状線</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下穂積２丁目西交差点（茨木市）から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鳥飼和道交差点（摂津市）</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2"/>
                  </a:ext>
                </a:extLst>
              </a:tr>
              <a:tr h="698500">
                <a:tc vMerge="1">
                  <a:txBody>
                    <a:bodyPr/>
                    <a:lstStyle/>
                    <a:p>
                      <a:endParaRPr kumimoji="1" lang="ja-JP" altLang="en-US"/>
                    </a:p>
                  </a:txBody>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佐堂町交差点（八尾市）から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長吉長原東交差点（大阪市平野区）</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263340" y="3684174"/>
            <a:ext cx="8638545" cy="338554"/>
          </a:xfrm>
          <a:prstGeom prst="rect">
            <a:avLst/>
          </a:prstGeom>
          <a:noFill/>
        </p:spPr>
        <p:txBody>
          <a:bodyPr wrap="square" rtlCol="0">
            <a:spAutoFit/>
          </a:bodyPr>
          <a:lstStyle/>
          <a:p>
            <a:pPr marL="1588"/>
            <a:r>
              <a:rPr lang="ja-JP" altLang="en-US" sz="1600" dirty="0">
                <a:latin typeface="Meiryo UI" panose="020B0604030504040204" pitchFamily="50" charset="-128"/>
                <a:ea typeface="Meiryo UI" panose="020B0604030504040204" pitchFamily="50" charset="-128"/>
              </a:rPr>
              <a:t>　３次計画の目標年度（令和２年度）におけるの</a:t>
            </a: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濃度予測を下表の地点で実施</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34312" y="6458444"/>
            <a:ext cx="5484100" cy="449192"/>
          </a:xfrm>
          <a:prstGeom prst="rect">
            <a:avLst/>
          </a:prstGeom>
          <a:noFill/>
        </p:spPr>
        <p:txBody>
          <a:bodyPr wrap="square" rtlCol="0">
            <a:noAutofit/>
          </a:bodyPr>
          <a:lstStyle/>
          <a:p>
            <a:pPr marL="261938" indent="-261938"/>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計算・評価手法は、「窒素酸化物総量規制マニュアル」に基づき実施。</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234312" y="1316829"/>
            <a:ext cx="4750266"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簡易測定（平成</a:t>
            </a:r>
            <a:r>
              <a:rPr kumimoji="1" lang="en-US" altLang="ja-JP" sz="2000" b="1" dirty="0">
                <a:latin typeface="Meiryo UI" panose="020B0604030504040204" pitchFamily="50" charset="-128"/>
                <a:ea typeface="Meiryo UI" panose="020B0604030504040204" pitchFamily="50" charset="-128"/>
              </a:rPr>
              <a:t>24</a:t>
            </a:r>
            <a:r>
              <a:rPr kumimoji="1" lang="ja-JP" altLang="en-US" sz="2000" b="1" dirty="0">
                <a:latin typeface="Meiryo UI" panose="020B0604030504040204" pitchFamily="50" charset="-128"/>
                <a:ea typeface="Meiryo UI" panose="020B0604030504040204" pitchFamily="50" charset="-128"/>
              </a:rPr>
              <a:t>年度～令和６年度）</a:t>
            </a:r>
          </a:p>
        </p:txBody>
      </p:sp>
      <p:sp>
        <p:nvSpPr>
          <p:cNvPr id="12" name="楕円 11"/>
          <p:cNvSpPr/>
          <p:nvPr/>
        </p:nvSpPr>
        <p:spPr>
          <a:xfrm>
            <a:off x="263340" y="181252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2027" y="1728881"/>
            <a:ext cx="8691974" cy="67710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調査地点：国道</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26</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308</a:t>
            </a:r>
            <a:r>
              <a:rPr lang="ja-JP" altLang="en-US" dirty="0">
                <a:latin typeface="Meiryo UI" panose="020B0604030504040204" pitchFamily="50" charset="-128"/>
                <a:ea typeface="Meiryo UI" panose="020B0604030504040204" pitchFamily="50" charset="-128"/>
              </a:rPr>
              <a:t>号、大阪中央環状線、</a:t>
            </a:r>
          </a:p>
          <a:p>
            <a:r>
              <a:rPr lang="ja-JP" altLang="en-US" dirty="0">
                <a:latin typeface="Meiryo UI" panose="020B0604030504040204" pitchFamily="50" charset="-128"/>
                <a:ea typeface="Meiryo UI" panose="020B0604030504040204" pitchFamily="50" charset="-128"/>
              </a:rPr>
              <a:t>            　 大阪環状線、大阪臨海線、大阪高槻京都線の</a:t>
            </a:r>
            <a:r>
              <a:rPr lang="en-US" altLang="ja-JP" sz="2000" b="1" u="sng" dirty="0">
                <a:latin typeface="Meiryo UI" panose="020B0604030504040204" pitchFamily="50" charset="-128"/>
                <a:ea typeface="Meiryo UI" panose="020B0604030504040204" pitchFamily="50" charset="-128"/>
              </a:rPr>
              <a:t>24</a:t>
            </a:r>
            <a:r>
              <a:rPr lang="ja-JP" altLang="en-US" sz="2000" b="1" u="sng" dirty="0">
                <a:latin typeface="Meiryo UI" panose="020B0604030504040204" pitchFamily="50" charset="-128"/>
                <a:ea typeface="Meiryo UI" panose="020B0604030504040204" pitchFamily="50" charset="-128"/>
              </a:rPr>
              <a:t>交差点</a:t>
            </a:r>
          </a:p>
        </p:txBody>
      </p:sp>
      <p:sp>
        <p:nvSpPr>
          <p:cNvPr id="3" name="正方形/長方形 2"/>
          <p:cNvSpPr/>
          <p:nvPr/>
        </p:nvSpPr>
        <p:spPr>
          <a:xfrm>
            <a:off x="1681626" y="2389676"/>
            <a:ext cx="5780750"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latin typeface="Meiryo UI" panose="020B0604030504040204" pitchFamily="50" charset="-128"/>
                <a:ea typeface="Meiryo UI" panose="020B0604030504040204" pitchFamily="50" charset="-128"/>
                <a:cs typeface="Times New Roman" panose="02020603050405020304" pitchFamily="18" charset="0"/>
              </a:rPr>
              <a:t>近年は</a:t>
            </a:r>
            <a:r>
              <a:rPr lang="ja-JP" altLang="ja-JP" dirty="0">
                <a:latin typeface="Meiryo UI" panose="020B0604030504040204" pitchFamily="50" charset="-128"/>
                <a:ea typeface="Meiryo UI" panose="020B0604030504040204" pitchFamily="50" charset="-128"/>
                <a:cs typeface="Times New Roman" panose="02020603050405020304" pitchFamily="18" charset="0"/>
              </a:rPr>
              <a:t>国道</a:t>
            </a:r>
            <a:r>
              <a:rPr lang="en-US" altLang="ja-JP" dirty="0">
                <a:latin typeface="Meiryo UI" panose="020B0604030504040204" pitchFamily="50" charset="-128"/>
                <a:ea typeface="Meiryo UI" panose="020B0604030504040204" pitchFamily="50" charset="-128"/>
                <a:cs typeface="Times New Roman" panose="02020603050405020304" pitchFamily="18" charset="0"/>
              </a:rPr>
              <a:t>43</a:t>
            </a:r>
            <a:r>
              <a:rPr lang="ja-JP" altLang="ja-JP" dirty="0">
                <a:latin typeface="Meiryo UI" panose="020B0604030504040204" pitchFamily="50" charset="-128"/>
                <a:ea typeface="Meiryo UI" panose="020B0604030504040204" pitchFamily="50" charset="-128"/>
                <a:cs typeface="Times New Roman" panose="02020603050405020304" pitchFamily="18" charset="0"/>
              </a:rPr>
              <a:t>号、大阪中央環状線、大阪臨海線</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が中心</a:t>
            </a:r>
            <a:endParaRPr lang="ja-JP" altLang="en-US" dirty="0">
              <a:latin typeface="Meiryo UI" panose="020B0604030504040204" pitchFamily="50" charset="-128"/>
              <a:ea typeface="Meiryo UI" panose="020B0604030504040204" pitchFamily="50" charset="-128"/>
            </a:endParaRPr>
          </a:p>
        </p:txBody>
      </p:sp>
      <p:sp>
        <p:nvSpPr>
          <p:cNvPr id="16" name="楕円 15"/>
          <p:cNvSpPr/>
          <p:nvPr/>
        </p:nvSpPr>
        <p:spPr>
          <a:xfrm>
            <a:off x="283721" y="286339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239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5CBC913-6FC2-4670-A6D9-70D776011B38}"/>
              </a:ext>
            </a:extLst>
          </p:cNvPr>
          <p:cNvPicPr>
            <a:picLocks noChangeAspect="1"/>
          </p:cNvPicPr>
          <p:nvPr/>
        </p:nvPicPr>
        <p:blipFill rotWithShape="1">
          <a:blip r:embed="rId2"/>
          <a:srcRect t="4254"/>
          <a:stretch/>
        </p:blipFill>
        <p:spPr>
          <a:xfrm>
            <a:off x="610326" y="672026"/>
            <a:ext cx="8027531" cy="5730895"/>
          </a:xfrm>
          <a:prstGeom prst="rect">
            <a:avLst/>
          </a:prstGeom>
        </p:spPr>
      </p:pic>
      <p:sp>
        <p:nvSpPr>
          <p:cNvPr id="13" name="AutoShape 15"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16"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17"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18"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19"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20" descr="data:image/png;base64,iVBORw0KGgoAAAANSUhEUgAAAjcAAAIkCAYAAADiagqbAAAAAXNSR0IArs4c6QAAAARnQU1BAACxjwv8YQUAAAAJcEhZcwAADsMAAA7DAcdvqGQAAP+lSURBVHhezL2HX1tZljU6//Gbzt3TE3qmu3J0lSs4AM454YRNzjkIoSwUEBLKEgpEgdZba0vCAoNDf/O939u/ugUWV/eesMPa4ZzzL2jSZvUQy04PNpYuYdf3HUJLz7EaK2Kv1ryBVK8D2RLgWQcqO80P30H7B0BpW88Gdvf5weEevxgEig7+saIP+N8ucpu7cIW3kC/ws3rbC99Hh3xo0cmHJ7BXTcAXCGM+sItICqiyfWxug7ZiQGEB2Cs2vrPpwHYlioHkDL4J3cHPoW70uyexOLcAj8eHseHXmOm7imzMgYOaGt6kgy0+ZxEosw96zjupjoO9LYTXiwjG97F3yu2H7P5GAViJalzZWrWzuMyx2WzewfHjKz38OMWmlzmWsSzg5fjnyo3vn0Zbu0Ao2Xj2wYl7NIfrfIb+rvvs70cD1aR9PrzkZVuWOFZsz+YKxzjD+zihbaSvldk+H9uznju7PXqnprbVD/HFWXTImw/JG/Wyv+3daV5s9CbbU11tfGZzcPxBh3xPnu9R3wIJtauO6Hoah+S3XCoKZ6AAd7iK0Ebd/h7cANb42ESe32OXd8ieapuuAw5MuVxCLpfB3p6Y/c0gHRwcIJ/PIbmxgWxxx76/wSvCZrrZx8VQ42eUQ6a58vMqaL7axjkajaKjowN///vfcfXqVfT39+Py5cv47LPP8MUXX6C7uxsPHz7E119/bZf+/eLFC1y5cgUul4tjfXyw1XZ/vDG+x+a8zn9I7nSBTHjIvhyUOMZVVLYPbF7SZLfGeAEZyvdp8yNeWgwDSYlQWz9EZT4yyDEfnAzi/E+/4tNPP7F2ut1uTE5O4vz58/jqq69w/fp1DA0N4dKlS/bva9euYXBgAF1dnfj1159x89YtjAy8QCHp4kvIWO8jyUmBPCFe2WfDSk7UyhEUCwWsr8fh8fngdMzBOdcL58IQnLOveQ1gfn4K7um7yDh+wG7ge9QC51By/YyEdwCbm0XUajWqCj9ZbhmZ/LbNYYavUr+THIdV8k2FsshPqFM48SVfQw+pLYV58igHinqtnerka8nBSdLYe8Jl9pnPEH+zD6jw3Xkf/MujGHjdjSdPn2BoZAzjE5N4/aoHz7ofYGzoJeZnh7HiXGSb2YYDvu+EfLaoxo/VfvGo9PZb7ajzu3ucwB22e49MLD75IGL/t/md4rTprvr+LqqVKibDDnzuuoXfBS/jD/4OXHI9wWoiQPWZsvkJrhUw66fcbCSwWYiTb/dNVjSm0mvSKUdtlJ4tefj8KFl5D5V8BEn3YxRWLmA/8AM2Xb8i4Ru2eWt955AT5fb4cfXadTx+9ADhtQ0EOGfSs5o78bJ04BSHfIasE2WX9bnezTfbsxYXF3H79m18/923+Ozzz/DpZ1/g88+/wrnvvsatzm/R+/AHzPVdQHCqgzbzCgruLpR9Xaj6OrHrv8S2XcD6/AU8vtuBm9cuwzP0E3KBHmxXORGkrWoZ+eBLHAR/ZAPOIzh3F/cfPcOljqu40tVFHp3H/n7bPNg4sMEV6j/Zoa01/s5xaZMT3R8J+ckXk3AuLyMYDCIcDmNhYQG9vb1YXnYguhZFOBJGPB6H1+vBzZs38Mknn7KPX1DvfInPqXs+//xzyjD7/Omn9vN//vEPfP3lt7jx4D7OLz3CH4NX8dtgBz5ZuIFhxyBKG4uoFBNIFw4Rou31xA6RTJIfym4OpwlKG+1jOx/A5MhzG9+58RfYLpKHcJx3t6muNC96Vm4jiDplggxmf9vZ3saL4AT+6r2Cf129iM9XbqPX5YMneggf5zGwVkJ01Q0DN9KTuWwaa8vPsOUVw5xHyDWJTHHvmKLU72IKGQUp0/fRFu9ZI9OaEeFPKc5KpUxjQyGucKKaQEYC7g1nUEpzMA42zYxsU95kfM8ymEZS2JsCN0ns724iEEqQgffMUKmtRzIsJZin0ilxgLYTqBcXkKuE8TQ1hKuxx5gueAguinAsOTA2PoG52VksDl7FmuMxKpu5xnMkOdvUcvlZKgBKx9HD2Qz+LgWiW2j3rN3FCic4XcBKII9kvtYcR/5PylDPkTImCbB4m0YfO+QMAT89v0kCRTGOnQDlCvlZilYA86SBaSe1Rd+RMOv57bTPIdd8aB43KRdZjpU+O058uJSzQE5Ng8mHvKURG6T5EeAKs+l672mke+Ls9hKNvozDaW3XRwKkG/lDVLJk5sJcQ6kJTHKO93dL2C0S0ORG+W+Cnl0N2NsP0rM1/mrPrK8Ghy+HTDqJ9cwuHMEyIvEitndqNGCNftfYtmNgoEl7e3tUBssGKFZXVw3QvE2N9+v76qN+SkELXDk59por/XRx3vwED5q3FnAol8t4+fIlFUsDCAzQyAvsCNz8+OOPBnYEBvT7r7/+ihs3bpiCGh4eRjbLAT9BO+QTzaveYVMlQydeq0b4sgB/BlErBclaXuwWVlDIyMiUKHcFBGLbVCT1NoelboryDYCqEzTW4YvXzQCcHHX9WwBnwb2BC5eu4ty57/H06VPMzc1ZP9QHKUopM43nuXPn7N83b97E8xfPceGX87hFA3D/3j08fnAL/vlH2Ctz4N560wlS3wQoxKekYsqFJYKXZ8+e0rBdwy+//EJg9SPO/3iO1/e8vmv+fg7XOr5B74Nv4Bw8h/jSNWz4BlHIJZu8wPduUygrXhRLuzZ3AgcaV/Go9NjOLv+xQ+2r90tmqU+ww4mXA/UBDppkRXpKvOJf30OpSO9A35fRqvqwm3NgZX4Qo6MjGBgcxODICCYIFGcmhzE1MYjx8REMjY5j2ROkIThD8JpkwJe8uMwmtvpxOuk5Z/7xdKpxMCSnJeru/YbeKmxu4p6nH3/2dOC3ocs0Ql246+3HWjyEYi6F5dUypv37BNZy+moEFnUDFxoPGbSUdESL9Q6k4/nsHTqw+3tIRZeQc17GPh3wqucXbHhfc97SOGhrtvjW6XSaXHV3PyGISpuuE7hb5RD76AToPXJARoij56hWlslu0XQN6/EEhgYH8PPPP5ssfvbZ5zT2X+IrOhidF77B6LPvkZg/j23fz6it/ox6+Ccqm/OcyB9QX+UV/IHWlYAlfI7g+TyePbiMW9c7sNh/CangGLZpmKWjNgsZZLxPsO//gc/5CYG5R3jY3Udwc83A/jwBydvghg4n5dh0s3hFTl6bI3xY20ZufQELBL3Dk0uYnZ3A4uRzTI/1oXdwHD0DM+gbnsPY5BxmKZsDQ+O4c/8Zbt/owsNbF/Dw/i06VI9w9959czzkbEmGvv/2O/zw3Tn82H0F/+O9gd9FruCvni5cHbuO6ZFupNacfHfV+Kq8VcOiJ43J6XmEfRMo5jeoZ5vyQJ20X40i7u1F38v7fM8DLE69xk6WtnmfCpt/1zOkQ8OcH81TdpPOrgCdQH9NARGyxP4h5mNufOK6iX8NXsRfXVfQOTWNee+eOWvSsbu7e/iXMo16NhVHwj9CIPgL9vzfIzR/G+FQ9I2x4gtbgi2FLWN2qq5vI95u35dxlUKUMRVj6Spk11AXSKg1hGGdTOeJlFDemCUojZsiFQJ8yws9SRIsASV69jJGwViF7zl4+ztS9FLw2UlK0BwOyqtYLUVxa70Ht9aeIlolOKrtG9JdXnZiLUaQNPkI0enLyCW8NIB8oICU3qXnHIvaHJqApgoHWM/VCSoOEFjfhW9t14zGWmrfjG1dUYZtzpaMdX6mYaD3cwRxh2aUBPBMOVh/jhuvXfKGxk8RAYGWI8E/izj4MnKL5Ik4dWZLmemnlJs8dJsT/k1CblG1f5IU2RMjqg9vg6QGyfDKQMyzPYpynDanR22L7WFzw4H6Fg2Xogw0MvVNB8pkvliyjFxqFbtVDoYiEmdSHVtbFXhXKWSeXcyt0pPj0MfW17BTkAdwAvGdQru7uxYhuX//vnk+4q8PJY2J5rxUpbzwvVKiSzQs89RLAl0yNnW2X8+Xoe+ip9YCNzL6LbBz4cIFUzCvXr2yyI3AQiKROBVoaQ5XNw6pDGq0rezfNrV1MxJwQI9vM+VGxDOGkGcGsbVVOGkUl12r2IjRgFMe96gMRDUq1I2NDXg8HsRiMTojFYuEeAPrCESL1AFnj3syu4VbD15TMd7E2NgYHA4HpqenrQ/ffPONgblWNOq7777D82fP8eDhYwKNnzA99Aj9vS9w69ZdTA/cRjVNwKD5fxcZuFnggFKBbucxQ6P/808/NI1S45IX+jm90s/4U5d+/0K/0xNXhOz8D19jqP8lspkM5aopKKJdMnRpBclM1XhX0QSR+FS31fcoYJJlGXYp3TOiJqeRnlHkV4J8rpw+8cmRTJAv6ge7qJYSCPoWEPLPwOOcwuBgP3pe9WBo4DUW56cxNz+LqZk5bGTy73R0RALwihxmKV8f4pR+NMkBskivHLMs+a8GbyKE865HFrn57WoH/mvlGp7O3kdo+QW8jnGsrHBsN+KoVLdNJyhyKJ2l8ZBOOmqnHCsBJzp+lWqVILQXO94fcUA7lXXdRnpjlXbmDU9qLKRTF5eWzUCL5/L5hp3RbWJzOVgth1vR5HE2fWCpjP4JL53bScpePzo7Og3UKJpx4adv0PPgOwQmfsCWjwCGQAYEMYeBc9jlv6ue87x+JlD5hSCHoCfwC23pJQSnr+Lx3S5cu9qFmdEXKKbXDHhJf+ezCeQ893DAZ+wFf4Z7lrLxbBSXu67jCsHNwuLicXAjmZYjX6URMMeFylvgps0Rxm4K9dIicrl12uktrEUCKMQXUCrIudvGYnALS8Eq1tNVZPObWAlmseTLUAfwvsgo8mtTyKfDdAZTWFuLIRAI2jxNcUwevejG56NdzfnswjnHVThWniIXW0aFjlrLxqjNHn8YPX2j1Fs9cK0socp5E9X3+C7/AAZ77uD2ndt49LgbAZ+b7MP5La+Qb6qW6ZE90VXk1+y5lO+jiKiijBy/cDqOH92P8K+Bi/iD7zJ+mHuBpdUUiH+P6F+SvtdIuu6j6OrAYfB7FFcuYGlhBqF4hTfS0GzVDUmLAQU4ZGAVQjzLSz+N1EDdL8/QQvXRErIJH/mWPSAJAPnWieBDa0T3GSK2Q/NoLOpwpuCKiwUWlG7K06DwOwkawMzh6cBL3p28q611bG8V0R+bx9fBOzgfuI9AlkCODZThcFOppzIFuBeHEJ38EelgPyeH31VqxKI2TeBB76xOMHJQXSMzbJBpdmm8agQ0ZKqNClK5LVSIYo/asktmzBHUEBwdbKf4Tzf50o3q1nYbuOEgF6kwT4AbkYyl0g4COWePyRuSgY3yXgEZeUQaf81DlHNoAJXzoL9JoZwGNj6EBGYEnlxUEGeBFikpKRE3HVLd+y4gZYCgRL6j19pIg/GBmmMCwS16PB7+uhimAS+/ZwDk2VR9KCS95Nd988qypRrHW+ksumoSkPeQlJCiKwK8CuEqVfHRxGbmOL5KVynyNk1cNUtsbF6q0kHZokUZLl26iHv37h15iwI3+vf333+PH374AU+ePMEwPXdFkHZ23jb4SnlksjmMzvgwPu1AyDuBysYEQXzIFEsyv4cFTkD/8Bi9tnnMLAXQPzLLZ47C657BetiB/Z0y+3xgwGZwcNDe//r1a/h8PjiWlvD0WQ9GxqZpKBoRx5OkuZNs9437qLgesM2PLbS+xO8KvMkD1HOVghPg0L97e1/jxu2HeP70CXLRSfhck+gfHIPfOUYRoBy0eaWn0j4HV1795qIp5vt3rhpo0fO/JHARePnyyy+PLhmqxu9f2e+f0iv/xyef4t79hzZ+x8gMhROJdMlSGnLsjkiRGaXC5Ii8r42nkIybHDfxQftzWwZie6sKt2sFM3PzSMWXUUouI+BxYHZqBMODrzE6Msy5GIPT7aMh/z/wTP43SamSstJzAjg57JJPG+mp2/h9kAYx0Ikf5i/BM/8TKq6fkV+5jJTrLpKhKWwkMwR6ddOBGhcBHXngRjV+SJnd30ohk4wi676DAwKLXd85pL3PUNrMH1OH4sP13CEmZpwEN1fJw68MnIs07krzy7ETgJIulTMw40rhdvcEnjzvQ8Dvt/unpmeNR291fA3n0Dmy2Q+o+H5GdqULmZWbyLtvIet5gLTvORLefsScBC8rnagHf8SW92ckPM8ISqctLaYIrJMgYb/p/UlP5jNxFAhuQJu7F/wVzule3O8ex+XOU8CNnOkqlZhKFlq2QVHZdnCjqAd5UjquTJmPpPYQoMFWpFo6XvqmFf0XaLC0D+VVKTqL0O7zHxXqxjLfodKRnSTZfMd0i1KNA4Fp/M11Ff9KoPpv7g48cz5AKUNU+JYDUidw34HDl6BTOI84nafdXd5zwGcRxERWevHk8UPcuHkLL170EAhFCPQaTmehuIlFXx7TyzHEEhnTXebIKeWq6I1s4xZ5bG8Dxc0k7voH8QdPB36zepltu4bX/kmU6Yy16F+2PD9iz/star7viDZ/RNL9DEH2OhgrYT2eRSC+Z/l0ARsZKV1iwNPy8h9CmwQsztAOXMEcPfFtC/EKxEQzdcx5K3AHUkjmdmzwW8J+KumPSjNtckIoWIcchERqE6uJfRr2M75oD+Tgb27iqvsFfue9hP9xX8fyute+r3C/kGo6S0/VNYfI1A/GwKU8rWpJE8+BpeEUc5Y44ZmNINYjbvhCGwQK9HjzBzTC/PvBPl/VNkAytvI+ik7y4A6q/GcixfGNrSGyUTaGow7loJ4NbuR9iRmDyTpBxbsG5g0JWMiwCsTIU1T3NX+KIjjo9Ko2yTykD3vcWyQhUepLSqK9NqtFUjSKVChyIZ45HRA35uSIWtErCa/ADcGowI1Cruq/wPWR4juLBEALM1RScXjjDaVZ2yngkEB4vxLD3kHd2qt5fF/X9fcDuoMS8n+G9DXpNHkkagdFyoyaQq7mOQbWLF3z7bffWB2KLkVzdOl3Geivv/4WDx4+wnqCCucUN11Rh+mZafOWnr0aw0DfM8xMDTXkmLLrjmyhf3QeL1/10SiOY2h4BE+6n6K7+zHv64PPPYdCPoft7R2L2Dx79szC048JqqampzE6Oobup8/ximBHQK99LPSbDIb6FOC71hKbePH8Bb5k25VKe/L4iaWGLl68aNGnFoD7lYZDAOjxs17MOcIWWSqlV5BhX7aLZE55qc00xzupJk29jlhgFle7LjWADQGMQGFnJw0qf2osZWDkybcAY+PfVy2iJPC1vk4+ayeB65KDoCdr0eZj6V3JZ37O3msW85+gIsdMOjVf2kcqtYEYdYGiZKKtaoXAZg6vBobhdMzC6xjF4uw43I4JXtOWNhkcGUM8mX1v1Ob/UxLAUV2IotIEONl8Fre9vfizT+mpLvyNwGBi4RcCk+/Z+e+wz59F9wVEV15j0R2nrjoweyBnT1FcI8ryXt6BXHwFG95XqHp+JbOdQ8X9M1Kro9ja4jvbSDrJHTtE/3gjLaXoQaEJboQDpfPk2EkW5WQvLLmMtx8rihDwW8RWkZ7ZqVEMP2fbps9hl4Cl4r+IdddzOJedCARDyCYjKGYTBq426ZBtrAWRI+A5DHxv4CYbHiNPxfCcsiA58Pn8pgtEO3zHRsSJjOM69jznaBp+xfxkLx48G0NH1zUDN6r5aYEhS0EpSkhHmoqw8Zl4sCRw03Q2aiWrLSykQ4gkd+CLlGlnt7FATKDUuHhYulOOqNI+CjRIN0svH3GwAgCKjgigKlJSoSfGOd0oZNDlfWFRm98EO3HO0QlvaBz1PQ62bJvkQPWiTaBTkD5IbLMt7PM2X6qsxzYRa2kZ8agLL16+os67g5nZWazFkwhFk1iNb9JObWN6MYyxiWnMzNDZ8XnNwTTis7eoFzKRCRTXhlFJOjAXXsSXrnv4TeASfh+4jG8Jlsf881hbW0M6mcK/7PjOI718FeuL17Gx8gD5VIie/iFWqBCVO1MOUgyk2g8ZWAN5HN9Tdb2MkXKkx9I2x2lzi8/moM96qpY2kZLXICuaMENwEw/RkGmgThQYvUUqLhKSrTTCdAe0nJl0Af61HRrsd0t8oVjEFfdz/NZ3iYjvOmYjPvt+KpWCw7GEdKZA1D2D0OR5ZP3PsVViIyuKJqQMmGzk6whvbCOSyCKWrpBBDi31cippYtXGFmjhwAlQZDf3kaCX7ApmsBRSTQPvfQe4ERG7wRfdsrolC01+AMkzVFhdKSjVMbWYXDn4Y4V7Z5DmW3N/Mhqm70kROWmHFBlqf4x+13go+qZIxRoB1qlgWHxidQYcX4I+IxWat1Jz6qPAjeb5YNs8EHnRAk1nksa77EWdxjGR3baoTYLztZHMY30titX1ij1DgEzPeV//jc/E1x9Bml+N7Wl91vukZNUXAQ9vvIbpBRc6Oy7TMH92FGWwSIMuGuuL5z/H4MubVJaJkzXUlsNXhGSW4CakYkJnGJNLq3j0chwvhxwEHVSkRM5KD/X19mJkZIS/T2Ggvx8vX3RjeaEXzsVReqw+bG6WTAkrwvLq1Wt6vb1YdjoxPj6Blz2vMDg0hHA4cixFJ0UpT1uXQE6NysG9PIWOC9/hWwKHc+d+MAChOhwVFut3RU2+Yt+uX+uEy+2iF73PuQmhpqLcQ87/Dh+m39tD7u8hFRBfu3bdgJPGTukv9VkGTrU9KmRWv27dumVgUlEpfSaQo3uUgjtGihhSFpOZooGQI56zOj8aFTlVNSr3f4IESCQzwY0DgtuYRRd62R5FjkUCj2qP2vjy2VOMDA9ijnM8NzuB0eF+DBNs+kNR8lHT0P3/iWpkAjmBBDi1ahqj0QX8j+cGfrvaSY//Cp7NXUdy+QoBwC84DKpOpVHM7Z19AheBtX+tTJk4QI42SJGLUjaApL8HyZW7qHgvWF3Lvvd7pFduI7dBnjkRLpbR9scP0Udw08V5ffGyh/xfwDZlLkfWkqPljBzCF84SQC7j4aNudHV2YG5u1oBNNpfH2OgwpnsvI+/8Efur55F3X8VGcIxORIq26sD0h3i9pTosEpNeQ957uwFuPD8jFxlDIr7eBm58Nq+iYiYK3+JjDE9fxMDCBbx2XMZLRx+e9Y8R2DRqbgzcWLSYAk99Zmm/lo7UcxTJMQegafx3NlAvOGir0kizo0orhWKb1l/VFOmyek3ervbKjkk/v10DyX9oDqV3CZ72826Mr07j7+6bBDaXOYeX8Wz5DspZPrAVWVdGQqUW1RD2d3cQo62RTO+VeI9qa6XTt1axlVnGMu3rw4eP6dh0IxLh/FVjKGRCWM/s2GIFLSpKJTeoy1YRJUhpB6+5XIHjsoSRQYLh8ZcIeufx1DeCf/dcIX9dxp8DXfhi6QauDj3Ai9c9+JeU5zH8REgOhwu52CJqtV1DtUs0WuGNCnZzNCzbRIzvU/AaeBXDSehlzA/eFnwZyWjqEJPefSLKQzO4EnIpennlzsg+fMEo0okg9nbfdOpUkmevolNOqox2kgYsQMO/HNqlwj02W29RqVTCdfdL/I7g5j9XrqPf40M6z+86V8w7nZtf5OA9RWi6A/m4AztbGVTTRIQRL6Ydaxidi2LRFaWCWUM4ukZvVgh+05T+MQ9fhlHhtGZdwDFAQiRaL7mt/sETrzc8Q3o7Z4EbFczF2eVAiP3Nq+6n3ZUkaX4MVL7d9wQZWKuCxDwCk4oUialPApbTSPOjCEP1xOtEEhB5WX62v1itm5DoannyAlHyGpTW3H+LfXijgI2EIjfZ4B2Nj8CxwIyKq1vgRp4g+yuvTAL5pvD1DWnYTUg1hoUZ7FU32Nc6JqgTPJEKImsJhBNVtqeOacqbnmNlJvrOqUTFolSkIm62QuHDDZn6r3FRAeO77I8iUAoVK4S8ML+AX3/9BVpp1KgVUZ3IF7jw07dY7PseG4sXEQ3MY/cEipZBHBoaRiQcsnqap09fYGB2Hb0TIbx8PUhlQcW+vYPZ2Tkzln19/TSQQ1hcmMLE+DCV+gRmpiexGly1MLAiMxMTE3j27DlBzTiC/HyG39VKneGRMUxOTtGzZcdIu5yeMMdRwKY1JzI26cgC5vt+wZVfmymiLxsRqVaaSKmj77/9GsO9d6iMY8iQx/yRLEobkhMyqOqtFClV2ukDSW1SfZTGTpEZtV1RWIEXXXfv3mXf+6ygWf+WwVGxs9Jv+pvScUckgyHDQaOSzO/aXFr/xGS2qEDtFH+eyTzvJE2h5DGW3oPPH7RIzNTUFJW35L7xTNUxjBKI3r9/F9Mc/81yBUkqfbV5at5Bp6UFMBtRxX+uJf+XiPNWp8zWKxHMx1z41H3HVtf8u6cLr1z9SISXkQ4OouDuxEHgBwrjOYKdH5FavgbfUj88rkUkom6ko0vYcD9DxnkROz7eJ2Dj/wGZpV+w4evDdpXvab6yRdKjgcQBhiYcuHr1Cp48fWVF8zGyrGR+KVynfKTQPzKHlWUHgeOwgV0B/o2NBCamlmh4nyE8c4nM/QO2fT8h7nmNYrFg7xLIVa2UntUCvIrs5lIR5D3HwU18fc3k6A244Wzx3mxkCWNTXfhq6RL+tNKJ/yDouxEawND0BG5eu2G1d9MzM5bawz55QvpPurLVWdV4SUcqNdoKJEh/Wv3XFuq89gsrqOaDyJX2sUKAowiOdHmL5PSqD9JRpjdPo50C1sJj6CCY+UOgE78hQP1m6TJcgV7UtaDDgD71o61mo9yWljj1YUSzBwSBu7RTVLRa5aTUbTWAeGCCYPMlbt+5i8npGWwW2YAy5YzAp64yj7Pa0STpsVg8hcmFKGbnl5ANTyOWcOK69xX+5FYt0GWL4Px14RK+Gr6Cf1HuL7t5YKHreCJDj/PAOi1vZU/IUaEvS8e0hOkUUqjMivsINspa4aLiH1q2tgiOUhLx3CEWggeYCdSo0HdR2+EA1XixYzK0qmhXxbo3UqLS3CWjihuaDzhJCpltOrC3U7baEnfsAK7VAg2ZipLeLey5Qh6dFJo/ENx87rmFfirByTk/HhHFd3R24dbNa1gauoiE4waC7jl6xjN49fy2KcWffr2GS5ev4trVq7hxvfFTnqFC+SqiFBOXqYi0bNFAnlZpbVEaTkZaZCzJtPHYKkLpeiPyIyawqAXRxLEO1LG9s4vVxBYndw0HKhQ9aFP8hqCpgWUQTOkemsIT2FKNRoKoOJio2bx61g/hDO/ZSrh2ICYvSZ5Le7GqAI0iPIowKE14GslzV75cQMKWRBPIqDZIHoNAlQy9lED7agYjS9WRVySk8tLlDctjEM/IsByBGz6oCW6U2pFiUWHkMUHg7zI++dIe2YnPLDmxyZuVflsmmEkn1wyk7+02CtbUPtX/KBJ5Gh0SYB1ajptAU+3KTR1XJO8hARpFhjQGabL3CefyiBTZEahXZG0jUzVQcfHCrw0gQEBw6XInRnsfUKQuULn/SA+23yI17RSJRtE3MIhIyAe/ox+PnzzCq6l1DM1EDPQIdAu0jI2O4umzbiqXF3j98hlmp4YM1AjQe73i2bLNvYy8gIEZURrcGSrZxaVFhCJrWHT6KAtLVPR54x31TUXSrciG+lmhi5wJTdNw/YrF/u/w6/mvCDg+bwIbgh2Cj3M//Ij+gV7kE7NkrIAV5IeT+4iGPPQUpW8cpgyPPNUPII2LwJsiQzJW6oPGU6kpFTDLYKhIW39TW5QmUx8tdfbkCYEFGUKMpDC/RWacfH3R+KQVlTqKKtqignfow/eQxkoFk4qQa25kOMulTZPBFl+r/mnF6ST4uo/e3j6k02nK5zaikTAC4TUUqcP2KkmUcjGkU3FUyxQ+G68Gs+kxkuejuo3/L4lysl9eR25jDa/8c/gvz3Wri/i7qxPTgRHkskWkeCVWp5F1XWsCl3MWlal4fkLRdREFVxcKzg4r1D0M/mh/2yYASq/csKLianKBvmObtW6SnLb54D56BqYtvfO6dwCxZAkFqltFx5WKejW8hPkFh0UHLOo5O4ulxUWrQbv/bBp9gzPI0unF6ve2yCYVmrCxFGlcVZwtJ1EpLkWE3gI33ga4iUbDlMdu3Ll5C8EABaX5gI2IG/dmbuLPnsv4i6cD5xavoSdIfp2dNnAj3hyhvFpKRltfqOBWulEkW6vaUattYmdbZA4BdZ/qU/QSBSQ2F6yuVc6pShPa67sUaFDGRH3QgpWTVKfCTmWSeOx6hf9yCTh04E8Epw+WrmFzg3JbJ/9rxa/aIYfE3hlHnTqzWNhAIF5CYs2DWlk4YIs2yw/P7HPcvXcXtwhuJuQkJQn4ZMtk7z6QNP5amamITp32rlbysW8BdCx048+OSwTRl/C7cCf+snoV/3LIwaqpI7kqEW4errVDU8ram8aMpkJiKjB6l2JXrtWQJEGQwmja+4DA4yhkRiO1tbWJlVAZM/59GteqFYfZPVIWAkZNRSYQpIIvgZVg4pAA642xPSJNoL5Hj1pLrq2gNVNEKbVMJZGncdEQnEHUwK6YH1+57uCPgQ786L+J19OvqESe4PKlDly42IHHdy4jsfgTYvO/4sGty/ieylgpAvOoP/vULq1q0f4Ajb0APjWFKcV6gYw5NjqCcqZR6HgqsBHts525JYTC64hl6w3jr5ylMQvRRLv1piIt5RPwhdLIZITQOdZaKdYiAR0ZhMJMA1jyb5VK1YCWy+XEktODeU8Wy+EaxpeS6B338jO/KVUpUUWyVDiregvlK/f3di21IjBkXjnt6Zkjyj8IBGlVkLwDCZHqfCxs+45pMCAnEKPIzBaBmfhH0TiBnha4MYBI3pN3wLGxlVn8OMTb2xcv6T1SXMH1MrZS89jn80LJuq2EKJUFIjk2VfJxc58Ey+uzX+Lxk22U0c7QWEQ9Y6hmvZw6zon4Mzf9UUIogCOlojTgVptSOUkydBpn3ZfMVOi1uiwNIUPscrnp7Uxjx3sJ2x56tsFhbDdXNbVI9WNa4bEwPYBocBSLHh/GlxN4PTBpIdy9raLlqseHe/DseTd6el7QqPdieGgQva97bSVYKNQoPFZhoerO9JmAjcCCDP/k1CQ9pQVMzy0hmUwbz0hRaq61zF08onlRZDHK/8VdL7FHg5Rx/oLuBzfw3blf8LkKeD8lsDl3DoN8d1F7s+yKl1esnkorJpcDOaTXllDLTVIf8uGnyc0ZpLZr6b7qZ5R+0soyrda6c+eORXK0NF01P1qWrrobLa/XSho5JVp2u63wt/hPekVger9giylkxLQ6dHdfjE69ptqHj0iXnUaKNMuoCGi3SPyiyKQAoyJ6iopGojEC0qcEZLcsxaZ0dLVagdvrx8T4COYnXmK0vxvDAz2Ih2ZwKOO2m6RDU8VGKm3LoRtF6HzY/w2SrGosLKrZhuBp+GplGriAH5cdffiTt8u86m+cNzHrGoN/NYOVNcpntAqX243o8mOrO9F+QwIUWP2OTKVLv5/j5+dRdFMnu7uRjPlQLazTKBKAnpBHmQoB7QnPHp6+nkIXHdXhoSGLgtnf6awr7To/v0gQnzRAI17X3xOJOJ6+HML9Xh8mZ50EWFeoJL5juy4iFZnDrtBAk5SqVxTEJ7sjNiZv5NJvwM221dyMY5Vy9eDBI9y9fQfhII28dA3b6I8F8P3yPfyJoOHm3AU4524itOrE1PQcrl65YoXM5pgQ8Jr+s9ILjS8fINsgHlWkxD5rkiKK+ry5ApkTw+9Rb275yU/7pl+UlmsnRUz1eTsfilRA7IuHcNfTj/92X8fvCGx+4+/Ad8s34fa9wOGm7DwZVm3QO1uLbIQRCMZqhSVEYlEEQ+vYqdAY8N6DShSB+Sd48vAWbt6+h/v3H2Bq5CmKiYUm/3wsHWKrnKHjuo4MvV1fOISHzj584bzV2IIgcBn/0kiX1GhH0kjH3Zjy7FidghXhS7koGqCQl2a0SY2VJNrgLGerfRQGsyWn9GjKNCbZuAc7GSqBVlj5oELgsWKb7K1GacxjcTPWlq8zD5kDJBDVXMcug5Mp1bES2SfCp0dZk0Jvs0LbnBEV9O2kkee4uNb2sZmmYMvAH54+UId0k7eqW1QqMdx0v8JffF34AxHep2TiridX0HHxEjrp3akY0jE3hnXnbUz3fIvvv/4M//ikkSZQSF1etTxBq4lohtn1mcLv//jHJ/jbf/8dv/78A8IrQxxEStpZCnovhXLSwUnJIUkeNpIhlZFX/5pWVz/q9CZTMS+8kSIqBc5FWVGOZj/J4LubAVQS09gr8W8cy/pWCOvxGAYGlXaYgWN5BQ4ajonlDB6/WsCLETemF7y2FFmhcIEaKcJAIIAlCns0uob17KEZLynatpE/lazYmV1VikWA4bTi4rdISlHzLqHkPNbyy3ROMuwO51oATwVo4itLc9KoUHDUDhXAKXdsnnST9Hll+9DAeSoRQbqwbcAmV2LDxLtFAr42gyRPZZXgZy1TNw+mneQRzNGDetb9mOPi5d85f1LixqMC+R/SuQap7kbtkME6CaIU5ZCM6fHqS4CiIFCo9N5meduWyO7RW0yHZwhsfkHV/TPSoUl+xglRe5rOhqRyLbaOiaEnGBl4jNfD0/RaJ2y/JhU91qvkjdScgZvRsTEayRmrNekneNISc232JQMoUCvvVJE+FdcKKGg10xSBjf42Pz9naZINghspQ6UdFQHTfKv9UvLBxAHBmZOgphMHNAzx5dsYnnThUe8yrt3twaXrj/Hk5ShC6znscBh3KlnKbQCJ7I6lfmTwnN6oLX1WJKpQqprhaFM97yTpI4GVR48eYZSer/hbgEYATVEcRVhV96O/P3jwwMCb+L5YKBL3itcoV4pUN1dAqZ/ql/brOoraKEWp1VL/LJERDNxwrjV2ioja0mSyu/a70phqLFTXEVirYHJmgW29Z32QAxKNRKweSpuv3bpxDTduKGr8FGH/PEEhnRutHKMDNDE1jcePH3POx5EvsBPSLTIitlLwfRL9HhLvaY8fRem1glSp25Y+MtrFYcGHOXcvPnfewe+Cnfi97xJ+XezBFNHwrIv9cu9jkip/wqO9qBLwr4whsngPafJOyX3B+F3XpusC0ivXkAiMIp9Lkh/IDHtyjKgnVZvFvog/xINyJpQKnwvWMDSxSKDQZXNcLFIASTkC9/HxMXgIqKTr5EBoTOXMebxePBtw4MVsAdPzKwQ3nQZuNl2XkIouUg8cVxR6pwqTBewls/lTwI3fH8St5w/xy6sbGPLNIJ7dwFo6jsero/gPz038tNQBr1aPee4inwhhdnYR9+7fs7owya+cTovc2BJovlBBBDl+FkUWU7aRAgm0wbVNP3a2q9imHG9vRmwPmVIhTodwB+7oDpK5bVt5uruzjWxxG961bepufkY7LgcnTPv4MjiBc677+DePQCmBTeASPnHdwYh/kM4jeczGnTIg4KW513L9Fh1u4ZCfJ+IROptVOnbNcTso00ZNwr/Ua1FVgb57d67B75rBgWTvnyBFPn2RElIE8rXtLRQ2i3CsefHA249vXfcIbgQulO/azyOX9GHGWzUjZbUCEmIJvFIDbdpZUYFxKgvluN1uD7Q6CNshbKemMTk2iHu3r8C/PMxGN8EKwc1WagGFtUkONr3JaupN+kPPVY2JFIeF1Rod1fvDyQM4/JtkSho9rfM34v2aXLbrcH8H6U16AKsp2yWxbumc44Kr5eyZQhbLRPwvAuP41fWEjHUFvw914o+hK/hktAu/dgnYdKL72SsEVmOIbFStkPLJvcv4+ksCGIKXRlHkOQM28gTlIWr1hXZbbe3bcenSZfxAz/Dbb76yvSi0AutM2o0jt75kKTgrJhbZvj007E2PRIZPmyLtFKMIB7wcjz3ixAg/FEM1mEZ52fnpQXQ/vElFvUyAE0Kd4CccDuJV3zim5tyYWfBgeiWFgekoPZpZTDjW4AqsmQFYpXDLK9Qqlf39Pfh9PhqkZQrCvtVefYhhsfQKdZ1SLB+sNg24kLcEXghsNxMOpDJFKn7xHPsnXrBN0giS9bPpGcogyJtW9KWdattpbNDb8EbLWI7UEWFbtPeJ8ZUiLydA5iYVUqpYb4D4Jgm0a+dgGUTlhR3LVBatyKGM2kcWkcqISZYExhT9apGiHkp3KGKjcZNx09hpubxqlLTkPUF9XKVVTQbHTVlK0WcDr+g1cWyUx1Z7FN0iz9S2NqhMR7A0O4SX/TOYnHchvRHlvRrbFVTIPwuLC1TgPipcv6Wa5LEqjaoIh+ZfAFfATitLtLOwQvVajiwFW+SgLy46MDm9AF9006J0Mr6KNLTmW3n7QrGCuKeP7T1n6QVFvzxrW/AS9HhpqN0Enz52WvU1fq3CjG9ZtC2crtt8buR2MTbrwYNHz9HzagDL/gxy5fqZab2TJM9chZiKyly4cNGAjmS0p6fH+ihD115/oz5KMR4o/S4nTw6TojdN0ntt+qVT5D3/L0Rt9K5UtgCHN2XOSmjjoLHJI8dUfCAjrZWNqkf0rtepvAu2id+dO7ct0qS9bu7evYeHj54Q5PRhZGQInuUJFBKLBBRsfzWIarkAnz9gcxYJh2nkxIA+7OWWqCcd2C7FaSuPG+sPJhkyGws6DHLEJKfmaDa8d/HDPg3nWmQK15av4c++Tvw21IH/dl9Fr2+RunUXfhrUtVgSkcQW3Gya+H0lvIVZZ5x61431Vc5LcIS8P4rU6hiywT5U0+yf9tMRKR3SAjc0+kpJC2Ro8cIYm+MIH2JyboVzf8XmXuBGEVmBeM27+F+8oAif/iYen56Zw+DcGvqcu5iaXaKod7SBm4W3wI1I0RullGWD8qkwCp7GaikDNyGCG48f1wYf4z/nO/APgRnXI7v+y30NXzo6Mb9EEOf6AYXAE8rrGmWSMjY5adsnLC05oF3QrbzDav447nL4VL95agS5jq1iGO75PgwO9JJnhjA0+BpDr+5hqO8pXvfRLj8dxOPng+jvH7KIVi9/PnkxhGc9Q/zOEF73vELXizv426xWRV3Cb0KX8Tt/Bz6jo98fnEMp4+O4N8G/7bvD39W29qidiM5XfnObc6JazOZn4oztGGpsfzEbMYdbxfFh3yQqpbyVpEgvSh+fVS7QTuIzmQpFt3azBHwKlOhzCmxhs4DlaIjgxpS16jNqCFPZLK3WzNM0oyYv1cDNujGHQJj2C5lf8liU49dffsYSlaZVuByWUE1OoffxJXz/zed4cO8WUsmEfU+G5ZAGqi6kpxDWaZ7PLpWKhESDRcFTWkSGYdi5Z4BDG+9Zns/SFmwT0ay87mB8xwyylLmAQMsY67VCctORZVv2/cXKLfybuxO/07KxcAf+GL6C/164gvO2PfZ1jAyPYMWfpIE5NMUdilfx6MkLfP7Z5wQr31h4W0ZPwEZhQykaIVAJi/6tv0tY5BEq9D09M0uAdtygviE2kmBQxzv4Y7tvohB7ZGYpUII9GQuBnvDGHo12FF66dhki7bq8pZJSLI2OSjDvEWT+/R+f4tmLlzRkHLSyE6mNCBadq3AGixic9OB+jwMD80lMzNJwLTgxT8WnzarM2E1PWW2GmGrFHcKroSXEUvsNxf4BpDTFenrbPPd2sPBO0gQpsqWapNwYPXg/AvF9M2Z1AzXkBQmylGhbbl0MLUCgNIjGTVEi7Y7ZKGbz0evdwwRtf7KwawXbpgSPgPEb0uvVv/ZiOtUnOJ0rVpfx9Gk3vPTmisXNBhC3Td0oRM2dpT+E9HylWKUAFf5VFEz73shLF0BTPwRw9G8pZ4Eb1bAsUJ8t8/fV9W2ChV7s+M+T5S8gRk9Yy6Vrmn8V4qkmqMgx0rUV4BwW4Yps0TurWsSmlV7RqgutAtnkHAu8CMgqn59MJi0qo0t/Uz/1U1u2x9fXLaWnYn+tYHF7QwiywSE6HErTyKBoDFuk34u5deS8d1HzfYssve1MYtUiE5ozZYqVet3ZytLwhTHv3UQosYfs5iFyVIRqn1KoT58+ww0CkEdPXtGjZzs5dW2veS+JjxV9/frrb+hwfI/vvv/eNkMUyBGwkaxaDc7lywbsqlUJHxl/i96xUo9KI5/0irVHleTSQPIpuusjyFa3EVg+e/6aToQTAcq/lj3b1hfNe0RiOS0A0MaMC8tedD95bJGn69RV9+7exsL0ENLryygn57GfnaXRWEStEmXzODEkgfI9KshDbTa4uYgDylnEN4Hx/vsIrgzb1ggfTYr+yLHUWMjhldyZrNKBaC6CULvXiNzvL73GfxAgKKXxR28HLi31UJ+nLIWtQmBFaveqSeTpZAjYW1rboi6HSOT2LJKg/X52S1HeKx6nHhCoVxtsfyPyv9IiVPjiRYFBRRNVZze3eoje0cZqKR1XIZ5WVFKgXRFJAWABXEUwlYZV+n58bILj7MfUoheeuWfY9mnJ+fcouS6eCW5aKWVtAaJ92zY911A3cPMLnY0JBLwBXBl5jD8vX8ZfvF34u/Mq/tNxDf+Yu47e2U5zAPZ8PxK89SCX2aAD4jCnQ6t2W5toHpozS1Ah0K2tT9oCAO0kPaal012dl6227euvdGzLN/z5VTO78KU56V/ycxX4f6k9n5pZiNb11edf4NNvv8Bfe37E732X8R9s8y/LtzEZmkO5RH6R/TbHmh0XmLXIO+XlFFK0U3WH0nlHJD2svXRKK9ipZlApxMg+8yjkNqwGTTrS0tucS0W9pdulQ01PN+36W6RIpNokXdccF5nGVLbeOH5BpAdEU3V6C4dvike17lRMRMBRJ9ARCpv3V3Cve9gqyqempuGgMShSCZZ36S2HvVia6sHESJ8txdRuv28K2iS6fN4J0qcm1NKOSiFo9QyNvFY8aUfbfrZ53ltEat3PAaEWsCKmBmpXXtqxuoNlb5Ie4JZ5fw1QVifDpdHtG8Gnzhv4vfcS/h+Cmv8neBG/1yZEnLR/THfhx8cdZPI7mCOSzxeKNhkLnD/tRaK0zMMX41Yr8M03X1sIX2Dmp59+MkZQ0Zc8Q4EbKU0tsVWYUyFFKVDl+7ULrTonoCbPXeMqAGFRKAGQdS986436BbtRW77LoLOPmg9bcRTYhydUtAJrMYQZe0OpNmrY2d7E7EQPHj24Y5GGXd6jIq1MImTnq4RiKYvEPHm9AHeInnOAgMdJIZqfMw9GBaTyFFyeAFZoZXuHFzmn9PLes6X7EamPNPw5Crc3UrbCvUbLPoAUTVH0gUB1Z7tszC1jKl6zAjkz2hyTE6kgpQskBLpf9UoqtixuuGjY8pZuEt/kCxyHIgGSVjx9IMm4q8jw8aNHlhPWnOu4Ay0z1tllB+I7Ldf/CBJbS1CVahCgkYcuUCNgpuikwKCUs/qdoFDLe9ceKIlC3Y6OiDoeEdx8j7Tzus2Rnw5ILLNDQFBFtZQh6KdFUGqPRk3LPLXXTLlMGRE4VH6+SS0gYs5GG538t6JXNY6DAInaIgdjLXNo4WXVsqm9MmAnSdudJ8Oz1DMXsOP5DiltsKYjBU4SHZRCsWw7eJe3D1GtlI0f+/p68ejRQ9ym/Ny6dZPjPoZ07s15QR9K2tIh6JrBvWs/4qsvPsPnzfSx0sZ2dg5/6rpLZ8SMRwvdWjSATpMtiqAREfBWcbHVOHDeZWBOMSofS4qOyWu+SwA9N7+AMpXYWV3UHGywCfE0x4tAW5HWboK/seFXyMcIxKzwmkB3N2m1OKnNAzO4x+iA1oX3baVmMTk+SOB+E/PTI9jdIsN9LGnRgi2QIFNoYnTJGdW4NaMqB9QbsyEvPnHcxm8Cl/H74GV8s3wPI9RFgfWarRLLFunZp8JIUm7X0odYpX1Umk4gR/WTkusjG7TF5wvUSOepdk5A01KINJJNR1hTKH0pICyQNOY+xJM+Jzq73oAbOYFKUwo4yGkR2NWl1Uz3aAOGem4junQfmZWrFnnRMQo13zfIOTuQjrlOdVTNZrLNsUwNqZgTZW8nwY32i7uAXHSeuiSCzukn+PPSJXT6XmCSjvZLAqznk+NYX7xGpXCO7/oJmdUhVMsl6muv6RutWFQdnCKtqpfjAxt8qEJ28aYA3gnSnjgTE1P45tvv8MmnnxiPN7ZF+Aq//Pqr2ajr7O9PP503efj2228t22BF/k2Z0LYTXxLgfH7nJ/xEvfM60I9waJg2hZNTo2I3LEB9I4AvvVzkvJ+xolF2WLpCAMUu/m7+uOZPQESlFQZ0iBF28g2dR9Uq3ShnT/pSPCHQKrCjcoTWAkHpn3anVCUeBn4FtPgSBWJlH47Aje7NFmvwxmptBUZszVa0YVD3Cha5kWf4aiyEJX8O/lgFo9Nuol0f5qiIh6dWrJp/d5cKmIpD1/u2rdczlWrQABwV1CqESmUpj3eI4zniOsSMp4p4qkKvnq0uOXC4nbLVOAtE+ooYCCHKWEhZJfMZ3Hf3499Xuiy8ZpXevk78w3UDX01fx3c9nfjlxmXcoie07FimYd2y96vGRJvSaTD9HNy+UQd++OEcPv3sE0P6isxoEzIVEKvORrl7XVpOKm9AnoC8fqWqFBERCdQI3Zv3nqghlt6nUG8iE6ewR1IIEVBa3zXzQuVlD23+toEEeTLjrl0LTZere7YDpaHlNuauc152M0TWOY41x6xuyngBm7kEhXkFk9Nz6BtZhDcUR3Vrh1561D5fWXFSiGL0pHbgC6UwML6CIYKghWWPrdz4YDIvahHbWQeCkSwF/eA4472XeDP7LqSvYsCj5YoSIBmTU2qW9HgB28xmHesbeYTXkrajdiBxaJ7bSpQAfZMTqYLuUxTBu6iymbKt0mX8bty4RaVwA719/Vicn6THO4JSYeMtQPA+0u0CsPLQ1T+b7xOkJyoN0vJQpEwjqz5k6O3t+L7HhvMu1tbTtoeEAIxC+ZYaqug8lrq9Q/sg+eMHKBfYd0V1WissTpCUshTPWfOkuZBi0cICycJp7W0nPSefTSLp6sa+7xzKrvNIhSaxrbzcKSQwp+dr1cP6+ppFRBWVkOzIKVLKIBwOUUmxkR9B6k5ps4Csvwerkz/iVmejFk6HAVqN3Oef2fL6Xzvu2H5Au3vNwTbit8VvcrCkxKWHBGoEdhQpa9YD/p+SwM0YnSRFeht7q7ybPwVwlPYVPygEr3qoXCaJQzPyvJr1DjIO4gdFBo+R9EqtiHJmBaODzwkcb1tBbeu4jQ8mPcf2r6FBatVY6KfGqRqxudJ0lzipI+E5/LfnmoGb/3ZdQ39ghoC2SieY804w4COPap+ZcFwO5YG1WXZA/ZQDLT0sR1MLXRpLnPnOVjH3Dh8gp1tRBItMvpkXASI5ELIXj3uPgxttFSBQo7osRUekx8UbOhDzh+++wmLvOezTiagHv7UjFSqei8gS6Gz4h7BZPH2zRMmqiuhDyRoSBC46NFPgpuS+hOyaA7FkAlfdPfjLwkU8dg4gGisiEDuAnyCmxPFR0XTV/Uuzlm6X9lL74jw3Z1MOm8vtwVrEhQONuVYkaQxkI07hRQURVFcmwCLwIgdcPK9Mg+RJjrm2QdDqQaVt9btkTSCnVUfaWKX5JW4+uAt32IftAsGUZEAAWZE5RegUqRMvKF0me3QyynmCTCbJJko7WXpZikpOg/oh3lE6uBn00BhLN0lXaom6AIr0hOynUrfadkIr1aST9Hc5iHpuiQplryCgxKu+a8/Qd47AjUhFmR4OvtDSkf42BmaniJ5rtT0iqzqWI1S8Qqy8zxfKoG94Gt0vhzE7v2znf7RInnC7IRDiUsPFxC3Sv4XUpfgt0kGPfTczj1ROmzmhsdEfgcHCah2LwT07k+OgtETvlJO/tofQBoWqbdO+ylYVPb5x/LurUaGvrb//23Udt7yvMRaYw+uRPvS86MGTB48sFWVFWyQBIxWkSaGbt8q5jMTiNHBX8Y9//MOWjCoy09phVYWJOshQiFi1R1pdIsaUt68rQfStyYrSM9E+C/EEwd7aKkIENIFYFc7VLTgjtTcFu1ZIS0aiMJe2OA/su2etZuMbjRewvSWXXqFxMnjbmDbClWSSAw0gO6EJpjBoBYoKxDxEDIv+IkFMY9BVMKrUxCYV5WaFQqk5pLIJxcvIZPP8uxRX4/lqv6721x0jm68G+N3fSiMc27QlvWKujyUZPKH1I3DzASR+2S96KIRBjlnNaoQkDK41Ksx0tKEUtG/OR5DAcyY0gqWFafOEXrx4aYbo9q2bePzwPuZpkFo887F05jieQpKd9NqyKUrt6JpyXkc+GSLQaABBRWkEmCWrsgF6tjwfD2WinGa/5e0qhXuCpGBkTCRzGi+TxbZ2CfRIqagQWjL5vnoXvbdSKiIhI+C+aAcayvvNJAIN43QKyZDJ443n9m1begHJJwQ4cg5UB6M02WnHTLyPtCooGV6g3uy0VN7CYAc6Oi7hy6++MZn9+qsv0HX1Dp6OhDDtPzTDJLk/RuJp6TzV1ijtoTTVGSDxnyEZIaVG5BCpHkReulImqhdS1Ox9JF2n6MxJY6v0pyK9b2ocjtP21iZmZyYssjwyMnpUZPvBpCJeGTdLzTXbqdoP28MrbW2SwQkmqugPLePi6kt863+Ax8FhJAu8r0kKCGvLhmQ8gvJmmjxyQlk0+VgAx/qilLRATHacPxUhahp2gRy9W1HLZnvkSMoIDq+0wM1VgptX1leBGqWf9FO6WqUD4ol/fPIFLv/8FQJjP6DsvWDbf3gWehDyziFNHlYU9OAMIdAcaGd5f7yGaPAEuIktkb9SuBkaxL8vduBS/12MzQSwltxDinJd9XY07nVdRDpC/cn5VxRdgEMr+3Su0yJBzuz0CIqxKfaXAmnLvTUGb+sf8ZXqdbQSsAVu9FOZBsmVeE1nvAn8KE2rKKDslMBNOxjS1fu6HxXNmUogBCKVhpKel33S+EuvCJxYFOc9yp5jpKiNHKRjLEt7t0dgX6w20oq7vEErFlX3qTs15JJNfU/zqrT9ErGANo3VPmU6ykZ2WjZDNY2hyAY2U8Qoe1VoVZj+dgzcaBLXUrtwR3WmFD9Qa6S9thN20GWJCFYKVR6iXqoGaI8KpTek/FdXORDvIDkLAhC25XOzp3qGPhPSKrGjBQ5qJBKhkt7BKpWswvV6l+qApv11S1HF4jF2toL5wC6ym1LgDeY75MOCySi+o5f7O4VEVzvwD/cNvPJPIJ3LopQvwrngwKqfjLO4aAVmb9Jm6ktDSah/8gL29natLkWen8CNwsliFiF+nZEjphHYEcDRnhliTBVpqv0729u26ZAvWkUqrt1Xl1Db9GC3ksHWDoWBfRZoOwq/SoiJZFVsLcOjwlKN925mmZ5Hmd/jzfIiW9ttt0hKWCsWtK+BQrdK61k6goaffKdcpiIiJ5W40LRSJAJz2mTvJCDRvzVPut4yAC2qUftsOlAvr9Jgan+iTaTSWl5+ujJ4FxnI/UhwYwwqD0LjorOAyKsKXbrW6ljwFpBLaUff1gB/IO2myetzdAgTFuqPrS5hYUq72Q7YEQiqqdLmcLuKSEqpqrhO4y5P+kT67P+EDtmXQnYdGc8D7Pi0RfsvSK2OY6dtc0t5twrjyruXjEg2QxtbdLLkEfEfLSPURpI7jXFLKWjFh8ZM4ihe1PNU+yMA9CHTKPlJRZ0orHTYobsF92VsBCcs3XQWKTUrcJYwcOOy08C1GkhGRwXdrT1FPoakpgrZNJIrD7HjPUfjcQEx74hFKLVxoSKsL3teY47a0Rk9xCxVlQyhUhlnkh6q63+Z5JXLMRJolt5wEOwoZSK9ocjOWSTgKUAmmWyXV82flpZLj+qe0+iAkyl9pxVUcsYUHWgd9/BOkvGy6CwBs5yrVkG1Ppfn3gQc0hGbfFw4tYGJ9Tm8Ss6gLzGHcCFuQL2d9mmAknT21pMli74eOziUJF2gCIwBd/1BqWVFjayup3mj5FoRNUXZpIdIihxpfJYjh3g64ERHpwqKdXBm3sZccivgLL2txSEy6p998ZWdH+Ufv4g1zxCmHavomy/wGXs0uu+ee/1VpRDe9RoigePgJqfITXYDV0O9+OtSB759dAnd3b2I0gjnojPY8l3EIe/VqqzMutscgRa4UXRFYERpy7nZKQSXerBTDHCiOSi2L4zG4Ti9C9wo1SXZ0tzLKRegUUmFrtPATV//ICpF6g+NrTIlin7bIg+OtwrRxQOKuig9aaPwz5GcHLP965u2Wk0bKWr1muxuOwk3yEZJV8k2ijcUpVQAQnpKkRwXMYs7vEn9t2t2TfJwDNyooVtEqoHVOPwxev6tdxzu0Av2IrrGz+nl23H/zU5pSfjkxASecODEPO9KQ0kg1RAp1ZZSke6QstUyUK3QCazvsGF7bPS+ITurvyBJIaqQccJ9wGsfU74DLAT2LCzfIuX9R0MLtuPj74KXbVvmbj+RbzPNUimV7WwQ7eqqEKUYvR3ciN70rEGrqyFc1DLxri5jODGHGEAhdIX2xBT6TFEb1d3IO7CN1ohMN9NheFezBCecAR0Ap4Lo5tOVdpKBMRAp2i9arUwunzbAocMObd8KMli9Vm6mpIicT65ykJfZqhVQ+lBLB/keKRuLrHGiBdjaPT15WXrHHOVFRYvtiqVFUphqn0BnK9f5Fonx6T3tbm9ilfonGKEXmqcSbK1q+FBi27RCROj8WAHah5AUm6JVEja+V3pUOduB5QO4wtvGE8dn9D2k8dS2BFIi1QDqhUXq9gjnsGAFqKrR0rzHExucCjZWRcaqQ5DiVwj9PWHajyGrY4k4qFc6LTWVdt+nohaIa/xdHq7mR/Op4nOLtnAAdcaMFaef0W/xghSL1dTwO0rvynuS4lC9kkDTh+JTLTlNBMaw7TnP65yd/9N+mGEjpXKc/0TSBVrmnclkTW5k6AUclTJQxPFjSWOS1YakrtsW6dpc+ZXtmrS9YQQYNjeLdHCqCCfr1m9FpTLk/TN5+58gteFDxq1W26cSD1jx9C3qkbt371vaWzpkNbRqUZx20tDJcCsyooiGLfhojqfAjPSi5u5Il5xBGlfVAmqcBSZDARcOtvjF02qJVBeoqJU2S1XkXos9BOKVEhIJ1CtyIo++5b3Tw89TXy2mRzGWW4JzM4TS/om55L0H1ZjVBPpiW6aHtFGo5L9FGkf1SfpAfGkjYO9odrpFqouSzmvu+aK/aqV4LHeI/gkfuq5c5xg/sQJ6RcgUeReo1Fg36k2+NHDz4OpXCE5fQ3ojAt9GHUNUJ1p1Jfk6ybf6p+a4NdfSnwGVG4SOg5v82jICdLR/8nfjr/OX8OP9y7hz/TYW5+eRDgxgL/gLDlfpDHhuoJiO2LNTyRQeP3iEa1euouf5SwTohG/EE3DND2MjTCdSi24sRdeoNWon1ZpNE8CcFbkRwJHNUppKK3+VCj4d3HxtafhynuhfhwzL6ba5Jg+ozkYjoNqWIx3zz5M2P6yUckhElzEx8gr3797GxHhz88I2kq6QnMqB26VCUZTr4KBx1cmPBwSGSoeGY3n416rEGHUDyCfADYkdKSeX4Q2um3GThy8vco9oW7s7RolOamVOxu46jVqRgMZlh+sJLAg5yvN6V02ChFS5MxkgGV0pGR126Qhuwh/JIVsoY28ri7rtQExjrjBos25CYEs1FVLA0Y0yUgka0503grlDMNS7Om0Fw1qb/9nKLSzZuVGNv0vJaV8LMbq8GNXFnBn+ltdLgdreqmB8bASXLlzAr7wkFGIEhfZUVKw8pZhCTCTBSaZkfPjdvTSyawvwhrNWW3BEVkuyjUpzJ+ijJc21oq14UAFwKFXDTomDbyFfCrAVUbdSUnz2MeJYK2Ssv1nxLQeJJKWg4jwh43bHSZ/rvYoMyUOXoj+ZmhAJ8KgQViHBUxW2hEshy9IKtujy+9jcWCoHW45qiP7DSM/We6TItNdLQ5l9JEkAlY/nGGiJq/Kyqlea9u5T2Z44EuNDSMJswJKgUYCFYFFPyGRy5mnr0LfZ2XlUNzmQhVm+l4Op8TcFoFDtP9OJt0nN3izmkXJ3m8Euui4jubZC4W5MqGTHwCt5yHLTZBWdeG/GqOVhv4OkuPUMpUDlcKjeTOeAGR78QCoTPCS8A9jxnqfe/RFR7yQ98X0zMkoryPtW9LXRZL5QfNPGw4ryyWNVPZvqbrQKUfL5z0T/SqUikr5eesU/Ydt3juP2CJttKRHtJitjZCuw2BTN6f8mSbcJnAtwSBmrJkDv0r8lTxpvey8v6Z1gIIipySGMDz7Ci+47uHXzlm27fzJ6o/vF0w6y2DLVoWoURZLbRhq2oUt13/tIEYzX1FM3b93C/PhzbCcnKHR0nNo3UpM8KVIi4CAZUOGuogWtlWKaPyskduCAuscWSfDdB+S5yMYwXq2/xqONcczlfNTZHIB2EpCiYaxtBqkD6cRyvBSxFThrzYtIv7eWx58EGEcku6AVkYooEFjpNgE8LS8fml3D9Ru38fDBPXNmVaskUKfUjHS3gRvVmHzxJbpvfIXI3G1U8uumqyULg/RZtLRcu6G3v19OgWRG7ZNeFQBabdXceDupxL7lT8ppcAUzwTC+9DzEfy5cxs+PruBq1zW8evUSvvlHyK78wutHhJfuYj22Sge8gkAwaCtf7967h5HRESw6lhChA77sWMT87ATlIoJC2oNCfAqFbNRWA2vZs35m8zkMDQ8dq7lpgRvpLIFZ/S5go3sEbASm3wI3X31DO/YK5QzByzbnWGOsKLB0W0unKFquSN5p6VrJt/inRn4yWecgmbyfmESzkXxeaQkHBMSJ9VU4F8aw5p/Arkow3iIhG8pylTbH9v7R1fxdAHvTjf28k9/NH+2G/za4IQNrCW0x6aKXUDPPTgKrMLK27tcJxPq7ogxr/nE7m0OrSRQBUWhVhUuts2dOI71XBlPhb+3jMBc4hMPfODdlZzPSWOpsQsXBFePKaGnzNA6yGGqJ4+onuj6wDnHA204O1mmrg6FZ/NXTKCT+H9d19KwsEgjtG5OWquyPx21FtWJ4RZqOeYkacOUXlWKQUZMAcwCL8Xn0PLmKr79qbCMvRmiBGv3U9vJiGKWktEFSHYc4LLuxHnHCS+/kaAVDS2lQuPdLIeQ4sDLsRrUy9nPz8AXX4Ipu20Fsh1VKmRSKJlXRASH3EzxyFkm5ythJcWw3ba155/y3QnqaU13yXpWO+9DnHlEr71r28vn7jZQIQZlqYOywNDF2O4nJjenZYfPCGiQbJmWhzbeUqmva7Y8jaUQJXDN6o3/KoDpWa4gmdaSEhOsjqKGp2ThZ+cZ3lbLJbJJXVzx4+PABnj57jlgkiENF0yRk7NshPd3t9Bx28i7U2wod20lAS9FNRfdOhutPI4VorTjX+zMBxA9Iep+hWEjbdKlNMgpSxnaGF9t3oBUtVmjZQs3vJsmUNu3UeWMC2h8z/lqum4osIee+YcWYeeevcFHe5MlKvsVr+imDcyCPX8WD4hmBwbZ0oYCMUjJSuPKqFckR4DkZwXgfabnuRniReu6ygcG0h+CmrRhUvCZAcKax/D8k9VMAXf1WWNyMdnMMFLFWOklRF9U6bVIWd3eq2Ckso5iYwPxUI001OqpN90pvRVMFlOTYqZaglcqWoZWDIsCjv7+PtDRcO/SqpkObAE4PPUB1Y4aKgJeiMuJ71VRojiRLmi/pw5PKQTJMAF2vhKjLawZA1K9UOoM+1wt84b2Ob1ef41XUzT7zeUd94XNsrxbpsjegU2kpgXSBNKWVpC/lyIqvZX/e6fDIoVP6pFay8RDYc5C9pp0p3LrzwFbfRSJhAzdKTQrcqKBWRr1x5tmX6LnzNaKLD1EtarEAH8f2yDnq4xDI3rSiSvqb+ipdJVCjSIKcxzD1nupotr3aG+dbgvzLcMzM4cGMC39fuYe/ujvxxdhVfNd7FedHbuHazDXcne/gdRnX52/g1spL3PcN4prjOc4NXcOPwzfROfcEHbOPcN3xAteXX+LSNH9ffoF7nh7ccz7APfdz3PP1Ny7/AO56+nDp2U188+03Zpda4EaRGtXWqNhYKTrtz6bojlKTAnuNcWjc3wI3fa8eoZKaprCQiQVujgrJOSnKPsguWzHxCfnUvQpGSCe27jEbygmRXlJJhfhLQFmgRIBJfEZn0lhvJ49DzWWrzqdJ5pxqsZGi5DmCcS2JV72P7hMwN37l38z5f8Msb4Mbkeo3ivPIFwtwsK0SUNWHxHJ1CwnVib7zqQDGBx7AsTR3lNpRoWVrE6KTZ+CcJDHGRnYX3uAG0vFVojc2cHOB72WHNUA1cpiMYHP1D7ajNC51TBGkh9YLqGvpl5aTKY3QpBq9hKXVCfzD2WEbR/3J34lvFh+hz+lHcF17alD5EB0L1GiHShUvNo7D5+CpItwAEydRgy5wpUmV0dwKIxVbxqMHt/EFwYxqbgRqDNh8/iW+P/cjBga0IRRfQKpUd9gnD7wcuFi2UftiTKHJzmlHTxo/CvheMUAvubGUUUcDHBDMBCMZjLv3bNfIhvHjH21rbTKMmOcDSdGjUmUXgfV9C9NJYFvK9ghQkaTwxTsfTQIvYlwycW1/r5FupILazJHBFM5s9wQFGi2FJWZmPwQcNb9NpSkPX4pMIOefaYp9SyFSAeFmTZLGNM6x90Yr2KkSVL3RsP8UKXWqGrAYtZpO11aId2FxEbslKlfxrMahmkTEP4/50UcIB9pkgHx8WNtDPpezPWQkH6pT0+/t9SVqc/tcaG6qO3UkE1GknLexZ7U3v2IjMGagXLdq7FR0LwOnc+Hqkh2rg2gb/zNIHrdSUAKmArofY/S1L1Ym5kJu5Zq1q+o+T+D1Eusbaaxl62bcZcQFnK1PAraKPsqwKcVhEdk3AEf9UV2AxlX1bZLNj01P6dDOVGQRZc9F7HjOsT2v+Yy3D1f8v0FKvckw6wgSRViUEhbA1tWqF9CYNKLWdfhie9hIJVHcmEIkMIXBQRoogpvJqRk6YwSNZGM5KK22y+ArkqEUYgsTCwDJ2Orz90duaijloxgZeoUbN2+Zofct9mEvQyMmcCMgI56xiCVl1Byp0x7IzwygLNKONAqJFZ3ThqvBcArPl8bxrec+rsSG8CLiw0hklTowiZoUvvSXjFBJzs8bXSa+0zgpcrjMsVNkWSBFwEbgQtFEc8BOI4EkGcjtJHXpoaVnJRMJDozOddJy79aeMao5aQc3Or/tm6+/wsDDbxBzPkF1ky8iqT06I2/CU0e/o24RcAEsyaMifxpv6QO9R47iRo7vja1Q7XUS4P+AuTmClvHH+HruGf7DewN/Cnbiz8Er+HPgCv4U6MIf/V34ve9K89LuzZfxe+9l/IE/dbK17vsjbdcffR32mf1u39M9+qwTfyCQ0nd0/U6feS7hv7rP48tv6Hh/8eag2q/ZP63eFXDW9euvF/jZN1ZKoUhOC9Q07v/SxuRF9y0UEnM4PKCjaDtzS2cLOHBgpF+l7ywd2a5T+bttFUDZViRNoNMi++InzrmeIb2kS3pA9lV/V/Tm6Dl8vvhQepw8prST0tZaFq+VveW0E5YZ0JYpBrR4vwCWMIAA9wmwdTq4sQKyeSLZECe2bh6DPMRWBEJFxG6X08BNMcs/NomvMiZSJbZ+vi8dcLC3RRny4NC2DWfnhebM42z7nrxnGY6iiwj5ECMuKs4oEbbW2NuGgK17+ZODuxEZw5WFJ/ijpxO/E8DhxP+0/JAgLYSt7ToSGykMD480Dkybm0M0GuHYUFj1fileTobOtdmqFrBN7VIXR/PZOrU0ymfcunHVDv9Tpf1nn32Jb7/+Ai+e3EQ+Q+us+w63kaTSWvKm4aUCO/I6hFhbOWpOQp1efj7hx1py66i2SYAknqlh1F230KqNtyI3rTDgyWjIWSRmUWEsGSlJpnBG9swzksJQLvJ/hQQ8qwQpYlYymmqIvBzGTEpWVp+xvy2SUtP4isnF+BoHMbsAD5+jkLvVH32ELZMxkcI7MsgKd0so9Mwm/xSqdXhDOeSSEezvbX+U8T5JimpIBvKlfSqvGYsw6KRtbTRmCpZ9O2C/fM4RPHl415ag6vyaeo1/34pwrikvo8NUsE+ODLhqd5TOlVOg1K9SwDJSsgMipTlUNOdb38HK8oIda7Dv/w4511Ukwg4z/kp5qA5Dc2tOhgC5QPQHAGEZAtU8HG3a+YGkYdws5pDydFs0qer9GRuelyYDWv2i6I/68OaZ/MYeG2jzw7FSlEA8II+uydPqv6KpCqHLCMkBed+KKeXs5RxolZSiNjt8qcZFkRuBm5Svx8DN/21Sf+XJS2Zb6fZG5KVuClpOivYI0hljkr9CuQanJ4Lh0XEM9j9H95OHuHXrDu6Rp7SJZLpQM6Mp4NkqEJYukAMgICHeb5H+LtAkYyyweibVikiHR9H7/K4tB5+gE7qZ4+Qr6ihDJD7VfGheNEdNGXqLdD6bDJYi7M1anf2DOqrlDI2PF+vpKKZTbvRnFnAjPoIvPY/Q6XqJpagXlSzfVaBRa51F1EZS47a9A6dLtUVa1KGIiQCywLfAz6ktkhMlHSTb0ebAaIl9f18frly5irGJGXi8AQN0OkC1Hdx8S+M/+OgbrK+8ATcijbFWBksXK0Ul2Ze+0eeKEMlh1X5oEemEwjaCgVmMzXTh7txFfOXowr+7u/AXgpI/EdT8aZVgJcQrfAV/4M/f8bPf8tLP3wUJUoKN/YB+T3v1xzBBTIi2i//W9ftVAht+r/FdbULbYYtldP2WYMcu3eu7hP94/iM+/fpzfPYJr8+/MMdbWYVPPvnEVvzqeKBP+W99pu1MPtM5idoeoWnP7DM67vfuP0QgFMbmNmV5lwMvQCqZFeloIIFJK2pumxHZA0VTFIhoreaSHZIekk2XjpSdlc1QjZScndNm1JwgYYGQHQ47Tj5VkfWzZy8wOTFi53wdCBwJ4JyMHJ2g08GNGlXx0xl2WNHXTKDBZC0coULH8KoXG/5+GmkKRFsjpWCFtLT76fvD7mycTgVXYZgG4AjBtVGtjBoFIhEP2/LNUTeZKtM8z6r9foKHOhFlJh7AqGsV5x1PCGw46WIYz2Xc8rxCNr9hW5NLsBWe1YnKjvkJlOPjDaOrCaOyVc5OSkThZDG0FIuQumpLwu4xPH14A5cpJB0XvkP/g28Rnr2GanKWN3Asyi5kNzxYDlVNQI/IirIUjm0Idp0MkN0IIxTLoyIQ0yTlfJeID4aJZSTUVRUKWH77I8CNFRkrAjVHsLGOWW8Vq/FdGoJTmOmfJTGDcrECLXyflI/qbop5Mq92z20vKhY614ouOxiTc64xUNhSxo5Mr1UWAjeKHnwIaT5kzE2ht1hMIFhtsfqBRkRAS6YDsRIVWwSJdMlWFf2zJP7XEmkt01chuiIv8TiNeasBUvQExfnEClwrDtujQtun16l0FWWM0Tt/8fyxKdienldW0KdluRJcFSqriE4A0WpoOHQaXvGelL0iAuF4CWHXICrun7Dn/8FOU04GJ5DNZvidunmUig7ZUlErbD6bV/RspTH0LiltRQg+hgQq0okQCu6r2PV+j7TrHrLks/0z0n8q+FPIuX6Ut+eY2YaVnH/twNoEYnpuqx5Oe5Oc5RxZRKtaQY7ykwrPIBUaRzo6j3Tch3XfGDYp71oxlfI+RaVcPMtMfzSpOeriyWYpza5zoaQzZPhapGJmgVc5erW2PXu0o3c4tGp1EIqiPHwg5f3M0top6U12UFFM1aG1AL+AryJCmq8W4FHHBIAFqBr7wjQ/P4W0CtM1+xL3795E96M7CAfoBZtxaHZIcyCjZaH9dwjKHjtpkfSGM2ekVEDVhTp5r7ZPXbBdQk9iCn9fvWnlAb/3dOCb5TsYcT9HuUCAw/lXalYLLU5LPao5mvtDAkM5mDp2xre+h2J57xSbokHQalQX57qAQnHTVoEpIjo7O2MrWR8968Pg2ALu3LmHrs4GuFHE4pNPP8NXX36OwYdfY70tctMi6RmB/96lOsaJ5RRNa5EW9ATW9uAMp20RS8fyY/zDQSDj7cLvCGb+QJDypxAv/v5nXn9bvILPxq7gm8ku/DLfiYtLHfhl4Sp+dT7ELytP8eNyN76bf4Avxq/wuobv5h7QKX+C72Zv4/OxLl5X8NX0PXw7/xTfLXTzb9246GpcF9y8PE/ROf4I1+7exrUr13Htaid/8rp6DVd1XdPPTlztvMDPL9tq30uXr+FixzVc4d8V4erqumKrnqcmBhGLJxvpZIEbOaVH4Ia6xQ5ubqT/jxxG/qO+naKDR76irH8MSWvIuTG7Jf4TeNlJNsDN+ISlzxR1us35GxkeRXadfKo9zM7YoFVNEgg9HdyIyMR1Gsd8JgodSSBD31KCYrz97QIOLdoiYTiu1MSwut4XuXkvSfi2wtjPL5qR6nXUMUc7/1Z+WSEqGrUahTORqRKQ1bAcDeBn1yML7SlF9Z/0docJcLYyyxTsBSodHw1DDo65caz5RmkL3jxUXmerjkGeltJZYnIJl2qNCmkfAn4PViZucd7PEUdcQna1D4dS1iUnKqU0hfHAUjVSRDYOQq76uyFW0n7RCqB2ynGCqTfjVCcCzpT2MOWrY4h2KrCxT9xHRGwbFDUOj9TE6ZIyO9XjFlC0UG2coKyGleAmUjRGqLFBLYX00cTvSQGat9Z8hhQdAZvOJZMBXtEYKW+tkKP+1iLVMBm4aUN7Ajja7p7ATamX1rL/95GGSp6d8t5JYaVW/1XTIXApz7M5xgKp8dwB5lx5rFH7K6X6z5KMjWqYFImTYlbU5KSi1XxYFOFo35IDKnwvx2MZ5XwIEc8YoiEvUum0FbNr9Z0iODJya1oCTe9eIE+y1sz0Wn/VD/FkNr2BDfcTVDznCXC0KuNXrLvpFa+ECPh3cUDDYgBPqdx3yJ6MsQyiwutSYO+49VTaoXOzsTrNdvyKLc8PdHIGaYT40DNI74hnt7CVJl9YgTYHSgZUEYNmtNR4hPytMXuXU6SDTPOZBDaCo8i4KX+un1Fx/WBjIbBV9mpJ+g8or5xnu4YtsvaR3TuTpAvk5LQDGIEdgWyN5cmoqOqGFJ1TJFtgrZ2094q2o5ianEDA57OaQ93TMvbScUohtwC//q3UowC2ZF+kYVK6S+kcS+m+o6PaVmJ0UGdr3cDrZ3cspXgMxBi4kT7nwzQ/p5GETc6D5FsyxveJ58vlCjaTbnNo1b717D7Gwiu2Jcef/A0H8/eByzTId7ES9tABKh4tQNExHwL2mRzBarGxylOkYzS0tYhqJB0rXozNejG74KbjHD5W8qA+l7JB+JYGMD87jampGT53ylJRirDKKN5/9Aw9fWO4ees2OpvgRpGbr77+Bt9+8zUGH50ObjS3tkKX7ClnUzVBleohivTGVqIxdDvn8avjBf7hvo4/+HWGVhd+H9a5hQQ0vi781dOI2ijN9NXAFVy4fgVPH3fAN3uB7/sJ3qX7cNAOzQUymPKm8IoArOvmddwi2J12+uClTng58BqXCUqu3LiCvqEBLPojWFpNIxhPI5Fru/IZ/kwhkQgjEVpCwjeMhHeQvy8isb5mUdFE1I+EfxSJ8BL8oXVMLCaw5E4gts6/qeiajkVyI0Yb6SR2CVGlcnIVGVMkXpEx8svBVhy7hRWOQ9mcMOnDFt/t7e8ik45zPtZ5qxj3PZJHPtNxIToCpVAs0CR6yYMKEhBTHDZ0qI7HUD2eUvnSk3fvP4Lb7UJNS9NV/lBrov820rwpKn02uLEwU8BC7XG6rUpNyXs9QmrqtLxEndh8WsTlf4Ms2jFHRBilAjnEMF+nlVIqgjwiDnidbdhNL2C7koEO4VOOtFrex2LUhc9Xbtn5JgrnnXNcQ2C1H6X1CSzq5G9Oqk7ZXVqca9beNEirReTVKnKi4j0pLSmwapnWVFv6H27SgG0hE+jHgRSp+4J5kNpGWsa/vF03L0vV9gpXm8KS0hACbuWaFcVQ7nK3iYhFikbRQB+U/AhTa2k5s5a8b2ap1YiWrW6Dk6YctC6Fo5X3PZqTFml1lUVFstb+UGIHcY7FPo3IQe3s7d7fSWqboi0CTWq7ONpCiIuoE+DmK4dwsyursRwqGXpxzQiVkXhF58NoDKygjBpZoeRmG7UkWErRooPNr5xFUqbKyWtu3lrVI1DXWrJKntSzVKPgXmWbtLHdRx6d0CJ1VV6b3nvSgLWTjLjqK45FiKzWiG2ipyFg3IpoKcIpoZXxUwRnZnoapXLJIjXiPc3zybHYp7LJJlexsfIQxZVfrIh3y/sj1hZvYC3YWL0lINUACs0vnSCF0zXWMsYymO8yiKeR6lpyqQiynrvY9Z1DkcA+HdMKrjaL30Z6vJSge71Gp2C1MQYtgC8dIyAmuVA0QCmSZqrjJKmdihinE0Ek6amW3Cqw/gbbnh/tUFGBrG3PN/xMG6P9jCQdm1wqStl7o5vUlo/tbzsJQAh4tvNAa1WPNsM8GTmRTlEdkfbKEnhpJxkObZipQ0m1mWa7kyIwKwCvd1lqmqQonvhPNTutyI1kWxEj8UvrvrNIp//bwaE3rmO4/xnnQiCzbTA0F3JULS3Fl5wGcCRf+rs5tEq1id91uOcmjWUagfVdq81c3ajTMFet1vHH+Rf4i+sK/i1yDT8vPMTz4V7jdZ1QPzQ4hCXHMhaXljEwPIlpeizZzcYO50ECG6UotfeJzhxzrjgxOTGJ3r4h29hUek/jnc9zjMf7Mdz7BIsLc5bO1CGprfSmIhKPHj7i9/osHXf5coetclVaWQeSdnc/xvhzypDjMSonwI1I79EYz/oOMeasYMIfQrd3DOeWH5nDrHqZ36xeoo3pxO+DqpW5gv9auYLPZ6/h74tX8SeCnb/ws+96rqDz0hUCqQ5ihZ9QD/xIgPMKntWS6fIc9YtzOYgbV67jefdzZKhISoUyBnsHcPnCZdy7cQ3hpX6qzzxsn7tTpsf025aPNpk6ukpdXaXO01UX0CAdsjP8vL6XRpzvs6Na3uIbDr5WfCr6flAxZ2O/FMS+ARqdW7eFaCyOQGyTzt7hMR2iDRpj6R06aiFs5/menXV+SIUovpHMH/2kIClbU43Q+fOglPIhFIlTt0WwX9VCgmYdahsJACuyqZWq8wtL2CmT0RS90caGJ+opDYNTRs8GNyIaot2CD8FIzsDNMYUrIyWlpMLA/xvgRs+UkZKxOqyYBzNBYKe9WY4iN3ZPArXcAjYScQr/IeaoH7WLoQxftVLFc/8Y/uq+0igw9nThgfsVsvFJhFdek5kWiVY37Hh5VZPL01KeX99do7ISoBEKNDogKFCqR32ml7NLDZMMz5lirbh/RHJ1FDrRWrpUdRJafaLoj224JW60Wgh2wPa6IWnSLbrCSRLZePL56i8/LyT9mHBtY9JXp6dDo0VQlaPHY8qjqeRUvCjvrlWjcURH4CZtSlFREU84i/VYCPlixTy+jyKNs7xsRV8EUjQGNaEq9YueXMnFZ+5bWsVDpRaPRThcbUBCHqJAsO0Hwz7L2FvNDUEOny0woBC8oj+nRqLaSNFDKXOtUniL7RTpa+3LQRAhAVG6RkXFpYRWd9AFa43/SWoTJrVBivNI9/OnonAaa9VNnEVShDJ08u6PSOkhrfZTSkaHb7Z5y+I11X7Ju9S5StrAamf30FJuutojBC2q7dFLTswh6e9Fxn2XRv08dnzfEWzc5ueLdEbkVbPTp5D6owJUeaDv8/RPI91fzKeQ9D7Htvd8I2rjeYHyZo5jffbDNC4+nRCs05k1903weUQH26gV3ahlJ9hpMusppPRfdmMVKdc9gpgfDFjlKddJfx+SoVmkAoNIeR7xekpZnEQ+vW4Asr1VmtPNrToVX+O4io8ljd1JgKu5VuGrgO1J0iowrRwNBFeRyRWOKezWr9JrKj5W3ZlSUJJXPV/vaS8F0A/NmfirlaqSPj6qR3lHf7RaUKUCjx4/xL17t+FyLphz9hYJWEpHKZomAFNrvkhkskU+luzLOJHEn/F0BbFoANlMzsbWUvhsl9o/R0DQPx/Gr/MP8ffANVycvI/bPQQaM8NY8XoQWl2lsxnBzJIfT5714eXALFYiu3ae1oLDbXuzhMNRevUlGrcSIuEQXvcOYsqRsONx1jI1zM470PfsBtxzrxAO+bG2FjOnQYdkKuUrICPn4akd8XHLCop1Sd8rfeX1uDDfdwmRxQengpvd7QP410p45VhF1+wYvly6Dx3A/NuATs3WWYU6FLMTnzqu4PxSF24sXkLPzHV0Tz3D1467lp76q7cL5150oaPjCvqedJBvf0LF9wuWF6bgWWvsJyenwcsx0flPcniU0tY5WFqu/euFS3j84DY2An0c++Mg2UgrV6WfrVCX86NyAdU8KnUoMCpnUqQ0TsmBfCFnUXbx3ZF9OyIyEsHtIfXVVplt4FSv0UMMhmNYCW9bXZl2zE/GoxZpVMq5ReJBzb02cw2FAgQtdMitkJhtUt3O0cXPZJ9kC8hve5U44qkt6tcDa5PsgJw8VWS0nq4UpQ7p1un42jm+WhKQC+CQNvNQEetT6N3ghrS1VSW6LMIZ2iGoaJOgFrhRzvwtK/O/QPIcLM3AQTjcNiWi8KCHilkKwMjyv4vYK4dtGbJSVhaipXDYpLG5MXq6Fx23DWH/Nqjzpe5gMjCCQmQA7sUBzM7NU+if4MrVq5b31nkvgVAUbk5QstB4kYzvTkU719K4y6vhg7WjZCYZQs7VZd5ihoo1n0ubAlLkSIpJoMOMZGs3TQEBFeSJFP2QwVOBlgygVhAYI1K5U6mUSyXM+PbtlOhCqYxi2oNgaA3r6S0z8PLepNgE5JRmOEYWUeGzt8LY3jk0MKDzlsJ0EbJpgsH997h5J0nza+1nGy29RuVnBood1E8xKwGflLfy4+FwBLWtE4pCYW9FbvSMVgEj7xdHyTAoBSimfp/RUd/VbwGNVgj7GLW8Sylitk/ebTBZJ0AncM3QsO7K62zsW9N6lX7qPh3kuL+3Q29620LkUjgtkhctsHpUIH4KaU6k1HWvAc7WCzS/bTVib8BT3UL58qiVnlpYmMfuzq7xutJTlVPsj4r16mUXKsUIjWYIAUcfKqt3sB97hP3kaEOZtNc7tZGW3Cq9ql2r3wLEH0Aq0kyGJrDp/tXARcZ1207+PjPdx/5rTAQKBF7LW/yHpTXURuoPEQHyTjmFsGcaITcdhHIb37Qxg9JeSf8QtuhI7Pl+oLzdsz1/5NHtUkCVJizmMvR289DO4G8r7caYJ3KKEjY2+fpYkkwLXLRSReJ3OS/ix3c9r7xVQ6rQOCBXukt8K5nVuIiPFYEV3wiwi7/teAx+LlDYTooSCUjpnRoaGQClSt/XF0WIlpaW0f2sx4qY02m+7CxBa9U9SMYVXZUDohUzVmwsfcWGtfiYg7xXjlp0f2erYIZNbVNkUMbTF99Haj2Cee8gfnU/wIXRe7g93I0nM72YmJumc+kgOFnCxLwfPX2TeD08R523Awd1/OisF729fWbQggSHOoRygR77695+hChgWb5r3r+JZy+HsDB0EzF3H+J8lw5AVopFtVtyHBS50Y6/N2/dwdWr123lkIqK9TcDfasBLPZfQvQEuDmggOSKeThjPtx3DeNzxz0DNb8jqPlt6BL+ELiMf3dfxVfLj3Fhph8vJx4jsHgRuZUfkXPcwuzSEL5zP8TvQp34dzrV519eR1fnVTy+04HV6Z+RIBjyeHyU9cY8yAFeWlrEFZ1kTn0gR0DOjjYNvUBw8/LpPWTCw2SgNvAvUKOznpSiaQHSVuRTurnpeJrukQ0ikKiXlpHIVs35bt84sZ10tmE+HcMqvfTARp3O9CFWQltwrlbIs3RGd6s4VBTfVlBRqNpIkWHVfzlCtAPxkh3kbDsrS+cLbKnWjj/rO1maQuop9YH8JKAsR1THOslxV0G9+Ej2VHxf2jqAw+nGvfv3mptdhg0AJuIbtIk7dp/kQKx5QKemWN58P7iRR7aZ34CHb0vm99siGXojO0gjojoRPfQseWmR/qx73ndfg3iTkKY8vb0sFUvdwI2Uvnn3qsgmCj2g0U3ld8zwaJ8UeQ5HHhLR60HOjQlXD/7mvNo4a8rfiXMrD+Cg55ui17cwPYp7d+/jIpleTKRj8u89eIDuF/2YW3RiI6X8Jr2T2Br2ShRwKmM9Xk0o0WNNerqpbL9H2X0R66uLNB41mxRb/t0iK3Zl4zVeYjoNlirLBdzUDy2vs9N2OfFNksGfIW+qkG1ljRMbLMEfjGA3z2fssaNoHBYqQNCqhToiGVPbBNFpB27KsCg9tkuAVssv2BLOI8P7IaT2qi5Chc01alxbLcHnq182R1R6BBXijUjqANFVP20Xx+pkaFv/VtuaDKAf8lqiHC+BOIXi38cbZlDIyK1VPm8ZMbVV45gj3+hgQXZUG4WtRGucwzC9iQVsFdewXS3SW96lkdGRDfQYMtrRuIrY+gYFZ42eyRoOpBRI4jeNoXjsXeF/AQbdp9oIGaaTfdE/NVdKXbWioNqwTakLS001N3CT4dNzTl09Jq+5vIxiPg5P/BCRjU3bWwdpenXpwQbQbLa7nWRQZURliN8F0M4iG/d0Fhsrjwjmv0fR04F01GE1Riep1U8ZacmkxkPzpb2yarubtg2Cgc9dKjiC3ZinHy8e30b/wACyOTKBdIuWhNqWEARzHMgSPbW054kVMGvH5lR0CTvVrIHo2nZjtdn7SHe06o0UiRPYaSf9W+1+i6ea1PpuC3gIuKl/AiYCx2eR/iadoNU1UvyaV0VbVDempc7SaXqmQK3Y11KgvP8kaFGBvMCVCpfV1tZ970tJ6byeSCyFJS8NAS1IY9fud5DkVI6jRZLpKFi0lbpKK12sCLlJZgPIb1t+VNlJtU2R8ynqLbfOOMuHOL/LBA1RjIcXcYfA5s5IN24OPUbfyACWHU4MD49iYGQGvQMT6B1Z5HhQl3OMh6cDePG8G7Nj3fAsveI1gImR1+h99QJpAup6TWdFuaxubXGyF9HAIoEueYvNUjpQRdza7kPpJ0VvVFSrlVP6XWBHNRw6SdvncWJ54FfEHI/oMKTZvUPkS0Usxty47enFlyu38VetvA0200/+y5aOuugmSHNNoWdpDUOLbMviCPa8v3Aiv0fFdRNTjkF87Xpg9Ub/6b2Gy8MvcfP2UwKcK3jx4CKm+m4i4NU+azvW5urWtqVduti21l5xSq91dnah43IHpgbvoaq9Zw7IOKIamUg6Xo6cggwGOptzozmqUuDk4CoSavZA4JT3EmgIoEiXid8EKsSfusT7uiwiGNtCOBJFeTNr91RKBVSzAWIkvZ9MKidFjmo7PzTJnAjqOBffoZS0KUIxthWvE8js1o2Xj+x0kyR30qGSK9m2lmwpUyGwM+9J4+nLAdy+fQsvXg1ixpmAJ1RAkG01GaITGyV/z3PuHvgG3g9u2BqCqzQi4VWsxrfehMqbBlRepA4tlBdxFFE5hWQghMC0x8oH6KEG2TI/Bw45iFEan1EXG5+uEfHxZWUn9fwKAVfFUKiUxjFv1EKsAhQuKuUIbrhe40/uy/gdAY7yoj84b/N5SgXMYnl+Dr3P7uPO9Q4LWV64eIkI/7JtdNX97AV6B6cRJlJUxEPvkFKRFyfgoH01Nt0X7FwdFaXNuTMGJDRRmiSNV01bJCs3aLvZsrFa2m17ffCnFImWxkl5tNWEaKykKPqpV7SZ1AD51x/dRE1L4FWfQI9KJ6DrPWJIhfAM9LVIxmFzyTYVlOJUTUBDGfG7VS9v5pc+lMSY8gKk7JROk6cgoCNhstohtp0AVPMa0x4nIT/xGt+h972DdL+YWBufKcWm3PMxUHgGaQ5U6Ge1KTIIJ/lJ75XXKRBGz0DPVJpH58X4KC0Bgpd41ItQOAZ3dIcAYRee6C4W/WUseIv8fM0Kz9UnGU0J+5kpwCbpHfLEFVnUfVZo1/xbizQ/Ajbabl6GX3/XihopM4EbFZhqlYf4RuDm1NRRbdOiM2uxdRqBA6RymyhvzOIg+ZoWk56dij1rb6MigWVtACfv6K1nnkJqg0Ch5Fpt1fdkHKOL9wxgZNx3sFlIva2gOA7yCA3k0bHTMnX9rsucjx0OghSvoqB0XA4LDsRDywQ2w5iZnUUlRzmxjTzJp5IX/l7bLSOXWrPNAre955Dx3Ecx6cZObhER5yssz41gLaJzmc7gN8lYK2JK0jxZZOzE7VK4kl39PI00bgI1+q54r5Wm0r+P9OIppDFRittF+6L6Dcm2AImiMJO0D/o8L37g8wVCFfkTgDnJawqQie8FIgSUpPTl3JwawWwjzVGy0CjaP6tv9nJ50W17D5kOlaMg2bc6nPYX8X5FcamL6ttpk0O1S+BZ24dEyJ81gVjVFFJ/FMsljE9P4N7IU9waeIyX2lhubBKvXvWhb2garwcmMTyxCF9sh577Lu9dxNhwH5Jrc3QqXdQnTsQCMxgdfoWNEPliy41cbBJDA6/QO7yEhZUI1rXCp1iwQ4sFbrRXkiIh2pFYu19rB3lboXbjhtXm7NKpcTsX4B46j/jyYxQySYTTcTzyDeELgpo/EsBrtde/EtT8nqDmb+6r+H7pMa7PTZG317GR3sZ8oI6l4D7W/ePY9RPcBAn8V25gZLEPX7jv4rdhghvPNdycm8PLQS9u3e0mWLmMW9c7MdL7GBHvDDYzYazHAnj+/JmBMB2RofZPTU2j59VrvHz2GKGlpziUQyCAoCi4nEuBTqWgrI6T8yHSDwEdyY/tJ8Y5lM1p/vvwQPueNVbeCTDI4VG0RFFD6UhFdSWr2piwUqB90sZ5irLuC5XzfdrSQc+ULTAbQOY+hWSTzBEg2+j3FkkHSm5kQ89yIloknSo5EUCS/ETYpukFL+7ff4Abt+5jZHwWuQT1QHkdmeIhllZLuLUwgU+dt/BH7+UPADdkzDoNZZ4PcYfLpuRMobFT2g+mkAqQqQ9sYM5S/CItWRRalCI46TGdSTaIDjpvXg7SAWY8FaSTa6hk/EitexFObFoKSEpTyviICLzq5SBt07zVftT5wtDGGjpWnuJPnstWf/OHQCf+7urCLc9TTIcW4HONwjP1CBOvb+HJw1u4dvWKofwLvK5f68LM1LjlfeVNyeNSYbNqTIr5jG3zrv1H8s4LmJlbwkr0wJSOGMc8NjJTYbNidQV1U9ryghRCbDKlajJkjI887jqVaA2zgUP0L9fRRwAugLNCpbGzQ4unaJaYm/dJUeo9AlvHxlXpLY7dwb7O2mgonvJWHbubayilPSiV2Z4PnQfRNp+nDQiVk7f0HCdSJA9PfeJP8YWUb3htnf9ko0/Zz8JIwLgm639oilmAV8BGbTytduE00nzboaAUHvHWWySPRe1t7tkhsKHI0AaVvHttH0EOWigcx1KAnmJsHxu5mu0vojFe1+GfKnzdjtOg1A0UaLWEDM5pwEACK+FTdEIruNS20+7TeEuJqK8tfi0U8lb8+AbcNNJ7uieYOESuuGu1Y61VNGQiW6WYTK1jyZ/B+MQ0poefYs3ZjUqsHwcCzSfSUlIimhe176he7QSpuWqf+iIvTjIl2ZIRl8xKEc46Y4gt3TYgn3HfQ6lIgN3WT31fikvfkay3vq9xs2gVmyUHqK7VjTKakoG9Mvb2dpDeCCG3TrBjm1xSFhQRFG/RedJqwfSak5i6g7j8PDK+Z/RiZxDz9VPxP8AtGq5nT7st1aBl+qWSzhjjeEmepOhlFORp2jJ0euZsh+qOBGRaewspktKSk3dFtjSv0gFypsQXtmM6lfgpASwjRU1q+/sEdQ0+kj5o6UmBRkUsbQPG5jtVeyNw3Ep9nSS9Wyuk9B3VQZ4EwPpd8qCr5exoPrXBptp5rNi9RQZi2DjJttLjAp+ttKE4w0BN20tEMmqqoyPwqFYqZsQkj9J7csI2oi4cKDqNBqMrIrLsWCa4eYbr49141PvclvmOT85jZNqDnv4JzHH+CqUdAv48HLP96H31HCsuJ8FKFInYKpbmp/lZDzYIBHBQxO5WBrMzs7j7ZBSvx3xweaOc/6jV3Cilo+0WlIbSpfobfa4T2bXPlOp5lNYdH+6FZ/A8wvP3Me9bxA1f39EO979d7bDVtv/juoYLricYXJ3muK9jyrVNZ4gyT37RTsZuOkbJ1bEjcFNwXsfAfA8+EbgJXcZ/OK/hscPJcdnCstOHx48b++1cu3IRA886EZ67iZWJu7h5owt37t63lV46o1Ang6vmyOMYRTFKx0UAQ46m5kc2RDr+5LzYUT00FoqqaA6VTrSsABmeAF/zH0o2Ft3IboiPFWWR3EpOdYmn5Cw3dDu/q0i/FohILiVDKqXQ+61E43RSqyRnkn8B8ZZu0WdBfk1O02k68jTSfdIzO7sEox4/Hjx4aMvC5+dn2RwnQZ8XsY0qXjoC+PviLfwmcNEibR8EbqQY9vJOehhV27FYAqbC2VS+Cm8wg1Bi3z57V1uFwKRcJbjv8zSMJDyW551DnUZSxmMlWMRayIvAagwrkW0TWE2MGZPm18xDo9IsJ+ZsiVvFDvnk4PClwUQYXa5n+AuVpDY++u1qJ/7k7cRnntu47XuBWd9rrGmXVdcrLI4/wovH2i+gy4SjZXy0Nbo8KykpeWs7/F8qNIeS7T/yPVYXHmHeGbFTSgX4xDzqs7y0jew2bToZRpGnFuKVoRewEcCREiHgsQ3+UlFMenYIbmCXwI0EqbTJB2rF1naMSquxdFhIW6HuY8wiYKGw5H6ec1O36Ii2al+Nb8Mfoge+UbbvfzDJq5Pyy03xZcrjNqMDqrkRuKEgaTzMmyQCtmXx8iraSQ1UWkXGRrlgAaSmNyiQJkEQ038oqc9S2KcaAilshWvVji2+p7Z9JCRRDo2bIEYgNJJu1F/ocxmdIOfVt1akXHPQd9YpkIeWA1ZKVMav3ZiLBBzShQOsrJYRjldovE/c0CQJtt6juZIX3fJatF9LKy2lbdK1TbyAjECIP76PGVrP6elZrEYSNMKHtgRzO+cjHybprYZx/2Fjv5yX3XexMvUYW4lR9pVj3EaKpIj/ZBRPkz0BDoFjASDxq6ItknNF+9QOGXuBgOiqCwVXp+1IHF5+YTuFy9mRwtIc6LsyuPIKxfutkLJ+Clgec0AksZIBARDV1glMyjMU6GmP+JGPtcVDJjSGsvuSbRiYC/UhvzaNqZHnNAYPcP/BI9y7d49G6w4NRzcW5qZRzdEAisc0//ZTzyc/UPlrHtQm6SO1V1E58Z76rdov9eX0WXxDwpoyBFrgIKCh77QtzLIInBYorKw4ESPg2qH7qvtlUFppJI3tEt8tZ0mOkjxc8YfaoTaeRfJo5fkqYq05bXdSxFcaa6Vs99ggpTmjVPzazsO85bZ7jQSEZQitxsbNRpHRjwpT2Vjp/9NI6Qh+r14N8l27doSHinxVoxGLRWj/pqkbIjjYoyxtFQniq5idW8GD0Rd0MgluvIPk74StsJpeWsPTFz00VnO2zQJHCKveKQz0voTOcPN4fXC7vZa21fEUOaUumxThADx5MYbHzwcwPbtoRwAp5aTl90pZKS2laLwiNqpvU6pK8qK6jZm5BfT3PMFC708YnOrEOccd/Lvvujm+f/R12vE91709mAgv0tlYx+72NuexAYyVepPukZM7599F1ENw4xO4OWfgpm/uBT5x3bFSiL8tE+z4CQK3DrGj9F0ghGcvX6PzyjXcIMAZfPorBrov4OqVS3j86B5mp8fZD7elgVeDPkScPbS/tBFaDNGKSiuaJtvRTqphkW5W+YMi6pIl8b/sqLZZIFNbBDZct7ZL5iXX4if9TTpK15Ed0dFGtrUEmUzg1yL3/JIca7WhVd9zBokX5dSIn6Ub5Pgpeig9+q5I51mkOqTR0cYhu4NDQ41zHFW/w7ZE43Fcc4zhz7TtWh39P54b7wY36mOt1tjb5YDG17O+b5voSTGss6HOCCc1uo7tMlv8HnUgoWopSjMQ77pdBk+DaaE0TgxqJvxLoRocq1tktH1LFcgjOWbQBWy217CXmbOlZb44hVuy0qRDaqRoKoaH3gF8unLDtrD+DUHOv5IB/+Dvwmfu27jnfgxfaAjl5BIysRWMjQ7i2rXrVJqPLQeqKvxkOo3tnYaV0OtVfLXhvElw8y226FkmnPewFnSguFk2xSOlpckVuBAzHeu6Tt8VCJFSkTKxkPwctvJB3r+LQfKQwI1OqVUKpbBBBqPiqe1tH4WoT031Germc/lTDKs5k4H2xg+Q2oigkM+Sqd81CSdIt8oT0LxIiPRvpbYsXcVG8ncpeBmJXFFCRkN1EtzY+SBSnmyXFKgUqoSQJMMnxS5vWu39ENK4ynieulpEH8jbUA2KPJcSgZnqm0jiJRnvGcpo+946Gkcn58gZzGJbB8cpBMuOygsWONBYt0eJtPQxTuF1BKmMg15UChHagpPWoyHkig4IFC+H9pFJJYkVOT84YDPrdtisvEx5lAqXt07Wz7KhvQPjVND3MT7rokKq0ZHYNYW+lqxi0asc9CC/dxc3btzGwOunKKwNU+cksEstrP1ilFYT78lon1bDI2DTiuoIhOuS8rZIbJsC0v4y6fAU8e0v2PL8iKBrHI7Qlil5pU/F2wLa6mPjvJ2G8Ze8C7hK9tuNsBlNjYG8Qc2P1XNxkJrSoXFRYXAum0QhPoMNz3NUPBew7f8ZCU8PFmZG8fD+XTx69JjGzGGOx4uXL+nR3UVfTzcKMToAitZYzQHHs7U6sdKYI8mhxkQ1ba36A+mURkj+JBA7ndQf8avAiZ6hORbv7u3uWeRAYFXGVSed77AvGguNkVZTyjsW706ziaqt03hr7GUslc6TAXhXG8TeuseOPGmzMTIaar+er5oSbVQ6OLaEWSLOdCaHg1YEUKRxkVxIT7RqM6R7pTsMEHJetJqz5Yi1k8ANv6uaqUxhx8ZAYEugar9Ko1NcQDXtwEY8gnA0CffqJpa9CYwStFwJd+NhchjebMH0hdOXIHCZtr2etIGheGAzE0Qy6rC6RtV1aWVhqVy2fU90hmCLUsW61WJMTs9hZGQYY2OjVrsifhDIUcRGNTaaC60+0v46jd3FZ5HPFbE0O4nnry7h3IJST3R6aRj/Y+Uavp97iYdL8/DHkqhUtMt0432yXeJxrdxV9GORczW0vIuVxTFsCdysnkOeYKZ37jn+4bpt4Oa/nTfQ73VjI3PYdCIOqWMyeD04i+s37uFKVyeuXOnC9asdeHq/E+NDL23VVyKRgnP2NZK+V6i3VjwZuOHcCJDK4TRio1T0bbqVoNSiK5w3W1TCSeG8Sm8pECA9Jr4XyBbvShe2HK1jJPnUhn3S7Yrc6H2K6ilaI536gaukBZwUmJADsBzaQSKVJdiVkv8AAWsj6QNF3gRStRGqVv8ZjjAA5iRwXUEngai2fFEK8ZKr+93gRif7JvO7yCQCbFDOJkbCJ4AjofTHd2mbOKAVfnCaAPwzJAMoQKO6Ev1sevYynDJIrZUe6pcE/IgM2ERNqFIbaw0gQG1et8O6OINHkZI6jW8BU2EHrrhf4FPXTfyZIEeRnN+oHsfbhR9WHmKaf9/aqth5QDrIT961KvCF/JeXHTbQWqGhQbdVJJFFpFeuW02ANlgrEEEmg2Mo5tNUggemdISWJRjH0ndSEioMsxoEgRwyLhlTAqyIgcZadTcrsUNs5qOo6T4yeut58q5P5TFLS/F5B/T0ydgy2mIwHXSnglRFJY4P4D9BFh0h89Mw1dlHA3AUHkUXVOx9lLoiyatVMZoVkyrao0vHblghXCOSoVSIFPz7CiRbpI3upMhVYGyM/hbxoRYZaAq6Ik8HNPq8V4ZXqZbW0RcWruW/pbB0fIZ2xbYIG0nDJP6TAZOgyqgJWK+l9mmI9hHgRFVTs+Q19ffthuh+edOu6AFmvdtYiwRxoLlW6oX3a1MynVav5ala6dE6EXtnewte24xsDtG1DYvcJDNlpJIJpAtbWPYl0f1iEHeorLWHh07zDXmG4XOOYZ7fia8rrVYzAKdVhPKi2qdcYy4FpxV3SicILMqgavzFX+09sQgl+bns+RlVz09IhmbYhh0zTpMcVkUwxNtakSV+06UxPXVexLAypgbqye8CodrwkPeKT/QdbQy3suLCwOAQRgfpwQ/dRXC6A5G5y5gautcITRMMahM8LUlVhCIeT5jH66Mh2dKeVO2CIaNgCyDIq5Q51ROp7QIVFnXmO3UJ4IiHxR8tOdU4qS8ycK37WqTxklxpTytFRtR2zaGiBhZRI+CKRCPk1X3yQQNoKlokIKDwvN4vORZvKW0lYKg5EW8KoJzO1w0S76oPit60DJRAmkCTwKSOc9GeJC/7xgwEa2WoUutHJAMoYNmUwWOktLFFdOiEWDrvBEmfKiLAOSyXCkeRwcYY1ehlF7AaTSEY20QkSSc4pQUQNfg2V3En9hSPN/rhL+YtklCu7HH+2lKvIukO1XucldpuUprdsbEq7NqJ59o1XMW4WkUnna0dinVIpGRLu3krsqOTt51yIsjw855FnJu4ir/orKbVTlu23bn8GiPOdays7lqNlJwa6ZgWP2hTV4F6zbscgWEnwd3MCCren6lEGuDmNcHN3wlufhMiuKEj3et2YT15aHpAfKJ+u6Nb6B9z4c6dB+jo6ERX5yU8e3QLAd+KHUK6sjSJ4EI3dgp8meybSDxtERnOm2o25RxqHhVpE7CRw6BLQJ5/195oityKv2S75eRKH+hSlFx67BSV1ZAXq6uh56KSBAEa6WyBJT1bAPgDSfpPDpQrXEYhSZ6SYyvb/hF1n7Kztp0BgY0cQUW4jYQXKj4k1yfR4ekmuOm0epvrdIDeCW6Ud1uOSCFXkSs1VkppQOTtSKFJ2VqhrJSU1Y+8gzQp7crmLeIIy7OuyJNYwF5p7RizS2laaodyJg9bXpJy1irwk1Le3y2iliGYSHnIkFXr/IEmRxEETYbQZ9ss7tO7SuZSmF9bwR3va3zuvok/CbmHePku4wvnbUxHnbY0N5vJmvER6pcAydNW7laXAI9WH8jLzMT9SLifQUtl93w6HfYX2wcks7GKLWp7jZ2YTIDkWPF1TRaBDColQ8AgPSNjqnz8IHlqiN2IbpRQI3CrlQI0fgeGiGXYpQhbXoVIhnuXUlgrB602Q0sM5SlOUj6ksLUjZCP8T0Y9qdA+lgRu5HlXw5YP1fwoPF2utMAN+0RSKkTAWCsC6hLC9qvt9GwZFikTKegPaZrukUGVwTgGGE8jCbyFaMmvKjJmo+QNHuzxpVQcMsYWfaDw71XZbvWrLT2id8kQaczlgceze/BSqyrUvaMVbLr/yJM6Tvqu5kQKa9lHbyxEY6wz1Qg+97bLNj7bbIsMT61tMzwJtKI4aueRLJjSd3EeKwiFo3jS/ZxGVIfiKYrxCC9fPMGDe7dx9959LDkc9n0936Iy7Jv4RiSlJkW7wvEWfxwfP9V2bRvoUhtEla09O7BT4KbiPo90eJqysW17Qul8HUVvNP8C5K10VsvgvkU7fKHmQqC+bYx1f65Sp+I9xBqNcm/vawKYe7h56655292PbuPZ45u4d/eG7XcxNvAY2bjb9sBokcZph4hDZzmp6TrSYZ/ata5wuorxaZAlP1Ys3WawWqQ2aFzEC4qMtICsftcloyD+VP8EAqV/lC6eos4W/2quFDUQ8DJgQydomyB1g4BHReCR5J6BGa3O0xJxRcQq2zL8jbowvV+ARm3Te/T+s6jFk600lmZKkRPxqNqmfyfze5heyWBy3k+D7nqzU7LqnjQe8vb1+2m0S2WrebJ6jVMmU+CfhqqSC0PFnq3IoPSxnFClIBS1M8fG+kXvezuJe4le3I49RrDoY//bFWEbmeNEHSLj2jLsp5CeL/Aho92eytNuuwI1OmZgcHDQUlrBYMCO3rlz7x7cbg8y+Swe+Abxb7YaqgP/RmBzw/OSIHMNkY0DkxelLLV5rKJpmmuR5l6fyynQvmNjyxU4Z3ux7fuJnf4RueVbeDXfg/9xE9zQYf4fgpvJsIdg6tDmTLpfvKTvekI5PH/eY6UPXV1dBGQTyGRy8LkdcM3odG6OvxUMt5Hmy4ClbBttr+ZIKUUBHdlhzSn1kfYyEpBSdE9tlYOrOZHOFCAUH6odLV45RnqWniubpEvvkjNmKSk+/wxddxZVtw8RXN9BIpm3ethGVoaM+xFBETkNSicqBa0gQ8sJVE1wOj6KG+6HtlO0dsM+z9//xUb7DFKDFoIHnFx6HBwEMagGQopshn00ZpIHpgLXdyFshaCsgJATook5+UoJDp+j9Fctv2ib1q1uHBrak8BLwFWwJ8UptCxvRcwsIRYD6lpLlRGLeOCnVIU2dhqpsm2+U2mTzAgfRG58ewopNzQ6ZPJh/zJ+Xn6Kf/dq+2wBnIs4v/KA71jj+NfNG1DKQCBHlew6/0ZFaUpVaaBzuRyq1W3kMmlsBCdQ9FzFfuAHC+FrP5BUeIGKpWTecwvgtIOSdlIrBW4EIF+Rv8Y8h0htRJGLzSG0XjoK8Ys55ZFrjESaa3kEOmgxHvVjfS3CsTrANBWvwsZ2nxl5on5b/XD23B+R5kaps1bxczsdgZuQKWl5nfJIs3l20tJSSfuGlL7aqn1kjF9so0KitmZKqkXygqWozKjw1g8h8Yjm/8xVIC1SPyRMdpq8oo3kB3nyWpGzs05wcWBtD5Dv9sscVP2tbeWIDI7apXCulFwgRsWRWLfdmbHJ/kjw3zWe2lun7EUuGYQ7to9EtoBSagkbyRTHpfE9vUMy9o6nNOSIbatTuWzEw+jv6cbtW7dxi8ZUuWiBmu7HDzA9MURlQIDfNPxSclq90IpUWcRG/Y3XkCWzlUqbFl1QKiuTydieOyrQ1e/VchGpGIG95xF2/Ofp0P1iS7GVfhFp1ZEMrEXROPVSngJTAhDqzzESmJGHKcdDfNVGh/TkspQff7SAaCQKv2MIU0Pd6H9xGy+e3MLjB7fMYD199tyMVXZ9CXXxUXNTOSMOnoysgEGZDdPBuDGCiv0tMqfANMdPEQ0b5zMGWgBQ4yOvXDytYkv9bmc7cQzVN+kf8YJ4TzpJAEeRPBWBvnjRUMByfjSmWpo8NDSI3oERLPoKWKUM+/x+q8fRxm06imOdOkXRixaYlJMiGXifiMrJE6hs1arp31oeXijXkdpsFDHLiBYrBwZW1R4j8asZL/7xLLIFHY1o1+lpBMlUBFs0wDnKfKtYWeBG4OztuqE64gS2j1LjuLH2GP5kP9UKG3saqeN2EOOJ+T1BmkcBOs2PUorSjcXipulmFe0KYEpnKw2lnZGfPn2O+w+ewOPy0HldxpeeO7aC9g90bC96HnM+QwTtB8bDKhZXRE4pKM19a18Ysb30riJwAg6jjk24Z3uwG/gR9dXzSC3fx4vF1/ib56attPp05RYWYj7akYYwaI7UXm1YtxZLQAXGqgvSvj7SB9HoGhyTT5EJD3IO2LkWaQ7oxEN1m8pISJfL2VFNTCu4ICeewGG/Ekc8z/ln++T8KQ0rvSW+Vt+ky8Tb6pcilRq3IzJdyQZq7PU8q5EkH4hXJLv/xMa9+2TmSHKfzmud8klGkWOjCM4ZG46eRkpJCqi2ahNFem4s4oVjhjI3+wD/4b1mewv9j/MqwY0M1Bm0U0ohzBEIJOhJcYBkkDUgU5xsRW8kULYRj9CjgYc3JN5sKBD+IuCTHec10UCBEooWCbnRwz/khOQ3XBwAMgoHQEhTIEAMq3dKWcng63MZIUVttMJAOUMzOuk6Qc0e1jMqbqbX1nh4A1AJJTZDq/rcFEbjBiMJoy+6j/6lGC4uvCaS7+IAXcafXR144R8jyGsoYe1oGQ6HbameQI1Cncqtq7Ld6Vw2xSbvXNGdjdA8bIv6wE8EOdoX5BJSoQlsVatHuc+TS1HbSYpCSnSENmDat4vE2ioBVZRjc2BgQSBTAiYh0e8ieTEKPQ46avTWSpj3b2PcWzfhVMW6AV1tra35aqZc3kmaG2NoAhWlnyRMTbRsZN5VA9zoXqUyVJAb30ji0EKXWWubvAR5mKb89EyBGvHNCdK8CKyo+PldY9NOUqIyrBLctik9naw/fLjC3SqU05XtZ1P85O2a5aJTm/s4lHciANSm0AU8FDXUnOheD/klz5eqFk0HtrZHIE4lgXqO1cFWlO84IOjcxWqUIJ6CVajsW/vFx4oMtKIrb5FStJKzsg8721WLnvgnOzHy8hpevXyG8YlJuAjAY4E5VNI6ruNNm1SXYaCaQy/j72b7F2hoFx0eW4o+PDxkRkBAXYZBkQdFg1TAF3ENGljf8f2IXd93SDtvIJ+MEmA3eEGeqOZXK7wEugVSZXDEp8cjDxxEKWNLrbKz7aTJpzOyn1tEiOOyFkuilFxG0vUEyaWLiM3+CtfYDawsTppzYSlhRf1M93C+mvtt6N1qSyx7AI83aJ6e0jG7FTKmgLhFIc4a4DekaJeMgtWEkC8ka5ofjZ0u6SIZqVaERTK9HCjgVe8gbt28YRuCKsIrsJhOpzA0OIAnz/vQP+HD4OiM7UgtMCoQJMDW2EB0jn1bo55h38Rw7yD9Vbeov+JJpXQVYUpoNWBkC05O9uRiFEu+IrLFxpEGx0gGSuPxLj2giInJAh3Eszz1WoW6e8mOjKk30wwtkH6aQGZ2N/E8M4Nr8R44N17RRlNPqJbvNNIu50cA7JSHNUnvEq8pKuEnWJ+Zd+LmjesW7ZND2lh5FDAQ+bKnD48fvcTA2Ai6XM/xF3+XlST8z/JNDAcc2KHCEs/KERij7hW4kc2Rc9ZyIvU+AUg5+YpUT61swr/Qg73gjzgkuEk47uHR4ksa2hv41+BFfOW8i+U49QQHRs82h5xzpm0RVoMqcL5ptUFa6ZfO5OFYmETU9cKi70f9rpHpNBcaD9kzAXVFxptlGw3iwyv0ZDmvOSoUAVvxbLsMam6kXyRu4h3pBEWmxOcCo8YnVovFOdf7BD4FcuRUWQSH77V0+seRcMBmqQxvOE99TX1HR38v78Z+lbaiec/7SKlnRUIFbBSR1jMVzbl//x6uX/wJTwbu4muCVZ3v9ZdlrZYSKjsNlRMtH+aVHopwEBqV9gIa8qw12aMEckKFVaJcY35T8G8EQAwg8KN0ls6msGiBNnxS3UNLuUghSdlszqOYCcG7tmNehlIDAi9Ck1LGMl5Cl1Iq8pY0IS2DLtKEKLws43rM429tjicPQLNJEoJViqs9aiKjK4U4z6a9nIvgm6WH+CPRvLbY/slJpksT3jbHSLtaZoggZQgEcARulJqQwpXwyKPUcQ4zM3OYmxyAe+IGssu/oKr9OZxdFkbfrNLDYx/lEZ4FgNVcgRUx6LRvD85AnuPT2L1WxkSGVgpXytWUCfsj8ClGfU3+V5hcQEGRHBkac7IlCDLsmq+DU+b8JNluxJxXoXZLI/Hh7YrIwA01gAwu51RtljcSidJTzi9idztnwFSK4kP3NxKo0fwqAtCOo84iCai86PempvRyKWiBKvLF4W6Bv2o/GwfWk1kD1OI1O+Vbh8SpFqRpMI349SLRtDdSwXKwjPmgthfYQSG1ioMKmfN9BlOelRTDToxgmuAmUcdicBfBaAFryS0qZoJz9kPzKcN6KglACXRVg6hs5pHxv0LF/T3iix2IBpapPCq27LgB4CSPZPQmCcBLhhSt8a3XMTIXw4ueIXqx90y5amt6GVqdwCtgoxTXw4ePaIDvYbL3KgorP2Hb/yty7uvYWJ3B9lblyNxonpTKkdJuee8abumAY3Ou8ZTCFi+ddKpaR4ZQOec2VcuzS0W2irznNmrBc43z24J0NMq8r53MeaGMEzRpiXm2yDGNlZFJJ2gkJgzcOFfcdiq2GXMZyg/0OsVPMmjiX10aw7NIBiO0XsTL18NW/9RagKAVU3KKQqFV9LwewP2Hz3HndiOF2Nffj76+PgM2GnuBnadPuzHF7+XS7I82TBO/indOCI/aIoAlnSfeV9rEQ96cd61jdMqBp89e4tHjZwR4fuxJSI4Rn1Umj5+l+0kK+at2RiuerFTgLPBuXj4ZSxHRD6jDKOxV0JOZxZVEPxayBJ0y1OKJVuShnWRkW/rljHa20/Z+HQ4apVv3ui1qo/FX2YAWgcgIyjBOTk7jxbPX+PXBVfxtoRN/CHfiz74OXF7sw5w/hzT1jmyL6ocU7ZYjP0t1KbvTrl/E7yobkDO56NvEmrMH+wI3wfNYX7yDu/NP8W/e67Ys+VvnA7jiYVS3GhkQ2U/p5BqZRjVAN27cxNDQELK5LG3IKnzOUWxrN/UaGyNS3wU0rFaFAiwHQcXytJuHJR/2d8rU7/vYJY9rt+gD3qNghOTxXTwrlhL4UdRRAF72XeUD+7tkLNlqFRRLl5gzLCPCQZHsqkbunyDtT1dM+eELJ+mUU3+ykcVsgnJ7ytyfQgIzchZa0U3JlcbtwqXLeHijC8NDN/GL66aBmz85LhLcZCc5Apw5DaCYScbLKqKJqA1VN5SJahIENoTu5GW2Cos1ONrEyVINzXXvMrYaVBmpucAOsusuHNJjPeRA1QocHL1LgmMh/QVUi2tUZjXz8GXQpSANQTafJW9WIUKhSz1TO9oeq1k5jWRsJDQCN826Do2JDL4m/uT3pSQENrz0eu6vjFqB2W9CHfh0+SrcwQG2k8wk4W2eTaQaimQydZSqkpcmAVLYTCHGrq6ruHX7Hu7euY3XTzox3XsRi/2/YmHsERVdkMpy3zZPkgE4jdRWAQLl/kdcdYyuHJoXodUWLWCjMdHv8iBbQqMaHS0b1+ZgElAJapMXOA7kXCkTpes+hLSPhe6Xd6cCZXnc7elHgVkJXUmAtTGgBkZDaeQ3vFgnIlZ7Fc79EKAiEraQkEl5nDU27aS+iQf1nnbAe4x0k7zAFkirhrBTTmI9vg53KENjXzPwfhQxkbK2fgs58kMJH/uvjQn9q3FMebS0dh9r8RRyyRhxooSzNchnUAvcUPHsk3cEZBZDh/RkyojEyyhUD83zVmnN0XydpFrZlj0eVNeQz+WR9PRYJKXguUSlEbBUhpGlHhdQ285zDBsfSjFrg0HJrQrzB6dX8fDRE4KZe6YgdEKzimBlZBX2dbm9mJxZwJ17BDn3bmKq7waCy6+QXPPZ8vX2HYE1TwLWBm7eJZempClHzcLuN8RnURfUOT77OxVLMXrj+1hZnsWm5yJ2fD+wr8+wWci+7eVZDRnnlca1XnYjmYhiNbyOcmoZxegoEtEVbG6WqXvIv4rUnUiFGqkv0n0Cg6r701J6M+aNPsoQ2U7A7U0+hXKbFQyMTNseHA2g8tT2LFGUaTUUsvONbly/hmf83E2jli8UbHmrAJCMnPY7UrRBBeIu7XibI78IkDVXUtYPajaP4nPJu6K/ki3x/6RnHz0jbjzufkFQ+oBg9ToePrhvuqaVmjwi88ypICjfB/u7li5XyF/t1BJ2rSpS8aZqhLQ6c7/I8T1Z99FOlr5iWzWv76nFqPDe/uwCutZ7MU152lbtn+yMnQR9gnk0LwI20i+1N0D9LNIGfloirMMxn3Y/MX0svayoTZy/z80vYIFX76vX+OLhL/iT8xJ+F+nCp+6bmAi7EU3WzHmXAylbJ50iPaoIjXigZZNEcr4EblRYvBLaxIaX4CbQADcxgpvbAje+Brj5fuUBVmIR2q26gQjJiWRdeyAp9auiZ2UBlI5aXFhCPDTN8eCL0Rxz6V8BfwGbJu1uV2hXHba7d8jvQHA1jKBnDjHfKGLxCO3DjtmGd5GGV/paCykUiFD0T2dHxZN5qksnQVIchwTBdqai5KEVxWmXIT5DOltX2/CcQQQmBMqZuAuzvl2CySrySc6tjmX4yDSXSBkSLfaZX1hExO/GyPBDfDPX2MPu34Z/IbhRcZBqZhTalaESk8oTUoeU32OTNQiaXBlR4zeOuQqqtLmc8ux2dpLu56UdEItkDIEIGdvFYBXZuBN7O3mkciWkYx4cymhuBe0ogM38OkHNgUUojuX92kgCrbSKwI0iAW/nck8hAREBG1VlN4ddbdcEKufY8jDbScy7u10joy/ZFtsCN39buYL5wDAOtSmdxkUCrEmWoaGCVlV+NBqjMfA0VncMDNh5JioQu3jxEi5c1I7HOqytA1evXMbt65fR3f0Io5SYMIXpLKOvFivlpnqZXsp+69JOxWPUNUpXaWM5pZy0xFu/D/Fv+rfmRnUABgg5rkpJ2AjIu6XR269mzJC3C+upJA9BRl68YfPLF7RvEGdeGwVOn5MH9DylJhYIaN3BHHxr26YoNO4fSoq8SfgFzNrDqWdR653iwzO9FAF229mZc6jIB43cbsGPtUSJ4LtuXtmx7yqFqYiVASHyqpQr536HxsYXLcCfOLTi3738Esdynf37AMFsAzcyNi2PKRDOoJTjGJ52oCf7pnmSvCnsrkNPdXJuiu5lIFYh2BhC1f2jbWyXWh1GtVJqzDP7u5eZx1pwwULdWkorL1/p3Na+LnPeEhxOHwJ+v9WEyLDJqCn6mEjEUSxtw0fDPPL6DsHNdVtirXN9Vtx+VKrHvXi1T4BUfXonIJXDoUiL8UubsEt/0IgfUP9kSweNurFwFpGlx7b6sOC6TL3hpkNyxsPFkxV6sDSS6wnqk/UyqmU2RhGHMvnWHDYyierAFFI3J47vF3iVnpCBtboC3ivlLT4REKYSVwRDukw8eSZ4blIqk7PojCI3dzlejRU6WQMvg9QLt7XZ4LNnliZR4XE7qRZG428pwVu3MDs5hK0CJ8yicGoX5XY7ZyBcUWalSVQvIX2olTzzngweP+vHzRvXcIOXVmqNjIxCp2a3PN0jsvGmHLDPuUyS7dROwa+sLkUpd0WTlCZ5/OQpBnufIuydwd7uu8AFny/H1iJo/NngQiPJZ/vrd/ju0fwKuuKvMJxfNrBj46+ohNIe7bLUigpJ9ygK/w4SKFMh93WCx2vXbmLZ6bZT9rUIRCuoFDkbHJ3C9Jwfj1++xid9F/BHGkEVEl92P6WR3+AcNPSI7IMyB4rWaZzlXLc7w+qOeF3O5jQvX3QTKV8P9s4ANzruZzESQXC9brwkR1rPkJMgZ1hL1VUbJEP97EUPFqdfo5JZwmFL1+oQzAplZocTflBGqZiFPxC0VbvaYdnv81gNaDDgg8/ttGODxma9CIY3sNMsqTiLBGrUR0Vs5FQoveqLVBCgUoxtZFBOewlIqDAEWq2IWdH7N7yguZVu0hh9iL7Gbgyl5JLVns2H9rCZER9KRs8w/u8g6SzVuu7X9okvdjExM4HP+y/hLxO/4m8vflLNDRsqgy2hNoanxpUCaPOspPgFVKQYLbpBgzlK2VfITorIeNeYe8421cmWD0HnHdoLp7yZpv6YR4ojsLBKRRFL2AGU+wQ2iY0EkSK9V/L2+4ygBk7t+KABlPCqTzJQbf3Q8xXCFfOKwU4lSqNj3Yu/r9ywPQr+k+BmnGCntsWOKuIh708oWuMlL3Q3QVCbtbM3lK7SvhKK5kix6QA0KYmbVDRdV67h4uVOgp7LjZNq7z2Fl9IjxSMFYBdlWcBNqQkxnVC10ksCL1p6LwCjqIxApZaH6xpgMwbJ90pHaTmuol/yMk0J8qc+k1GTApQRy26EEE+VTHjfO5Zi6Fb0Rt6VwpIn0y+ad41JbdsMsYycAIMzWLFN7Xb23mXt3iaNg7wigV2NgRnL9/CFDI+8lDMNq8Bojt6QeFseCA1rncK0vUtgI0NB/tNYtXLqvIF9zaHeivSUfeTrxvJrpZM2q3yRvA1tpmiRzXc0sEUtcLO9xnmumect45RJruPQtjhvA41N0ljIoVB+XjIXjFURXUtgLbnNOT7Aqt+L3Mo12x07s3IVuWSY48Ev1XexQ3Cjc3le0JguLXtsawT1Vbwl/tfhkSoyPTjBBAr7CvjHyUDaPGxj4SKmhh7gwcMntmrpMT1inc6s+0SSKfGa+O6D6qQsqkQjqLkQiJRXaisu57BdiltaU+nuFZcPWcreru97pNyPG7sha2WbwuMCJ22kplSpmePZLc7lvj1DexCZbrM0LHWBQullt60+KSQ91D8UJs2teFfzIgMqgCOwboBdAMeJAj016SdLWR4fqrcol82hr7/PgIWKvLW/jeoE3N4AHj56bBGb04BNi3TvOPWGwJG80ca5XRxggTACrlo5gnypcdSNHEEZSjl8qcIeFpecuP/ggdXyyFAKJClV3pqn48RnKvVKQBinl//ixUvby0vpyNal/USUWrt56yaBz0urBVL7dJ32zDrl/7BI53bTTaO8Rd5V3WPjlHA5aS1ncp/6Y27Tj2uJPvRm51GyCBnlSWNvkTXyRJPkNBwK3FhtkOTsbFL6qZu8ebnzCsHLtJ0HqOLciYkxA21aFr7gcMHtS+LuQB/+a/qSLRz5s7cTzwKjKFXorLIZihibrSN7WjqKsnIU0W2S+EBRHdWdKhIaTWwi428UFDfAzV3cIbj5q/c6fusXuHmIudUGuJHebZGK9ZU2vdzRgSvXrqLr6jV0dF3BvTvXMTHyHF6Pw/a7SafiyCeWUVwfRzo0AtfSBNxuF+1nEslkGrH1dZvr9fU4gXQK8cQGfP6AAVWBOzuN/zTjSp2kgy3XN3LUL3t29ptWGWZym1hZLcAVzqOYpFzI7tmSazkAlKW26JycUfGh9L7KPU55y3GiM6GjbZz+JOY4xsW8vnh83s8iORpKRZVKJXMGjvWJ7XAEXPj+wSX85/3v8d9DFwhu7A9UFvKkpICPFSjxo2bjtYncEHlMkYRR9leFrDIoRyChGXJWOGunnLatsQ9oEHQKaSa+gjn/ji1HLpT2+JoskhkO3tqBIeBjqZOPJH1PoXC1Q8bAyKI2NDxaHdM23LpX4OZdXn5tr46ZsB+fOG/ZTof/vtKJgeAMdhVH1LOEMKUozQPloJjhV8iQXL5PL+lAK050cuqu7fUgppNCk6JTVEfhakV1LCdMgdvSUnMylcL6Gk8JjYytjNkiHykhk2KVUCh8KGGS5618sIRQ90sAZSylRBSl0b9lrGXElL5SNGeWfOlf36FxTGItUf7wVJHmVXl/Q9bHx1IRtb1qGnWBvVqe81A3ZavajgRdgXwqhP0dNvzN1z6INJ+KsGlZuDyCd7WzFekx43PWfWq/jJfArgopZSyajVIfNO4aaxNQ6lqNodKjBzUyps13hnghh7XsIbTE1Q4eFPDR9Z4w/BFRtpRSOqThzJcPbH5lhGtadq6IwinCLX7WPAnsiUdK5KedrNPGXO0uFstI+3ux5f2RDtXPyMb4N1n1w20cEIyGvBPo73tNj3UOs56S7WUjxSyZ1veP5KWNZIRU/7Pg8CG5eBlFzxXEQg64PD700Mi9fHoLa95RtpuMR12huWkV2J4JLttJ/KRoWFNu1M59HblQCdhWARrf+cA+lhcnKV6/NPbUWZ3AdkUgmgpIwEhz2HRa1AfxiMCV+EAR5pZnbCTwrXqQ3SQqxRgWp3owNfwU2XVFCshgOoRWAEtG1tIiWklVx24phmJiAYFoyVKI712NR5LMy5tWak+H+zkcjbPd/Gt5TMy6EFwN2Yqls0grMvsJju7duwuPz8+5ag6o1Sr5bcO8wxr5qNk58ank30tvpr+vl7rlNo14o85EjszRyqiTJCuuaGzFj0qZetjlOXLGtIeINsFTfYoM45Mn3bhNnTU8PGIgYXpaS6qDZjC17F7vUHpAei4ecSMRnMV6NEhHL4e9/T1b9BGM78DLyVmLrtEQxzAVWMT9lT689IzBQ12bSdP73qYBpozuFby0HTrpXTs8JxH2zXAe5mmEs/aZ3tlu1PSZIl5KrV66dAHXbj5E/+wGAfIB5heXcffubVsOrnOlMpkscvkiHjgG8G/ODlum3UhJrWCToFGn8GtFrhxKOe8qKFZUo90R1pvF63Ia5VAK+GYJBnIBght/o6B4neDm7kIT3AQu4XvnQ8wEowgQ3AiYtkhpM4HIS5cv4/rVTty63oGurg5zgDu7uuw8LNXAKb35quc5el/ex+vnN7EwP8U+pxHmHGkxQA/BrI4fefbsqa3K07wlkxv2U6lmATuBgmMkXjfHdQZ72TlECV5XN/Ztc9pDfl7OhTnHWZo0DoRkyBxdGhHtfdTmXEhXK8IlW2S6+s3UnE61EjHCCgLhdThomwp5CryBGyqn95BAjXhQES7xW/tWMXLSZlYd+PbWL/iv69/i75OdDXCjBkmpnTQOUlxq8Awn0iIFbIN+Kgcpz6GNx4wUulxb38D6WgillBObGwtIx1asQnqG3rx9j7ItI6zN0gSaTnUsPoIk/wJIuqSwLbIgT1ApKTPIb0jtVeRJCqG1JPYk5Yt7eOxYtPNAtKnTnz0duOV+hVReUYu2DktBqOZERsmYRNEcpXAEcorsFxWk7AxvE+KUElAITbUNCk2/ePECw0MDCBGVKA/bSicJeMlYKJIlkKJNqlo6Towk4dDfdI8MsLwK/b3FVPopD1pKPsNLIUNFcpY4JPHsDrbzXuxVUmzTicn7SNI7xRuxjRLScR/KpRwBWN2MtoDGwT69NxqvukVLzlCy7yDxoxSN5qrl9Z1G6oZAnO4z/Hkq8SYBHKVdZRytyJyDXeMgkjSuihRp/BUlUXGmnmnyoJSGQEl+xmpsYjlt2sgBVupCHv4JZ0AkNlEYu93TF+it5iP0JrMco0Ort9pRx6xQkIKl9p1Cxj+tqZIDIi9WKyJQ4/MPUE0uYit4HZmVm8huBOl58QuqMVPqrbJBZZ6zTQlDsRS80So9f83FcaGz9vIjyaV4ZdpVwMpsD/KOH+mRvkRps2irE9ZXFxDzDmE7NdfYjFGrNagkT+qB95LGbD/PLkeR3lilzlBUbMdC41pQMOnegnu+AdpKngtIhOawrY3M9E6LMr8Ze8m85kzzL75vZ2vxqHYG3s25yYd+Kvw4XrzssdUVHo8L+3unRFCoP3a2imZ4AuGErcA8K11+Gm2kchgYnsLI+KQtNJAeWM+rWPyATpwY6mxSitu9PAPH1HMC1SUCajKhdIwi0VY2wL63pfMsHRjfx8iU0/rUTUOpGpNTvfR2UpRQkViBzMMD8vOehfgVSdBKFAEX6Sy1R/pKdUAqOFdER1GlR4+eWGRIdTn6jsBQX18/753C1MQYJnmpzsX2kWJT/Kvr6OkdxtAI/0bwNTwzhp7JAQxMDGFweMi+r/TZdimJqH8WPvcy/P4AP5+gQX+MxblB+H20I16fAZlW5EgATrVKSqkptXP+/I+4cuMuno/4MO/N49XrfjqRjf1jVNtSo1BmN3O45u3BH3wEN/5L+JnAw0mQEOdQr5H3pQMEbBZoq+TwKO3XnpISj8l2ycGXTpV+LZc2kVXkxsDNT4gtKC31BH/xXcNvgxfxteMBBlcicIXrlumQztYUKV35hGBSBbHd9zuwPHgRoy86cfvWTVy5cs361NGhkobL/KmofwdBzxUC4AFb1v7o4QN+dtEyAXKWr7Cf6usdzpPAnC6VSGj+IpEw39nGf7YVAO2V9M/2KoobS5aKUkG+pXNVA6Ud2uVQqM5SMqt7T4AbBQnkFNrqL371vbqA/FsruqAzwLTtRrXEQf9AcCNeU4BAEUXVsrWDd/Ha8Nw4Prt/Hv/x8Dt809PRADcyCopo6NC29sapiFhL3ZQKaZ1xNMDfVch2siBXilxKQAdcOoIVy5kH17JEqzs0dvWG4iLKlfLUTzNaJ57xz5BWlqg9qi0xhC3h14QofHaK4VGRrt4vT/i0icjl9/Fw0YH/dF7HHwlu/hDUAZs3MBl1YHePA3IaCVDJoEhZEOCorkVCGEkfNg4ga5ImQGhadQ0+embjo6P0utI2xhIqS5e1GWgp55NNVFGhGVyliJSP39FF7tLvOtBMYX8qL3l4LQCjQkiNe2aTDy9zbLb5wnZGbyN9Q197H5PqHnmOsUwNoWjWKt89NNoCakql8A6OBzsl0KcN1D6S9HxFGiQ47Z7TSVI7BaZkFN+klc4gM6psS5mASwBHhaj0JKQrBbQFvuWRqVBQ6Rs7SsHqHZZwuOnAesSLSFLnyxAFyMBamu7tgRIgEbBUiPuIxwm0c8kIlgJliwRs7/EmpbakYKygju96L/FdtlfPsi2D3t+rUkfNohp8iDX3GLL0Sq2oWJEIGS87Y+oA9Z0ogc8KFjwZemgJHKr+hO8TMBCgUZ5dxte7vs/rAEEalsxyB7Irl5CMrlDWxXP0rNnnutIEkjEt/+c76hxPec/VKsHsSU/F+kSeU0hbBlVbpdf4QvKe5GI9d0hZ1GZpdYu6SEEK9MXSu4j5xuwcKe2rk/Y8QS46gX16mMbripgJEB5sm0IVjyi61T4VmoOWg5BNrVt0sVyIY2JqBrduq36oDx7KokL5KqhtyAqv3ST1rAuZdBqpYs0iNm2PfS+Vtw5pxCoEkhUk89qcr6HrFAF4X62gQEltp8hp87G9nL9W+k48a16zwA2ta5PkKC6vlvDs1ah5+UODgxb9eSdJ7k1PUS61meI7SABHURmtOupW9OD5Qwz03MOTR/cIcBqrwRThUcSnFSGYnJjEzNQE4rHIEQhRUfOr3iHMLHiw5FAUfwmDjnFMLs5gbnkBQwQ4qWQa21ubCPnmMDfVKHAX6BkZ6qeeHOK7pizdL72qdsmL1/tVhK1ok07+VmHui54+PHw2jGevx2yl3+XLl2xlmqJZwvT+jTC+d923qPwfPJdwYeIRFt1rZj+UJhZokTMvfanIcfvChhaQ1nEZithI/+lvFYIbS0sJ3ATPY3X2Ojpm7uFPvqv4HcHNN0uP8GppDfP8nnhVek1Oqo4IkqG+cLEDrx93IL3wE8IzV9Hb040HDx7j3t07uHnjKkEOQQ1BTgf7cqXzEm7fVOpKYPMeHj5+yv4O4smrGQyMLdlu1Ndv3DFA1AJHV65exQJt2k5zXyqL2vy/tP2Fe2NJkj0M9z/87Q50D+/MTs80c1EXGYqZ7DIzM4lZlmWxbEmWzHC+c0KSS+V21dTMb994Wm1bJd2bNzPgBGSkeEkRY5PHQ+wV/IgSrCYytB1FgRs+vHYWWqqQ/GfRw3eAG86J8EN9nt5HR3TytnJh+INxzjF10PaHgxvpGYHveuSwEcTnUlk86X2FvwxfwR9mruK7l7WDMzVART7qBcN1ErhRvYZqOupRG6WmVKzaWFMoRSIvXowgAyNFJWHWAhb5OTmT0h1q6qUiSqVUFHn4vyCBKjGhUiFmBJWbtZ1bnHGqJU14Ywhevyvt08i0jbS3c4KpYAhfOh7idwEKQKgFv/XdxPPgEMGbttxVn1UI/hd2TYqDxvKkEkViPY5IjAJLz7FO8oTkaagXTtDvxdToAD29HHwcar11eZV4YYUBlV5TvYiMn5hN3qrtHpDB5YKI8axugIuiuoH6SykYGQDzrKsdamU0kpvHOBboq1BRWgj+lyRekMFrjDq8i/T8igyWC2nkkzT86R3baiwga4wnwCUF/QGMe5ZkVEwRUGjeNxY1s1tLV2z77/ZO1XD+S9JnNLc2h04z0FrP6g4m8bfqavg5zZEZmBA/s4XMmg+B1U2UK2RkgQftwDrLA3xDz75RPqECrG793CPCOSYYyMYdcEUrZpTM0CtdorV4TwfWX5D4gUppZ1u7bFLIB3vp1D9CJuakTKr3Az9jdS00XpZOLGInuwhfMEzgtot0ImypICmH1fQ+3JEiZn3bmHTvwB/NYYPv5xNeFAhsBHB0urNFmFSY31gbpJ8cx0ElAz+9dPVoyZCvbd1VHL2X5q29KCYX+Vqq7pI0p8NlfYRK5JlY9sh0hACg5l/OkeRz/5DzthZDnB6veutsey8j5XqOUmIWxwKVmjcZe66Pdm5a0ad0V3VkRtJPBpYIbnQCvjX743fW42tWGK0ohNJHMoxKyUSjq9jIJVFOL2B/U3UjWqR/n+SVyzvXmAT0rXaDNkG8/O7I4lniRVQvVK5FoGVkrN7Bw3l/My6dqzQ2H6OB6yC4uWvgRtGA03C9oj5KKezEyAprSCXWkIz5CIh5TUW336EDqvRGjnSmkzZN6Lu5yDCCzlEEAn7jP0WnVICsl3hgZmbWDi5Nxv0Eu1xQUiQSpsc9gulZNdMjmJkcQVtfB/onhjE+M0lwM0zQQt452sDm+hQWpvqtlYadju1awPL8JEHTuHUdFrARjykyJGCjeypto1S/aoMWHCG001A136qm/1tami2NobSMutIPhebwN9ct/CbShD8t3sD1zsdYWI5alFjOjeycHE1F+GXH6kZbL9sezn8TT9UdLvFcsbiJjLcd+wQ3J4FL8E4149LUXXwSaMXH/hv4efk1Jrxpc8LVj01OryO6jcHxJdy/d9+iLi8fN2O6+wYG2lvx5DFBzX1Fye7i1q0W3GxqtshZV/sDTAw8xsRIL0YmFrn2YTosGcx6tjDq3CcoO7bTBF73TKC1tbUKivhqbb2F/pEFjn+vWosmp0z6wXbNVtdZpSIJAtJQNIVyjgBGx/PIgZEtUQZEOtNsjwD2G5sme6/WEuv5A37kDc+8i3b2jrCWyGPBW4SH+nFni5P8geBGpLU3HdNAOkdvfnYOP3S04BPXDfyONvuz/hv4SIpFn5VhFQhp/J4WVJ6H6msEakZqwEZ/6/36Z/U5Lbg8FBlSKRwpFv3U80qoZTSlvGwrHP/tQ4znh5Ddm/MjxlHY94QLdqLCZu0Y4VhU7KgUTf1+GosUjc4H0Xe1OPL+6uBHB2otrLktWvMx0f3v/S34m6MVHYFRGiwKOZ9T9SsCg/r++XTCCd/Gbt6L47KiJFVJqIdRs7lNeFZm4Bh7gPXwLFyBNaylGr1HSpQUmRT5KYCpgxYynphMURoBOXnneul3GTUpQmvQpXogGc8IlUz1RGILsaq/hXYMnUnZibRWAn3yWs5G5t5LCnEW5nCwk7b50fruKASvXgwCYodCCh9OmgV53eI11RrVl+YXRCO6W1pDMEwvIJrA7qYE731faCR+SB5xHRzul4x3BfB9FDrxSHGbgqSicT0DFcImAZw/kjdjWY3ccFJ1HUUoZOw1DwKUNChHXJ90JkUwU0QgXqGxDvK7SUQyard/gKNiAAcbBAfqKfHvkEAuQcXGVgU+TnTG34+DdTX8UjqCc66X7Wog38i4kJdKyRUs+ouW417PlhGLReEObSCwVrH0Szy5iVBC4CZrJ30rPL268gol52Xk/G3YyMTJNxR6zUN914rmjmCnUkhgdHTMillVxHi0x/crnDOd8RYcxET/I8yOtaFohYkEuxbxWcFhfgEHJXX/fpvRhKNU/B5Y34dzZQl5R7Odtp91P7SeQsdbdK/F3+Qp6SzxtZwVA4w1klyKj8WHipaosNXmTTuOykk+f8xqFZQeVsheQOfVqzYM9HVjcqgNzqUpZNJpaKvuf0LSNdJ14iHtahTAET+/W1+8g+TgiD8VabFoi3jujRFYzx+hd8yDh4+e4f7du1afoejJJgGqGS1zLhY4mCVsrs1gqK8d3e1PLPWjtPG5JPBUB1PSMY29ngS6CMa1Zf94r4BSaYsgI2jzqBSI6iHm5uaxMD9HUDKDdDJo0epQKIzh4VHMENgsLzvRq9qennYMzY9hZHIUQ0MENwmu6W4A6eg4+ns7+RwzWI1GEA+vwLs8ge6uDgM0Il1TO6MsUjQ5aYZcGzcEuDxkhu5RL643P8Dly5csxaNo+QmNW664gbvebjvx++NIC/46dBW3nt5HwB82MKP6RO1+ki2RfjcnmO8bYOVPgR5FKRqj69KZAsVZz1PrSH/kv4ylqRZ8P3MHvw224hM6xk3Lg5jzZbBCL3bF5cXyitNaBtx7WD3UU6mkW7dacau1BU3NLbh95z7uP3xkG1EEfp697EbP6AqWnX6EIxGEYpsIJw8tAmTbtzneOY5NdbGT3hP0jjgsitVSAzdKTY1MLkFFw5KXig74lV05IlPWiU6wivb94QziiSzZgA9cj9TUwYzpHjJ0LYUuc2UZmQidIupGc7z+hXO5T6OcSSew5M1hIXxUKygmj39AQfF5pOhghI5bW2c7vhm5ZcDmd6FWXJxtxUdSJO8TOtkJARkVDCn0r6iFlIY8pTogEMhRQayMopSTmEGoV+kCGQx9R0yhdJBqMlQr8n9FYi7dWwuc3ti3ZoD5NL3kwqEtvO6pBag/owCXnkPKR2BOTCxgpnGKDon2hiPz+LOrxc6Z+tR9G6/cQ4im18wz1rZjKS0DbrXnP5/4j1LkAhg0fCoyVkhNDaWSqSxcc31Izl3Epvsm1pYfYs0ziEIuhcNdLnId1ChSoxSCDImMp0CCKZv33rhK+pzt6KFyo5eWKRxYseZ2UQxKZjpn94GKVxUF03z+W4rY6lKWTfGVKsemHJL5QxpwggZ5iB+UcqmSeElekSInUi4CS+fX3BzTdiexFvXDFc4jm03jSDuiLFVU+0iNdE2rTTo7DH1Oc2vRLo5VQsv3xC+KMFpN2B6ZV8+2MY1cwgtnRHUrO1Tw9HxkAARmrKEW10vvGRjltUpOHPK6OrhwObzH1y6mfMdw08uJrpewFlvFejJPPpInUh2Obn5MRbK3s40KPZzDM8+h+oiqB+9GgQBrLeRGKdiOEx0vss9FEyn1VvuMpTD2UjjYdCJM8KJwu14LoSPzHrd3D7k0fBZ68Do+I5vLwhtOYMZfwcLCIjac17Hrv4KMrwO5pJ/OFflyl4uriEAtknOwswGP10ewMInUephKkxqW83VYjhk4efToMV61vybPUyFUB0h+4bgEUMSbMtoNxcECs6o7S2wcIxLyIe9qxa73R0tNbZU27DMWXSTLSVFLvgVkJMt1UmpOa6dI3GlaUPfY4pzwdXSgHRdbBuzkbCiPr9SFgI52OmnMqiFR/ypFJ9Qg7TzSugnIKOokfaD0r/7WGKWX9Bza5WiO0Bne0+fE5/Kk+XGjsx6pyY2cGRkY8XU9IluLnik6OOvKYnhs3gqKtVNKEZRMlg8vYKTPKv1AWc+lYxgeHODn+hCJRKnvzgyoFm2z70j/6FBbRY3ObsEWn9HT1u5BRW3UtFSpFdXgKI2kbeUz9KInxwbhdUzbtmVtU56YGMc0P7u45MLg8Bh6pwYwsjhmkZvRkQE7cR47XO9MxJqg6jqKykxNDNi2+JHhIcTWyHsk7djSTiAVEQvUKAUzNTWJYrGAaHQN/QNjuNnUguvXr6Gzs8t2sQrreRIhfOd+bMct/CHQgk+fXUALQcWiI2y2og6UxTeKvEmPic/Ek0pZ6W+tdSOp+HwjG8eG5zGOgj/hwPszZiZu4+u5u7QfLbYb6+ZUL7r6ZzjWNuuc/PDBXUs3KarURHCj4mHV0jy+14TeV82YGuuHyxOwIn4Bs9W1tPVFm6dOkmMtvlKhtnhMsiD7qmihouYT3iP0EQjd5X0EbDQ34mnVK2kXczB5gCAdQQEy7dpsJG2gWM/u0b6foCJmlrwoLVpPQ4kH5TSJT8i1qikNJ/ewGvJiP0UdJD1Z403JwHk2xA5V3Vgn0MtQzxwgk6JT1sDTIomBZLguDpILRezOI2VDnAsr6BkbwE+Ox/iYcy7w+mj5Nj4S6DhVAGdIF5cACqQkqWx2yxvYKWcRJAI8awAVHdEOHV1LkRABIOXBNfkSbjU7UhW6cpsCFu8Y679NGoMWW6mE4FrZPPhATFtCax1fufCNclz1zKtj0POJMYTYpZxEmqwXviH8zlOtpv/O+ZDPQkXM++jzigbJUP5LMiMjD5YG76hMxHpgjKqwrbZtTg8+xcbKJRwGfsSh73vy0WUkPN0ork/TQGixNcDatf5TknKsAZztUoLPfmLbbY0JzyBlrZkE+v2Fue8ge1ZaTYImCYiaJHrXDgnm1lCit3Re8bLm8py3T70krY/WSsV7WqPGz+q7O0Q86wSLDn+OSunIGtuhqFQMkcmZ6+p56tf8JfHD9QiOhVx3DNwoaiTesUvt54h7IojEi1iJaAs1n7cWCdCWax11cKQu3EqFnkZv9HuWiriCTbVGII+O0atyBHL0SKOIJSvmeZU576fD3cujlIsguprCOge8t39mIaRkxFM0dtvlTWxGRwk+mlCKdKNcylfnSJ5TrS7HQKdAyJaTsrhruzsUSZDht/C01k1RRf3kKFTAWsksUJmuYtG1iujSMxyQNyvey0h6O5AJ8358XgPtOhh1O2LpG+1y2tzMY79IAadhPN7lmqwnCBqGzPtU6kdN1LRup6R7WmRBIJG8c7RtOkE1cTIgBrZWF1D2Xse+/ydkfa8M3KiHluZS66PaKP2u2od9opsjXkBKUB3V9YxyWhp127GaklmYvSbsJBUlqk5FtSNyPJSiqncMroKcHiTi9HQbDIGeQ3pNxaQyiBqDGUNOu+4ph1E6TwZRjpRkq05aIz2fZESfVQq4ztvSPYq6KGJkQKcehTPgTWaUzGrHnzxq8oLGEEzoQMJtpNIZ26KvqJSlwgVszbng96kHVG+htKE2NWiLeWMTRgP1ilAqnS85kEOl+yrqc9ajlhHiZ07IYwIZOrdLvVq0G1RAp7OzA909fVhcmEU+sUgWXEMwFOS8jmFooBs9PQN41dGD9v4OvO5pR+9gL7/fjWSU/HpUst1kOrG7GpmZtijOzOQglpYWbLeT5kXeunagCoxevXrVIm8rDifW4gl4uIYvXjyzNN2rtteYnFnGVnkX+3t7GAzN4K/uakrqryst+ObuJdy4fguDUyFbRznssgWK0MhGCNRIZyhTocaX55VSnAU3+wQ30wQ3X80T3ERa8CdfKy703ENL8y20NrdYrdLg8Ai6+8fxpG0E95/2EWDdJxBpweDrG0gsXkGazsTmRpoAlOtfI+lFtVZRO5Z6m4xGOyTwLN096TlC/8gKn5/gpqkKbnS8xyqdqWPK+Fa5gEg0Dj9tpPSqnPo6J+ineFonBOhomRNFVGr8YySgK/6Q082rVch/gVgZyTVOjul/yv5OyoCXHI7zduTq0NokFeyct8K5PkQxp+9S7568Uc4ah2RasrFN4VmPxywwIBt6lg6oI5Nc9wH3FD7z3KfNbsKfPc3oWr6Lj1RT8y5jJkMuRCtvL6WVV+ohN8vJScK3RuEyl7rap0WfU0RDURkpFhVciWH0vqI1En4JvLoLS6lLMP9fqT4JUnR2/tV6AeFVevGFY3tf92iUYf2uMWnx6gpHytS2W/N9XTCRT+Oa6yV+468ev3Bp+RWVEAf9QaSbcU4IZk62ozjMTVNvrFIAjmy3idfjxujoKCanZjDY0wbn1AvEHG0oem/jMHjBtvMmHU8IQMil/1ckpazUFI3O0W4WxyUupiIVta7NItURCZhqzRrD+/8W1UPg+xs2t+HUCRb9FfjJJ9t7DYtQIwlVfdeXwGf9E+I5gVKxmwRNaUx5JXUh0RpK4YSSh3CvbmM9d2g1LRYxkYDVvYwaiTcFbKSsGlOpel/3PQXoB5JGGlquW3rzqNrTiW/V77vFZ5LiMwDPMSraUS7RoMTTSGQrvFbtwrZ7Tt42La8MEkn3UkpwOVRBNr6Mw5LfDNhbng2N/RFBbZRe0EqgYGH6wxK1bGP68BTc+HG4W6QszmM/2ILA3Cu4wjkUqVRsFGYEBUKkkbnWFR+f6QAjxMx2gKoOMFXNjwq+5dkrzanD96znTASHBBy5dABrgVlsOFtx4P8ROwQ4OlNKEZRKchxbmWXEY4Fqa/tkytIUtgbkNTUT1K4YGR159XNzsygUi2aYzGDXSb/LC9S802Cf1Go0RAIr2UQAm7572CG40bEPa7yfP3Fk/FGNyp7YkSRSsL7Quh1CGF1d4+9xzkcBidweDUD1fgI96fUIFTG9zL0d6PwmNdjbJjDTjiatkX5u8X2dH6c0y92799H26hlW/RNWR2dpPpL4RgXncqq0rnLsNB7pIek51W+IfwQmZYjq+lV1ZEpzKDogWZM+lINc50ltb52ZmYbPo9O7qzuWLEUtQFNPRwm4am0JnAVQ7Hq8p5yz+nWMFF2zyA35RVGcd5FAkD63oSgajYH4TTpDEVc1bDs4Y9Fl4KQ/dpK2nnkCQ0W+VNcicKPCYu2mml+cx2ZyEUcE4v6AB0Mj4xgcGkZnzyDaOvvxovs1nve3o2e0B53dvfAFYtiu7CHO9ZscneAceOEib01PDsO9PILJ8QHb8aTUvki7wrTF+6effkRnx2ssOvxweqPmPGorvZomjo7PY8aRRLlCh6RUwH1fL736JjtL6ifq2c6RHvJnL7rGItQzJwZidFix1k56STpKgEHREs2zeOQsNYKbY+rwA98VTE604Iv52wQ3rXbS+IXXN3GfvPSqcwKTy3G4o2UsBHYw4ytjciWJ56+60dTUgp5XrdWjevzXkQ10WhZib09b/1VndGxgJ1s85jiPscgx2o5LjlGktdffY+4jvB5YsbSUankEbuRcpNKyYfzQThS7Gy7EM+rZVdVn0rN1XSQeVY86AeZCOkhHhReta2eLcpMnBHxxZDuO/bEdrKfLVE0l7G0GLNIpfpS+FXhqFHeRaiQL2TU4A1k6BQf8PYBcbBqZZJTgNY9cNms1qQ7++7QzjdkFJ9pevjR5lFxqx1T9lSPYFT8oInfD225r+6tgE75y3cUi//7o7Fa3RpLNkKA6Y2SOPH/JT+GkHKRSyMMRLCGXWcfebonCfYiV8B5fOwgl9PsBHPzbzUVQMZ0eVt6KZFVFyvr9bFT0PyHl0zWJuodn7QSe1V3elwakREY4M6kCwUKSihzJ2IlR9RFFpeRhyfAd80tLMQ8+oxJXSur33pu4uzRE5blFJaT0wZmLksRUQtDaUbK/V8Te1hq20k5kY/NUxiGsZXaRpD7IFY/g8UcxNT1rSmx5xYGewVnMLPmx5pukPWwm8v+BzN2MTNxL4PiORXkPaSznCaApOoW21Yk6P8EFoIWjMdXnpXiV+lHI1QrKa1/5t6nuVUr58sJa59XkHlzRw3MjJgIxUu7iDYFh1T6JJGTiSR1OGU9tYSVEYdgyNGH/Lh5azx3ZuUyqObBwv4rRrIickqqHqpF4TFEYy53zI3We09TqfQFdrb88EKUNj81LnqeSLRkgFxDQ9zSn2t1T98z1PDImIf6u9KsAoc17PQIkYy2gJ8/5sGT3DaWOrWhVPSUMSJ2d6eNt2rFlBEIx3uME+9scnBrJKcWk9bPPcKD1PLjAacmF/dVn8My0YWQ+TqehaqRtd5JqrjamcKQu4IUcXKvH1nRM1z7UDgWlHvTS5zRmGUxFDNUt1hq8OVDZ8CIdnkHWdc+OQNjzX8D6Uguc8/0YGR3Dq/YO20XjpiFSLUs1IphDiUBGxk7hcNVESAGpc7kBKEW8DFjXn58/bVsq50zzT8MqnCh5XE2W4JzthHPoRyz2/YCxodcEfjlTquKGYnkfM4t+jE4u0XCOYWJyymo7BofHMTIxC6/PbzsszAhTZ83OTmNhfhahsLq7rtjYPG6PRdJ2Kly7E80zHaPSFnr7Bqwr89z8DCqbVBCKVGmuDrbMoMmJkwGU7qzLkfhCwF7jE9jRzju9xGPiF0V4xEMCRfWdNm+IQCUewuhgN3q6Oq1OxfrcCFDZ3HDeRIe8kKJyip5Rhrd5f/Gg9KCueUoCKAKtWtuzAOWUOHCL0HDtVXhcXxOlDcW75wEjK2jnNQmuFGVRV3brw9LdbeBGaT6lk5R6WpwZRDE9j9WwAxPT85ikQE0uKyURx6h7Ac8cfWib6MLTrna8Xp7AWHgRXRN96BzqJU95MD7G90b6sR6dhM9V3YmlCKAKprVjRrUkVy5fJgBtw8DILPoGp9FOntQhsHIkJ2acmPcWsMXHj2bWcNH11BzWT6jXnwQHsbqmFNgSXo/FLGWsXauyBRbZ5PSpXtM6EHNu32UjxQubuXUUfI9xErqAiucKBsaa8OlCK34TbbE+ac39LzA64cTYShnjFF3dR5G7Aqd5c2sf0zNztvX7yeMHCM09xm7gZ2w6L8I/8wDLi1M2F4r6+3zV18KyF72TBOCzOfhi2wQkRyYPcggXgkdo71/B7Tt3baeUwI3WRlvtyQjVNaVDc3Cwa58X76hPjYFjfkJFwcWtMiIxgpRwlg5oQ6sHlTII2IpnTo5MBnzxI87XMeX1EBFOnDdSoF6uBhdszurfrRMd/0rOC28ogQlHBl09XXj84CYePbwHHdRbbzfQcvshbrQ8xJWrN/DD99/j559/th2B6hOnzyhq9/TRYzx7+RzXJp/gz36dKHATn7ibcM/Thcz6HD4yL5QDaLAJp2RghEKrQt0jVe6rxwaR/s7+CdyRHTi8a/BTinXg5ep6EUlyQyJLbzoe48X9yG1WLEqiyZOn87YwfxhpWDJg+m7jEPWejLI8e/2UwvCtH3Bys3CH8kTcexYe1m6tevhYwEZgrR41kkHV9xVx0gaDjeImHrh7CWqarTvx5647mAq5EFo/5HcPkd3cs3SIwt5qWFfvJryWPcFqahdr62kasAiCoVUEVnMc04EpOaF/K1bzFDE86aByDRlCdXvDmFvyWBGed/oJyvSODwKXkPE+RSrmovLY/gVvvIu0flKqCtufO88KJ8uYUVHqQD4ZeI1d6cN6mFPr/R+Tahqk/GWMa0AkUziyE4plhGQ0GskMAscrr1fASoBGIEDGOZ7jfK6l6bl7rFgtRSRypF4fJPPAOVh3pMx1FVNw4eR5SuE2Rjl4HQlsdfcTH5u/i9e15rHsMcGL8s/HBD7HnINjemYnSOc2UUyt4GA7ZdENpWzlxSnCpOtpjApZi2cU8ZSxOt3eWz9BWVt4tXVSkREBnEoQhwS+oeQ+1qI+2nUpBg7kLFHotaNIdQW6j/jr1OgLcGhOtUBWLK702S6Oirxe9CHyjhtYWZhCKrdTA7f8n1INO6vYreSsC7iiCPJMy1sSCl5TcyYwJuAk3lDkzYDZAsfhxub6PJKhKSTWo0hE3ch4nmGPvJld/hl9r+/j+cvXBDij8Pn91aiMilClH46pH2j0JqemDNwoXSHv02o1BK43pqp8cljTpkb8xQyxwGDFnmGT3vaiJ4UXr7rQ/uQahl9+h66nlzAxPootFXSTdnkf/T0w0MdXv51gPtDfb43Merq7CF4mLHWiqKlqNNTsbHiwD0OD/TSCr/Hy5QtMjPbDszKBjfhyNWW1E8FmOoz+3m4a7dcWCbJdIAcaP+dNxkHRjjN0+ig1knwJoEkvib9lNFUXKDmT4fwFnexjO+fBemgBjiU1wvPj6JA8L17RPS3NyHXSumqnnubrmIaHX5XcKxJkkXNOdVWX838CInI43nV0geSlIc11Svq8nlU8cUZuT4tK+RlFvQTClCJS/ZLSeyr21ZzH15OIRUOoZBewlXVazZXaKETWSyht0uveymBy3YH7Cx24MPcI//Te5esevnM9whXPC9x3dOPFEIHt8jx9gRWc7CZRKhWNt3R9bQNXIa56+8ypsdvEPF62D9hOuOhqFAG/D/MrHFtsH/nSPsaiC/jUfQe/Cl3HX9wtGIpVT2Afm1jE6GLC9LQBUNoHRWkk85Jzvd4CjWdIc13cSCDrfozM4iU4hq7hflcz/rYkcNOMv67cwr2pWUy79qwBq85usnRQzdHS/Kpf0MMHNNoPH2NhsheuiVsYefUdHrZ+g2s/X8DPV6/aVvfq6yqu83XtRjOuNj/G/We9mJhzmiNgJ8LTye8ZqR7GWe+BozosAXZOYlV3mI6urrf4VOPZovNuQFa7pEpL2Mk7uVZFA3Zyek2v7HFyjC+oGMlf+ZL0aDWSqp41AXp+mwSRakPyTqKzd1D0IpGMoa13Ft98dwGff/YZvvjiC3t9/fXX+Oabb/DVV1/iyy8+x9dffWV/f/nll/j888/tpz6n37/4J//++kv8T8cFi8b9JtCEi45ncMV9ONparXUo/pckAVOonRPDCRA4cMdOMOEm6vTuI7B+hB2+qVehVKaQLvIBnBTOHTMm8tC1ja4OKv4dkick71nXMZkliTGUqpDSELqWUZTC0GGWO1tJrK/64PJFLLTliW4RmByY4MtoqEW0lIEWVKBLhwkWpDO4yvMEFP9w3iGwacLvfDfQ7OiEmyBFRbbzoWN4Vvd4rX1E00dUWtUwpuYhTK9c/V6SuV0k+MoUT8ybV72SDKqUnITEQ0OqivnRyXlrUpVNJ+lhuMwDfvroLub6b9J4XEHZcxF59y1kVpeqhuEDSJGHRO4AsfQen4U3l7I6i1hVg8HX4eGxCbOiE2LM/2gnx1kydEUkIeGh0pWS1VEF7mAalQJvpGjCO0gpQUVwBBQkRAka6UA4bh1lk/kygqsFKk0ZlCMc7m5QKa0jsLbNz/PDigZszvInL9BoYvirPGld17u2h/D6FoW1glCsgGCEyii1ZsXVhfwaIjRg4ShfkSj8wZgdT6HtyOIpgT+9BMTsehR2RQpV7yHAJJAt/tOJtwYeLSpWG4OaOxYWsb9DJbFG8Bvx49DOazuHaNSx5UA+R4fBjnjge8p1K1VgBoqTJJLBETDhfJY316inCDr8NxB3vEY6neJYGuaAJB4UuFO9W7ak3V8cuMbZUMB3SjLaewmUU8uYHO1CR9szeuYOGpVtiyZu0jhU3BfgGr2BualhrMbUkp/fEfDaiRFsqTHeNseRsToMgZv5+QXsVDg3dQCq5mAWKSBwa+TPOriy3jycusq2HdzZ3TuK6eEnWJ27BM/wD+h6dcsiRUr1agvo3OyMRYlUzKrdM9Wi1glLlSiCIEOol0BWd0+3gZuJsWGOb4Bgpx0Lc+Nwr0zCuzyGcpoAoriMg8wMYp4+eJ2TUJfxU5LHqrmrr8UHkCLISsPPkGcU9auCz3OI6ylwdVTyY2/TR+wQIK4Rz/MLFplUZI2gUPJ1NtJCkj7TIbsC5NKVRgKvMkaa60bZqNM2hUMAXCD6lPg5GS+rXzvDq9b3iffXq9ZH64DA3dKN7yKCMO3MkXxIpnbVQNQK0zPmTPaGZvCD5yn+SIfyt9S5OqVbxyL83tOE752PMeAfo6M3SXbV81apSDCtaITAjdZYDQijyTJ6RpcxMT1r50g5Vpbp6OasMV8ss4l7vm783kenNXiD93sCDwGs+rpMzSzCEcxXo69cK6VppDNkF9TM03ZrvufxBOaCATfGeh7i9eMbuNfagovPWwlqWvHbyE38feUensy7sUT7oQjeeTZQ6VFFv+7cuWs1Oc1N1/HttzToX31NQ1416mdfX375Ob76sgoGfrz4M152jmM5VKZhB8YW1/Ho6Ss03VTzvyZLFebyvPkJH1I7ZStkxhq4EYlHpUu3i0li+KVqge9BFttUHrIPAs7p4jF5srqWdd1RoJJyhcvUL3RG6TDqAGyL3p6zWeWUJN/bLuyWwhYd/eqrb/iMn+O7774jILtrR4doLhRxunz5skVq9Lp48SIuXLhgv6se7vLlK/jmSwGhr/Hpi0v4i7MFl9wvML/qwZ6UNZ3Fj9QM6V2VyKekfghC67bzRZELLj4nsX5iqmpW1EpeRt4T3qT3uYpEtkhQUj0oTOBEtS1mBN7DKGdJxkWARKEzARKRvi9gIy9I6aW3jbIuvkf8lUU5H0Qu7kCKACGf9KNSytFAHRgK1fUETGSoZER0zVK5hCeeAQtZqpr+0+V7aFt0YSV0aF66FFSKzzMfrPYvUTRGXSz1jLv7FHIZOY7ljG0xqvdskQdQqhxhzp3C2LQLLqcT4+MTVtkuhH37Vgs6XzTDOXIVqcULyDjvcewhGlBe/H10ckDbmEQ0lqKRTpIJuTDajmspAE5WQzGkyNaP/ySAU+/r9H9CKjQruXC4X4F2ZmlnUCaTstSIpWLesfbymAQ01URSY1WTJx9dXkV+pLSd4T3kNiqUxwz2N50IRelpZY4N0FV3wHiIA7juZ66vv/d3K7xewDplr9NTyyRiqGTcFFIaUoIJ7fjRkSE7uRVUci7LTfsJ1usnqiv06qJNqx/kqZSqwI48Gv2b+Ene+JGOmTCPmsJQf1CBSRqP/a04QTG91hANV5H/ru3qZydDab3iAsENgZtsS91blDdlBoXypxSFvHGrmSrRaFdQSlNRxDqQc93DamAJWxSURhlTRFJzq26qWwQMpnzk9dfuL8N01jhph8vY6KgpHxWMSj9s5rP0Tp9h338BeWczpke70duvOohFRCMhxILzCLlG4XY5bGuvlJBqL4LBAPUMmU3GUvUjUoy19NVbU2ARAb6vs7o4njUCJ0WGlpfmMDN4HxOdP8A73oKujpcYGB43g1YpU7GurNi27vprbOzN7/o36TelprTzSc3mdLzB8FC1QFU7bGZpHCcmZ+FwurGt1BQ9SwFlnfd1kJ/DsaVZa/Jnc0/lTv0i0vB1bRUC12VUUaL6gX7JZIKGK4MsLaRzdd9kQulNfU9z/tZRAor8qWZMO8j0Ilg87UOj+ysypnsLXFn9T00h1kiiIFmRE6U0uMmC+KVeI3FGBxgZ0BVfVSNhRvqcdrBJ39dqjE6pHtGxtMQvbYb4RPPw1nMJCGrM2tigJz+m0Ej2SpTZg206VkUsEjh3BMZww92O/3XdIchpwm/Czfgk3Ip/EFDfWXmE6cAc1lIbOKQlzqRStu1daQpt/9at4pldDIwRlE9NY3ZmGm6CcjmascwJlqMx/OR6il8HbuL33iY89PQik8/Ap9TV9Ap1PAE5H03yLkdLQFS1N2/3HvslWR2l1wPVlTU130JLUwse3mnB9e4W/MXdamkS9Usb9/tR3FKxe+2LZ0g9eLTbrNpl+Qq++uY7fPHlt/j6G76+/sYAzFdffWU/v/3221pkg3/XXv/4xz8IYgj6/THTRZHkHvqHp/Hs6TPrBSSwb0d/qE9bIYqt/Crt3YHpGIG3xMYRnb9tOn1p2zF52NACQZkbddjWZp2semQJEKslgP6tlIXHn6Z+PLSNEXaUidbawPQ7iPJ/Qj6vbKzahgOBms8++8zAiyJMck5UAC1Qpp1wek/1NgI0eulvOU5a/++/+x5f8PkvPfwZ7UtP6QSPU7/Kka7KzUfaTicF8F4yIZEHUPUWJEgy9touK29B2x3VBMwdSmOV/7Ceq+6nl6ciIyAQYeCkxu8fQgIKAi/6rtXD8LtiYnklSvHofU28AJCMjkiMqPeMiRQpoEE9Uf0AFasQp7YEBpInlu+UIhDAq9P6RhpXXM/x2+BNfEJP+KfZTgws5C2NJYaRB2yGjs+rsKWiUTJyKjr7V6TvabwyjDZ3eQocBWrBnUR73yLuPGhHU8stXNehmjeacfd2C3pf3oBv/Ari7m4q3fJ7po7/skcAUZijJ72GJf8mhT9MPUTlZLUf9PIUQWhQhppb60fDZ5NAG9VuoDnWMwms1fXTB5N2CNFAbW1tGPi12ib101BkxbrwamF+SYqICCxa+ocG8HhjFolUxgCs+GcxeATfahmZNIHJhs8OjhRvaTvrSclJjyPG9TwxBSWgVOcHMwoWKZjGCYHX0T7nUd6wGqRJodciWTh+8zo+3Lf1VTpK99c6C7yrFYI8LzX1EjCUh6dxy2BZo0GhCKUPFGVRFEeRMwHL/AyOaUQyxT07hiSz5sCRjLida8R/V5pBaSwq+2N+d43IXemu03URGSCgYRNwsjmWgc0QSJ+glI/T53iBivsSnPPDiCSq/Z3qpHW0okiKQT7PC29xfASJ8jglD2r6pt8bSfVj2k4sj1LGSnyQSwSx6b6LQ/+PyLgeYWZiGE+ePrf8t7ZRv3j+lArnCR49fmJG59mzpwQQK6ZIrXZIuy6UWtzhhAkECkSQxGIy+AWCuh2u7YnWhnyiyGZP/yAcMz2Y6bqCV3e/t+Zl3YNzaOueQHR9C+F4GZPzPoKgCUwQzKiGRkcASJkL3KgJnHSbnk+RGx1SKC+2ky8VOS8szGNpWacoe5FMU1c0Mrz0h3iHMqSdQaoZOlFEwxqOccFJMm7qNq6IkeZR86Uuurq3gJQ80Pppz2PTTvOoncEc1hJ8ra1Z35b6HNtMCOAqtVer7XmLJDtKIxm/Vuvl6pHh+u9Kw0sfSw4M3AgYW40FnZ3advtTqqdzLSVVNQZGp+llpb24XnWSLKmY3aKIvFEDaX61LVwFn5oPvQTu7LkE2lTLpS3t9evJ+FmNHIWbpB40O9uU6VQSXZ4l/LzSgb9pV1Pghu1Y/Z23Gf9cuYfbKwN0mCJwO5y4d+eugQqdoSRSMfnysssKjXWml8oD0pvH8MUO0ONZxj/Ju78K3cD/8LrP5nsxPztDPuhD14gXc4GjU1kXoLEaTqqrRvtwlsQrWkM7G4qO6dMHNzHTR509cQ0vZm7iL55W/BdtyfeUFTdl553IhiQ+WlpaskiUjL2iEQIw3/L1448/mqHX64cffjBQo59KUQkQCOwoknPt6hV43C7ehqCZ0x4hoJNtV8F/nOOULLr8cXiiZbgi25aWlxOlVyi+hXgsRBnIWAnHm5RZlQ6pN4uZIIob69RzdV4hDijHLfWos8PMvqtvjoCrNQesyRJ/HJDXyuSrEvl3c7uAGPX4gteP+y9eWYRK47906ZJFWwVeFLXR3yqEFrBRlE5rrVfVQem3ef/u++/x+Rdf4tWzFmysjpCXKZvSreJdys9HupAE851kkkMrKAO1R+GrvSWPVfvq1/mWGtAFgz4UcyEcHeyY8ZSBVIRASlrgRMKn730o6fOKdsiI1KMzup4Uv9pfi/mEsmVsZHQEVvS3eUcNMslv878yChtJBEIJq+Y+2OWA6pNPOuENPMkgvnTes0LiP3qacWtuEjPuPYtu2NjJnPKUs3yY0s6xhet037d5lteUclA4WIaNoFBFyDK4SgEJ3Ig0JzGOVR0adaDo8EICPUPzePmqHXdu3zaAo66ULx9dx/zwPeRTQd5f3FMFlvp+3YApDbFTCKOUdcEV3cKQU0XcCifuorxVqJ7tJICj5n21uhWRImkCXAJoMtL1tVHYVNE2FdzW5/2DSU3tSsvIb6SsEl/PbYaeYMU8z3eAGwmU1npTNTRSrPSas5sVA88CNwKD0dQBFVXF8vYKkyqalqLyStA71vb/8GoakdUk/KtFpDaOq/NjfWGoqTZmOGFcrIY1fxfJ0GrNBWC0ZnqpbkLvaTuotlLrpb81h/o31Q2ZMZFxkuGWgNvWSP5U2J8ev6UC6UW6w5vYyvEZzUPXZwVC5ZEvYr9MHl0/MsegPvf1dNiBDqoUWFXqT9clWJMSy665UPLewI77J8xNj2HKU7FCwfpM6zMCN2rFkElFyZZLyGWo7JZXzNBLUcjAvov0WAo/J/yD2PZcwY73EtKBQSTX43A4XKZsVFTc2dFmUZXu7q6qUhWwKOSt4ZutqcCCogLWE4gGvCEqUKzsWwHjajxLOT40+U2lstWW/j1NWJ/9CUEajYWZUfQNTdhZSv74PnnsGPO+DUvz1tvz1wtaBXC0o0LRBEVXtNNGW7w1XilL7VpUnY6KYFdcfkSTRfLfiSnpU+Wu0L2iGJyzYtqHRHgBpeQC/QQuOEkRGnmaKm7UPOol71LpOP2UMpb3+ejRQ9tW/uhpmzVke9XeaQdSyvtU7YjSLFWS/qCS0Fz9C15VhDjFr63ljrC9s4t49sAMtPhSz1D9Nh/EImLkL4GiRrKUFflPoLPxXir2ru2GekteFa2SHlF0th7JIgnACNRoXvW8em7Ns4CbjLaRpWd5zXq6ol5HVHcEaqSa803KfSi6jI6VJ/h2pdX6xKie4ld8/dHbgkt0QO8NPEdLawv6e/sMvGqNFSEMB4NIJqrbwdeTOdNts74ttOqgTF8Lfh28gW/djzDunsUAv3ubTqUK8eXoKUOgjIB0onSLZO59pDS5gHRzcyse3LsN91gz9gKXUfFfRtfiDfzZTXATqIIb2Zb3du+l8lUqTXzzPQ22gE09SqP3xFeKVqiAWuBG6RsBaDkR+lvg4MqVK1hZcZzeR7VJkgPxuSKI6jU0PLGC8ZUNLIaOTCdIx8vx1kHXR+SFYzpO0jtv2WmttQIE1Fcn+5Tn2tv8B/JCBIWU26I60uF1MH1QjEAHQpeIBeJ0ZhxbEYxvOjG0sYie9AKehaZxY6Yb3z64jq+/+xpffv6FATXpDY1ZToHAm+RKz6lnqKenbLcxnRhFd762efoK/T2vUdxMUcfS3gowC+AUF/GR0iE6d+Mtr6WRxOBSTmROHWUvxSNlLsZRD5LNrV0cFj04zJNRLV9+/nXOvitjIBBkRuEcUqW1AISMR13RS2nLi5ZxkwGQEZbXLMaUJy/gI/Td6LmKZLDC6ROsJkqwU061f1955pqQHh6o3saJv1sPBKJ7x228WHDSUJ4YWNpSESaVnFIZCldvl9JUrkcWaTidNikkRSc0VzI+etELO97bgHZv1SNNIn1FQE1hQQEAHUuhA8tUhCdv8tnzF0TqLbhxswkvHrcg4hqwPjVb20cWVZDwhfisiijFs3uIrsYRXM1bxf8oH0/bBGWUqw0a+YyqRzHFxDdrCkvj1r01LjG6xqP1EGCTkhTjv08ezyUpKs7PRj5uqbt8kR6mvEbNRcPW80bSOLSO+vxWiQtZnMX21rrVnYjH6nU4OopfILkeEVSqSOBnll6XI7CJzbQfu3k3lRu/u7plTQQtgiOFKmMqBS9DJWWvl2o8BNpPX2kKbxFlIsdk4cSUm1J2ihTKO9bcKFqpWhvtOhLPqeamHnGq8gH/p2iMgI15v/ywAI/WgCSHYJEAKVPYJ7vwQZTmleKQweDnKrtVPlGht0hroqaRSvnKQJsHbkCI88nfFS1KrzlRcF/n7Voxv+BG//K+yYe+K5Is6O9Jzz6C/hX46P0qNSNjK8Upb6m+vfY80lZTneAbW3qEA/8P2HA2IbeuQ+sOzXjp7CGdz6SanGx0nEA8jEKhRJCyj2J+FUd58l0tjWOG29IqXDwZOKMTA26JtQC8BK+qd9CW1hgZcXb4BYZffIf5nu8wS694oLcdE5MTSGfzlGntWDrCarKAiZllApZeS0coIjMwOGCgRQWuMnyKLEhpykhIMdaNhQyyCo2D4VUskendqzvmyQogaK2qTs0hHdIofAs96GmnF+6Ys+7jIj2/wJQAjLbeaj7rxznIY1bvHBl5jam/vxevXj6jUn6Kx09f2E99T119/2Xk/BySs6NeKAF1lSaTuIJ5xFLb1JtHb+ta20pOIG1r0PAv4n+LxlORnBL/XZ/XGjV0Qj7dPaVIz5lUlfoEaQ5liOpb/5VieesYCEvn8ZqN95Ku0HsCOfWosoRIOmpjHsXUIpYjC3jo7ceXrvv4nV+pqpv4ONiMv07dxJXnLZidnsE+jajAodZhnYDb7w9iZtFnbSIc0RPqwzh+cCgif8O6Bd/z9yKVS2FRjd+G5hBPV8wRrzvhitAqWn8a/X0H6fkEUJtb7qC/rxtZ530y7iXs+K+gc/5tcONuADd6RPGV9ItKIqw2k/dXY9dXbe0WqRGw0UtAx3YFEQSLZxWtUN2Jfq/3+dHnPv/8M/x89QacBOmNPcXU80gHNEsWJKdOl8fWKhRZp249sPSlNQPcJtPLJh5w7c+SdKPqvWolKW9IaxXFTt6DyHq52tOOijKdTcG5GsZUMoqhnBPP0qNojfegOd7Jn918daE5/AzfLrbiH08uEtx8Y+BGkRo9lxwP7YzS3wLJFmnt7HzrJbnVzx9rkaznr0fIK/tmE7VjNJPbQCbhw0cKd6XfF7kRwpfnTYOwf/B2IaoM4EGFv1hUhz8/kMzj5Hf1EmOdR1LKAjYyZDIsAjgyKDK8Ygj9revopc8q4qCXRXhrJH7SbikpLCn4rW0uiHaxSEglWDJyxwcGbmYIbv5X4CZ8A39z3MHLeTcZ/wTFQgG7OSJBS+/QYG05UUwswk9FfLpTRtEaGTTtBpFRUzhbhjQ/hcOtEJ/hwJ7jLOg6j3RCr8cXJuPqxNebuNXajJGBDgRpYMIJemfhEubcWSz6N+El8oqG/TQMYetbIMMggKeIgoRVXr+xuiSqBlDPhqcl0IpSqKha66EIikDRvxLuc0nGi/OzU4zCS3AS54WO8vWozRuhaySN07V2bGk6Rai28gFEktsWmbOi2jOkddc86jlVX6B5DSSOkNnYtgJ2gcnMegABApzSzgmfX2vOB5IS1fMrUqIwuf1UGLPx5bI+QEfa0SRFbIr8zbg1JwI09XotzbdqWbSd0wqKlWo55ne0pVheTKMyODlAucK1XTsxUGo6SOBan6kBToFN7eiT86Bn1zNq26g8SlsPjUk1DwI4BIw6PFPPmnE9xFboFWLRVUy4jyxNbFEzksDZQugYvZMxS8c8fXwfDx4+QMfrDiwuLpiSbjxd9yyVeAG/cwbZ5Zs4CnyPjPOupZCqI24gRQbKDs5dwHan6BiHXHwRx1ZgXUdaNJiSIzu2okbkmeOSC9mEH9rtKP0icOP2uJFabkVk4geMdDRhZLAXS1TMUtJ1R0xn+ng8XoxNzOLFq9dUen326uzoNBAjg6fojQqKVXOjlzxYRUsEduQVKqKj3xeWlsmvW6Zj5LTJyFkxqe5DHTA5MWq7rYKhiAG7OqneRikFKVxdTztfVENRTeedGLjaoZefzefgDwQxMefD5GIILo/fxmLb5P9dL0K7UQiKj8kLqXQcCzpaw5fDZoZAWX2DGiIrti5yLmpbx420HnUnrDGiY/U2igySv+rvK5UkkG6Ap2HdaiTeUcSsHrHRlmUdbvlWqtOADK9pu6/q8sSfMpwCWBYNqsmBekSJR8grxwRq+cImpiMruOZ6hT97W+zAy9/6b+KzmRaMumas7ioSjhiYTKdS1gBwcimGWb82gByh1+OopqSC102/j8QWCSSSBJWL8Pq5lhQs6RM5TVp37Woz56I+zHNIURGBUvXZefq8Dc6VBWxqK3jgokU3O84BN6oVkq7LcCpUFiEAJfumnjLi+XBiF/1DM7hCw/7NN9UdQorcCOyoFkfpGYEZ3bPeU0gRHIGbzz7/J67fvAO3f+2tYIHWQPzdSYAjvtQ2evfSCDKRSaRzBQMDqxyLNm5Ib5/QMdNciL3tModUIlo38coZu2G0s0Ys7IYvton5WJmAJoW2iAe3A+O4Ge3DzbUu3E704kV6DIO5RUwVvJgreDCTGcYLzzP8+PQGvuYzflGL3Ajc6DmVTdJLwEZ/S7YaX0pdCQT99OMP+OLLr3D/xQjXe8/sgTZPKKPkWD3ER9euX4PH7zWBPD5r0fRwFjancT/YssiDwIW8e4VuT/TAKnQUqm/M276HJMfKCes6QnvvAjcKl6m2RpEYhWAFcIwJuCAfYnh1XaudoKyqOEyATEZDXnaBcHW/GMFJgWBkh97l3g4W4h783XXbvIO/OFvxcI7KLkmjZUqAz8+FV3fFnUoZ6xEdoFiuescmkByoGXGiKM2D3uPcnHDeNrOrcMcOzRN8277zM++QoG2ikpHRcQu96vA3nR2z6Iwgnd9HPpvGZsKJ/PoyCuuL2CfwOuZ9j47UQp/6R7evXadK/EuekUUvBG44sQ1Ex8fWws/5kbH+j9JRdZJx5zMfV2KIZE5sx9NOlkqxtgPmLAmIypCpTsgbWIcnnOVc7VZTVJyvqs7/5TzJ8CtdpZoerbPG7OV3FHFR2/8dClIgvmWnXZ8+i5Sn5kE8qyibeFtRFhlcveSxSskKBEm5y9vVnCmk3mAAdD3dV/wk/pwP6iC4nB3jb8XJxSDBXZy4iANSbYYiR4qcbflQzoXtlHwBj/Ownp5LNRNmXO3asK3smiN5ezZmAXPrJLtsaaxEeMlqYLZjavoVw3zg0CJLxm/8ioDUqKOMZ68n8JCetbY/a4u06gV2qPzegTmN9E/5zBrSzkfY8/+Ebe8lpPw92CptnvO9Yxxup5BJhqw+Kh5PYr9ETaMCUpEMrnLh0iWNO7UUUSgsYJfPoueUI6JjKdY9XdjxXULZ+zPi/gmLBlWPDOBL68e11E6mUDAIn9eHhRUvhqepPJc8dtp3tSeIz1JuirDoZz6/QTBRQCKRtL4f6+vVcL1SGjoFXJEGGQcZNwFYAX9ReTOFsHcGa6teM2xvESdC4EkgSkDnPKAio6ZDa8PUJyuhHayld6yu6Z3R8veRgQ0yhUVC1unAHHCsJ1gO71tDtBPTVWTQ+rXF9/V536cy1b+ZI0ZQIbDRCISkG4zn+XnpMcmKio71WdV61UB4IwncqHBbhldG502KrYGsZoy65y1wQ9K95WBK1pQek0Og8WkMdrgv70/SgZfB5CoeeHrwV+8t/FbFxv4ma9w2513G8MAQhoeGDaSq7mQ9s2XOh7qAv/KP4s++Vvx34Dq+9z2Bi86A26nU5byNVdOkcwZVZzNOOyHA8a6eNlpbRdkU/VCKRKdtT8/SQYh5UPLdJ/NeQNl9BW0zN/EnF+9Zq7mZiwaRyB0boFGdo7INskNW0MufsoeKCi+64rhz/4nVoQi01OtrFLFRRFCpGkUsBFhUQ6YomT772Rdf4u6TLjvW5SxH6RmXFhdtjdaTGbhXppHwdXOpKf/7J6aLtooZFPNBpDgRiqJrbGpoaWujqE098tpA4t1drmc4MYfXwRXcCi7hWngIVyNtaFp9hgcJApDcHJZLISR2cygf7OCA9vOQ/HtAAJtan8eLjjZ8+913trVbz6nnUdpJgEYpN6XhBGL0Urfl+s4v/btA3tdffYmvvv4WrzpGkN7YM0dODolKVPT66LsrP6Fp8jnag2NWtZ4tCDFTICzFIG9fiJ1PzIeR4dTOCyFP6/yp/JbOIHnXVsMzJGOmm8ort90nvM27SIpFRZ0arMi89RrabUSnZ0n/pDSCGMhQHGVGDKX7Kc2h96S4YtlDbG3GcWx1DDEE0yF8Qw/4twQ3f/A24drsKPwRzoXy0rsxiwoZuo8d0xhvwbdGMGG6ltwhxaGUQaM/e7CBncy8HUYohHwqMDKw8sC140HheRnWukdVIwlROBLGkydqAf8IHW0vsDBJo1KQ18rvH/BhCMps/nX/2n317NL/FpqUcpJhFYMKoJqC4kScUVAal7a6T1CwVd/0LrD5QSRjrvncSSBdPIEzkLPdUtbA7RzS2i6GDmyXV4UGxMs5VapJaTprd2/zxDeU7quFwwV6BX7EB6epFz5zYoNgaq2I9bUIyiXl0fdN6Zcq/5ov3xA/q7UQmKmnGA1IEOxIwKmMdTUBeymmYnkPsXgWLn8aqUQM24Wo7RT0+qPYTNITsmiQokWUIf5U/xRHuNr2/Dy7Jh4TYLJjSri0UnoCUgJvFvXTl9TzJjfGSZpEMeVE2ttGb/Eq0v4+uIM5jLlOMMW1lNLMl/aw6C+gc9SPh09eWsGvFLOMsNJ8Umz1KOh549kgwnQujCG1dNXATdr7nGBHtT5i/Dek7+s68dwh/Gu7tqFgV2m0Rr6WoZQukWFuLFQVoKT8qJA4V9yH07uKiKMXFe9164yccz9AIRevjY//E09YgaoXJzvkrcO9qtHZqe5iFN+pc69q3fT+WwBC76swWDJoTog+V301kuZO4FU9o1TEe6LdeBvT1bW0dPab59JX3zV/Rnw/tXmCxUAF0y4aRp8MiYACx/CfkKWZBGwoBJR7dThWilaA1h8vo0Jn4kR1TVajVyNFXCT/py+BCT7gWYdUIES6TDpD82xAmsZNoETyeA4J3OioBOkpRRRk/H8xp9Jxuu5ZcCPSdXU/6Q0VNyt9rTkWSFMUpwaET6jTVtNx3HJ14E+eZurpJvyP/xaujjzEnXt3cau5Fa87OqAjWSQraxz+YjCGa+5X+CTYhN/yddPThpmVecxMzljhsVL2auwqmyBwoxIEcyIaSM+hKJwArNI86qV0n/dTyUBn9wASBAwbCS/Z8RaN4wX6N1fxfKoJf3S34lehm/ja8QjD3gCiqWOTZemvs865dK4ARXB9D73D87hy5Wd8WdvmrZSU6rqU8lRdjYCOCtgVIZPR//bbr/H9hevoooxnim/r9jopPaso5tp60ratB5faaBq4ttRnJrfpXQRp1MOJitk4pcyOCUYscCEd2CCvB/zO5sEWgnTepvPzeBLtwE+B17gQ6cadRD86kj2YSg0gUApiY5965izfGKAN42DTZ12ktRus2t/mG/z00092HphKZfS7oleK6OhVBXtf2/tKzVnE6rPP7L2enm7slCSXHLg5r7wn5f+jL698j99PX8XvfS2W23zk7aeCXcF2mgIk5lYap8ao+iGD5CGPprIFHEnI5OmeFZJzSA6NFlCGSUBDEYP3kYpvTcGQ+cSsYgyFihU2thQUb6loTiMJ1EgxKbojAKOFktck5SOGkmcsgCMELQ9RW37XE3F71mTGY8z/MYXgk8ANfDn/isrIh/2swA09PV5XnrS2vjuix3yOkyq40fY3C7XzpqekpocRxEIrmHNnaMz4QU2hpUdoeaRgLDpQUza2k6TqpdSpWCpiaHjEttr6PS5M9T/Cmn8Se/tvf65OWhvVbMQyx8htFHFsaRiuj8YmT0gAVIx1hvQ9GU81mFJhnebqP6XDHQK6nAflYtbWayF0SG+VIPAMf/MutA9lq4FyhndRrnCx+Z6iDNU15xe0FVZFt+IxFbNR8SniZtX9fAmlnxKNzVElgXzKRzCZJ9A5Ih9UG1qpdkepJK1/jY0/nGTExP8GDjmPZ8EhweP+htP64giw1wudVbC3mizigGMy4y1gRHBW2CxhwVchMKvuaDhL4mtF0fSMah9w7nitboU8mZ9APr6IvOcxdrzX4FkeR//CFnr5T2PuE3giBUzNOekdDeHh03Y74+nF6wG4QnmLwNYjo5IBO8H9zL10jsv84gpeP7uL2OwlOxrE55xBMq8jDaqf0fg0ZkVIFfXT8+v3cwGyDKx5geLD2s00v+WQRUd1NlYyuox1x2Pq1EvY8/6A7MoNxAPT2N6pAltTsgI22VE+P50qS1/wuiSNSYBXjoxAm0D7W06QeF/3llzYkRO0ZooSnCHpFV1HL6W0Zax3pAOk6E2mBHR5nZpDoblUpKcOtM+SbSjY3EQwksRyoAhXIINSnotci0rUSef+HPOzhzS4u0f72OOz6ne99+YcKP40IEB5th44Vf2m1Kz0ktKRa+vr9KsoN/uaZ/tI9dkl/4rCyKmS08Nr/4IOOXECPkqvW+SSYM70xruVgsCNoggCN/KqBZ6VIlKRcRXo8EMGYDlvp/PN6wmkKV2te5ojw/tsyhlwE5dtYm87S9Hj39plZQ4cv1LZxcjcBL4cb8Xv/M34JNKCT6eaceXuTdxpuW0RDaVidgl0l90p3J0bwP96bhu4+bOjCZd77uDJ8w5MzXqwxWtJ19VTv3Ik6jKpSJ/ShapFVWRPaTfVUSmy0NTchKaWe5SlEQTIJLtkmHzCQ3DTauBmk+Dmway62xPcBG/iB+dTLMXCtHe/lDHNjUoblJ1Q0ED2SrVmXa878T0Nu7Y693T3WApMc6tIhtJUimAI2KiFyKULP+FZ2whmfTvIVnHgL0jRRoGh6GrMWix45jpQSU4SsO2YLVe01x0qIJ4qm161YcrB0/pzjY64/mXqnfXdnEVienPzuJ8cQvPaKzStPkdzdAhPVh1Y3FzjGHzYkbOi4Mh5JJnfieCo6MHM1DiByiXr5VPv6aOeN2rep6hVPXr15Zd86efpZ76w9z77/AurSxofbKMaEBgmEKPTY2nU7WgV3Pxh9gZ+HWk2pKk+AD8s30K/qx2pzCr57pgMXF14LUa1Df2xNWfbL/BCNcb7V1RXGgI27wr7NZIq/qXoVbCp78mj17HuUvwSZgvv0SGQcEuxKdIjRpWC1XfOS3lp/BqHPi97qjSXe+0AoXAM0Ygbz5wj+COZUn1u/up4gJ6FUVRSXODDTbuPmFBetwCEkLiaUtm2NwGUtwrtKBzZNUzOB9DZP0tvnp6nlLC2kcojUcRFHokMp0LAig6oRqcBIZe3D/j9IJxuH3Rg3MJkFzyT91DIhN9W2nWiwpKHq54NsfVNHBapvFUEZoaVg38PSUFbkTLn9Dyj+6FU3NpDOFZAaH3XQIoEbj2ZJQ9JEWvQMupHONhOWwdMnQHkiR2dGgaNQ80QS3mOW8BGkS0JCcHlVsZN4LIB9VKybYd10rMpdURDd8S5TOQUwq7yhYCxflcUpA50/yOy8Dwth9a50SDKIy3yvvsFU45Wr8R/Fo+LT98GYAfYysWw7M0RRB79Yp71t8a4EDqBDql9Lwkk76VQKSRQivRRlp/C7fJgYGUf/WTXgeU9vB5cqhavPnqItraX6O8fwASVuiIIyrPrOIgpj5olrmG3xMU6wyO5jQJ6e3sw0nYVm84LSDtuw+EiP8aqh1IKQEgWTOb4dY1d753LPzKOMqoycI1KT0CtEsB23oNkaBp5Zwv2fT/aUQ851134HNNc8027rpwju46Fymf5Erih3FjIvNpwUWOxDQcaD8eo+T+VFaUgzXDLIaNsaCwGVDhwXle6QYBSUWl9v54yCCf2UUp7LHojg3ySn+Wyu3CkJnb8jhwDyc1p/d1Z4neONh1cqzXyhjqoV1DI8gt8dm2RLR5UzGgEt+Nwb0XNeMwUPJimZ71M79fF9wKVdSR28ygdlGlzOI8q/tTckTRu6Tn1ElP0Qf2UdIyHNWprjJB9CKkWR46WnCEBkhqAeh8plSfjr90rii6o9kZAR0BgcWmZBpSTWCFAsWhSbTySITleOsVf97KeR1xbrVHJiUo+iNVUBbFkHmU6nidKUVGnbpW2MNg3iAttLfiLg+BmtRV/WW7G1Ve3MD48hmJ+Ewc7e4iGong21ot/LN3G70Mt+KO7CX/vvISLLVctPeuKbJkdk12TfhA/G59wMpW+rNdQqcWB0k937ty2upfbt2/h+asO9Iy6eI2iFQIropRfd0MF/QI3G86ruLvQRPBFcBO4ievuV+QpKgZdv4Gk8+q8oy7+cuwUED2icVp2ruDnW9fx7fffoflmEx7VdgopoiGDr4jG5UuX7VgCHRA6u7yGJZoR2UnxvGRQzyPeEB0eHpxu019fT8K7PIKkb5BAqmAtIhyrB9TbWc53yeo1jWhPDgluNisx+LcTGN1YwbPUGFrXu3Ez3oV7iUF0JXswlxnFSjYOx/oO9S3XUOlL2xnHhyPVpvXN45suCOOk7EUmtYbR8Unqp2d49eyOdWi+8+g1XrzqRGdXp/HUtatXrcD4wf1WtL+4g9f8rFo6qMP48xdt6KNei696rV2D8azsqOSbDulHP1y5iEsTD/C5+5YdPKW+Auov8DfXHdxz9xBRriKTPzIgIQ9FSmzWf4Qlf6WWfz4d9ntJ4S8xUn079PtIwiqGU7hQhkn5U7W9F9iR0pIgK8qgzoje+IktqhSSri+FKwDzIaNS5EfRnFjmAH56tD0Li/h0+S4+Dt/EPzyP0E1vuJjhhXUmB0nX1NiiqUOskREOFUWpb21tCL+pliGwVsaMM2MLNdjfg1KSClkN52r9PU5JXpUUvxlOPhhJjJkunGDGlcPM3CLSmRxCPgeWB5uQDIzgF6dFE2UrBbK34cYmtXJlhx7fmdTBeaSPSCkLLEjIZJzrQEMMaQJS/fODSNEt1YysZk8IQDl+bwWRsB/7JTLzXhK75TyV1g78YQpYIIQpVwlTPhnz6rxqzDuFVRxqh431xak+g87YWUsV7ViLbWvSxOfXv1nqlIrTwuwxvrVvRsmEnHymZ1BRtfELbaB48CzJaGoOZBzryuBckjHRGlmksgYEeH8VdR5VCBD26d3oOpw/ARwVaddrNowIfrfSVIrBHDIFeeO190niV/G15m7KkcPckh/5DdW1vH/2j/eKOMxM4CDeSQEPY8p7iAGyYu/8Np6+Vij7HpVBG5ZXVuyEdh2GmU5FsbqegyeURTCaxlbWhxMBBYs8EnzSWKUzGWuGNtx5H6mFyyi7LyLl60Y2R2+W8q8ojQqfJZtyNINFzA8AAP/0SURBVBoP3juXpNBklAUmGvmfjpGAQjo4ZE0IlYaqeC4j5X6OzLoXuc0dAywCiiqqNmdFEQ+rOeG1LF1ZPYDUIru0yxqPjIbqKARmT+dZspUnGFL0Qvyj9RTvKCrHMcnhsZ2IvIbWwZwYronqgPbUHdeOrFjCMcFNKh6FiqbFT+aAcT7Od9h4c6Wr5dTQmdnbPYIrkCagXMJaMWRAZiC/hBfpcTxIDuJOohe31nvQQgPSvN5lv99Z7+W/DeBlegKD9E4dlI1EbpJ8TaDVIJ3aBKBi2FiOTleZDyDn4JwC4H9J8qz/DVAkHlUBsSIbqoXQdt6+vn48fPQYz1+2w+2cRyVDGalvKrCIgNIdAlCcPP1u9UNcOPEJ/317I4o18rM7SpmPJpBN+GzHajSWxKvnL/Hzw+rZTZ+steIPribcmXiF1UiUgDxPgLeE21PPcGH2Ln5yPsGn4Qf40+JNXHh6nYBlAMv+TavFk+6XzAfX1UOrZB2x8wQ22umleo6mpmar+1BpgOpd9Fzqn7PsDtmxIMkcgebRoXXF1/EkBXcN3Liq4OaTAMGN/yaa3O1Yz5F/akslXhVYF5+qXUbd6RJI2q5U4E9G8IzA48vJVvzj4U/44ruvrOC2Hsn4Rk38+PPLz7/E51e+xeXB+3jmmEHXYhzjzj04yQOyjXpGAaa6PlchvlJTyVQaQb8LC9OTdC4V5eZSbB9aSn2nSB1NQdgiqI1vkT/Tw+hJj+IeefPmmnY7EfClxzC24USgHEe+4KRO96OwtQ+qdIIbPqTSpYr41MCNshs6FcAi0faOdAGNueSCMrizU0Ex50EhOYf4epygsQR3OAe3N4ARrsWD+w/QRiAT8k1QV81aKUmJILdYLGFjs4hyeZsy/kYOjGSL6TR8dPXny1ha7CZT9KGVC/E3ItBPQtVtd7/z3ECLsx3T3jU4IgISEuZjrITKdnCmtl1JMWvBGq9vPMz3pFj0koFRPYeUoX5vkMlzSYpFYX4ZCS28XlKgYgopOF1fP30ENkvhEzPMUm527Q+lhjHoWkVefMG5gK8WHvD5b+Lvnrtoc+vQP2rVBpIS04mpUnBHO9R+qqewnQjVCwo1r6aPaNyOkS0cYImA6fHD23At9OJg9+1rnZIOtjMB5wSRNKeaa53Z5XK5EQ6FkUwkMTfyHL6559gqyFutkYy8QuzKWduBjJz4DyQJt6IMAq7KNyuVJ0OvJ1HaQpGP9xqtMySDEqCiEPMpXeFYPcL4yiZ8/iBSqw473mDMuYuB5UMMOY4wQf6WMdHaaSyW51eqQd6jlGyNBBp06nuOHgKKinIRYFgkgB6qntvSRW/qYZQzbgS4WhoJuf7tLIm3ZKzTBByqobPPcuz6/i9InoGAlCJupCN6RIV8HMl4xLbkS6HICMvwK4WpAvZTOiqjlFqBJ7JJ0KOahOrbAleafxURJ+hEzM4tUak+sMI6FfmfRzIohwfaZcQJzPThKD1kxbHT/mOL3Aw79jE44aIX/QjPnj61Woj5+TkEvXOWyiqmHCjlwtjbKdBZ56IZ78XswFB54a87uuh9P8TCwE0CjkvYXLmMbHiS96xGK8Qbek4pzw+JwlYnlYymtdXP2rPrGfKxGaSXW7DL++z4LiLpeoFscpVedXWxBLxVw+PV6cO5Q+PPY/VrUqSUa67xSF+oVb6iNlYnUyPdtj7PljqvOxGS131+aYd8Q7ByTM9U/aL0XFoz6R71NNKaqP2E6r90ttEhge1WIQFXlEaErCAZrffceqfuqQTpeHiojLNwrofw0DGAu64neBZ7bcBFXrC2yD5MDhHAjON1dgo92Tl7vc5M8b0xAz4t/Iw+eyvegVdrrzCdm8f6bhb7fC7VLsqxk/zq+U8OpU8IqAyIc8L+PybVpKhwVY37CoWi7VoaG1WX6vt48fQBpid6aFwTtpvRjJpS8kqNiervKaJWA2PqXKxz1gq5VTqSexa988dKGJ/z417Lffx842d8Rt78XbAFvw+04IrzOboC43jqG8C3KwQznmZc5Bw/Ge/A5aVn+HbsHrrGRhCK5kzPSf7U3Vw/tUtT5/0tLi2ZnGhLv6JP2m0nvbXk8GJhccXAQX5zEzPzS2h73YWZ6WlrHLiWqcDrddvp+XVwc+8MuEnkU4bbxCMCEwLDcsAsIkk239/bIyBZR09gCpcdT/EXbys+jjTjD/PX8c/bP1qk5puv+bKfX+Mrgp3PLn2Dv/Rftj5A/+O5je/mX+HW5AJeT2cwvLSPeZoEgfQ4n1flbzsVOpUen70W+QzDBKDRgE7I36c4Kq3v4xo64aMTMkQQ/WydeGD1GW6QT+8mBtGbm8PKVtiKgytHu3weypNASiWCbJEAkaarsMWHkY4UcK01oazbfvWgq0Z1ORH6ntJHkmFF7dR8b1+278QOMfaE8+jqHcUTrsPjJ88wOrWClBrTKirzb9SqffTkzmUUouM4rqS5UOto84zh85X7Vo3+ceQm/uhpQhMNsyuSM8+8WKGHWkwhsebn5O3bImnB9G9SPFIQ9QiPFKAMlx5OXoVta+XfMnynlucMyQhJaahITojvXSSlJcP8odGgUxIYOOLAhDCVO6+H4w/3aHic+GpJRcVN+J37Jp55hmmo3wxCxk+hand0CxvxlWqDMm2Dr6cq+O8bpRMabPWj0TbQAxTTHvR0PEJbm46dV0Fw9aNvET93QsY6oMdV2at22lUNjG/92HZ2LC8tWP+G8ZEeTPffRo6ejJS6kZhIaS15se+a1HeQIjfy+KQUFQVby1XD+1oDeRaKJnxAAMhIAFFeboQAZn/Ty2neNUOhVOKYcwdjKxsYXimjb/kYQ+R9GQfxh8CFilut74sUnBi/odmgSDwl4Unm91HZXLPzT1CgoVTthAGNcxAYp+LcuT5DqqtYCB4iyofVuU+KHsloaw1O57hOWmeBG51nRdLcZIsHVHIpgos4Ac6+zZt4V6dB6xr1MRwdlJEgCFJET89cp63tYytO10nn8gJdjmXcrSlYnXysRnGn/UJqpAMjC8kV7MfacJToQDHjxVJwh3MLDJIldexFNJ613StKESikrb42Pf2TcHjWkc1mbDzVSeJicx53Nv3WY+nR42do76jm+SPLr7BH0FFyXkQmPIHdDzzn7FxSpERA1IBrlal2d/eQCk5Wa2z8PyHjfkgvPXgKbIxoBI8I4tLrAWvQGEnuoLK1afwlkhMlUCmAKqMhYPvOdVdEQspX4xDQ4lqqK7SaDZa238RBdD0V6OolB0vX29o5wSrXSN62drAtkk2tUzXXW+BGsvILoMfv7RTW6SFr62snvnc/sWZyf6fhux55hKeJAQzkF7FYDCBMgJXe20CeoKvAtdnkK79fRJJyEeK/zfMzvbkFPFKtw+pztESf4RWBzwo97BRBqZxO1STKYFrET5ESA5Mc4IcIwn9Auqz0xS9SkXs5pCPTGBsSSH6C9vZOq/c4UuqgJBBDg9BIVshcB2PidV64TNkmMFT9S5Hrs74WRk/viJ0S/d3NC/j86WX8bfAq/uRowh8Dt/Cp9y5+XHqEiwuPcXHlCVrGnuHBi8e42/0EDzrbMDKxBHdwg/bqBInMFqKxBDwEzAvBLcrFGJ4/e2o1LOrVI2CTTOf5uTKWnEE6HIt0zFa5jmvo6RtC663Watpt2QvPahkez5vIzSbBzf1aWurXvptoJriJZVK2+9OikFwW6UU5T/vU9bmNTUxGlnHd3Ya/ughqfDesJ8/vgk341Hkb37+4aXU2Ajcqnv2WL3Ujvtx1G//jaLFMy6/D/HzgBv7uuGOd9W9PLqJ3IY2VYBmLgSKckYJt/VbdTXtPB26/eoS7PbfRt/IKC+sOuDajWMzOoHe9G/cIaprWCLhjz/E83okR8qe/krAi4sOa3BodktFKLuwVo3yuE3s2nS1pmQwVIdfSprILwggCWnKWTVfXIzfaRWspYiotRfRIcmQX/SV0Diyhr7cfswRicgj9sTICsSJB0qHpz1/o5nPoo/DSCyKiNSqJE2Q56Z7IFl4vr+DrpSecMJ2z1IT/4aR3+sfs/CWj/QwNzLydmaICX+1iEshQ+kiCboqGf+t3vRTelZLQZ9WUTA9wnrxpwEohCAjJoxcjKGLzLtmUxyajp/C/fURoUqkKeQAy+oLLbxEVGAVvf4OGgZ7PiYRfBvJoyxTtUGgRf3Pdth1Tf3K0ose3gL3tNxpLBctSbtPebeRW53CS7uXDcHFqKSkJeTS5h0i8TKHkCuyu46S0jDCvo1b1Ct2q6v4sqWhwa2PNKu+DyWrzOgN4ZIhYegdLi0vQGVSzs1QYvY8Q8U6Taar3NOOuLe18rv+EZEeUslEKUOF8Fd9aikReK6fyQ/WipbbIxCntjhLg47wcHexZmkigR2BtUCkTGmDtBhIYPr20gQYqPQnFOXl+KVBF51Q06VHNR4oGoLCJAyq+DxzeO0nAyb26b0ZVW/dPOBalBLUGMpRvKW61v7d0SNVg1JX7XiVn8qACYp2gLx6WMAskVYmgca9C41wgAKo1F7S39+ntUnCDcZQ2CXxpfOUBa9umdkRIySqCowLNxijO1mbKTuk+8F7EVvCxNdlTFGzYVeUZpUtkFLS7Q9dSDcHiwgLc3iAdmF1scI11WJ4RPaGjAhX/Yj+9pKfoHRhFIpVHPptF0tuFXR/v4b6EdHjKWhT8x6RInHntZIKa4tvZ2UWa4Gbbcxkl9xWkwtNUkPV7aHIpx5pvjk9nPBW2tpHKb2M778eJDKF2MvFjAuOqoZBekYy+l6SgVduh6A0VsUB1tnhomwzEq3LQ5JgJvIhPBWDkkEmfSSbqncmlcwyY83ICsYrySL/V7390cEBFnEZ/cAoXHA/wB/cN/CpwHf9NnfqppwXtoTaEixGUDisWfWlMMZ0l/dsePyPQE9lOYZKe9dO117i5+gJ3En0Y2liGO7tBnXlihtNk1sAkjYbtTnujw/4vSeBe99Mmk2qEV4tB5VFaod3yI76ewtiszwDCVnHDjkrRuUIGqBtJa2IGj/JfT/nK6GnsoME8yCDhHcDdl7fwz/br+N/xG/jr+HV8+voy/rf3Z3ziuYm/Ru7i5tJLPBlow7OOF3jw+CFuNjfh2fM2gvwRDAxOYHwujJXIMaaW1zA4MoMlGieHN0bQRCeADoDaJPT1EtjPzSIU38Cccx0jo5N28vzY2CQGhibQ2z9sMtLd04+xiTksB3J2zEfBXd0tpZqb+/NN+L2vFb8luLnmaMcymSZMuyG9Kp1CtkeKjtAsjdeDlSF85rprn9VZVJ8Eb+J/nLfws+M1+r0z6B7owY3rN3Dx4iX8fL0Zdx+8wPzCIu1QEK9DY7jgeoq/aXs8v6cebb8nfwnkXFx4jfsOArGVPlxZ7MI994CdtP7N+G38dZLzt9xMu96Czz0PcDHUSV5qJ2h+RHDTbQXDK7kp8vk8ygTcv0j7iLTOxSWuK8E7ZUMpXTX5NfnWWjZE3sUfAt7awWytEtS4VLpAel86vxIhzx6ZDZE91/mN0cSuZU2kI1SLmS8dwR3dw5xvH4H4IXJF1Wqete9v00cnCvFzIEL88kjk/aSzexgNLNtxBL8VwCGK/KfzDoaDc9hWJa68PnnO9IIO6Drp5qpdUehJQEaCLz2o9/SSAdD8SKkL3L0r1aHvyKir3kZGtl5Lo2ucN7+6r4yIcozm7SmHq7CzPDPl/RSGbjCWR5zYXDaFYDiKeCqL/TIf1rbpOmmUA7jpasfHgSYymHZLPaNyW6NRqn2ZJMUlBTftO0R8bRVHpqg5uBrZAZnxXaQUy1aqRGPZiWF3u2zGSgVS8sZtgRtI1ej5nM7lKpChTqyoS0pWBnY+eIxFIr15Cpwars1Pj2B+sp/ea9Vy7u/v0NYuVxvPNTDUh5LmVSBGylyGUcpcQER1DvV87YeQ1ljroO3ARxUumgCOofPqacAS7AnycS+nW0Dq9Nryput591oo8yxpuuQhy5O2gnIaET9/Wjrr/0Vv89kVmAutH6BSIvMWF6h8gwT5h1bjpfmQwTslKV7x1Q4Zs5EhFSote3C46cRmac8AsICYBL76sRNUyBze2B7BekO9zUERqfUIgj4PKtk3xfnagSIwo50nCpPfvn3bGs+psHxvZwOlzAqy7kc48P1IbN6EoGcRoUQZic0TO8CuPjTxma4loKPdT9bHRTtwDnbIKpILfpCGJhseR/vz2+jq7qEc5HnvClKRORRohPf9PyDnumXRwmqfmf+UeC9FEVQMrPoKkvLtKd+g1fSUXFeQjdGZqEdt6sBGOzbtLKOqzOiZju0k+AXOORnpFw7MB5K+V5OXatqz6pRpzaWIFRVWBLqqbKtOmgC5PNGzusiiRwK0lJ1k7sjSF+p43urpxN/ct/FrGh7tnPm9twXfOh/jlfMpYutTBECNzPVhJKCjtMBqwY0hGqLb9K5b1rvQmVzCSDCDVTpD1qPEwCQHXg///39AAjfS1dWCat7zkJNAYKOu5JtE2NU6Pm235gfpme/RaGZiDjpxSduN9CYiyafaWaumWWsROdvxQqOn6Hd+Y50A5CE+776EPy0QyIxdwx/n+Zq8ik9fXMRf+PMv4dv4MvgIl+Ye4VlfOzpfvUZLUyu6+2cszbHkz2N0pYJpYqbhOQGaQauv0XEhz58/s3ohv9+HFcqcdHVoLYMVzypBjc4pGzMA9OpVGwYHhzE770D/wAg6OroxvRyF0+3FBmWkMS2lyI2aDV5ZbscSJ2KTOlZgOLd5iOVgDs/ml/DDbDv+5GzFb0LVw5p/727GT44n6PBMYZ6KLpneRTS8alGim0038ep1H2acCaznjwiQTlCinIZSq3bo6LfOh5ai0nV+a5Gcm/iDjyCLY9BZib8jePq9v8UOI1Uh9sexVvw61IQ/eFpxMdyB5+vDGEn0w1vwWJTmwFphUC+fq5O51rK1XOut8obpYotSW4qb+tF6IvG/mpxIx8quyGmwTs0GbrgQqoOzQv2E2Q/pdulN2YqzGEF/rmWrACe0XkFgbRvR5D7nYI8mhIDjnPTrRziu4IgXVuponHpEP3X/cqmMXv8U/s5F09keAjnfOB5iLuLAXkGSPsMPkRnVVKtGUtr/To1GI0lv6qE0CVI2IoEXeUpSMObp1yarTlI0QoPyHg5p5A3UaEFUuyH0aAb2jdEo7x4Rue9hOXJkZ2LtaeiHRcuJu4ID+MyhJn7N+BOZ4tbiMFaCFfPs6yRwIw/OuaYi5kMaDg6wgco7x/SeDhBP6kydZb5B4FhLeyln297eZnvy1XegkU6oiA4KfuxtrVNhVCdQc6n50GJPuoq2rVeH04VCAYwMdCG2GrHW2dHsifVssC7KCu+emaN/RbqPGFM7LRR5k7ISyK03T3wXaZhngaqMudZrV1VkWgMDmcsolTaxQq9ygHwvHtO1xWM2WAmRGTx+/h0kACOgp4JR8875t1JaMiiW4vyPSX1wjhCME0woQrcTIf8so7hVthoOba01T7j26Sq4ocG1Gp+3J0cpLQEV3+oWlqMnp16/ojgC+zo93hslP/HavJB9vVQswRtKIxJR3wdOzplmh9q5oTqA1tZWO1Svq6MDizO98Cz1wDHdjvWFG9gJ3sLu6msc5BdxYgXp71o0vq/DQtVrRAWuFS/tXwWF4hYmRgfw/OkjKvcAx1SAdi7lXK04DPxIbHEVyeAoKuVfNgj7UJJsa820w8g8O8qovLxCPomE4zm2PWp+Vk19WXTIik7JzwI2tXD128SRWNdcPgef4V2k8X4I9hEvCuBbiwgCHPGxlK3INhxQJqrpnup755EMfSxziDFvDI9cA/jSdQ8f06D8JnSDxuUmvnI/wGMCuZXoDAqJKapdMkeD7vx3STVABTpP06l5XA204Zvgc/zk7UGHf9Z6lVmfKKXgNN+1XjH/16T5EG8LzK/y2VXHtbPhIk+VDdgoVSEdZfN2VMIWn3tq+DXa2juwtLRoKVeRdF4uFUHER0C9kbWxn2gXHQ1gqLyODu8wfnh2DX8au4I/zd3AZ3d/wlevr+Gb6Tv48iWBzejP+F24BR+vtuCPNPAPFjoxNDiAthcv0T80AWekhEWlimkS/HQ+55a8eN3xGg8e3Md9vrQrStFRbZDx+fyYJrhRUX0sFsf4xASGhkbQ1z+I/sFB/j2JqZlZdPb0WF+d+eUQvM5lFNwtVFLVyM2duVpaiqDipvs1bWqGOvDEmlt2LPpxeaYHf1u+w88o2qKzs5qti/KdlT46cCFk89vIUJQVUc8X97G4uGQps8ePn2JuJcy5rZ4UoFSXWoiVtopYWvPiibcf37geVDcGBaqRwt9wDGpt8pvgdTtb63ehFvyJY1Oj2m8WbuO5+zlWsk4EOe/heMxStCY0ckTkyNVLLt4iLuh21Fo4pDcrBvwVnbF6OskkHRPZBZWLKBoj+yKHQc6oXfsU3PAN2WfysvS49Lt2RUvmjPRZAfODDRzsbRHcHPIaJ9ijQdAp8PP+A7i5tltyDBURPLNz+yN5clLg8qZ18dNUBF8bhU289A7hL1R0vyHK+9jfhIsrD7Hg7cKWdv+oTuL/gKRIZPCsqJKL2uggKhoiQZFHJUMh9FtXMvqpz2oiLQcv71+TpjCnXpzsE3p4h6UQBegQ26UNRGi9VQAlB7F2GexUtjDiH+NzNhua/Qe9reHAMkLxY0vV1D+nBZCRlQEXyjxbdLq3uwtfdBOhyCqdci4ggWOdVFmvavXHjx5jfm7OvOlTUgi5RCCwywWo3U3PJmCl+ZjyHaBzLIgVhxv5fA5TEyOYnJ4n0DqwbYTpfBkHuTl+n4brQ7R5AwmwKZyuCJlCprqn+EBb6hU9Oo80tno/ocb6EQEPFRVbVEaPQaY82nRyPtYw6Di0DqASyrrhMMYVCJR3WUvt/YJ4HSlQ1bFoLupRD/3UGtb/PktWdEvPsL7jSD8VxVBasNFj3K0UEYhuUEgPCVCKBJkOSy8pHaqux411MwZutA33nDoGRXiCsQ2kElEUS1tWJBzgHMqbl/CrxsgRKGIrTf7ciXHJU9bZWIecrifjFrI/u5NOUQr1ClEfkcePnliXzlst13H//m3cu/8AfW2tyLsfcdL7OUl0NmTIrGC3cS7JD/KoVIwn+SjM4yg/jUpyFGurAUzNu8wArDhc1sE3HZmj99mEff9PKHsuI+ntRrGQe+c8nyUBUfFBPQAjEk9Jvsvy7vdylMlFbKVWkPAO0hjcNBBVcF1HNrZEGaLMWIE8x3quYq2Roj/aEaSi4HeMTXpBPC2dpjE0AvGzZPzEaTsbmdHvH/Ls4q/IZprGrAe/4/z9KnSdXvQN/Nl5C5cWXmMi5MTG5jqO1btFwKzeufk/Jet67aGOTuOFfwR/ptf/axqzT9230BecIkDnmqtjugzUGb76vyRFrWTYdBq95Hw1vlktR6ADWKxIEdQYgcB6NzOL5eke9PYNGIio60BFKWemZ/DyxXPoMMpEao3ys4DxzAiaE734wnkX/3xxCZ92XsE/Bq/jwqMbeD3Yjf7JYbS8vIdPR26YbfpttAV/Dd/DrZmXll7S6eGjY+PoG12go1pCYHUD85Slrq4Oi9bogEadMabaNB1PoPEoxVQ95T0LnzeC7m4CxtevMcAxD4+OoHewH318ve7uRHtvO7oWxjA814nUyg0K/EXkl67i1nQzPvG1ckw3cXPlNeYJeEeda2iZGcc/5x/h9x6OVRGWiMBYE76Ya8HThWFE6KnH09W0tgrDlblQtCOT27SGd5J/bYEOriag3agC4vUdoDpdoEDHZD7mwkNvLy4TtFxwPsVPyy/ww0Ibflx5iR9WHuHb8dv4vrsFF1604H7bQ3gdQ9jMq17wyFqIVDZWqT6o3A94Y/HOeTvuZFu3A9jd9FHHHZh9tj4+qqkyMF20XVKS+XpdrJw9fW5nn46dAg8KjOjaSksR3MiRllMxFzikntywDuLHknEFK4qLKOd8tN152hdOjKLNZG9lbZyrh9bbaTdLXSDQ1KD7PpKRkoeplIK+d2p4RLphPoN7nh78wd1kAEfhre9WWtBNLySSXkOhVMShmPQDFMC7SOBKA5Xxeuv+uigfZHv32NJlShVYROE8JaWHUl8UO0qfXEGBPqGiL6RCiK6uoVimodtOULHTw1UuV14yF0mOYmh9B48dYxbW+xVRrtCvez2IdS6MIln1FIqQqICNmE+gQpGlRlI/l2h8g4JU4P3e/kcp+zAVwMuOIesy2XgSu+o89vLL2KKiUtGVAIPuKaOu6I2LPDOylLNTXdUmfmV5ER2dvfT6VeOhwmVeXExiabIPV5paMoEbq7XhveqAQeF5RXJkFM4jAUrxiyJqjXNghoBr02gc9ne27GBL7ZASgHoDCPkhSyOqXugcAaqRjKWEQ5GUekTvQ0iKSltUFe1S1KxQKFiES91UNffyGne2SzggGE6t00NM7tMbKMO9PI2wd8EExk1pTGbLZrhE6m67laJByaza9fUqb+/SgzpEIEblGeL7OQoZBV9dmbWGkqm17B4WQxUsBLbpZfBBinM4pmGOJ9NYIstmswI37zZCe3u7CAYj6OqfxJ1HnWi5+wI3Wu6h/UkzEkst2EkMYH9rzYC8gcXDGqiWTChEXC+gFWigV7WRDlvH67ZXbegdGMNqbJ0gqowsvb88PcjD4E8oOC9jcfgO5mcnkUpnafTfEsxzSbwjoCyl3BhRs3QthyE+s1RZOYGMvxf55WsEURetCDPu6kFhM0ubL9BCYGNbh88T9BpZFIhzVvJL8KrvKcUpXlIX520CSIHUQgkRerpySgRU67L8f0mqmYnvZDGQnsdX4cf4FT3kT6hLvlh6hGYatGlvkvNLuVSdj6JmtW2ybxFZTGzWKDvvJNXQWOGmm7pjlw5DEq2uDjOavw5cw1fUX7M0cntlCpyMw/9HkZs6SS52ClHk0qtIbeybXnCpn0+O8m0NSikEdAxOii5UMkvYyKesxrFOksX5uQU8IYB//PAxuoa68dTfhu9XH+Cv0bv4wnULt/of4t6LR7h46yquNt3AwMAgJobH8Lq9DbcGnuBLxz18HniA64svcL/7KTqGe+BdTWKBXlFvP51BgqbJiXE8f/bEIjbaSahUlICMDpdUF2AV3I4MDRPwDGGe4GtgbhbPCGDuD73Ai8kudE3042Xfa7RxfG29HbjX/QTfzt/Ft8ut6Fi4Af/SNTgmr+P6ZAvtZCt+F2zG97PP0Dw+iG/nXuJPrhZ8TN6wFJSvGV/Sjj6dv8ax6dBbBxIEGNK5Ai1yEmXApfvypWOrn1NNkPrtjI+NIpEumpxZMKI2j6JDovNNgpzVTJy2Skf/rGPIkcKYJ0mQ5cbL16/Qwms037iJe3ceYnR8AU7aK9/6CW19HpsZNzYLea5PhetF+VL076wcHm9jv+BGPB4hkD2COsqbDMquiicPKlZWIpstcKOMgDY6VMsKjlHciFr63+y0ShJqUfu9wxM4/ATrHSOYmhynrqVtKMwaD23RMQjygVPrIcp1FDoJX9FUndWlayb0vspAGnToRwIV8sDfJfQnh3sIry2iefkhfk+Ao8iGanD+6r6Ny64XeOYdwHLcR09BfV94kQ8RzgbSffXwAhGN3l498mIV9JzgSmXHvGEZ/2pK4xyyCIiXinyBC7OMcmYFnkDaOuVuaA++ojvbXAAV4FraKEQBzGJ0ZQ0/zrVZJ8tf+6/zuZ4hllknQKkyl4WpOU4BADGURS0IbqyXSu3WIhVepTePzWvRZxsVlUCAtiHOO1btNGAJlbppClAoNRDgBZcCO7adVcwtI6F7C0SIURK5XTt0b2Z2noLdZ82bhgd7kFwL0Uhv8dEyNG4CCvzSvxG90RjrgEQvGSXdVwXd7wIT+rwYS+FDAZ13rgfpcG+LHl0CQyu7FhE6rUlVus76Xbh5gfOZT+PRGsgTtIjehz+WRWd0IrMOY9POHykHFXRr7lWcvbS0DH8wimySBp1KOJjYwfh8AB1dfRifmLF0kLZEu30R8iUHQlL0z+Ny2IGTm5sbdk2n24/wehnT8x5ec4GYWekSggzy7jEFPp1OWe3MwOgsBid9WCeg2drKIJVNW4pUHUKtd49tnzwf3IhU27aa2MLkSgoj83EMDQ7DNXYdueWL8E4/RjLmx4lAgTwiza1eMiwCNpIhbb2lTGkLZ9DvoZLXCdVP4PZ4sVWuIJ/wI+95gH16nxXvZSwNUfE+eYgnT1+Yd7sWj/P5GwX0lyQ+1ZEpqo9qjL7KGRFIl+yo8FcHSapf045HBw1egnehA05/kor6mLqJ8yeg/iEg3bZ2C0zyp9JtqvGSgtM8WAfwBSq8ZTvFX9vsxUcag/i6UTb/M+IFDsvY2knCXQqhIzON2+s9uBShwfPexfWlHrykvC4EtqzeQifOG18I0J8jn3Jo6vWJ/5JUzKnntGupLcAJFoKr+HGROozOp4pTb3o6yC/L1R2d/x+DGwOUBM8nO3Hy/C7KxbQ16AyEIgZmrHOsAJ2Atmoc1T25geQ8xAnwu8e68ODRfdx79AAXJ+7hH+H7uLj2FI9XnmJ2cRLT41N49liNKR8T1Ly2rr3DBCIOtwMT0SXOdy8ed73AnZHnuLLyHE8cNNzhLOYInF69eo6XL14YoBE/67sq1pdukF4Q+Jkan0FXB9etpwut85245nyFa96X+CrwCD96n+L+YiceT7zGi4U+tA92o7XnCf5XG1AiLfgfTyu+W27B5dkWfLbYgj8EWvH7YCv+6ryF/1m5BZ1qrv5pvwtW24zcmH+IqdlmbDouYdt1A0HXLFyrdMgoprKF4lPVXsZpB6xHF51lt9tlh2U+JDjTwavRTHVn5/nOPl80LqqcUGuKBYqVNrqMj4zhVkurgZuW1jt41T1NAJiEJ1qmHd5FKJrEKoXVusZLlyjN9FbdzTH2tjcRj61aF3TZZOvUL0fKisLdqGxXzD7qORT91zNNUQWp3nLYdQJ3eBMbG1mKOPlBeq+2GUa9fqKrUeuP1N7Zg/XwNEEQ7QPBcWVPu0r3CHDWyG6UI72/nzOdpDF4wjmUUuIt3rhmlT/Sg59rxAQulMMnwlIoNbS2jDvuLvyVKFqFUori/NZ/wwDPT77neBUew8IaH6xCa/SBVE+JCGAJDJyShN/CzhyseZ1Eb5VVCkG1VuG9xIk42JIXEUYolua1960+41TZnj4XF4Leso5e6F8awN9WtEuqGb+j9/PI149iqWTAQ+hZ4Mu2thPkqCZF9T9Kk1mapIGxNDQpJ82nfjaOVYZZHuwWOVanB7948dwOL9S4krltC8U5wly8GqDR/QSi1EVTpPtECIPbOwfQSuZsunkDt281o6/jMcKuUWymvNjOLuNIZ4b8h70tNF49rwooFUJ8X82NSM68om6al0Zj9oZ4AYKtQtKJKfeWhSatdkH/pJSDeeic3HcsqmypomQSkg9S+g0kcKM0oM5mEZCMRqMEhQO2Nboakm7H5LwXvugGAvEK5lZC1r9icGQci84Qevv6CW66MedOn4Z+BW6U/56amrZokNJFI6NjSGc3sMD3Z6go93e5aFIK9JgTBJ4Tk5OYmJrE6OQc2nsm0Dc8hWV6JyurxxjlUtk8b/N/8uhrQn4ukfd3yxls5hPIbBLoB2ex5f2Z2PAypoeeYmlmwJql4VDMzkm21A7/Vk1TLVQrHkzlyhimgntKYKNn0YGUG8kgMu7HyDmuIL54HfNDrXj+5D4NTbXbrDrPaueWzqR6H4l3tNPxrVRejZQeUkRwLbVt3lfc2YZ924l1BSH3NJXhoXmh+5s0hIpKfEgjOSldHcegqJSUsJpkCuhoN5TA0T6FSOCZfHa4nSWvHp/2p9F4/qUueQ8d01HKEThMJ7rwMP4aTfEua3A2kRiGIzoEF43EcugYKdMRvJE5VXSo6v1dGkhOneRduuXc/kqNJP1lTQwJWmo1BjpfKrh2iD6X26LOv6KD9ikN6FSwl4aAPKBaq/9HknwrCql5eyuIpzFojsnvuwStOSLcTCIINxXZtH+f671BwE8DprWRTtfvckBr4FWbKTJ7m5jg8zzwtOFu+wM8JL/dGnyMB2uDmN1cwuLKAGanRsmD0xZdiRNoz83PWTpJh6Nqh2HA50dnewdan93DD/0EFQNX8UPHHXQODKKdsq7CfDXlE6ipNhqkE0M9rMM2dWzDitODab6eL4zg+uJLq4H5Y6iVr1v4zHMfd73dGI0smI1zrAfg9LjROz+Kr1wPaQub8euwSjda6SBXQc0f+Pvv7dXMv29a3csfXS34buElurxz8HrUAkFFyD9i1/Mzgs4x6+guGZH8yA5IrwrwCijIhm0QJff19VL/N1vtjzIOMuxKpb6LZJ4EjsYoVkqBj01X63eabt5EU3MLevoGkYqtoJAJ2E7EbG4DWzkfDtXDrQ6iFf2js3awv0u7uIPo+iY8q9t05Ame6ve2zEkIR+SFRL5ikVrxikifUaZDLUAEcAZWjrEQOkJuI4djS31xgDWqlLdsd93w7Cpiq8Fquv5gw2yqbO5K9BD5zQyO9D3Zj70E7fExlkJqDhvHVunN7q6PxLCSvTfEP4T0JUD1MPdeGjqgbj2bQm9gChdczyxy8zffbfxBixlqwe99TfjG8QATkUXLoZ7IMr513V+SFlED1s+3nEIxfm1ST3YSONFZKQpj2VK9m6QkNKFqLuhR52LKUj3d8gvSewfb2EgH8Gj5qR078ZtAE75y3MNidAV2eChJqFjoWPVACm3LOCtio6Jb1VMoovPvktIjiiBIsLTLa7ecRTnjxk5l0+6ntWl8aW4UUUluHGB4JoI7D18TdRPgNN3EnVs3MNR+A9H5B0h6exH1TqGwwfV6XzjlHaR76fl0ZHwwRcatoRt5VvXUTCNpTAKmKhZrrL15Qxz4dgiltAtz/rIVi50CadtNRuY8L0RfI62nwpry+t+K6p1DGp7GICCiOdzZ3jZwI0CjnUbKqQvkPH1KYPPqJSZGqBi9LqtXChJhT0zNYnZm2goIO7r7MTzUi3BoBb71bSs+1zUP9vewvDBrDbxy2axtr5aC1M4PbbmWF7gvNEpjIo91euQ15hfmkUyn6VmkMTQXx+P2SQKcWYQTOzYfipoe7XEOBEQUAn6X0Ci6pTb0Wx5slwvIhoat6V3JewMRRxcWJl/D555HPr2KAxqP3Q0XKlsZaPdRqXKAArWkGg1OLGfw+EUPhui95nJ5FNWE0PUSwanrmOhpRfvze9Z87enzl7ZDpL293YyCDIKe830kcCPwYI3vau/VSZGnYCwPz/IkUtQTRfdVHAV+qm0zn+TaHVZ5X6llFRNbcfQH0CEZVkpYUS8DRGfurGitUldUhicHZYvCzvJPRUctdfaO6X4f6diEeGUNQ4lO3I4+QWv0MbpSwwhW1rk2nACOv1LKmYKP8zEOqTtVqI4tOlTnRClVDyTdIkfhX4qtnkdFmNYTpgoA66mMtcwWuoMT+Nx7H9+En2Ao2oWtLIGf5uj/kaTnNHd6JoEw2Q1rJLkVIIBaQnkrh2iGRia4DWeoBH/80Or2tE24QPBhtWraGVOv/aJTc3S0j/h2Bl3ZWVyKv8KPy/dwq/0+HhHcdAx2wJ+NYJPXnR4fwis6g0opq+hXGzJU9Luyos0KRfgJcMSjFy9cxHcXf8QXP32Dz374Cl/98A2+/+F7fKuuvjqr6fvv7RDGy5cv49KlS/ZTrf2vXvkZN6lPLw4+wqfeB/hj5JY1cv2EsvWD6wlGwwvIbmTpuOziiChPRxId0ttK870O/yS+XnqAvzlb8IW7BZ95WwhsaA9r4OaP/hZ867iFa06CNecQjfuqAYPMmhcVn8DND9hyXbWjRtyr1UiunGaVXwjgyH5pfQ3olPfNyWhtbcHw8BBWk2XTH6cFuO8g1Q9qB+yQ8xBdwyu4TaB3k86xUlxyvnZKNGRbyziR/rGu7wKgBKNyHtSTSBhgc46gh6A1tGnpdevj1ig7AjfU9bsbboSTFQNdkuc6ibeVluqhmuvh8vfTF/FEt0xP6SiZN6QDfU+wTDWg7fiHdnB1nPx3YoEQ6UztzrLTEXi/E+pNRcedsUPO3w7nZBt2Vh7po7cGKFAhT1oPo63eUqYCOnXDxh/blW34EhG8cg/i+8UHVnmtXjjazqaQqDyHzsAE3ETv8VzK8n97O3sEO29LrbCDdicIlVo2q3Ech9s4pMeRTwWRTK6jkudDnA3Z6/MafO17dS9fyFfhZ0U/FBk6JX7umGPQ2R1HZEwVavqTUfT4ZwhoHhJZN5OZm3B58SFcvmlsF3mhw6oi0i0EwGRkNVZ5MTK66tnzPtT8LtK9FR7t7ulBSYK/S6ba4orL6ybpsRSpENCQQtF9BCIWqRdmA4fon0niWfuQtQm/ebMJ9243YfgVPfiuK+h5dQ9jwz0IBEMWWqxNj0UyZJxUh3L2pV059eI+1VYE1zYw704gupa0mhXVqOil37e3K1yr6lpqHsS0agFwNq2p++4fHGMztw4vpXTcfWChVgMpp94n+azeRPEc0mf1HXna5tWLT2r/dpYs7cfPGhDi3B0SZCQSCQs9K8UkcCMg8vx5Nc2yMj+C/NoMjqicN9UJdTVih+R1dXbRs7mH2elRrIZm4KbiVNPGWPYYiWyZ749Xd1Okc3ao6dDIBJKZTSwtVcGNipZFa9EABrseIxpchN/vxfO2XowsxDE+v4qB/gFrEiY+Ff9bPYu8I6Vj3hWxMHDDOaNhKxc3kPb3Y8errac3kPV3w7s0jM7ODgz2tlur8uDqOpzhMhz+FIbGF9HTP2LnnHX2z2F6loArmcBmnmtKj9Q33oyul2pgpkjNM3q6z7EwPwmHw2FFl2ooqNSa0qjvIq2NImySv/MiwVulAuJeAqqV69jz/cTXBVTcPyGz0kxF7yIv1QRJhri+BVx9M/4vSEBJjtrOGio7xzbvM4Eqv7yvBkc66Sym36FB1llPr9NjaF59irtr7RiNv0ay4OQz8GIC68UVbBdiNO7H1vtJh0BaSkqA/hwSKJQu1M6Sf0maH82NeKHWL0YRXkWXVdibLmTRE59GU6wTd8MvsBQdpf49ozv/A5LES8a0WyWUOEBgfQdriRQSq15E4xk6AfuWboitZ6wzu1oSKAUt/paRrmxRUShVKFBGu3Kw4eD7K3geHsZ3kWf4LHoXl2fv4sGLR3h4/4Ft0Y5GInRAfHhGh0T6UvpLRk1tMUZHhu1vbRBQNKN6kOLn1uzu8sXLaL7RhKYb1QZ4AjcCMgI2OsZAL/2uE6Z1pMGXn3+BL775Cn/pvGg7g3+tQnBXi3UXdqz5sLtNu3ie4uF7mfwmxhcH0TdzExNL1/By/iY+c6i2ppWvZnzhuodej4qFQ8hsFrjOJ1iKnMDn81Dcb+EkQHDjvoZ4cMa2NSc5TZov9ZzTkQYy6Jp38akO+5Q+a2lpsfqh7Oa2GXrVOAkESY2c5VeRTG88d4zhxQw6emcsJd3S3ER5f2CRL4FMiyyaU0GDI3kxGSSI1m5F8RyBj3hawExO/S941cBNEMWUC8F42VLUjSQAr9peRe9nfAeY8apfTdmODLJ0ZQPpWQXyPKsV7OYJtLZp+MiBimpKv8iB0i48fpJDiyG5HsFaMks9Hjfnrn7Q7kf2fylUK+7hhTbmbGv0wQ5RExHqeWuqfEU4HbMGQh8T3f7Z1YzPfA/xt9AjW9C/EMF+63qEG552PPL1YTA8S8QfrTYiq82+BipvQwMVcHgr7cCJKm9tYMWfxzw9/uIWx8evCSBVyMyZTXkJa1QcMSQIoBSWTOX24Y8dE01Xkezp9YgUtnhfHZe/GPdiKubAWGQJL3xDVk3+N/ct/N7fbFsJfx9swT8dd3B/6RHG/Z2cSDcZimPWZcggsluGp/iSYa+DsvMY6n2ktv1LiwuWmlpdXaOB1e4qHxXvjikqIXeBMyksRbaUJpoinynkr/C1+rxMODfw9PUEWm7dpfdxFVcuX8Kd5ovoffYjxtp/Ql/7baL8caSIao846AoFVJEMFc7JyMsD0Eu/yyPSHIrUHG98fBK9QxMYm1Z9z6D9Pb+wYqeUe6hstilt9UfWs2tuzs6BmFknp8/6djFBYOOICpFX58+ERYrOGnpVgZJI15Ag6qWP6bpWMEY+Ufr0lwXnVRKwlTdZF3JdR0pQz6vTcxW90XOrX0Q9ktPT9RprVCgqmssnnFhZ1i6Kzmoaa3rGvMGZ6QkM9RM48JnDiQpc9AyGx2bQPzJJ7zSL4YkF9AyMUwg3MTmzYkr3sAaI1wisBnteIerpRcQ7juGhAYSjSc5fAGMEW4lUwWqQ9CpwrixqY/UIFIbzqAHcqDg6xmtuea5ZWiew0MHrD+POnXvmwbZ1dOFl5wgevxrFwyev8PjRfRqIx3hGYDc7O2fe7na5hExwGKHpZvS23caDh4/Q2zfIOXNjPbqIQmoBjqU53H/w0A6qE1A8L3onEgjV/Et5Cexq/RpJeiQZUy+Qlur2cs8NpN1tFmlMRxYo64W3r60wtU4QV+q43tTtA0mX+cUwlaYVcOTcHR3um+JVtFFHJ6i56LuiJYrsCDAo7aN6gPJBBY5SGE9To2iKd+BJ7CUW1jtQyE7gRCkXER0UbQ5YjcW4tseWTjhSHZF06zk9QxQclZeuOiXpk39Jhxz8GXAj46fIj66j+pvIRhw3gu34s7cZP7ueQ71QLJL+/0IyXtqksR3HzoYHiTWlntLk/TJiedXM7CKX8PMjkmkOqEaSR8mlOgNXiikcFxw0WF6shEfQvPIA/6ualNAtXIk/QYe3D9293eRX8uqz5yarirReu3bNHAeVPMhR6CCIn1/2W/QgtF7Gs5edBlJ0WvSFCxdsd5McGhUKKzohJ7Czs9OikDduVCMW4mm9dMK2df/97hv8rf2SNaxVJ+l2H52bbJyO8PsXpbxziDXvDDYd13HgvYTA/DVcmmvGbwlufuNXh+LXiGe4ODUe01rpaJ75JQ82+OyogZt0ZIZrt2f1K4rGSP8rWiNwKJsgni4WCwb6bt1qtU0lpcq+fXaSgEG2Qet/XgRdUXw1VJyaXYHb4+d3af8IcEZHR8zRNlIhrpxNix5zsFZHRX0kp0uAnXpa6R5tCqhmMKr8JNkxnY4DXiKEeCxIXbn7prayRvqc6m/ypROkeJG1RAGb1GNWtKzNAw1kGQHqEldkF7sbNHxq0VGbwEYgr9uq+d9OpYDtjSCOc5O2qaIeCPnIdg1ZId4sR8wb0btQ/xYzopy489MNnGgKemd2Ft/5nuChuwcDoQVc9fXgt/4m/HfoOv4rcB2/8l3Hx1RkYhgBie4Avdxc2kCKJkS5QC2MFvJsBETgR2klfWZ399gmQtGgrtAEbnu68LP7BS5RcJvIPI+9A3jmmMO4N4xNGmkZmGPCWBm4UDKGdv8YhfwlvnQ9wKeuO9ZY6w+2s0CtrpvsLJJPAk34WHVEgWb81XcL33hvE7w9RH9wGpv0Os9HeR9Oel4ZAfXWUUTJH1yzrsXjU4uI0fNZpeWOpOnpkZn13ELtMhZ6ybiL0cUcwgKaKzHZUqCEp20DJtA//nQRV69ex6vHV7HY9xOWer9B79MLGO3TWT0RAsttOzRNtSd6KTWml37X0f51rzyZWEf76y4MTy3DFYyax6SCvHV6acNDQxiicV/Pbr+zuFdCKACiNR12nlgYUik88yz4HZtGpRGUhpFBqFkiGUSFT622SY42f5dREYqXlyBPRobzrWgcSSBT4FjeuBi+KmiUSQqtvBJFH5T+k3LUAXgCc7OzMzT0VPqhoG3/Xov6MTc7jQEq1oH+LmQz61Zf4nJ7qUw6sR7z22Glmc1dDI5Mo3tgEQv+AkYnl6zJ12qixHVcIRiaxd7uoZ0XUyzuYmZqGvNjHRZl2UiEkIgnMEWPy7niosI7sPYLKiDPSnntcYEtXC9Brz1EI9XAzTG9qfXMBoKOcVToWOz4LmNm8CHu3tOpzI8wNj6ByalZSyl1tj3BSPdtBBwjWI/Tu1mLWaRQimYjFUaGQH6h/yYePbyP11T+Mf67bZM/LlK3zWJ+/DXu3r2PfgLcs72Z6qT5VuTBWjXwEbQejaR0VD4TR9zTjW3vz3bqd9L5DNn0ms3xLjXZL8CImFzbSlUgv0MBUKTvA0iXkd6QnLzNn/xjhyhSha1HezZmOUAyulKUSjOfR1LQ0oGBtR14EqsYXp/H/fV+q69py0zBT325LdCiiEx9x9YeeSe9YAWOBlh0sI+MhgG1M8xL0lgUbZTcW5rsX9FhHdy8SXGpUavSRRYF5+0ym1ka1Q782nudeq4Fr3wjKJa4ODVH4ux0v5fEzDJ09e351tV9hcOIW8NKpafMGTnaxYk8fT2rap2UPuP4rNUI+WORvO5fP7bjWUad/bjkfGilDIr4/83bShvSjomlCauJeUhAXT0y5JGljb777jvrIKxOwe2vO/Giewbjrm1MEzMOLJfR+rC7GoH58gv7vICNnBqBGAEjRR9VYyNdJgdHIEf/rs0Gcma++/Y7fPXt17j2+i66/RPwpiLV+rJfMObbJH2uQ5fdK9PmaCByEfHlq7i6oN41rfjEexNPfYNWv1knXXE1e4zZRQ+yjlpaiuAmE52ButrrmlpHFeZLnqQPleLZ3T+h/K5yvI9x78EDuHxR+3f1GJrhPKiHj+xGY0RFoGaP/KfovMvlRDgcRC6XweKyCwMjs1hbJ3PXSeBVOEBpwzoS07pbFkcpczrgOyUk88dwRtVnZgc6cFMOp9ZXaeVUOgevjnrQwcC1S/ySjlEif2YyOezWm+juZUwOVJOqelbZDtkMX6yMctqJo7LGVF0L2QPNz9uYgZOmaJOaVirzVIt+f2S1LXoJsdWKvKqLxhtwwmRQ3kWbe1vwZCM0RlkUiiWMhJfxg+Mx/ua6RcDQYudT6YTxX4VuWEMjtXu+TyCkLeQHhKhqjiXP9V05Q01QmZrKHQ/hsacP37keWc+d31Kp/7f/mhXO/YYvMdGf+f6Pzid47hvCWGQRc6tO9BGY/Ox6YVvwfsX7/zcB139xPP9NEPNrNX0ikPmH8w6uLj2zDsx/dDfbuBXJ+W2ohWO/iU8dtzEQmP63CqUlE1LyUo6qAZHRTm0eUlHuIJLaxmp6G05/Ai9fdVh7cId3lUxzaLU9asykFIwWUArvFNTUrt1I6hsyMj6PO3cfoKXlFq5dvYZr16/j4W16Oj0XsdT9Lfoef4vg3ENsJl00uJvIbxaQzWZPX0pJNR4JkUom7Gyh0ekVBMIqwu2HGm5lMmmMUmmMT80jvbH9lndeH5ueW8haRkPNBwdWTtC/fGKGTx7LKalKXrlUKeoayZsWiDNwR5nTT82BvBEpfV1b/FAHL3XSfPlpB5WSbDSsMtJSUOpboeMHdOS/FKdSUopYyTNUqkrXU4vvra0S3G4nujqew+eesQ7UswRFXV3dNMRE2KRNztdg3wBGp1zwrubg8PjgdDiRzmQxP7eIoaFpOzjUS2/WEc1jfNmBJ53P8fJ1K4aHX6F/qAdj02OIpbLwrh9QePeQyh3YwXZmqKwgVp7TmYcU1cDN0ZYXoTi/v9CLff8lFFxX0P2C3mhTC5X6KDYUuqcnU8h4sREbQzlDT+ZMNEhOfG5tBZnlZox3tZh3rD43uzYQ0TGdNT+iK10YHx3kHHotHXkeKRonL+s8B+WQC6YwccrzCiVPFdhsOq4iFa4q8vcSgYB2Tqk54fH7+t00kGZts3xEx2AfW9tvmEE7KvZL6ijO+a0V28sL3dzahzt2UI14NPDOKZHf4ukyXtHT/WH5Ob73P7ZDLvtyC4jtZKkn+Qy16ImR0mhbDuSSXvji+yb3FhG3lBiZ+VwproJDhdv/Ve2EkbW4d+FERkgGiaQ1EEjW1lvtJt0q71IXL1i/Lum9L1z3CQTGUaBjWaG3r8LQ84DWL4kToIJ0K9imEVIqWVG1enfrt4h/q/+TGUO+FCkjIDrZXkMuX8RycA+Tri08nV/C50sPrGuuDof8i7MF3w204u7zh3j84BFaqcdutd4ycKOXwImAy9dffYmr11vwqH0KffMFTBBHzXE4o44ybhHcfPPN2+BGcq7O3vpbgEbdiN9sKHhuwEZ1ZLrH1/zut999i2F+b6tEhdKg295HclS1g2dlfozg5mcqrIuILl3DFYKb3wZabHPKc+/Qm+gISfomljvC/KITOUeLgZsywU0yNENQumc2sZ56UXpK+lSAZY/C5aSjdvfObTx6+hozzjSckQpcoTyd3ALmvGXqnW1kNtQodMuiu9WmryHbNarfc7msnYM1OL6C4aUNxLIndm36YyYjVsivHYgN0XSrwakQ2JaWKMsxYoIDLAZ0mOmGFTTLqVRtVSh5CH9sG+vUZ+dF140IOk7oCOSSQUTXUtjKK5rqpGrbMZunulbZDTVPVdTT449hfqofYb9S4lVsIhtgm5D4WQGht+zBGZb8yPJqZ5SHPqPCXAEPdQB+L4Ct/ZvCtkr/+BJhjFGwXgfGcM/bjR9cj/EXNwFJoIrS1S+nhSh9KRKmR3Rkgn3u9Xm9Eg3OTHQZF+npfeK+YWDj41AzPgk2WxdGewVvEiVXAZS6MP7B04y/u+7gM+dd/JX3/ZhgRoeL6VgFAZe/k6H+udKEb1ZuommpGX3ePnjomQ+H5vDSP4wO/zhaPJ120urH4WZrnf71yn2sxLxchPM04C9JSl7RBBloxyqNe2QLwfAaDWwACV4nG/cgQ+MyP9mLh/dvYWlhGgcHVWVvIXOlK8jcUo7vRsDUMQcHmJ2ZoRFeQN/AMFpv3UMLFcPzF+0Y6GnDKL32zkc/Ybnve2Sct+Ff6sPExLilmbT9cWxsHBOTU/TYtc23eqNkMmVHzPcPDGFmZpaKQeHhQQKEZdthpAaEVszVQIruidEUctQuoL4VARu+HLDDHJVn1b8bNe72qCFsMajSGorSCcjpelL0AiyWjpIjeM48iG3k9QqInxc9Vk5e6ShFb5RWUdRGf89wzqTsJPB10rWiq6vWLGtpfhxexzTmZqYwPTGF9cQ6PagUJtxzeDLZiYfL9Pj8Y+iJOtEbWrLIYMfiAJ5N9OM2Fd3Pc/24sNBJvn2Jz2Zv4c+DV/BV/8+4NX0XfQQck3k/uiI+fm8O06tLWMuuY5vg+ajgw7EaTtLwq2jxLWGVMVI7+rKH4KgEB8e45bmMvOMy2h/fxM2b6pWxiP1tyvI2lZFquHZlAN8A1zqJjdPROYKbG3CN3MDU2CCyuU3K4ZsbntBr28vOoJzz23rr1GydfaVz2PRSalW1NYoYCLyejX4IPBQ2Uki6X6Pi0cGYPyJPJyNBGVMXVNtBpAdU2umc1JN4YD27g42Ei6BEEZczNziH5IAEwzGM0Y0NEW0dUBAF3NfiCQQ9c1gPjGOnvMFnod4hUFW37yl6cAv+IgHCLxlsu1KhLlvEF477+P95ruKL0CMMZ5eQ3dvk8535vP7eoXebX0CUaEnzUlEYSVEWtTx4T/2Q5lGGTI7M+3Ut77GXxgHBVWkzSZ6vFnVKBtQDzEm7JJ2jtcgXNqxjrfShHMAfl+ikLc/R+09hv0ALol1lVoR9vk6T17+vWh2lj1V/qWjMOWPTW6ozq0b8+NJuMG1RV6Sn5MJxwYlN9RrjXPc4xvGF8xEdR+pwOpf/WL6HS9330HznltXI3KRjdvvWLUutqh5EtV4CKBcvXsCPF67iwcsJTLpLZlD1nErPOyNlPHr+JnJz5coVq0uRrOv713lNgRvJvWRe7wncCNjoPYEdfVfFxvNz81Yw/KEkJyGZKyPi6MW29xIHdQmBuWu4MKfITRXcPPMO/gLcRNMECPNz2HDe4Hd+QJE/vc5FAlQ6PAQKilorIqLUqYILUgXF8h7HO0ng10pw047OgVmMTS4Y4HG6PJie92KKr9n5FauPU8dl/VTJgY780c5cj5tOGcGNjvlZ4rXnqYYDnMdI5hjxZA6lJB0hgZsz6O7oYBeVYpJOVQGzwWPM+0pYcccQJ8Oq2aAiN2tU0uoyfbAnRN9IfGDxvoqGVQhfmEMuHUQwmqTDTd7ai0OH0upZVfQsOYiR1bRza3FuxqLKalzo4vPowN/t7R2bH9lH6R2VP7wh3qshyvvR2ROY66QL6GbKr531yN5LnJdDutqVyjYFbBNegp023yi+dj6wvf46lPIP3pv4af4lht1Bepp7OJTO5D1UrqDft6lMVSPzmt/T+Vbq9Cig8TEF4s/eVlx0PbPGgndcfbi81IHvHY/xd88tO09DIEcpsf/yX7P0mCJHqgFSx8Z2/ygmAqOY8bTB6XmBRKQP28U12tgj6y6s+prtyhbiiQCeOl7if9SxmPdVpOiW8zUSWXph9XWXVL/NA6ck5KoFVzhRPVCSNILaXrdXonESmLTW8gvIr46ip/0BXr18YTt3tgo5MtAW5gI7ZG6FdGsXfAcJ3KjOw+f1wO0N4cmrETx88hKTE5NYWnFgcmoKz589xlj/U3im7mNp9D4WZ8cRDkfttHEZ7URiFeUS0cEhNethEWurinB0w+2c5e8eejg9WF4iQ2aTGKPSWJhfoLF7W1EXtnSsxQFm/EcENFVwI2Wr0OoYdbvATT1HakbK+tvwzZrnqchMXblXP1Ql6Rl51RZuP4cHZQBVbKzUgSJDZw2DaryUcpNyUXhWqRVt4Va0SsCnXvxbJ0VwCptFlLIR5OLTCPL5p+k1vKD3dcX9El97HuGz4EP82S8+vIWLwS58H2jDn8hf//Q/wBeBh/g9jcmv6Yn9isbwV75rBo5/TWD9z+BdtKy9wN31l7i13oWfo6/xv767+Du9a6VYOwITWAyOwhkaxfKqAytxP0Fdioql4cGtK60Lm1u7WHKGEF+6RaX6E8a7VEfQitevO5AITVW3V6pI7xzZ1hlTG9kUEt4egqMrVKyXkAyq59IZ8GC7JgSQomZElYLY2QzgcGMR2zk3EqkN81rdsSN6nBSFM7xaphJKUtZKrp+t23HOdZ9ysGwRsiqwIdk9CFz0srx+9W0z2Fx3hdw3tV1UkQMLN1fnQiBMgMv6RNVurIJ4v9eJuclu9A1OYmbBZ/VjkWgUM3PTcM73Yn7sJVajIaTTGdvdppqs2blldI+4rMHmaVkKf5bo/Y6GFvCttvpSn/ya+uSm/zVWC5zX+ucaybalL6GUD9FAVcP1R9v1qI2+c96XqiTeFf8rYvmGj/lcAn26ruZJYXdF9QoL2M2vYC1dNgdKzoD4X4pedRf63YA+HyZCHdrk6cAnfhpb6rBvl55h3DdnuxetnmKLgqq0nzYynCg9eGzzKjnRvDkdy1gPz6K4Poe94ioBL1GUHGEVmeo8NRzhYH/HCn/lKKi275QEmiTrXFfVb/pi87i6cofycR2fENz8g/xwvfcF7tx5iNamZrQ0t1ix/zgdLqWNlFJSCwKBDwGcxy8HMOXahJvyrmeV566i04VgBQ+fEdw0RG4UtdFuVBUTX7161dJRuqZqcBS90UuNVJWaUt3NDz/8YKkvOT1ndcL7SI+7kUtWD7ENXMRx8BKcUzfw3XQL5f58cKMZiqQO6EBNoeC6RgNLx3OpBcsrHqxEj2yjipwP6UJlTpTaTFM0PNES2joHrJhY86F+N/39fYiEyc/JBPXcGtZia7aDUzWFilZXz87qtpcaACoKrxSVaD27h/HlHMaWMphaiaN/aAyLU11IrzmRSSeRJw9UI3zkh2yC+saPBR/5IrWPxRUflmeH7LgNW2fK5VHBgxPV56hhY50U4bOuxeQzybD0Eh20PGU6GEmimI8Ri1QsEmNn8UlmeDnN0f52BjHfOPp72nH/wSM8fvKMdqmHAM1BbLFltWwCuadOsxwvRUcV0VQ6jbalWlB8Dim8qS2TChEp7PkfE4Vsq7yF6cgKfnI+qQpauAm/I8D5ceUZOpwLdkiYZ7UAZ5iIMrxmdS7XXAQXNBo67VQoX2di6JyMrx0PsBBxWWfkZG6LSD6PCV8EfYEZ3HC342sqo089t+1070/dd/Cj67HlnEPJVfPEDncrVaVToea0nhOczUbapwAXVpBYnUSr4wV+52sxYfwfd6sZOTX3yxcLSOTSWMuo50gOle0ybOu4LqUXfzU9LP2kGorcCLW9Ug5cQXly6mmy5cYRDXwsuGRgQrnUkb5X8CyNIZ/kvwlBK5evWox37CiSYnc6nVZMuuwMom8iiLaeGQyPjtm2Z/Vq6SRDhAhmlhbnMTLYhcnxESsaTaUSNOQxFGmoNhPTKKemOR0eMo8TL9s64FnuxXpoAgO97XAsjGAjr0Pkxqz+pjGNJQHPFXYw495C39KR9TKQkhXTqQmVlLwE9XRXioyY9V/hvNS8X6FvNQ2UYDdGaPS7PBcDN2d0joCNjIHuJYBjHk4DDvhP6WBvl4BvESPel7hDY/ad7yn+QB74Lz/BiurIgjfwW991fOa5h1vhbtwMdeAf5LM/+Jrx+0Ar/uRrxf96b1tvjK/c9/Gj4zZ+WHqAm55BtFPBD6x1oifRi3vxPvw1cBv/5btqKdY/elrwuesOvqIB+NKhrqy8vrsTgWTEiugPrfiIc0YFsktD7giXsTg9gE3XZazOXcaLR01oampBb8djpOhQnLt1n2AgvUZg4nphNQKHgZ/IjjeQXXNgR1GG06/wF4EJpatp0Hb2T6yuaDXkoQINIryaQIDyGlldI19kql57jeRl7uztIxX3EdDcw77vB46xBWkCG50bdXoLGT6BGhl/3Ue1K5Y+OzGwqxRlQqyva6u+RP9eO2dKB4hKcSv6WK8F0gnC48O9mB64X/XKJ2aRW3ci4JrE6GAbFieeYWzwlYXpVSCuaJ6MTj6XRe/wHBY86SqPcoDa4dkbmMbnzvumc3QG0CXnMyzFPNglf/yS+CUq8ZPCPNL5QjXFVObFbAcc5f1fRJ1kzOoF2eJpgZZ8cQ/ljQR9Dj63jIMMQ2EZR0Wv9fIIJnSOXVU2JAOqUdDv6r1Wp6M97Wxx4QqdwY+pdz+h8/c9AXpXYByRhJs2gHomv2hHt6he5qCcNn0ivdHT04Ou7i4M9PdisK8dIdcYDRjHwLHs5lYI/mkE1/3kCRf6+3owRYMapyORSlV3X+7tvtERRToZ7YsD+LTnCv7SfRH/O3wdVwce4cHjp7jVfMv6rTx+3onppSDmFquN6hRJuX7tGu7du0OA8xCdvQSsni2LONRTNmq8ObUUxq27j08jN9oVJXAjHlCTSgEBARvxi95X1EY1OAI4ek81N9pNJXDTuNvxQ0j1YimBP8rQSegiDui8L84+wneL9/HrSAs+Vs2Nd+AtcKMIaCi5R4dxHkVvE8HNd8istMDjCcCbOKkep0O+1+45rekyn9fP952BFJ6/fI3mppvW40x9alQkrQiN0uurq1HE19YM1AjM6d8UsdLzai2VhhPI0foqJaxeQX0DI9aWQrspddL5BG3D8uKUdQdWii5LoKOeXfGIAxMzy/CF1q0J6cLcBHyL3eSJCYv6H+xSBtXqwOrjJOF8ybaK/1U3J0dWtkwpWspyKRtAIJqn40pHq3xiR+tI3k8dWEVf1DOHdji1HsYo7dnTJ49w7+4ddL1W2cAcsrkMStvVY5SMdFyETifIT1f1CUHOO8GNjIda3iu3Ka/7/5Uq5V0M0XB+NU+Aw0X9ONJkNTl/ozL/brYNV2b7cGWmB98vPreaHUVrdKjYb8NKabXgb/47uOB/jnZ6gzrzSiS95+Liu8InCMd3MO9P0yj5MBKax2BoBmPheXpRnEwx16lb9h46JIqzfPESTnYLWFh1msf+Tfgp/hS+bWmum842PHD14LqLY3Y9xy1Pp53l4l4PEPjE+UrQSCeQJjotlovYr3BRdU07fVzIlRxreWsqanpmx/SuFU2Qon788B66X92lJz1Wbcev70j5q0+HTmI/Q+Kj8FoeT14N4Vk7hXfSi96JkDFib4+2NN+hZ9JuYGZyes7STfJoxPD69+GBdgz1EFT1PoKLoGqDY56j5nj6op0KrQ1zU0Po6+02o7EwO4L2thfW8KpxS/AuOdK/to2RlV1MeE4sHK8iw7ptFfh5y85avQ2ZUN5ojeStKkKzcWaZBG4EjBQ9bAQ3wpGq8VCuV4ZA6TsBqfNSVx9KMtBJAtWx0CyaVx7jf51N+I3vhkUAf+O7aRHDLwhWfnI9tR0Qg5F5+DdifEUxGV3EC9crPOb3Ov3DGFXNV8wFR9wFf2Qac45FDCyn6SzkkEnMkS+CCBZieBwYxJfOB/iTp7qz4r/81/HfivRYtOemFb3fdLaTv2YwT16MxKhI00vYo3ct5T65nERopYvg4RpcI1fx8C4/33QLI6MT2Np62yOxE/EJlFLOh9jx/ERF/CM2HNcQcgwgsraBzcrJm7nXJgPxn4pg6QFpDRPZXSx4S3BGq5sNtsrb2N+QEtFn6PXza/L684oKRZaRdj/Fru8Sdtw/IkmQVipu2meMBGoVhRBvWzSA95NsqL/G4ZaBXS/1pKKfxjv1AnSOS387nS4zfupVoqZuAnKqe+rvfomlSSo/D8EpDVfENYjgUie6Xz+jYu8wYxaLrVpxpbYYq85gm2igf2QBC+4UgQuHVBKwmbQaPK3BJwS2lxyvaGR82H+rcKyBFGHZ8hCbuelp71lh536Fk1TvSPzmyc8lmzte2ng9vmfdYh3hXTsLqaJDimU0TGdsYZsGVWuv41G020ser/qHWIi+Qe6sFmhbx4EsYdE3iJ+WHtuzaBPFnz0EFO4uTIeX4CAfz/m6aRz7kIg50N0zYDvktCtHvVQ6O7vMc56fnaZjSCNGI1JIB+BcmsTc9ChGh/tw61aLpZEmqcNm5+bhWlF0iKDugA/Etfb6/bjygvrzxQX8veMKfnhyDU2tzWhpajYj/YQ6aZ7O2QIF+v7jNgMbX375pUVU1M9L0Zv2nmnMessEfwd29EAsnrAmms+fPSUfXLQ+Ntrire+ojkYGXZEaRToUvZHOE9jR9m/xjfSggI1+r99LkZt6S4yzJB4T8KlHCs2pS6+Rz59Qli7gJHKFIIW6dKwLlxdow0J38T/UGc8bCopVXG1RQ18GcwturNN+7AWvIUMQ7XC6acsqXNtj4x+BXKWoFkIncATyll5S403t7tJLTQlVW+Tn3KqmRnKg+kJtntCzCsgogiPApn9TN3WlqfQdRbMFhPS8s/NOjE87MTnjIDBahHOZumZ+FmPU+engAHbyLgNQDpfasiRtl+/wYB+d3zE6yx3o7u3D+upyrdle1S5btFFAWHZPgEYOrcCNHJTNWRyXIwRw+2YrBFS1G1iyfkr6vLIb29VT4Qv5OLxL1Q0S9+7e4zw8wOjIEOcyRft5SMB4jEM1QlV0SPpIvbLoaLwT3GhXihCkPG8VxsqgaEH/Ezo+3Ee+sA9PYANji0O4vvwAf/S2WE8B1eF8bEpEYEenj9+oesd87y/8zBfuZlyg99tGoxHKxlCoFKmojyxloQlRUx/l61R3scrn88WOsZbatzD6VmWfnh+ZsTZufUdRKBUvCbydKoI6KeQq1CevlVQslzAfdeIWhf9PQR0Rz3FxjIo6/ZaGTzvDfkeP/S9UFl+7H+AnKvSL7uf2uuZuw0NvP/pC0/Cqxia3ikopS1txvvAIMOgwuRcvFC7tRCZFhSZP1oyAPFsyiwBBw5i1HuniCaYcKXT3T5DRBqwL7uuecbR1DWNodBodVE4PHz4wxtBL2yTlwQikTE9N837VmppwdM2M1kqIitXlNW8gnVZVO1/pNFI02D7HOBLrROqnnvoJPbQiAuEEjfcBpqlwVQD3TjKmF3ikNq7t9BBpHQRManrjlPR82iUlT1g1YAouyPApwiNl3liv1TAt/zbtcU28mYgBVQFrgZn/Jh/qrLEvCWjueXusnYGOGVnNrNM7T2CnlMAx10cK64AKcXtzFVvrk6YMDjgnh3QptsqHSBMUeMP0MF1HWPZto0JvXJ78MQ3rRnEDi1GlQKfR5OzBj54n+F/P7dPWBNq9J5D/J8qBdvn94LiLJ57XmCHQmQ/m4IntIZvJIR0YQt5xAytDV3H/zk0zNH4fPfGGlJaiJimC5rL7Eg4CPyHnvAevY4qOwQYN8okVvpt8K6ysZmsqbj49ZfcE5dImnEGd08Q119LJU9IxJlRatk2aspIikEu5HhFs3cAeFf4OwU12uRm56AzniNc14k3q3cfF27XoXVWhrRBQeSkL26bYrdDXQkH8Q/xPh0BDlKKWoZJnKg9UpA0NkxOD8K10Ihn3YmxiHhOzbhqbaTzvmsLAdBgjEwuWwpVBUMolmUph2b2K/uF5azmfJLhX3d2naqkfaMIfuA4X519geCWEjc03c/kLsrEvorS5Ru/72CJOduq3xizg9oFk55FtyrMNI5YmyIkfE7hLf70RDPX3sKJLyprtLOS9FNaXXntLnylaJL2xMc0lWsa8YxjXaXT/RF316+B1KxH4B3n7c66XIo/N4TY88w7j/utXeKS2APT+62kNpYsWFlcIrKoyq9SmilZVvC6DKWOrNNLy8hLyG5vY2qCOUGfk3Tgq2r480It/tF/B7xeu49PpJlx72oprl69ar5n7d5rgmOtFNLSA1x1t+O77HwxsfMXXpZ+b8biNuqyXzurMKpa8SYKCBTpmatnwCHduq/i4xepsBGy0FVw/FcX57jtFY761vz///HO75pdf8fXFZ/b66qsv+PML643z2Wef4Xt+dmZGtY9v9JJIoEbPqoifoiLindwGnQHySjrQj7LnCj3Mi9gJtWBm8AmeUJ/e6X2OlpFndNYfo8M/ZoeYSkbUlkNdzGcWPBgYnsboQBvCS+1wz3dTJw9gZm6JdqKIyu4RSuVd2t8DuFeP0D+6jBfPn+EeAc3t2+pH9cDWR2Cjfsad7Ici6qqvUdRKgER1Noqiqc2Hag61M1bgR85BkfJSKBQRX08Q7PvQ3z9Eh7YH7pVJrK+FkE+r+eoKVteS5J0Ir+chiPJb9H5ooA/zM6OYmR7H4NAwfMuDXG/Ks3VHp463XXPkfcn5DsFNPYKzRUdkL088cWB8KwCn+lLxsv4+5V8BIemHvWpUFvsJ7OcX4HHMoL2jy57/wf0HNmdeAjq1J9GxOOnIJE24HCTayf38u8GNbiRlp58CAjIojR55naTolIJQjY4qr9/2no9xtEell85jOVixE7lL67MIra3YFjmF7f9IcGA1NQEKnAwKlcrfvLfxzeJDPJppxfzKFXhW7tP4Rgg2yGgcg8ahIjrlXVVYZn1tOA7JnvJ2HupMKUcVqKpbqsYmo6vvKPSrhnjnbVu1ojkpBKFNER+2TMYeCs7ia6JrHUwnb14piO9CT3Eh3I6/Be7hv6gsdAqwwI+AmY6Wl4ekXVx/cd/CD65nuOPuRW9ohouYw7t6TsiTVMj8OQHOwuIymVYKlZ9ViE+K37qSvq1kFZbTFrpiqWxeqYfK2+kNYSWQw6xzDY+evsKt5msY67wB13w/3GIEj9uKyxQtkpejtFgwEjevIZyW8Tri2jcspBRlcQnHNEYy5o2jP9lPYTOxginPjh0nIEB8SodcGO2gELOagRJypzf7obtfeCOtm7ZMa52lxHXStoqMJQyN5Sj/EfH65cMduEuruB8bsMPslH76o6cZP9Ije0FDp1SEascOyOgnh1oLzoWibxaJ4/Po+WxG+FI3z9IK9ksEQLRpKtarF9yq7shFRbWrLRYNVCZPuyN78MY2COLCVtiulKxOef4TeeeP7lZ8ojPdvNfxX2qt4KVRct3F5cUODAVcyG4WkM+kkfO1Y9N5Ga6Rn9H57Dpmhl8hm4hgf68aVSkWNpD2tBN0/ISi6wrW/dPIbmxbQaDkxoCNFJMV/fHZ3lqjE3pbYURWVzn3h6js8BlsazB5kmBoj8KXji1jw9mMPd+P2Pd9byAq7W1DNjyC3TwBra6tkei6ArjGy1QYjST547zuFsKU3z2TUTlGtkW1Ib2jLtD5fN5SUvWUmH7GoiF4F7vhc05hxemDO1zAgmsNfaNLaB9wontoGRGCeO0kkZyNT6/QcCzB56cnmU2jMzBu0Vk5XZ/QWKnr7I2Zl+ha0OnHu79IjZ6SeIDgRkXZ2vFhBwkqraxxa0v0h5I8X15Hp8YXCGpUUyADIOCyu39MgHhE/XZSbUDIW0p/adls7c6S6tlUf2Agcg37OS+CgWE8c3TjM+dDcx6ls/6buko7qn4Xuo2/++7j5867VXDTozOYBmwLtVIaai8QXo3TiL5ZM0XE5+cXLFJQb7OgCJrVB5VdtjNGEbLrz8jH4z/jD3NX8fXjK3j4WMDkDq5oZxO9/3hwAkPdD3Dhx28IUAhAvvwCP/50GffbZtC7WMaYaxfjizG87uy17rwtLc1WdKx6GRnremM7tcRQZEaRn6+/VkfiHwxAKTpzgT9/+EmvK3xdxg8/XrCOxleuqFvxBV631XYF2iHEDaRnVNREEQ/rC0adOTYxBScB2SZl9CR0ASfhnxFfuo++zlfoHh7Ei+FOPKQj2TT4CJ0ENwUCf53arXOTFElRdGtwoB+d7S8xO9aD8eEeOwBUzQhVLlAiIAyF/Iitp60+R2nT/z9z/8HWVpZtjcLnD997QsfTVZ2rK1c5ZxMdsI2NMTnnnJUzkkBZApEzGt8YU4jCFHa5+5z3e+98ahcYxN5rrzXDmGHN9fz5M0uxqQ5J7602FxfTwRWSU6o5ERirtPhQtEkF9LFYHEsEaPMz48imYkgnVxCNBBH0qx9YJzraCbSWJrEc9iKVCCGbjNkOrHByH2uUGTXUXeDfT06MWiR/YXYKTqcL2RUPTnSKgMC8dKJ2JUrfK4pirQPEC1mrEbUWDPTvdNaUmtIqOKHSF9ntMtHuKPJi8k7ZEW+riR+dnt3tNaysJixipznQAaiK6r18+QqvGpvQ3fEW/oU27K3zhvhIzc1F0nZbhUGlqC8XdgpsyLMWYFDtg9IEZdBQwuH+NicpDmd4HQuhIwTjRawm0/R8tU+eiifuRktoGHX+dtx3teDOUitqXL1o9syie84J92SjbR/d8TyilzlP47BvQq2wrMLW8uzMi7xAMvbynGQA9TkhQ+UuZ+jtKDctkKY0myIAP0tjKFVk3iMX5UK1cHFTY/WgKTCIGnrOz/09mE56MJ8M4Fmg184hUdpCHrZSDDKO6tasYmaLTBG8qZX3H6ksG/39yBL126JdQSp8VaGjdjWp+OtccSm8bcbk6siPSF6GTpAu0qMKU4l39Y/hUXU9Wl7dh3esFkF6HTpsbSW9CbfHbwpJRzhIWTS39mDWnbk68iJFrbRAJexYIQKgU44ru+LEhPfAwovn21nlzVYMpcZtRdRkWKUYLgKnXyDdz8E11FpqvQVqFMW5HOX5Z+m4dGK7XibXvXiRGsTt5WbbOnvN8wotwRF4k/RctrY51AsPknGt9PuQ4TAPRWCtIpklHO3kCDJXsRjaIyD7CYwLbAuMC4iKRystAlQwOM9brshYHZWsGD9IkPOKYLhuYRjP52dQNz+KKlcnrnkb8Rn5S/2jrO7H/cT4yZ+KW2St6K7Gju8mQhP3MNv7EMsLr5FfcZmHlqWsFT01lKcbyLpfYC0joHo2bDGj1lbRGtWD7VNIyEtiPQGf/YNjlPi7ZCJiRY9rGxy83pt8IWOwWaQX631nnYd3ffeRcT5DkuMqZCKcGiq8HQEZCRyVlby4C/Uz7xOfuE+FnJtHgIKuxm/Z4hHHGsXhFpXMJWB/mY4OdrG2MmN1RVtcuyOC0QMqiEw2S8Afx4yHCj5T3qqayO0Yvy8TMecKeQwtz1qU7tdnwOa3oRqT4z/SgH09+xpti0HK7fuGz0hj0s6jzSXbhitdqN1PBoAvHJHwSWQOAOf/aM3mXbyxEFFNwglCyUOECbAckUM7cLW4c8VYLpMib/Kgpc94T9XV5Fbm0Lk0jW8X3lkh/GfUWV/TcdNZVH8NP8PDgRe2o6ijrd2iAwI3utrbOzA5OY5iYYW4adu2Fc/SSMuTF/hRjZ/VtQwOIxpchI4A2dohYJwdwpcvb+O/yZN/Hn2Ip29fYHFmzu4tUKQaP4dzyYCUDNW1az8S2FzDq+YB9MxtYII6Zda/hfauQYsO6TRvPUupGKXzFbXQxgH9W0avu6vL7vOmpctAwcz8EpwOB5YcToxMOtDU48CLdn7tXkLPyBImZpYwNbuA6YUgne5tA5IVp0lRHKV69I4CCwIIyVQaI8Mj6Gt+gNziDXrQd2jLazDa8xKjI2MIrkRou4bxrPs1bk2/wNvgIB1PGkXKk8C45myE9xsbGaQxbsZwzxv0d79Db0+v1bkowqJL+l9d5pV9mJqeNye0UkisdNvFnZ4XKR5fMRCmVJT6mFU60CuKs7wcw/jIEObH2ygjDiwHlxBwjMC/OIgejqW1vRejU3zf6QDmnGFEE8WycxbdtQMr5RTrLL2p6TF+P8V56eM1jlyWTC/7JHCzRWWmekoBe+nJvVXs7R2aTVarApW6yB4rHaX6KQF11Y6d2w2lU3XUknSryQ51gv4tvUvALq2k9Ldae/T19UOZh66215aVUCPSt41P4JrpwO7m6i+DGxlXGRTldTUoE9wLpOI/pYcUIpXyXoqWLO2jpk67axF46L76k0cU/CKSq1HEs1TeXJcwX3Q1c8JrB9EUBSWQRt9iGpOedaLFIwTiO4g4B+3UYO22iC88hUehp7VyF18x4c8iL2ekSLa8LEWcZBDlOevgMI1P4/0g2TZlKgJtPb2oSDkHOrpBu6kyhawVEWt31T4nOZ5LYCTsQP3cBGrnRtHs7sE7VxOe0Pu+6WnCX7xPbOu6UgzyCHXwqHaB5YocmKzHFSS0rfCnQr4KKdrHVKtSpFH4ALjRgksoBIyGhkYs+lNT9wRP6x9jovM+wosdCMXXz6MJvpUDDEz58KThjXXtfFxVg+6eAWQpwO8Vo2obn6ItZ/UX7xH/rUNKI6EAhlzHBm4PjB+5AFLslnPlA1UUrZTaP6HoZXgFArTOAgaKDgqMXhzav0rHNMgre1n05OdQm6A3mGhHa7QFI5Fh+FIhW2eFkY3EE4o6SGBllO2dZPw5GBloATcJ3+mRrZN6FXnCWayS1/f3d8xIqUmfeE87yMSPKh4VWDOnwGSmHFGUHGm3gLy8RDaPxeAGIlyneGqPzkAevmQI3aEJ2/mntgb/7n+A33oe42V0EMvJBWT9XQQwdVhz3cXiwH04B+8iOvcMyy6uq+eNnfi96b6LdHjS+KX8fnyPA50ov4TDggMHBGfHZ12WRYp6rmQPsJ71I7a6CvfKCTbWuabaHkyDqQLJfCLI55ajNjnvayRiAWxtbuBE5yxJwVUArXhYRX+qH/kQlQ6xWwjBH9aht6dUhuqfsYMdosIy3PoIqTPulgulK3rKaJxaG825Uu1yklZyJaRpcAYi0/jaTWCj9DhlVSny3wdq8Megzhji93SuqqXQozvl3Uxn9zQ62bV6g2Mq4/T6gRVGnoMbAbmPbAH/Ge1wvuQAiK8oW2pc6o7uIZDgHPBaDB/DH99CLhMjCJb+4Jx+lPj7Sm2TUtwnWzjdDBF8+NE158Fr9wQ6IxOYCC7Yoch3nG/QNN6Jru4uvGtuxtjYqBnZ3oERtHUOWs+j9eQi8kkvpqcm7fBGRSJUsKsC3fIOnREMD/bQeAYRzEZ4zyb8seMWPm+/iWuDdZh2z2M5HDFApIiLIj/zCws0wAUClBCByQt0dHbyc3mMUA1P+vYwMLaI+idPLXqhgljx7ns6iqR/K0IRIsgZHRmGO7hCPXdKW0GASzS7R8WfLBzSmJ5g2FOiPTjFuP+UBvbUjslwxkvWK0hbjCWfsiHqC6ZoVCXFo6iNw7EIx2w/el7fRmT8Gg4jD+GfaUQP52w5GrPDIPt6+1DX/gI/OF6iMThgm19KFpX3orWtC0Njs2dd0t+hv/MtwU0r+vo5H6MjpsOVblJUXVEYpbwF2gRu1GlZAEfFwgJaP6eSRSXHuS5jY+MG+JSK0s43XToot7e7AxH/Is1IETrT7ngngT3a6dnpEYK/RQRX9yh3J5yLY9rNEpyxYwxN+dE/OI6xyXl+HSWwWUIh7+F6j2JwcMTahxivyWbKqVXZgXTlYZ5AsVxDpMi1IjQCNdr8Ib2oAIMyK9q8dB40sX5fl8ENFafp2J/sj7Ic2Vwe0eUIHbcFJOhM6bzAxjfNaCOAjrj6fxncSNkq2jHBZ0kBy/O8SIqcqPZByEvbEoXCAslTHNB4HK7NEbisI5Th53YzVKBTlovWGRlKGelF7ZBGKgRVTM8RnOnSdsatvVMr2Ep5WrDlu2N9MnKuJ8iueglcOKhPJMmAPGdta5dx2eBEChTpFlcaSkOgAhGXQuYfIN0jXzzBpPsAc34CLwr+bmYeufwqPeoYWgNj9LCfWuW8evT8OlSFvxLgvPMNI79OBfUB/aQ8r3Z0KJRoO0bk1alo6wqAoM8qdNrc/I4C8MRy4E/rHqG18SGmuu7DN9UIvz9MYHliQFWGVajZET1E35gb9U9fEOA8tPy1WnJrm/Q5KUSofOkhx3qZqIBPqcRzSR+mA8dWC2CNywQINIeK+PyiAn6fhCnUmVjjVBpK7cVVULx3CVT/q3RIAYnuptGenUbVaheep/owkepGJjdWPgnXmIKXjJIamAmk6V1kIPTVthmevZNV9dMV4c9PqIQEunXWywoHr34nOq9le++AyvIU8/TAJeBSoDKwej8BNsmN+FMF0gI6MrwCOfq3dr9oLs6Jk7O3u4dQOobmwAi+9zXii8hL3FtpQR8BWii9gGR0DllXA+b7Hlr/m+G2R3Yo5o7/DvYJPtLOFwQqK2fFw3wPA21L2M4swuOcoxftMkNTiVjJmEfTx3CF1+CkcV8tHNBO0mjLkyIv6ty4XGQKe767dERuIh8ZMdB/3tBN8qR5Et9q/n4hmiGlt5LaJBAv0iHaJUjMIpPf+VnE+EpSmksycmEn3kUSOLZuyhySk8sWTeyiLzRtu9QUZRW4UW3TDUcjHgRa8CI6gO8DjQSSD/CCTos7lKU+U3O+UwNLJ7y2tzYI7jyWQnATjEnPyNE73iUjbJAH7Nwcm+xfJvGS5kcRLv7dJgGlL7qB7OapOWoCmge7fIFK5PCiA/YhUs2PUu27lGOcUGR3sF2IIkQlEFvdsgNmlXrvCtM5G25CW0+HRWDUW0QFpwI4Xf3j6OyfxsTEODbyy+Qxp/GKGnvK6KsuR9GNdCaDAp2/5cASUrEQ+iIz+JO/Hr9ZuI+/t99F/bsXGBou71rSJQOuZygKIYdOURKBqdhqCh6qu76lPbQPOOmRN1oBrT4vXfcxUqRCKfdMbt1qyRaD65hzhDG34MHwpBu9Uytc+33TK9KBY7Rr2jTjIk9I5uRIaQu2Ig2pzFq5aNfvQyKxSuevx9pquEdrMPzuGkIENwXfM0R8c4jFVy2CFA6F0Pr2HRreNeLR1Bt0hsaxub1F/XCE+blZvG5qw+CY0/T1xEgPpke7MD7UY2BP855IlMGNoi+KTij1JNB4EdwocvMzcKN6RgJZORTxiJugY4BzPcK/dVjqaGpywjaHyGGWDrlIansgoLq45MTewbGB8wT10Ar5eHl1w3qhLSy54PRGy4cKDw3AsTiG/t5WW0c5xGWS8uZEKkV15sBIJ8ouyIGTXhMfn2cjriLV/JmeoLKs1GVWouRnaemfEUG7jnEoJudp5wi8pycRdAx8QuSGCkHISqBFi3+5zkFKRy9QaeKlPLlnRQcmqlX8Eja2tq0fgXpzmDejYx62A1ZgKIQshS5loBfP89IWOF0CTcdEIYVsAmlfG3alnH3aedFixVxXApMrSApNqTL1XFF+T3lsnXmk2hKlBn52H4uQUClf2M1TJn3w5w/VT3QfvYuec7DORVBHRylX/lK7LwbDs6hyt0DHPgjcKFX1J1etRXCU8rqK5IUIZBQKa9ZESSeg2vZxMrvm/Mz2YGdnx0Kd9U+f4tHDR3jT8BhjnfQmRu8iPnMXCSrq7GoQyfxRGShwbuVdarwyqqn8LoYnFugVNRjAkRJZWnJAp5WbgVc6ygzSGaNdJCrX0k4YG1k3vcojjNDmSSjsYE15oGYAr/i7j5CMm8CMom0CuYp0CABU3vd/Qgcnh3Zyc2tm0oDNq9QIHGsL2MqN0tsnY8jYy7DskSmVHrDeDHwp25bPwVRywBXSuymvvOXC9s6BRa40v3uqq5ExoVHR1t29jbiF0GOpDRrHA6h77mW+05qK75U6VahWSlYNHX+WOhXxh8WNAjwpDwaTw2iIv0VV7BVasuNYKAQRolGZG36NhvoaPFGh58AD7PhuI794Bxl6kgf7hkD5Tnwg17dEz2hlZRnN71p5vcNKPG6RSpHmPZkvwRE+RkzFxPtCY3yvnVXzEuNhGvbF11hz3sYKjdhygAZoM4Zdzt3Ghgeb9OT2DASlcaJz61Rg+BHhVb2KO7KJVDpFPZfA8ZrT+qRUFKIcEzlR4pOf3UbrIb7Ten0AQOnvxV+O0AGG/S784FEfm0e2c1MnQPcGp6gjQghnV5EuFjAQncct51OMxnrorSawvFKEL7ZDwLWJNEFXILYFb2QdgcSRpcB1nIzSqGtbB3RiqQukS1SLZbyjQX+AkQUAFdKXh6qdkZsOHKwFEFg5MMB7zv/aySZwUwGNv0SaB91XKYOzKFKJBmQ1vcU1z+B4O4nD/XUMLs+ievItnva/QctAL/qG5+jJezEwuoiuvlG0tnfR+DkIXPdxvBWzc4QEJtUbSgZTaZsjTe4px07DlEgslXvsBKttE8btmZcYmhxF79m2ZEVEFLlRQbhSSyqElXFfpie+TcfWuVJCy2AIT56/tkMe37x5bc+o7Fb6ECmtr2aOiu641furbRzPm8fRNzSD7r4RvHrbg4npRaxtbJX1NvWLZE0On3SibFylYFsgqH90wVpraJzRMMHm5EtMtV/DTPsPWJ29i0x4mOBw045niQTD6OzuRMPIO7yYbMPLrrcYW5iyZrSKLMVjUfT0DqJ3aNb6+Qz1dWBqpAsj/R0GEAcGBg3YCOwJLCpiJBlTlEepQqXbKjU30ifndEyZlPFXVJTyfLy2iER4EtMTfRgeIPDse4Oxvlfwueaws8UXli6zaGrZmCttrSLjZCLBcZbntyJb6kyuHjoClZnCJoanvBiZ9sAf4Fw4hhD2ls/8MlLqWdFK8Vvp0Bwj2XfNp2z7h4nPFC8rKyHZlTMtB6VCitwoGmSdsT9AltKlXtrPIl/cpZzmPq3mRopFoEUep5DXRdIkaDpsMngJlAg4qHDvYCuOw6ND+zvt399Xn2cLk2o7GBVq/sS884sKXCkt7X6q1H6oc24+HbXtcseBH7HhfYxkcBRr2aQJ1i8ZPY1HBlKXPGXVBo14SpxwAZzy798j1U+Yp0NLVfE4VX0tBaUJFEK+pFU1P3bxfyWLdJyF4s9Ip8qqJ06zdxh/cT45T1H93VmP0fA8FT8V3wdITzo+3ObtHBxG5NyrF+NIKagZ2ZOnz/H48WN0v32M2Mx9M2Q73tvI+t5w7sJWmKw5llHQvOqqvLfuv76xTbQ7Y8DmIQFOZ1e3Mfz5Tq3zmpJLpMjNdgTJmJtzeoQB4gEVQFozLzGkKdQzxv9EqgiEir9l8C9N9b9E4pH1gz04NpbRlB7B45VONPKrezOEPasHokDK+BxLSVCI1gjA9VXV/h+JMkiYj9e92FnjHOSPjbfEv+Xf8e9kgKzGxIESn6O+DcdFD8EEUfZZo6mLJI9JUVIBHMmF3v890ufFfwLgOsWXhnyHY3XmJvAm1Y/Hq514nh5CX3YBw64evGmuRVVNFfrfVWN1rgEF71vs5/le4utDPl+GV8rkeB9heonagdTW2mq74yoTL3n3R+mgBOL0FtPIFlawGh3CUmQUza4BPJl6idfTj9E0/wh1c9V45mzGQKwbY+lBDOVpINdcmFh3YzY7AldmCJGtZWQO1rFNQ3tEMHLZWIlH1VpgJbWGQx04qRoghbrPSHwrZyhTVOTkkvDrvbRu4r0PRF43yY6e5T0Muv247Wk626n5GPfdzViM+7CzLSTND+r1+XWDXrdvZQmZlA7HTFBWdxFP78G/TJAT3SJgPaDiLhnfau3lBM4ES/x6gsjKOjYyXG/JkOqZ5I0q9aRoymXFJeBhY+fiWzRtkeAubbIuZ0QhfImVHaUhnhUPfKpwyJgJqCudekZK0QWjeWykncRLTkzQSKuIXv2b7i+2Y9of4bttIZHdRSyesOiFirhLKrjd5ntsy5Pet/SAaklk/Kw541EOh7lZDAV78VfPU/wndd3njmq8nOwwXaUuwIrWKPogkKOeRQIOSmvp9wIne1zjxfA+XrWMo7a2zo4cUH2gIhl2TMAnUJogoaenC53aRToaxByNii8QQffQPN629lmU6EhnEHLIio6qDlNn2smhUnR1iGIroDq8WEBz9ywB3hhGB9ox0nYfo83fIzRyHRkvHW0CXr3DolI+Hd143dOCG/43+DHShPqBNwZEwqGwRWCSyQTfeQBdPUPo7enGID87PdKOXqWn+vqtZcc2+U3ApdKrRvVFuofAjRoPCuCoT0+lGZ8xqtmcsyih5FoO1+YSl3sG2eVhArA+OnA+nBLEWoBBh9Ke27hjCyIocnZVgfJFUjZlIXJC4Fci8D+h+luxiEmpsqtJ6XvpfI5Du61l81U4rDkV7j0nASjJpz4vnpRdla0RQNN7aIwCOpJn2VGNVTKtf3+IKD9KD+9v+Dk2gmXKzSeBG5GKOOVNV0DHB4kClyocwhneMARl/TUoy0o/JfMHOJHnVpzHKQ2KzluyU3PP5FyyqnycnZPCdZJ3JpK3kFJ4z3MPh8Hr2PLeR5aCmApNYHM9XzamHyDdW3U2lcnV+OW5KQ8oEGXRFj7HAhW8Spp0m2QygBR/pShWgEVMYQV/lIQPPVKhMymxc4Bz9kG9G5VDs3sEf3HX4Vfhx+bR3HA2wk1P8eQjqbY1epHzk11kficc9CassJtjzqQz9LRbCGyq0fG2DkkamJMIgY3/IdL+DuTSsU9O4alngHo/6CyXt83v6D2Q4Uwhkzs/xFQUDBnqRNSNfseRKQSBEtPbMuxSwtYo8dPJjBsfXRSfXTHHWs+LkauPkfhpi4vrXSugI+lGzYoAQAfeZcbh214h6CRTKjIlATNvme9r/5bhOGO+D5DSOsWtfah4OBjfpPdXslSrjNw5mRDzhWScDRxzTmQUVIy7QV4SQDkR+PvpZTRmbX9XQbwia2XiDwUSJeDiKwm70i86C0aK5HAT4Z0kevLzeJLsQ1WyE7WhN6iersGPvY/xtO8JnI4ubKlRIz9/zPEY0KIxPTrewd7xIcGLD68bX1v9RCgZRYZGNHO4jsjmOvpDQbxydOOVrw319MYfOBrwvaMWf3BX4Xd0NrRl/te+Gvx7oAa/8Vbjx8BLVK90ozbZj5pEL2o45zXRV6hfacXL1CBas1MYXnNgYSNk484S7OzQK1OR9wlBYZJCqTobHf1gxcgXwtGS0ViOjklikziP8yllXknPCCBUUmGXdr2I9ndPsRTK4wUN7A+ON/htsMpaOtx2vqZ+CpQbJV5FBH92FtpWWcHqY/kNGvWtExoErV2ZUQUE5f2ry7iOgfBQwwbia9RRyTKg1S4SKW/dy8DJBWMisCt52ZXc0fO12pstS0UpjSYHcZU2ZEMgwqKJNGiXwPEHiWtsRudCJFV8GkyW2+4fEIDOBnvwhfcJ/p166b+9dWj0dCCbWqJBJFNflP8j3ks8qFTBz57PuaDBTK6MosbzFmocqCaIDxabsOh1YnayDGoEZNSKQumWqalpM+Sq3ak0uxPfT3m38PxNv+2OUpGwgI8KY6+M3MiREI+YI1Iy0GI7nIaG4PKGMDQTw5QjiUBkFbOuVQyMOqx7+xr1wkXSrTUvAjrSQYrAeTnvY64NNHeMYLDlLtz9PyI5c43O9hOsZwJ0HI+sNmZ4aBiTE5NodPTg80Adfh2tsbMOWwY7EfQFrDhZgGtoaAy9g1OYG+9CbPEZIvOvCJo6LHWkI1hEOv1bx9xMTk5giuMUsFNPHkW6BHaUnhPQNLJULO2N6ekz/tV6CQQTjOt4Awo7f8jfSS7MrvHFTJdI1xGBXKVojd7/uUyJ7Kb0vHY6bSpdI/soUC4dp+j3BnmGYEcRfKXhlbVRK5lzMqdPnyN/K/1k3erPvldNqWyuHDhd4jFFccS7fB+NRnr3KnNf7uMVgG9p0ECszun6ZHAjwVWls8LuH7SXVOYlKs9cJkFh2YcjWipvEadu8CdOEI2ncbxGwdZgafgPjsoeT4Vfpdg1EQIcCvFb7prPkkdQyGcRcvQi63iIff817Pt+5FzcQ8rfh82NtU8ydiIZRyknRUDUBMt24vCdhC7lJennh3tEuPIYLS3BsWqSbc8+FZIYQgvzofyfSHlDASSBIvUDOTdeJURTBVTN9eP3bhUZV9t28Tp3hx0++h5V0O1BDvn4LHo6m9H4uhlD44tIpAumCNSX4cXLV9akLD5Xj5PQPRwE7iLl7UCR91Nzo18i6WZ5SvHkOt40vbOGVy9f8X5Rjn+LzCZU/SGSMCktlXHTUz2ymiaF0M25spQH5/BDUZ8LZACUt5J3qsiFUocC01eR5ElnTYmnriKdOK+I3vrOLpY3ixhIRVAVnsCNcBcerXShOz+LKAH2YQXESilYN01+1dpWvJCPkHgyR+MWiK8jtFLkeFS4SBkhL4uHP0YlGpdjelD7G8sUgVnry7C7u2lyoL+V4CoCoLy/gKJkrWRN4qgpFHZW2kK8eFZ0WqETKrQCQc7CBoFIrBMP3TX4nkDj96Fq2wX2OvAG0+l+zBe5VoVZ+Pi9Y92JeRrs2ZQXAyODePXiJV62v0EzvXidet2SnUBzehKPl/vwufcp/sPzEP9Bfv1PfzV+pcLbZYKZZXW+Le8s+tzzGP9wVeO55yUG450YzY5iOL+AgfQAOhLdeJMewfPkAGoTXahe7UYdgc+LVD9a+POB3JyNPUzZcscXqDxjyKYXaUuXiVM4ORXiXOSyBYSXk9jJncmogINk02SO+kXbzS+sgwq0VVewsBzEo4VefO6styMVFLG57X6DpZiPMs85/hjJmzR+poL4AGmt5EgdETgfE8BsF1MWhZJBsI0MOrRTHdBlDEw3lI25kY7WMCVO/hNP6nmUL/Ga+ECyJS84kafDaKk3/uAMqPwyUcBkNC6k28VrFo2XStvYoa524Tud+0TAp1YW37jq4Q51EUhRByjdUP4r3ocOgckJB3WZaLj21jwY97fhW/dz3qcKf3LWYDA4jbXCGkbVaZZGWpseDg4Ooa3KAtODA/3ndX7ifx0e2TebxdOXBNN1tXAs6eDEn47aOCfpSIFbyYbAvr4eF7G3u2PRIfU08gejGFnMwbtyilRmE27/ChYcIeuoHI/FzCjqmdI/SgNbOxNa0K3dkq2bjLN2+/oX+pFz1eEoUoW9AJ3HQD/fSd3pd5E66yEzFl6gzL2yHXc61Pm6uxGuuN9qXJSWUlQwRhs450ogvNSF/dAdrBFI+tzzBuh18rccN/UTKm5s8d77CIXD5nQqHaV5U8RGm00qQNCiH6qBuxJsXiDb/ECeU7Gu+EEgQ8DCzm27xPuaV2UrVJiv2pkLtk5iolpZARw52Qc71J3iW4F2Of/ky6ND9WgqFxBrM8U5iekE3iWzklV9ryilQJfAlkC93kNfxatyAvVzvSOpYrcFfq2gXOPWjkDp1KNjeNwevH39EqODXVjLZz4d3GjSBWwUgfnJo7xAmiyrVZinUMfhjB5jnvMokBJJl+Bb2bemT9rvbhN3CRVeJP1GCl5/u8mxi3YOTqGiRrdzAWlfK9ekCkehGwQ4D5CJLlqvjX+GlKJSLlBF0ooSqX+K0LqiUwkaq73dLRztCl1dell5WIVpLggHJyb4ACmvfVz04UDXwV7ZeFO3RTkXE5SYB84W/C6g08kf4y8UmpGgiwpYXmGJa8WXFuq2SMKcHRy4Gg+hf3CYXs8QlhYd9HqW0NzcQnDTiMXxZhwEdQjbTej4/BTnQ1Xqv0QCCAKQ8gqnPBtobO62nVP1T57DsTBqCvqjO1ssSuXDKZlRR96rZkRzaKlL80QpTB/7+zMS02rbq/rZKP+tHjE2ft1fwOOY83EmuMqTa73EH+LvCgnU6OBWXyqMToKZxuUJPI1N4c5yL24ut+NZchDj61QOBC861NEMg4yVwIKMzVplrB/mS5HkYKVQgneZ3gkNwu72pd1lIrs/5UHCd9HrJcnzUF2Jih3jyZwdZ7AcT2E5tYfcZsnAodJbF4vw1CuqHK4lEv+FItKd/W24g/1oHXuMb6YJPAI1FqG4FqxH7Uoragkq6mOv8WzlHepTvahb6UHDRAteNr7ECyqGZ1PvUBfrQn2yB0+SvXhO8FEXa8d3vmf43FONzzzaJl2LX0XUhFM7iapwe+EVWpxNGHC/w4yvHYlwC7ZW27GTHcQ253UzN4ICFWliP4fAbhKzBJID+Xm0Jru5Rm9xN9yMm2EC6+U21EXeoibYhpfRMQyv9mBxbR6h7YSlsrZO9nFI52kz48LySsEanpW2OUlqM6D50bZnrWFFLjnXmztbdk7XW/8gfnC/xO/8Vdbf5fe+KlR5W+Dm7w4/uoXyjOSZWhqPCuOXPKm9qG2dPzjYQSh5gqWImoqWd9MZiacNIFBGKsS/sUipHCOBGyn1SpSFbCRjobrB9eJWuXu5dO0V0akP0j4Rg0WTKWhnI5GcKuWVzu8hSON8b7HVmpIqZf43z1OMBzqJHThOjUlkBpJzIOMj/r5EKlaOp8dR532Gz/y1+I37MR7PN2E5GUckFLaojXb+CKhsbm5hdkpdbjutt0uFpO8XlktoHgigpv45Gl+9hJo2/pz4DqZjOD4z2pwzA/8+7O+s2y6sYMBPcBDDhCNLmTqwVKeTRkUHTA6PjGA5GsHGzimyFK9oaof2ZYtgdA+r6TXOSRmUzgb2qAsnUHDXIeF4xes1EuRz99IMlpxu08MOXtO+Bdz3NVtzRKupdNai3TeKzW3ZujJp1lWzGo4TnC+8w473R2RcT+ELxqxEQo6dDgMVmJUOzKyXMDXrtELiOoI87RRTPY563JyDG4FVi3h8DNzwyXJSJSMXQel5dJ0Pu0iV1KfS8+JTRYYqoJiXgg/jVJnST7v7WgdOlNZAevRk22yd7KjS6+/trhYfCQjpcxX9KJ2mZwlEy97Zxd8rPXvW4bpCupfsi7qln5ozw88qssN3Pzna41pH0dfXA89sN/YLrk8HN9LXO3yRUPLYQI4Qrl7USC+u8NT6DN8tasV0AiY6UVyGaDZ4DFeoyL+/+KYfJxk8Ezwqe73eIeU4TAZQEzGF5FR3s+V9iEPfNaQ9rdjaLCP/TyHpBNXgLNE5UghS+UF5zjL2qnVQNEd1Hwoxayuyoggaj5EYqJJ2UsrhA6RoRG5th4h+BdHkFudM2+rK77S5eYLZmAdfup+aICh6Uz3XB2donQDhhB5rEgdrXPCtshI7PCAw3CZAjO9g0b+GOXcao/NxtPYu4GlDE3qba5Bduo/TyC3onBMd1GnFfRdIa6U11LhkoBVRsx4GZEKNay64j5GJBXpSLejq6cPMRB+2E2N8cS72h0ihQyk7Cs4xFb4iX1p3AzdiPimej0RuNB4NUx7TPHl5iPwdzx5wWik9loOleyD0bkLJhaGy3yC6Cawe/lRkyUsnxQZSUTsYVd7Sf9MI/z5Qix9oKJ8n+9FHQxrQLj0Dqmdca+CGYy9M8P70JAS6f+LoK0meucDgfOSUACKN3XUikMqp2xJWKX9FDfTuVmgsD5waQEr4zFBp/lWgr3SsFFh2/RgZen4+CspSpFyUqrol7aaSMZPSO1IBsM3zLwBqDn+XcpBxvbOi8nuva3Ct/wkeLzWghQClPz+DTgKWZoKcpvQw3uUm8TYwgIaWRhqRRvRPjWAq68I8wYdzKwLPdgy+nVX48wuYDg2ge+41Wqce4wdHNX6rHjCOGtxffItFFREnJ3G4EcXJFt9dXUJzo0Cqm4LWxklrKnt1BDcnXIN9KrUtrm8qO46p+CLaYj60pRbRsDKKR8t9uBfrxaNYC2qWX6KOIKmBwFRRpMHCEuZzYwjxcqYzWErvo8C1P1AUmHN+QAB0wHurgHnreA/pvTwB0oL1LvotQdi/Bx/iV6GHduZczSLlLUbZUh3gp5BApTxdRYk+AirEk8Viwfp5hdPH8FHewysb2FyLoyR5EZlBonyfRQkVPdjfiPHHkXKUSoZKyv7M6AjcSKkr1H9M2bA6h4+mE64gOZS2k4yK7ew8PYHylewhYvEMYsvLeL4wRNlRd+ZqfOGqx5j7DcENx1kBMoraSKYvgrJzKnENkphIdOD7yDP8OfIU12bqMEwnaYU6sHK+kVpbSF7nZ0bR31qLsHeaPFGWjUqdRt/CFl40D1tfGzW7U1Gt6D0nwtIxlUgdf6/1kcPJ8R0RDM/Nu6Aziby+AMbmo5hYIh8T6My5YmjpnsTgwCAyubzpkXCqhFlHGNNzXkslTs05EQgnkSycIBAMYXXpJRJLfJeulxjsasLS/LRti+4boLPZN2D3ej3bib8Hqc/prMoBeOXpJUCiTrmUQ9E/V1ZSWCVI2vVes2NKYisZG4cupbbl6OkKrOyje2DKGhQ+f/7UIjeKdqleSPNopHUVrwjkfwjcyEk08CDwccFmSeeJD/W1Mkw5YwLWklfpG/HZusCH/rYcwZE9nCW+VfBC0Xa+Ff/jDxWZJMlXUO2ZnLT3/IazDQxmUzQO6cdK5FUROOnPYxoD/Y5rLU0noCS7LFConVyhxB75NYkj9c+SbcgN2zuUKO/qwl4srlGOZDscnw5u7AWoRIrZMPzUuOHkHnYkdQcZE7Y9GpBCLknUeWyhPDGpjJwGlyKTeCKb1i9DjbU+hTQptquHiy2DIL4WIJFnrwhIPptCzvPSDubLu+pQyCrE+Mv31kdk2LVlUwugV7hIAjky0DIsQu4CZ9qqrr8p357/k3ArevMRT19GO1s8RZwvsCrjRYOsRoLaiirKUwHWejrKZ2gR4Hy32IBJTxi+qOoC9ujtbNDbKx/vLgOnqIbmVCFbga+5SImAZBftAzQKDS8w0PIQOcdd7PrvIe3rwQYVgoyxUiWKcui5dFxMePQ+qjcSslZthzpGJtdOEbUOlgu2/dyxOId0mIyzQwVS8dwqJAFQqHAnghKRs1rza65UGyCjbaBD+X0ZAzHrFaRZ07up35GaMzoI7JyBNApJH+95BmgkjELn+VEy7DJBQMy2ec4uhbGSFjMfYjWXRV9gFrdcTVTMNXZswv8ToGfurcLT5W74tmLYONKJz2WFfk4CCfJc5El8QsRGPKj5C6i2JrWL1UQG+7tEIPLCFVpVWksKxLwQ3rPigVR2XclDoeESH4uP7CvvKX7LcHH89BiCq/sWqZEg63lKlYrft9XjRd6T5lPezgXSfXSJVGBbSAWQWqhDf/MD1FTVoaP9HaLqtbEeoNxksUbvNsMxpijL6f11zLsX0dj42ooXk5SpfRqyQwKxY87PCW98wuedbNNTTDqQdXegsHQXw7MPaQib0e2dRCgeoDjwHXVkg/rM2EAooJzT0gbXMjOAUvwFSqstKGVHOD+cI+0ko1FaS9CYxMnruRMUDwlGdJTHdhpLBDGTBEZ96SGrj2pIDaIu0YOa1U7Uxd6gkYDpVWICDTEamIwHcxshLGxFsbAZ5vdBTBY96C8s2N8+Iqj7nED3P8kTn3lqcX2pCW2eWcz6CzQepfc9y4sk/rDIIYVHgFXrJ56UB1yZ8CuorD8OMend59dT4/GD/U2cGjgln+hvLQpEHjkD/lLaK8kCllcJTKkz9nfJUzICNC7qt6R7CNzI0drd3cZmLkSxInOQp2XwP+kisCqRJ0u7Ud7zbJ0IctbXcghRKWgHWMuiG391Psd/BavwnaMWbl8zTjmvfBCZlUypdLwcu4tpQpHWez9JYz6B57FG/DXagJuRBrwee4HJsRH09/bbEQkqWPf7g9QtMxhqr4GXgGBnswyUxO8CbypW7RxfxpNnr/D0ab3tGFKhqwqJVXOj61ACUjn/zHY5npGcF8rbKR2KcCyDti4C8t5htA+50TcegIdAZ2JqznZMLTk8nPcjM87rm8d2rINzadEaPk5PzyIYDNuu3FyoC+t0GOdHX9j41W5jdGwOg8NTeNfShrdNzZSxDryd6sL3oUb81l9lHcajaYLZK6LnKhVIrkSQ4Tzvea+j4H+NjbW06WrZDL2aHGnZv/zalkXr1drj5auX1remAm7OIzfiTfGSeMvgwBWkgnIDKzQgF/WcQKF01cUshNZSMqqINvnGSODHIiQEDXyG7K/SpGNkBzlh0mcKPqi8QQBVfKqdybKh5/Kl+yviJx1ptoP3kl40mbh63OIJpfvlNCfzp0hTOXojBURWiziUjNiGF+lWfn3vHvyecvvp4EZIeWMBp/kRFFMLCEZWEF2l90qvbj3jQ2h1k0ayZL0DZOTWt0+pvMsGRYdbpdM5uMPafscHX5jfD5EWVykjhen0kiJ5vPqZwmLqQJrxdWDXdwPr7sfIpyjwlQ9+hCy0xfkUsJEhMUN8gcRgQs2KauizSsFpgqW0KmttDGD5ShmbS4J+RvqsqtCPtpaxlffAv1IOc4qJRUd8waHIHD5Xu/dIFf7oq8ZLxxCm3BmMu2nsw6cGQpTqMYDFS6k0CaMAivLlSm944/t2hk5j4yv0E+BkFu+i6H2MVHDYzg3xJ44sOiNmHCUzDpO39FXIW72FVFytIxM0LnUdlXegPifyeMJBKootGq5dGu4joioVpqmGaI9/qKjS1gLBdgyxzLEVgQt82vsJSFhoUV5u2St7j/j7HSJfpS6HXSfw8uXWUw7s5JZwRK+/RKYtSfELdMhobnutS+3k+Ijl5/t7+zDvcGFq2WUA8U/0MtVCXnnuz7zV+MHVYJ17fZkIx0Np+xDJ0xFf/wKJJyp1YLmNUxzRsBzknZwOrr+MloyedYLl+0qRyCDKMIpPTJApFArxqq7iAsOpfkhr6YttIZVYxv5O2dhVSFvglY6I50r0RrlQ1jiPTCsif2mXh4CreFN0TA84tzyO0MRDvH72ELV1z7Aw2YeTAv9OxuDccyIjksSjoUDQcvqdnZ1WF3FOmhcBt51lS0/mo5Pkq+d2knh2qQary27s6AX2uOjyoK6KJMiIyvnJDhHcvEMp2YFSooWaqgkHq21ILHsRT21jb78yJ5xo3ueEc7pPr3zzgMael7bvzxPADOYm0bLyDg2rHahL9uBerAt3o5X6nR5e/LpKEGQ1PZ2oT/biRXoAVeF2PPK+Q1dwHAvhOIL0iJ1cKtXcRTgVkinNoWrFSuIJzbHAjACq1lWAVWssT1Mp44+QoqKJ3B6WAhuIpbUbTD+lDCgKqYiMzQkfauCmvJZHBzvIZlbhjxatCWpy7QTHVkch+Tk2cCN9pIZnsdwRnY9Va6QXDvntzB8Zu49fPnhdC/DO68DDEWuGGuC657IZypwfqZU4XHSoWuZ8+MLZgP8kuLnjqEc80s31KPOK8bTS1JqXiiKsvMuWjzhtBpPJbnwbfYl/xJ/hhfcF3rU/w9PaOjvmQGc7ff/DNTytr0bfu8fwTDbTqPOlSLqddLEMomo1+4amUFtTTcD9Uz8XfVXPGRUf+6ibMokgNhJz1hH8nEzv0BnbDuDwYM+66vYNjKGhqR8vW0bR3jWM5tY+tA3w/amP5fhJtrd3tq1w1+/32bZmFS/Pzy8gGZrBTrAWG957mBpsRFt7F/r6BzE9M2tN8lToq4indjG9G+3Cbc8bOqlv0EdAtrl1hd4jKaKeiTuIE6tx5L9O4FTPtQxcabsKhZwdi6CdsOrmrLoepejUfVg9dYyUZjIHTet0Sf5E0kPiY7NV/P4iaWu16Wkah0o00lJSixQIoukKCdjKeZMcHO+YjpfdGOYtZe+VRlMgQrU40pGyN2r6q/WUDjOyKD//Xukm671EXhLY0c8V6VbA4JIDKr6QDU7lTxBNrFvXcnV+1/Z9i3Bqrc2BvvReZ/Tp4EbFo1btTwS3t2KI3xtZgyeUhiu6b1EFpReyxWOrQj+h0bMzIbQ76mQDu2tB+AJRevbH57LxIdLvZchlMOUtlyMmnAe+u0L2UkgbVKzZQA92vDcN3Kylwp8EbmSkFPpXOqpy34tUETR5zB8qauWnysp8bZpfKVwffCEyxY4fmVUqGIIQIV5jFEVCqPWi2RXcdL+mp6SW79X4s/sJ7s934sXcNHo9bsyEI/Tms1gv7uLokN4XX09jFrKX0pQiNaBTOLACuqf1tehreYAsAc6G5x7CC2/g9gZpHI8t2jNNXhI4FCMqtSjULeapTJu8ATUO1NZMO4eE3+uk4EJ8BIXoIA3cEHLhPqQ576nwGAopP3L5InwrpxZhk6IwMvBHgTOP4Iq5OdlGIRPDqHMTM8FjFIvr2CymkSsUUdjYo3dKL1PCte3B6foC8gk/fF4PhgYH0NL8Fq/aW/BotNlO1P61DrkkqPkDweEtxxO0O17CE+hFMa88LAXgf4HEMwKCSklpzg2waDuswvwyWEovSHF8MCzMcVhYuKxg5NDJUElBaB2kxE6U5jwUQPiJVEYmPpSy2NspWkTr9MxD01zrbwXSK3y6v7uJtLcdsz0PUFf9CDpgLuIZJEDlWsgQVdIdFyJxUpZS0jqEUju/rN7LIlFnIf9NKuJ8GElfLzGmGgHeRNbXhp0NASGu7R4HJ8B0/BGjLz5QL6F0L8ENQc7qGxzFW7AZ6aNem+dacyIEgqWopVjlNV5QxKqRUgH41iYNcX4Cgc0QZoohNK848ZQOwrvULDpy02jPTqEzN2Odp0cKDovkCBhFCqtYzaXIV7s0euX5UoNEHRei5oqelRICiVOsb5DvrHB4kXzHcckoKMokA2/btwWEr5J1/kx8Xv4Ph/u7CMfWKbuHFrnWepki16V50vzarksygegwh1Mq/t2tnEXrAqkStgrkL32esqQIuPTrCoFNNL0Hjz+Kod5mVD26jzt37lpURNedO3fsLCWdsaTzlCo/u337Du7e4b/v3LSv+tn9e/dp6N9hzNGNyeAQ+lxLqJrtxx/s4NZaNHreoZiYOAM3fCulDGSQZAxliAzU0OBRPo851z6uQVW8A3+JPsOD+Bu0TjejvrYKP3z3A4HNN/j6m2/x/Xff4HXdN3COPC3rayoxzZcaf8rZmqGNDUTz6OroILipsR1VanehyJP4VABchbUC4+0cu+p1Vlcubg/n3QS+zOBtUEeWkF/bxOhsGE29LrQM+NA5mcKI+8AMrxxGRZpD0SRB0BCcvphtFHB4VbvRj+jCa5Si94iV7mFm6BWBlboIj1pjw16CrK7ubvT096KjpxNNPe/wZKoTLUsuOCK7Fm2QY3zZJAnc5OJz2PE9Qin4o9mubNxVjkZdIh2foHdVzY364KhhogCOam7U38xIDqBk2qLPl0gGQ7InYC6ny2b7Alk0hUJgKScZJ5KVE1AGJYsXSffXfUz/lHvEyY4OnjnLiuIMUs2oFkf1gtJZsi9WzqHnSPdUCtFtl6oAFJlaPy9Mnv2Oz7hkL2SfYpkDxAnAl1fSVi6irtNWk2qRn/d15kX6J8ANbygBtxBYDCfHhwQep5jwq2cMn0MG1fHkCvVbWsHOEiKTyaujgjzKTyMe9VOJHJ17mh8i8aqiAEKBBggukAyNKvzThW0q2U7s+srgpvCJkRvlNXWMhG01/gApx6dnS6FcTludkxlwrqwd1WAa7OdEhXxYWEIwHKNiOsaxNKsZGCo2KgdV9XcFpq12QQdtKj2lgr4/emrxD88TXPO8RJ23zdrDCwhJOV/kT7UlkJIWGCvkc+jv68GzJ3WY7HqIPc6Lolop91sL0SpapQiUwoeaJhnHy+BO2xUV+lT0RoVrKv6bImjyuObtiHvv4jBcc1SEXS14S0+is60TA/0TmF1ctToiI92zUlNg3vwVdLSGYnIJk84121KYLpbgI6/a1ksCpVwqRuOyRB26hJhvBgPDg+gbH0ZXeyvqnjzFndG3+Mz/BP8RKu94+cH7yk6ND8SWsJOmUcoOlXnvPPz+r5MMiwCGjM553ZVeUmBfxu6St3ElSXZMaSzwzzawzT9TdFC8KO/RDKgOTLx0dpcCI0ofCtDruI+N/Co9WB0WeWrhaylnASQZUAGAtUzEDvDra35o9Qrv3r5AOjRIg00BFY/ajgQaJAFskg6gVJGidrC0tLYjtRqhQReoodKgYT/d0anOKaxGnEg5X9lJ3zueW0gGx7CrLsR6fwEA/c3HImDyCm2bKOVFz9+O4IRruxfvx2G0jes1jBI9OvUCKnuYP4GvczLPjwqR4OOUc5/bOsZ8bB/u9A4ye9tYJ+BcI9+t83MbNMS7x/s44nuWi8e1Xmf3IelbrWWhuIPgyhamfMcYcx8iQk9/n4b6mKBic2OdOoLg5ODkLPryAdJ7692ksM82H+h070SqAFd4k7KpCPaZcpeukGzYzii+q0CyyOZG/yZvcFoDyRLXIoBTecune3yPcm1MaGUN+WwcswsePHhciy+//MJOwlZURF+/++47AzX37t0zkKPTsfXzb78VuOAlkGHX1/j6iy/xzd0f8MXII/zNV48v3c/wFzpXvw5U4W/8fiw0icM8df0+x6aImvhc/CPnVqBXgFbrub2K5XQYVf5O/CFYb3UnTxea0fDmJW5ev2lj+Obb7+wgy5fV38I1XIXcioOgpcwvqt0UQFcDUDmtK6tJNL99YwdjqrFfhWTM1edGze0ExHVootLxSiGphuecZCBN9wiUceRc7FBaNuoIOhdNpQE6J1GRbKX6YtTLY5OLGBgcof5YA7EVFjxpdHR0wzXegJPYY4Kb+wQ3jfxZFwFOr9XYqDbxzbu3aO6gLmxrRntXG8bn3FgK75qulRGWbhYIuGivj6h8cyvz2PY9xmnwGtn9EbJXbIgRoBOIEZhTd2JtA1dKSnOg3VLnx6dIx0pmKhHdi3RMAKS1Mpl///7ndF5UTMNaASHSnRXgXSGTdfLvmXOkV1JURrpR0WVlGDSnmlv9TGUQ586unD+BF0W2NSZLb/KDkgXdT/pD95YuubSBR1ghmuLaBTfhie2Zg3mww//p4GIBsw9kTkQfBTdaFA3wHDPoB0JuAiwURCnYOHlIzKmUSzq/gcM1Tow8LyF9TYgmX4CIYGdjvcBFPzW0fHHBL5N0gVCvwsVizoukn+t4h3BkGWveBhwGrqPgqkYhvcyxfuSmJIEmMZxqTZTiuqjwLpI863Kn5bIBUQ7xSgVnc8FF04JdQSUyzGZyFr5Ijs8jc4lxrAKdxmNjHke7eTiXC6idGcVXzue2g+O/Qo/wnzphPEKww+9VkyOwc8f1xk6M1jkllXHL8CoKo4Zc8lLSqQQFsBPvXhLsOe5yUW6i6LpvjbMCiRN7r/eJNxIAUB3H2YJoS6bD4cTi0iKmp6agw9JSqQzvnUUuk0cynkJXZzceVVXhXs0j3H9Sjbd93UTqYYRzq4joSnsRjY8jkQkgs55HtljA2mYRW9tq976Hw60U1lfmMO9KY9hxhElPCeNkmxnfKea8e/BROpLJOJwRB7pG++lxdaF1sBMv6R09a3uNu5Ov8afIU/zFX496XxccK75yW3Y1qVIaq8g5VkThQ5GUTyVOieoABC4MhPxPSIZMvLKvmgF65sTGWg+VzR1thHFQ1Cm/h6bsxW9yFgSobIeMOQ6nSOV24Y/v0wDyrzi2HcqHgLi+1/k5ucg44jMP0fzyIWpr6zE+0oOttKKL1DaVMK5qd87ATaVZmE7VnZ6awHaWSk51DAcZHB/tY30tS3A0ioyzHtveezgK3cI6+Sm9PAc7HVoKUErL6lCuEhCS+Es9hKQLBAjtc/TYqcS21+JYj07iaKUDpUwfSqkulKTsLitiA2bUKQI3ttOSY5d8Uu/oUN9/jUooEVRKb6hI0UnDtxDYxXJql/N6bMBTwFIgtBx9uYIIYs5rB1SDJ/nmO6rL63o+jSVvGv5VnQTPz1p9F9/NCs4FbjjP0pGaDztLhwJAh0m6djlzikhkBXub/Bzvd8q5kmx7qUfW11Lwed24/6jWQMr3339np2B/Q/AiD189ZHQJsArgCOSqVkTRGgENASB9/oevv8WX97/H7ybu4t8j2rVZhV9HdDxMNUHOUzR5+xGNjtIucVzHegG9L5Wvxq7oyG6aaq8Ina3X4O/Df/tq8V/LVfjHQj0evq7DrRu38B0BzTffamzfo/bBd5jvJe9EJrC/V9aX0seqIVQELUI9KxlLJFN40/TGDLr6x8jIV0gyoEJagZ5hOjwNLxow0NuFYp5jqihFA8Gc57MIg+bTtryTRbWm0pcywCp2LW4TNK4m0NPda8eObHEA2XweUd8kZoeb0dPRiOBsA+LO15iZGrfmex2dvRidmEInHckmgpqmVl1vMT4xhlSa4IgyK2dfbVPEO7JXF22dHPDcqps4txal4HVse+4hE560HWQXSRErRa60plpLRebVvVjARvOi3xupJ5dFqmTQLhJf3GpSaKuvLAA/I4uWEgBpviSr5nzwBa5yDNWry6I3nEzdn6RItnCA9JDspd7dSigk8npvq4Pi+Cr8bvU70oP8kD3vrJbQUmcXAP8ZST8WqABdy7uWpTg8IC8KHEmWPmB3K/QzcKMBVRZDYFJpIe0aktcvIZfnWU7HECXwg/KAxKAzwRM4gwVsb3ACKoWFIt1MUY4TGjUqdSuS5CTotOSLi36ZPvQrIWGdUhp0DGHPfxv7/ltIe1sInH75SAZ5RUrL6H0qtS8fIgmFjIoiCkKmSpPpb7SY+p09yhApFe6hmOfyw7ks9MjyKwvwxTaxoy2B8nrEcBLAbT/t3BJiCbVz38Rc1ItGKonr3kZ86X2GP3vr8HtvdbnvhDoa+x9ZR2PVDRTpVYppdne2kMnTS6UyFklAhkfG0NhQh9j0A5Sit3Hgvwn3dKd5ke8paU2W9dRQekUeJe9JkgJR7c30zDy6+8YwPeeCz0cD4A/B5XZhzDGNJ0NN+L6nGl+OVOOLCZ2aXI8brkbcdL/BLU8TbvMd7rpfoMrzzsCHTlFXDUxrcAQ9y1MYCI+g39OJ5oVxPJ124PmkD6+nwng15cPzaSdezC7ihXMEte42NM/1oL2/HW+6W/Da2Y/mqQ48bX+F+vl36PIOIZqI4UiMqkp9ARuC6JPdjBl7i05xrUzI/gXSnyndVima+x+RZEDGWVGaC6Dr+OgQ+UwC8dUsYtmSKV9rT8CvUshSkuLXvYNTbG/m7Lw1FaBeHI4MwNZGAXlfMzzD9/C8/iGeNzQiHHDgREpFyk3REzWhkyIjQBAYVj3G69dv0N7RgVR8EadyWsjLKkxeL2SQ8nXT5t7HSfAmjoK3qVMeIeXvRZG/s+7AlVC18vRXkd5ZBl/KbDfJ9Tg5n0f9uWpLYokCb8MxpbtRWnltqStTngJgMvzHVGBKFa3NoSQFfBYps8agnEqtz+UuEHqGgL9C2ufe48+IH9oO46TotZoXOVKa+1lOkYySFLSiCUqN615XkoCKgI3qCOSJSjlTz8nHKq5vwOnPEqDvY3OXP6gAGsmcedvylqkHVC8gRa0CfAEZ3nYlX0I4Qfm2B2ueM9jKuhCMbyCWP4UnmEBVdT2+/obghmBFgEVAR3UZimzIGKoZp9JTSjnqnCLVbQgAVcDN998Q6Ny7hq8pw3/zPsFnvvKBoToe5jehGvzJW49HS08x5e+ik7JsB/2ubxSxXlxDskCAlYpgPLqEOm8nPvfV4VfL1fgsWItvu6pw/fZNfG/AhuMisKm+/x2mO29hlYBpe2v9nHcFzgUg5elXoqKriRQaXzeVU6qXwE2FtnaPML/ktTYYXS3PkIlyDSqRQ/GcpRMpRGd/q+i7GmNqjeX5ywBbk0x6GIsL8xgdG8MqQU4hE0Xa303V/BgbfKfJ/hcY7G3ns/yYcK+hf8SJtsERNM4M4EX3W4vcvH7bhFdvGjE1PWV1MHJOJL86vkE1KAJWerfKa0jucqkw1tzPcErHfM97B9nQAPb23gcnKhHQuU21tbW2hqoDUjRdMqvDNc/npRK5uQQKyvqG/KZGnx+K2ogkX+JLyan+RvZANuo9DXNGAiNyjqRDLkSKBFKFEwRulHER2wrwlA5p87QW0nvq7yRwXAEm6k8jMrBDuyhMYW0W3h+rauBUrhCMb5s9NltrDhXl6YNEmaFsvQduZAjWOB4VmKrqWYbc0kNSthR2Cd12kRMrhWbGsGQGXwzjDuWRXo2YovgQaT3kaRmqJciRgvtnSNOtqM9SaAtxR4cdpln0PEA6tvRJfW4qCF5K78PEp5gCLS+ukLf281tLfK6DGsjJw7DfWvpFqFeh2/Lnz4mKuURjq/br3vguNgpcDEUUKgibC31CppRndHK4Q11+QsWxDn9qGVMxL9445vFwfhA/ut7gM28NfkWlo0jO31xP0O8fwk7ebTUBJ+tOPkeMuWfC1d3Th5evmuCdeoGT8G3zDhKLzxGMxK2a/ZwsxcixK5qgaJKAwRlaVwQsnt7B8FwSQ5NRjM240T7Rj3vDDfhiqgZ/dNfg98Ea/DZSQ2+PY6PX91/hR9b8S5f6ZNgVeGwdYH/NS9vdf+etsmZvf/DwHvRc/uypw5/d9fir4xn+sfgCf3M8t7qjz911/Fwtbvka0TTWilfDHWgcbkXzUBuG5ibQ2z+A7q4OjA31IxgIQi3blSo9pZDs7+Sg1vwyUIq6CJgolak6iw8bug+TInyKpPyzvPozMsWgyIlSOD8x4PFBEelkFEvBTRrSkkUWJXNKm8r7UVRUnT6VIt3dSqGklJGMv5SLohhHfEn+ezMxi4zjCcY77qOm5rGlmQppatiLxxfoq9Z7J2xnROnIDTWBnJgYxU6WPHCWvlIL+KR/gHrpLkrhGwD5aMt9ByuuNhTyGRwLPQh4nO16utKDUjSwAqbIX6fk03VOppwEgWzVvC3xz0OpEg73+MOio1xwvNJkaapK+soUL8d8vLVKY3RkHqL0iO6hmiMZR93zIkmP6f7aZSh5lVKUPnufeBOLpnB+BFJIUsryDrUGuuThK3KmZ15JAnXahWIKnPeR4ubaShMc7a8jEQ9iMVCg88d3tB1QVPIChHqegRsO0na7CPxRh/DFFDFbTmxTPx6XxyxdxHlWM721jW07UHJgNo37j+rxLcFNBawIuKg+Q91rZQwFbvRzHamiM5sug5tv+f3dB/fQPTWIyfAwOuiIPKRz8lfPE+uc/h+SXxr5Hz1P8cLXggYCXTkojb4B1Hg78KO7EX+h7P6Wn1HE53NfLb7uJ7B5dAc/fveDRW2+/uY7PLrzLabbr2HV9Q4ba0kz7hVSMbx2rao+pWKr1XTv6bMXePniBaJRTv4lkhimi6cYmo7g+ct3aH9bbydC45hyIDKwSGN/QSfrkUrhC+TIURBgVepobevQ6sz0nOTyIjLuV9j23iVj3cRJ6BYSSw0IeJa4FnvU/3wmHbBnk+3Uya/waOINnvW8QXNfOwaHBq3Id3+fzyaJj8R7OuJHR3EINMspF5XBTQx590ucBG7Q+byNVU8XspwM2RUBIavJyxesxkjrp3ob3V/gRl+1Y+ycPgRulGYST34UBJDEX5I18a7qcgQ81FzvQ2R2Q7xOe3Em9wpUyNGQjjovHbKdWByX5F/RIXX5lhNgURs+p7LgcvT0b73HFdEi1SjF0gdYTlMeDqVzJLMc4wVwJdLtpKOVEra0L8f4HrgRApMnpG3HUg56vP5Awl3cOrHtitFoHPtbHAiODdjIgCjlkU/5zrpZ/nyAF0nIVghP4EZK6FNJDKocn+pt/LENK5w88Gun1EPkE0FOwsdvJtSuolAprQ9GbYRcNXlabKs+P7XPColLCAXwrEiqsoBiICtqkiBder7Ccfzd4eYKgokjRGIp7KxzcS/OjxZItRbmzZ/9jF91Bpc7tAMX3QtncBRvll7g7+5a62isrp/fLdXCFR4lqOFCySDpMNL9BFKppB3H0Ds4gWXPCPZ89ymoN1DkHGUEAI9ObRfa3v4JgRUtphSsDKSYQYCVzCoAIACp7eGBxDEWwwm89YziBwr+H/wEMooiWQibYCVIsEKPT+DrD+ot4662HjPakv07ghjzBKn8VBejM3x+ZcDnDASFqTwjj+jx8YqWv6pHxH8uU7Hy+my5HlXBNjyd6cC7hT60jHbYsRBOlxdeXwjd3QRxL15iam6JHiAVQ8GDTDqGZRoFjV3KRbysSyFvRULEqwKrR+T/imz9EonvxKef+vkPkpSIFTtyzs9qSnRLbaOPxVYQoqeu2inVRImE1TVeeZi2240KObu+i1OBI6uJodHfdOGg4MTh2hK2UtPWj6O3+ZEdNNjV2Y71nJ4n8E0GRvmwztJOAiWOIZ/wWu+RBs6ha36AjtUUJ6bAz5RQzMaQWqrHceAaJ++OXdvu20gGBrFdKWSUhyUvT/2tBGQukt5VfTcshM3JN+PsRmF9w2RIwFM6ZpT6UZFR89oP+GyOQbupjhNdOM7Plgt6FRGhctRBruqbpRojgc2KAVFt3OXCf0VO1AxOuzgk73Jo1L/KenNdXEd5gYpWWS+n8i/E/wdnRkYnQ6tpqdZBf2ve6EUx1xxUQv8CLvJCKx/gXO7mHfAvp+DgR3RUhyl6fd4UP3WlPl+JbJ0p69PtOJYjEXhj+2WDaOCGf8P1PjncRoJj6p5K487Dq8GNjjFQqlEev34nUKP+Mvp6MS2lWpzqqhosh8LUIwnsZucRTXrRG5rGA89bfKVmjQQ5vw/TEQnp+yr8xks55vWfdFYkw/8doXMSeoJ/zNXhx7ZqXL9/G98R0Hzzzbf4+uvvcPPadxh6+wNWFl5iPaODNcuKU3UU0scCNQKQAvOafbV2GJuc41hrrOGfTh2/TJrdwtYxxuaCaGh8h572RmTCgygdkjF0F9vtQ9m4otBUzxV4FSBWfV84TZ5KZqDNEXlPPQ79t8gwN3EUuIk1VxWy4RHsbhdt3ZO5EvodYVx3vsbn4Tp85W/A46Vm2gWnbaBRut1qq85IdkOFr97V0k/nK/HXh8clrMQiyDqfm+O557uDsHMAgfi2jU0pcPFdaHkVb9824fnzZ7Z+imIpLaXIjc7yOic5OgImx2dyWSFlFQRCBBp+iaxOifyr1KpFFzmHHyItlKWy+HkreN+ztZQcSlcVKYunR/yBRdHJ4wJDSombPiCfW/S1YkCvJk2jsIgeVbH5arRosmV1g+87iCLVMeq4p70ify+bvOl9H9xI8AVkFGJ6X2FwcPsrKCbdWAqsG3LWZ/UZ67+S2MGRKul1crVG9BHSRLj4N1I4MjSKDr2ncD5AUjZSUCoOU4X8mveZKd+sqx5rVMYXPYLLJL2i0Kc8YDHPObq8SFwkAzWKYqydVW/TqxLal/cspWwRm8pjVD9gOyt+UkzvkdAolV6JSruweQB3OI94Zvf96IEUl3Lt5s3zxlKWUuQ6IHPVS4XjRInzWkgsoYUe05/UYItekqIgDb5+FNTISQtOI3dMJelwOvD6TTN89H7yqTCKBBqlyA07RDMXHqLnt2+MspLawhGNh9ViaMEMpPE9CHSkUDVXUcqEL7mKpwSRnxOoWCRmmQqOSu5Pbgr34ivcX2rHC88Ani2NoHpmBHWzI6idG8Fjfv9gehD35rpwd6EVN+fb8f18C350NOGGtxHXva/wg/clvnI14M/Op/jcVYPP3FUWEfrjYjX+OK+DDBvQFxtGd3AcI7zf6AS/jo5gkl9nFrwEOS54PQtIZVXPs48ImUN9YhRFlKeuNdZcS8mIpwVKZehUGyaB+RSe+18lPdDSOBS8s/4mchy02yy2kkJufZ8eUKnsSFAuxOsC1SrMkzEXwFHksXTEX1JBnKop4foqluNJGqUCYsk1BBe60GPg5hHaWpqRy4ppxaME2XsFq83a3D7B3kYMi1O9BIcNaH7TgLi7iwaOispqYo6xnXUjTeW7QVC8T4B8ErqDA98t5IPd2Nk6U3xKA0h5aZv7WQ3POUn5yeAbaOfvFJWgcT7c37D5l6MwSLaf5iNVB2F+iT63Q0Ob7qWq6cf+epy3JTOegQUtl3SHojVSpPK8BWKVLr8cVSOGN4CuyIBS0ZXdjzKm7wV46cwcrntxsJ2+Un/YSc+JTTjCu1yLI4Kl0vtNyURyVrSeUuIXkY+2wFM3xBNJeDhedcI1YyB5V5pQMi9eUORHoFe6QDqIACifClpDR82NjcuMifRM3kDW8Hwatx+UwY3SUhVwo7SUDKH6ovzwww/2M4EcpTeuBDfV1Qakyulpjmu/fJzAKvXpRHgAd1yUTTou2uSg2j9Fj3Xor076/kOgBreDb/F8oQPVTU+ts/nTOjokj6tsy/cP33+L1uffIzz1hPrLc14jovYF4m1FUKRXtUtKayhKZ7J429KGKo5rdnb2Z3UoFdK9lpYcePmqEZ2tTXDP9yKV8Nv2bwM1Ajeas0skOyAAIb6Z8h9gfD6EEPXThvs+TkOKUN4wsJGj7klH57G5uUG1XOaLPOXztXMWn7vrzbn73F+LVjqYxa0rdP8FEgiX7IpnxTubeyXbwZpeegoQ3Ox472HFP45MYdd2UGpuPKunGJ7y4NnTpwSsry0apx2suhS5sfpCkWTGoptyMC7NlXY9CtxIPi/y5VWk+wh0iCcNoF80UlcR58TsW5l31YRSOkrtCuSs5LLZs92fXAOlw8Xfpg/4y1+8Nz/OV5G+1nzIXqtxr2pWjw73aaKC1oLj+HCT+r0cfBCOiKT2EV2OYC/L58qZKx2+D24ukq2pJkVb6uihFZNziCxHsUih0wvohlo4eWFeos5MIkLZ5Mp8hITIpGhmiCHsUC2OQQZHUSIN8mMkQyWjlNMuqeAgdn23bUdQytfDxd640ljpZ5ooTbrSSpVGeD/braUJF7IUsNEiG+rlJBH97dONqyhULaDC4TqM8oQLVVqrINFLg7cHk6PNkNEjPSIgXA3YdvD3UmKWs+c9xID6Xp7wOj1WMkapkvtU+o8KNJFLo8rdatEQ7ar6O0HBbNxLp5mD2nKawRoYHKJy6EKaWn2zmEPW84qGiZ6I/wby3tdYXs2YF6mq+2MDM2eGytJrfF96m0obBlcUSs3gZbDHmuH9R/gRfhV4hD+7a/HI04qe4AyGPBGMubJwhjexGNyBK7KDeGoH7uUdzPq24Y5sIhTP0zik4aRFG3Wn6PmsYiIQw2xkGRPBEDodAbxddKFhuh+PR9rRtDSMjsV+NI20YsE9gFxyAcvLXjsjRsXNY8MD1jhreHYZ2qpe2s+Zsg8luEZ0jdS9+LKhq5CWRPyqNdT6X8Uv/8dJKUkZqTNjJru1v5vHes6HWCIHf3yP1wF8/OpdOTEB1/tovDLOikQoaiiDLcOnflITlCVd455DOGYGMNn1GPU1j/DyZaNtHT062MJmNoBoPA5PjAp0s4StzW3MTE/bgYSuhVHsFIIcTnkHhDyik6ILxfgolp39WJ17gv3Abex6biLj78V2RZnLECsqpMLAy8pT3pU8wGNOthSnNSB0ELtvWYpQZ8708U+1U04h7Qqpnu8gPYXd5Q46jyGu0UUkUibJj95b6SJr53DFemvO5KCpQWTl/haN5Bxq7rT20ifFnRIiK0Xy+47Ni2T74v1KlMmtrAcr8Qj8VFT++A6BZ8k+o7+/6tki3f+EgK6YdsAXXbPIhG12UDRYOkEGRMZXUTzb8XGmFDSX5I+j3YzpVXVkF8+WizJlqEL0aEtw+LN48OgJwUu5oFiARTU3KhweGxuzhozabXT9+nUDOorkCHz8HNzUIEJZLIMnyr/GdUaHuwV4orNonG/DjZGX+GH0CX6cfY477iZU+VpRv9iK1yNtaG5pQc3jajS+fIWAnzrO6yfvvcDr2m/gHnqIXGyeOrT8fmITWxfqU/GvdtdIL+sd1QtNDkttfb3VDIl3r6q3EampX8Dvx7t3zXj16iXf+yX6+vssbVPmPYLus8LziyRHWvK/ktmCw7FgxcLbHkVrbuA0rF23D8nzbYhFI5aykm6pgOG1zS089w0a0PsP6t/r1Kf+DAd/9RCNxB/iUb2n6m8EzrMbJcw7g0gJ3ISunRUUj5eBGUljVKS/pXeewLQOba0tFo3TfKiQOhwOl9PwIpNBAhKB5ku1KmXgw58L4Ah4/yLxRcyOfeSFLpJAi+2eoz6jjdPfaR111JI/nMJ2jjJ/yskWkF+74Oh8AhmuIJRYWj7GjCsFP53YzPKU8VIuMoZ8qI/fzyCz4rfzKj3hPIKcm2I2SFNZPmBT1/vgRi+ncA8VnT60vUGvOB1AJr4IbyhBg3eM1JmSqDTXU0TFv6qtWhvYVoXYR0ifFZhRzY3lPXkfRUSEbIVYpbg+ZJxEtt01FUbB/YQGW52J62kAlZLSorxP8tylSBUqU0GwgTB+FRL8WXmOjLuhUIKMCimcLqCxn+Zkl2ycCmcqpRakMU0laTi2KICXmUokodSiCq3ayc0r2EnPwL+8buDOnMRKWF+trfVcGT0pGBk+jecSYFLR7GR0CX/jO6vGRSHi1/5BbBSoHLddyHJe3ja3oqVrkt7+AT2wHaT8A9j33ra6iaL7EaIhJ59/TF4PYSfnNS/NxqJ87SatDb3NwtoeRj1x1Dq76Z3o/KDHVtx8y/UKPa53iCe92OM6b9FOr3BOtW4KGaqeR6+t4nLNsXm4ujdJffT0efIhDQmVG9dBX4PxElK5U0SieYzMpOEKbiFJBgsRga7wxoVMAql4FOnECkYG+/GuuRmzC047ziISy6NY3LTnhxIEjdrpY7tV3hcgtXbX8RU/9cL4v0gW7fDauuv0eRnT4vYB32cN/tgmVtMCiFu2JXtzjQD0LIwvhSdQrh0e4mNFLQS25fkKKIyTjca8x1icnURg7BEanz1Aff0T61mUKx5hMXyAOU8OqyshHG6XAc/6ehHZXB4bG1sWVVC0qBJB0bbszdUJRN39yDhqcRS8gdzSPQRcUxb9s2W1lKp4RortElWUnlK8+l5OgzWkO7Top1JL2iEjgKKUj2RVoC23eYxc3GPg5lSOwzGV4yXSMmoOJNc/i6JcIP1O21NlSKUsN3dPqL+OkFk/tRqdWF69bY5MMXoiG/zdiXn16tUlHGLEdyxtLOJ004FMZhXBWBaFjU06ACfmVWpdriL9PJUhOAikEEke/uRMWWSGjgsdKbXS0I4xi/xUSJFv9U7izxV9lL5S5K4kKylvVNtfCRDDyyuoqi7vlqqAFQGXhw8fooVgQ7Uald1SuuoJGLRFvPLZi5GbcKjMj5bmPKvbkCe+vbWFVXrCc9MzGJ+awdzSAkYmxyinYxibHkeHes48a8Cjh4/seACdwn1MPZzJ5jDU3Yj5nrtIBUds00OF5GhWUvsC6uJb8bEc2+L6OroJwhRh0rbn8z4uHyAdINnX14tnT5+h/ulzdPf2UyfHrFt+ubvuz/WyShdUDK8Gp3lXNQ4DN2iQbvLrbSQdz7A0P455X4rO+xGiefUhOyEwPeF6niLH8T3z9+M3AYKb4EM8IsCL51VDREeXTHkxJVUhRakko/1UTfoq3a8eRtMLZ5Ebgps97z1kCW4q9TrSoTpn7m3HBGqq69Dd3WUF4ToNXE0MFblRyw4jrZfqWs6cpYskYChwbqlQ9eS6HNk5I/ucrrN//1Mk+dR8W61ZefxF6hI/Ab12C1rj0E2CL+1eE+9/Iskm5SmIOggzMNuMgvMhQaDq/u7zVo+x7nxkpRYFVy3C8822YWbZM4y13Cr5ZpfO2wY2iutn4KZE6T/mRGiSNBgOWIWqsVgCS34p3i1TKAIfQrNSrsp3K8ynULc3foxQJIX9bWqHj5AUhwRWoENGSfUQSm0pgqPcq8COFTNT3rXIl+nw6JQIbp7reRf7vutIebssdHiRxGPyzhSCFhgRmNIz5CkIPUuxvX9v/kNARuFhLVaFBD7kAegiY0jZaIyqfZgLHlMh7tqulQ+SmE0NDLX4xXkcZkewrDNcciXz+sxLkgFQKkwMqPoC7Z74CKXXsqjxtpaPbCDouOV6g+iymrSF4PE48fRFE1oHQ3zXUwJJ9VPwYI3MUKIA76vnjbfTdtUoErcSCxtIK3uGOzguLCKf9WI0vIhbS812Fs9/BB/hH+5naA+MIpJaxq5tFaYyPNsNVzFKlfmUZyLgK+/s6vUT85d5RqFo8ZI+ptSfDJF4oxLa1CnjS/40Fl1+eJzz6O/pxuDoFBk3jb31MAJEUK74qYHk1BoN8i4X27ziDE6P97FPpbq9WcRqXFGemJ0U/n+dBG6UL6ayOdg/MBCo3L8VN5K/pChVEKcOzWoVYLVQdHdN2MnmAjcyBooEiKeVdhHYVt8mR/TUlEFivhb97+6jrqYaPb0DVnw/TZsZyx7RmSWaUFG7xqCILO9rESDeV7JX6em0v51Hxtdu4Xpt/1aRZXTuBYIBFzYJxnQkgOXyxbcC4pepEpUwwO7gR6IEmGeRIVI5alJ+F62fZNWio4mSRYCPVrtRKkxZJOciiac2OE8CNtIfHwIXFdrcoYe/skeAcYDiWgGpRAyBWBGOyJE1IE0lw9jOLFgvn7XtUzNk+fVdHB+KV/gwhRpU07C5iDSBtrZi65BTHVWwmjvg8ytv9D7pXQPRAmZ8e7ZWkgutl+qGlHpTCr+wrm7tZUUu0tExx5uhcsSWgEeRca2LgIDR4SbVyRyWk0tomx/AzQd38N2X31hhsNJT337zlV3fffsNfiB4qURzBGIufi1//zX+9vd/EJjcRdgzwAFyrQ6zOD7iPBXlXISsHYTH66OTsYK1POduNYmJ4TG0NrWgsaER9bVPUF/zmHz20LZlK1Wytb2DqckJjPQ0YsU/afUqej3pZMl6pVhb+l96VB1ulUZWVCsSDltPF13a7nwVWKiQfqdmdi0trXjxrB79vQQay34cFs90qdK/59xW/m6fzJ1NBJHytGLTfa+chorcwK7vDiLzr9E/OIa33Q60DbrROexC35gLw1MujPJacrgwMTONh72N+GP/Pfyh/zbu9j7DyNSY9YmSEyHQobm7GG3SZoQJLqca3YnHN7jeKquYWQwi53hCZXcNu677yIYmqA/4yzNKpNfQ9K4btXX1FrXRNnBF4gT8tM2/coK6lROo7m4jis2NDRxe8Nq3tnaQy2WxlQ9Tt8+hpE0EextY5xh1NI96puk+lXSX6nl+CVBeSZX01FkBtzBBYHUfmTU6QVbsTB1QKX/4RNrb20V2ec6CF3u08zpiad9zixftmPe62X5dOldSR1hsOm8h7XyKhKcbqQAdMn8H0tRf/3ZKA7y3FsRebgHqBmshZDXK2k0hTI/YReUpxSu51PAEDhRKVAW4ULjOkYplj7FXoMI0w3e1xtG8S5lLiUkpKcWke0h4tfAyivLoKmDkKuOo7bDpyDxR2z17qUxokBOxYwpCRloKU55ggPMsxVkJ48sYxzN7fMbp1Skpi5xQwC96USJbuFnehHPEX1mEiffUwqVSuZ8Q9MdI6FlgkUKXolUPJkuWyzcDo2cK1MgQyIsj6bXtuuL9N7cO0OKdxH+7qy1682dXDT32Votw6KyThletGJrPGkDQeDfWc0h73pI5bqJEYRbSLSS9OOE65dKr8K+cWth+b28TrsgInrve4gv3U/xG9TXhB/jKWYUB/2j5kDbpmkMqjbUp/kHZ6F6kiqcsnpAi+2dIryqekBGQ4tNhqfHMIaYcGczS5RkbGcL4SD/SCT+daRfyCSqc0KYZdR3epmI9HbOPXf5jcwn52BxmJ0ewuDiP2bk5eP0BbBPR/98graMiIuLDo8M9lOSZ00PPbxC8ke0kD3Ia3ltvAWvl0i1VwDnnXCtiIc9XVyWyIHAp46mdCsaXmSQKvle2HfxZ/SM8J9idcSbp/Zf7fRgoNYVDflufx8l2CoWNY5M5eZaSH41jo0hj5n6HI9+PVP53seLupLc7hp28i8CRH7I8OgdvwP8KhSiZklcp3j/exs6ePOByDl3jVwRX6U9tyZ2gGMjpEM8qSqEC/FKmFyV1NNbfXyC9g0CN0styNi5O2c+Izy9th7FBwB6M5RGOpc24KVXqWt5DPiMvn/OwR2WmQ/9wQhHM2IF8JXnDikiJx1VPRFndTC8hSoWibuzTvl0kVmL0ech4anD3HtEL3o1hLeW1NJaAqy6BUAHJ4/11HNLYLMdS1Hun5wBNvYvSqQy2imk+9sRkQfpRW5h3dveoO5fR6+vBPXcD/rJQjb823sSX17/F199/i+9U4/LjLV43eV3HjevlS1vBdd24ccO+3rrF6yZ/fuMarl2/gTeNT5GJz+J4L421Qs7OcVIKS1GfSYIUpa9l9Dwet0VVnjx9hgcPq1Bb/Rgdbx6h7+1ttDU9scZySpWo2HVkeAjRSIgA7+BcL0uepRf0Pope6Ht1s1W9jXhfUQs9Tyk0FbmfG+8PkGpu9Kyurl6MDfXSJozhVLJixfM0JBeiGBqD+mulIgvIuJ7TWN6i0N2w9gbrroc0iJ2YnXei/mUvrt18iOs3bnNudJ11er51C3du37E5/PbH7/H19e/wzQ2Cx2vf8zPXLCKm6Nj9+/ctsnJ+LAJJKalx8rdqzARWJbdKjy46QojNPUXScRPzMw/h9oxi9wKwWFlJ4FXja+vjI+BU2cp/7do1Sy8qspXLr+FUfb12fUhFF6wGSTusNDcCKT6/H6Pj47YjMh6ex3ZuEWHftI1xjD9Xo1bVNalGSzVZ+qqU18dA5ZVkGQjZMi4odcHBwQkiq5vwrRyhkE/R7vHnaj3Bd79s0/RP2Sk5Vfq9yAIYqz7kXE9w4P8Re4G7yPneIB0YRCY4hKy/DVlvI+1as50tue27j33/Dez5r2PHcw1bbvUOImjk9W879Fx08qk/kkB+rYgToncJrIyVhFLI+uKgBG4UTpYykqezvrlfNvI6BVlA4KriWpIUpwRcSkmkORT4EKML3KjATAKtF71cf6N0lM78yKZi1ntDaHvHcwMJ/zAKxfIuE3n9ur9AjRS9ojem0E/4wJ0gGSYKx/I+mUwvc+GFJAjmKXMRKr0SKqRdICqM2o3imF6ajKi8DyFgFUzZ+UcfV7FlUprvaMciKrY7ZJd/J0EUU9j9hWx/IikEKXoZgQrJkMUzJXptYXy5+AK/Dj/Gb4KP8Nj9FuOuKN61jaO1rRvLq8Xy2vARO+ScTGyW+OkBkQcZwH2XqFZng5HZt5LIcpKSu0UsFYK4H3iLX3sf4f8NPsCv/FX4x+IT9DlasV3g3FRI4E9gTEhdOVTVJtHYlWgA0mslm3sJ8SfMyEdJhlxtB7wrxzS+BwhR6Bxzo8gvD2PZN4kFfwHulZJFgGTsFKETf50cbGKdnq1juoteXTMGBwcxS4/L5/P/U+BGcy3+MaH7iKxLLiQnui4LboX0Y/G1eFInnhfSEeRpSHSookCF/vZKsq3U9ETFHyZTVz9AER1FPuWAqB6mEGxBcvYemp4/QN2T55h3BAhgf+qyK89StS/l4vlZGuJV7O0fmxwKWOrMr3RsEeueOhxTueQIdlNxL209gYBtGODk6LJUBvn3E8LNclYESBSlkZxKrwiQ2RZ3Plc8I163OdxPEtz02yGbJfHXBdLvJRcCQzpNvaRtn5fnRYDEdn8IwKmv1LLt8IrnDu18N0dEkRwCrq01yi9vVimGluwLeMpI2sW/r+iyIypnrsNBMYS1TYFSKvBIlNiNzuABX+Ai0NffFBdQ4vyqKZyMmbUmyBzAE6e+pIOyvx6EN5ggDxxbalKkefcvb1j9mORfzmAkqZRiGj3Badz1NOGPXJNfBR9bk8/fzt7H1x0P8bTtNVq7R/Gmcx4NbQto6l7A8PiCpYkWeelr5Zqfn6MxnbBrYWEesVjEtvZ7fdo512PRAW0hF8jo7e0z46dtyAZqHlWhmj9/96oa8wOPsDJ7B9Pdd9DV1oRFGlYBIxW+KkqqDtoC9IrOaqeiQI10vSJVMvg600vRDOlTgf7VZAZNb5stvVU5cuFjpDSQoiQqQFZjWB2UiS3qJav/OltPknoxFddySASpO+gIyskTsDkK3qLxrMPS3Di84RzmloJ4+Kga//jib/j6q3/g++++NVBz7+5dAsEbFu1SKu/2zVu4/t2PFjG79sOPBJA3rGj7iy++wN///neLOl3cpi1eFYCXAyP+Fp8HE8cYmHWhaeIpHi88xFeLVXjm7ECqIKAsHi9Z5KrhLIolsCfwoa7MWhuBKQEctfzIpVdoWsLwLA6is7OLa7pooE+AqK+3x2qw2to64XC47LOLc2Po4f3U12dpadGATltbG9e619oHCPB8DNzIngqMnMtqhWQHJQu7dEz4/VbOj9DKJjyRLQPI+eK+AXvZabPvXCI9Rt8rI6RIv/hFkU318crQIRdg2fTcQdTViTTHrkjT7t4ONjfXLeW1Th2aT0et4aJvvh3xxQasuauw4XmMoqcGm94q/NtaIY2lyL5FYGR4tQ1NykiAQ0pTEZYK6YXkfbljp1ijN39SYSoBG4UDpRDO8rYXSYJqVeq8/4XImXn4EgBditoozH5JVXESyg3KksERQ947vgdkzutILtVyMXxQB1CF9jV2pbQUiSiDI95JYTvba7/ACcrQUzhAal2/vPQUFfopfPYzL5SfsxoJHxUplT7vL+W8u8vPbamehq7HByJVl0nhOhVCSjHvqvOogRve2+aMgz4jCbuM3jRvbfn2s6Fq3qQgVMD73DWA3/vK0Zs/ep+gbnoCTS2D6OmS11MsR6/4CHmFm9kYso46LvYtMsBdjM2+Rjc98VmC2ukNDzryU6hf7cFfgs8Iah7bjqw7Cx1onllCJBwnnvnJEzFSUawMo8avbbQ0CKfbESRSOSwntswztUJl8YE+qxquC57Up5DSFuIV7WrIcA6iafJncBWxiA9Od5i8cmjzqbkRqJHRVJ46Ro9xcXGBgGaWAtuN1nfNGBroh5eKV31dLA8vT+P8oqRe3ulDUlRBkQwBp48F5yTs4lkBF6VcNd8au4HqCyym3LuEezm5A384ibngngFxAaiPkuZPSkN8djmqSNKzrAaHcyUAtbO1TXDTjjXHXXS9uY/6J8+43j4CxRMzmErNxeMr1gX2QE3DlMoj35/s8GcFAZwjJOM+5D3PcRS4gW3yTDrQZz2V7KDUyvEQkhMBAMm/5vEjpGnQHKmoUopeYxV/C4Br3i6DOzXq+wncnD3vAu0fUvmvHiFMhXKsbZ9SrBUh0RcDNpyz8+hLeX3pUFJHnKJ7chUDw1P0bIMGKM7J6mH4jnJ0bFeb5p2MVeFdRbw26dDsJ7CcOSF/EKjm6OnqWYoWCBxZ2pGITXNzBoyUaixRv+yvB+hAFqhX6XDk1rDoL2I5fdY1nM/QFvBwOIYZ/7HJvaI1k2E/7s534I80xAI1/6E2DKEqfOarxW1vE/qWp6kTUuZgxnIcE8GTjhjwJ06oA06wuXNiBkNg4Pw6PrJ6HxkLpSPGxibQ8OKF1evYjifbofPmrFi30Wp79PNXz6sw3v0Iyfl72PHfQnTqOqaHmy11NTMzZ7U+MpiK2EiHKVInUCOn1VJynEattX6mqI1S/ALTqwSdA6NLfE6d7fb6WCHxB0lrbO0INJll0h2KtG0pXxeK7gc4URoqdJNe/V3ElxotjT/u2cU4VVnPmA937z0gsPnS0nmqV5NjpOvly5f2/opmCegJcNy9Vz7hXFEu/VvA58svv7TGg5WDPkXSXeJ7BQhk6wTmJn1rqJ7rx+eOGq5pDf4frut3npfUdfwgbZ22y+vYG9VJ6bkCNUp9TU1NWc8bHa2hKFEdxzg7O42NfABzk122q6q1td3qrSYnxzA82In2ljeYGBtBdDmIPO3A0uIUgVK/6Uid1aWUl4CN3lMgSqm1Sp3fVSRxkTMinfOe3EqHSlYkM5KHTYcFI6LpYwQia3Atb2EmVDKHRtF9YQvNiXhD9xO/q143mwgg7W22zUIH/uuILjZhgYpSx3JUShjscfxG30vPJgqHmPFtwOlbweqyD7kVL3K8T3bFjX/TjWVIpBxlvJXPlgduYIHMZ4r6jMRzQl+u8I4VpBogMPBAQ6cQtbZ+XUpXaCB6hl7MwBIZ/dyLPPu9BFzbXM/TSGek3+9RCNPhcRRd9+yF93xKr1QTsU1ZozlNktJFAkjnMmHemwBLeVyn+2s0LieYCpxyMinwF3Llev7+ThE6A0ph8J+VVqkOiQt2tF+0RVXUKsV77W/p5zNnCv/S31wiGaHK1keBo2QqiZPCBJlhmhNPjX82ZxqLinMlEDoD5SK40Vfd5+jwFJ7VIK67XuLXQXUTrcL3FNYnZOT2t++QoReUzKmoaxu5tTx8EQeGpp+gdf4hHtNL+JJC9SdvHW4vv0NtotuupyvdqPO+wVN3K/pDM/Rw03BHDuGMUEHucmyXX08GTeBFeVZ57wQ4W/kI1nMrNDgEu9aDhXyhKI8KqjWHSmWpzshSFTSOMtZ67yumTvMgXhQYFAiQMYvR21ZH0S1y+cWeRkpzOOMlzHoyGBkdw8LiEubpcXa2teIFlU07PZOpiWFs56lNtS1aBa7nFydZQikQfIFvNe8CTFLQiiJ9iDR0hdUFJJViEn+IH3XJoEumpATkne/zf7sbYcQpgIt0JuQkqE2/ARjNi80NDfVFEKNF1zbqNUVEy3wmr0f3lAcleVFBsYCCnrGztYWcv82O3pjsvIfWt8/h8AStnkRTVjluQUpaJ8YfH1IYCXDUTDKRLmDJHUTS9coKLXcJbJLeNmRVa1Xw4ERnP8mIaO0tZUbZUj+MK9bvMl2cI82LDJ2ui7qlQh8FNwIB+zkkkwn4CBLV28d4rRI94ufVOuFoM8Bh7tr0icRP0jsLwS28ejdkhbRjQ53kCa6/dtXogwLh0mECN1oT8a6uynooFSd+oeIuFDds16Enfoi1bAQ6ZLMcyZKzcgZ2Kvx05jjpYMx4Io+l8AEdlG0EwwlsFBJ8X1o8aykxjyw91IXgMdzRDQyH53DD/Qq/9gnUPLJI7Z/pjd52NaDVP4IQvdaLW6XFpuqRJHnQdnvpjxj54/Ica0qU9pF3L0BSU1NtRlSGs7WV8t/fh07yR8PLV5ynWjytq0Zvy2OEJ+/z9W5jP3gPK3MPMNxZB7/PY12UdQaSGgWqL03Z4JwBG9p5rbei9bIbsjPqbdRHf64S0XBFNuiY9aC6qhoT4+MGuv5nRA1+so+N9SxWPL1WN6bampPwTfqSD5DwdNAQRqkzjuDjGGc59W/7fbh559E5uBHI0q4zARgdPlqJoEh21H9HUY7KvwUmBDb+8Y9/2JERFXCjeZA+0EGSAvOagwifN+SJ4QfXG6uZVANUre8dx1vKMEGdWGx729JOSkPpvuo4XdkppQiOeFc/r66ptXXKJRwIOXswMtjHz45TtrsxPj6C2elhTI0RyMxNIRX3oJh1Ymlu2Gp2Zuj86QxBASbpAgEcrZ8iN+fbzK8g6R29kwIVirq8R8dyeKgTciOUISpt9YijkO8VVxGPxeCMHtrfiTdkA+dpR9WWZJWOl3RPIjxrUWLVhqrGJu9+hkTUh3j2xGyAcIki9RdUv0HZVaoIi/AXtwms6VwfHljkUDbi3zRYMZmUuECHPGEZFqFtFbmdawjN/NG2nQauHQabFEzzToSY1Y/CqrHPPnuBpIz1DNXbCLEpBFXJM18k/UyerJRehcQgOjck63pGT/I6mfMxkp53SEWXbBH0e6FJvbh1KdXjpaRkTGUQtrwE9TsWsg+uHmDJl4U3tmPKtkJ6XiJ3gOByCnkipKPzrRJndMjVoOLZ3VIBKxUkbaKXX2MEVutpJ/aLAUO7mqoPkQxRkNMlACfwomLGQmwMJdWvXFDgmmqBNDGAxqw5qUz/RTpYp/fpeIe/OqutVfpngRp8O1SDmjdP6alPYTIQQKdzHK/d7bjtbOTnavE7env/xc/+BwHRf/mq8HffU7yMD2Bi3Qsf3yGRGMNaLoJDKkwBcfHAXPCIgnnyXrTtfeLgLPqxT/bYo0HZpkEiB4u5tXNJRtCUPo2EDAcVvM4OKm1wXWQo9DkZdYELNbbTg89eWEwshaB52NknmKRkXdWLROunCM9ScA3jE/TIvW6CmVF0ENw0Nr5CR3cXvZhe61txsuEpHwx5fnFcKiQXQBcPn5GESJHEi479h0g8KJAhQKqohIp+pbjV1VtF95WUqw4+zKYCCEVW6MEdlwGabcGlcTaPh96+RQt4o4upHvKvUiJ7Gyu2S8ciQLyvniWwrHy+DInGqoNYo64eOIarMNHFq+cJ4sEZHFDgj+ixx6MRKrde22WyHAkjubpiB0TubeUQ8bsRXXhVzl/7biK80AyXf4WOzgG8y3QOclQeGrNAqoy51V1dENaPkPSKAJ/GfFH2RJf5+ydwM4zSPv/o/PeaL774xjxBdIQK7wDpHD9bpJyL17QpgM7MwZrPDtUVeNTaiCRHWov+uRyevWxFXfUDOCde4zhHB0PgSKCykgaUgravXA/x58V3tJTTPA7p2KTWT81hCycO6ehwLozHeS/NSyUaqAiX6noIekqUjTSdounAMR2ONHbTkygVxstzqWftlYveF+im1i0O46/ueqt9+zxSjz8HnuFbRyOaKfOh+Dx2tjc4LE4MJ++UL3k50iEdru64OqZGkVxtM1a6QcBBdRUyZorQyIAqFaSohIyejGp7eweePG1AfV0N2t5UwTH4ALml29j238K67wlS/h5MDHdaHUiRIE/XHJ2JYDDA5xwZmFEkXQZJ+lKyoKMIRmjkhyhmAuOK2uirnBd1tm9qesvxPKFx9ZJPP42nLpIiUtLBNg+nu9gnD/gW+zHb/xTLUw+xRsd4zVOHTHgUhXyW8nNqAFBAkKyCsRlFbh7hqy+/tF1nAjfandTc3GyREp3vJDAjACAAqFSOQIF+r9SOoiwVcKOja0SKNMiIq2hawQLNS5w8OBtewW3PW/yGevi3vL6Zq8Y7AhFvtNwmIUpBaW/vskjaE95XIFQRtjxBk1I8lTEpRfWa40zGvVgJTWBidABj45MY5Bi1juPjY+innEvWE/EItjfTWFqawyQBjSJDSjnqfRQZEkBT9EZg573ux5dI0yt9qyW6LLcmqHJc1Wfows6so500VoIL1iJAO4zX8ynEVrOYDxBghwoEyD6ElzpRcD3CAUHNpuc20u7XyK54rIWAVI7Zb4qVdKvsUtnhpMN2uGnb/xMrcTrV1Oc7umhztBGDsvdvElDlhSvRFHkcEkQLw8qLkYDLE7ECQid281SCyU0uFr2on73gz0neqxC7mEi5OinhitL5JVIVfT4Z4YtX2VELaXcjUok4lfWZ8iCJaSQk69tE7MqhWx2Ltp5S65/umTJVym05GkM2vgRftGiTVSG9Q6Z4ivngPr2IfY730ktJodHz2t3MmDJTEauYdTlT7pERi8axkt6zcVSAmYYncFgBJ/pdpS5EAG4xfAg3Yese73nZQFzEk+fEf58QJW4R1afWUgjHJ9E734hvF55QQMrHIPzBW2NHI3w38xTfOl/gL+5a/Mb7CP8pMBOsxe/5+7+4avGj4xlqXK/RGuhHoBDD7jFBgyltKljbZVAmRbfiqW24l/dt3J9OegEusN5Lnr5SQepQecybHBS4JDRIBD0l631CyZdBEPDRuhng4WJ9YNviycmx7QiQQq+QxqYoYyyzZ0Lr83kxPjqM3p5uvHnTaFtWR0ZG4XE7UVwvcGgcjzWr4yVgpuiTaojOdv1U8sACJQLmv0RaK1OSNKZKPwmYylNTbYHWXUY9nishtLoLL72IhdCeedTHB2RCiyzS+KkwVUBHoFwAR4BQ82UPOMIxjWkmuYzlVNn70SWgIEEXANQzxefHR0cI+R1ob2lEU+MzDLXXIbLwFpvkma3tXbioKOfnZgkAXUhSIciDm3eGEQpGsOJoNlCjgsuEswm+QJTK5Jjj3cWYZ8+iY1t2PpoAGNfpcn3aR0i6RWOUE6J50Xxp3NIFl3m9RLBbyhDYpAlwpCgrHxDg01xtua34UmseTql+RQBVTTcJcmwX2pY9S/MjGbQ/1fM5VwNzadQ3tKCh/h7CjnYr/C1HGWl5z/jTwIbOuVGreEt1XCDx9Rko3j/YtZB6edcWxyi+0ucr49VnpWi1ffuwaHJtxaTLJSsGtai3Ir/a4n1Cp4C8nV3Lo8M9ii8XntoxJV/6n+PB7Gu8nO9G18IiHE4/gV3aPitS3YkiBQItKiLVpejJciyBeSILn3MWqUAPstFZJFZjWFxcwqtXr8zzrxht9cRRdECnXTe8eEWwU4vXz6sw3fMQyYU7fNU7WPPWIR3osMai8vhlROMrq3Q4VETssTSwNh1oPaWLxzidurQFuouv2ccpUOG47IBApxl6srvaG8w6E2hoeIlnz1/w+2XydMlkqbKjUrpavKK1FI9fdvgEamT0tXvKygV0DtfqKMFrI3panqG16Rn6257ANdeP9UK+7Mxy+iXfFRzl9foseqXUksCN0nIy/gI0qj/SPAkQqqZIkRulnwRyNG/6nH5/GdxIz8sJHiF7KrOg9xZfRjMbeBMawB/8dEwDj3CbOntqbgqu8L5FkabdOTS9beM9ay1yJJ0WjcX5jkkrrVDhb+XcMK1lfCUGt2sR7a3NBnwGVGfIMUm2371rQV9Ph9UdaW5UdCzQNjs7Y+8iQKPond5F76V/W6+g/yU6pD5Semh16RWSS3XIuZ+h4H2FlKcZwYVO+GY7kFisx7bnpgGbdc9D+Be64AutWJ3gRZJelt6T3Kt0Zmtnz3bHHeYdtlvMdKe69UuWpaM2Xfg3CagVtUkYlWpQHl4Cb3lrGh2lF6RUZISoPE7pTW3vnZzXPHyMJNBiTvXEEZL9Z0lhrUzMbXva9fJZz2usUwFUSPdX3x0V6+1t8K2t7oeSJGAG9ScoP9sb3cRmeh576wGo06h1er0oIISCa4UskWWCk/j+pJbBzSI2ixnzSARw5DFX0g+x5BZCROPB+JZt9RNJeQtpystW1MMiARxSpRhLC6SaGiH1jxLHeMSXyJA554hk28NjqPW24br7Kb4gUPncW4vfqjV6pBa/46WvvwlV2REJOt339z4CHmcNHi1Wo3X+EQama+hlNWE1OoEdeuvnIEE1P5o3AUJT0PIGT5DI7cO3Uq5v+d8jvpSAj7xbPVcGRQ0PVVdikRQaFoHqi6BPIOQwh+1CCPGwC5t58ugJPTTOpfhXkYytHQJGp4MGwImJKYK//j5TDs3NLRbudi9OUrmt8ukXFl5GQs8VbxPpGz9xzRSFEcDRWv0zJJ7SXEmx6XtdcrDlWR7Qu8+kwuSdfSyTJ4+2yRCqWXpvRxA/rNSuAQiO6wxAnOznsZX12VZb23XFS7xU8aAODum5qoEmgYGK7QaHBqiAX+Ddm6fwjMljnaDcFBCNJ6gMk3As0lAuzFtRYmNTN1revsHy5APs+m9gZeklnN4IefvUCnE3skGkqFRVq7a3TuUhGZNMnJFFe7mMkvOPgUHVwmmt5NGr0ZdAwZU64WANpdwYwU0fwQeFqCKo2jVWIBggAFcET3+vdUplizjaolWQA3YGirVu4gnJZ8Xh2OfYlgJZPH35Ds+fPETYO0kW40IJ0Ct6p/SReFJFzPrZlbVEHIt4c3MJh3vrZXDD5ZKe+RlJjtTfQ0DwjJe1NVjRjBWC3aNdvmfRQZW7Qg/0mGPNoSswjtrZZlRPvEbdZDNejrbaqdND/QP0qpcwMu7CkjOIzS2CIc6LojCqx1ARrwp6FfmQwR0c6MNwfydW6fwUlm7BNVqL3q52K9pVlEFRAQEcfd+mNEtLK43pE85LFYbaHiEydY86V6CmhqCmy0CNwMs20fv4xKQZf6UwdCSAIjjxuLrUnhgYUTpXu6B06KiKhkcp0lMENgITZmfOSJpHW/V1MG9NbR1ltQkuf9L0tZoXam4VbZOjoCiq1lPf63w/AZ0KWxQKBTP4AiIyzKc0cuuRXsTnn2JhsBbvmp7j6fOXfM8uBENB6vdD0/+KplZ4Q9GDCrippKUqIEL1NHpf3V/pKKWiVIcjYKHUld5ff3sZ3AjAyU4oLWV8SrZKkR+zhWMMRmfwZ389Hc9H+HquGqNLY/BHdzHDuZv3FwxsPHv2HE3vetDVO4LJWQ+maXxmHXEMjcxYvc2PP/5gDQy1Bh4v1314AG0tbzE0NGwgdoLr1Pz2Lfq63iESctu2cIEbRWtUayMApKiTInaVHVP6t1Jgn0KKnmgdlO5VukpzWVkTkUzLWo46z91k27ePAtdw4LuGQ2/52uf3+/pKu77tvYOcQE9k1o54CqZKBKA6lPvMPp2RdJ9saiBxitDKBuKxEFYiTuSzKdste0r5VW2s2RTakn+zjptq6S7kI8UlL1ZetACCpZt4SZlZK/QzbvhEkrEQQ+vlL774p5A+vr2zhaSvj5NyG3veG3ae1ObmT4hAu3T2tgvYyXtxUqDnJq/KPPCSKU6FHv2JYxQyAf5uAdv0PBUqtEjVxfHIi6800Lqs1PjuauSVzWWMWa1Yl3pUuz+Us13j6u4XPFhPyaPkPPFFpeQFZoTYLdXGf8sYVZ4pT0S1O/qMCrZtl4rAYvnX9nVvjwuc2cZ02I9n3i58SdQrb+6/fI/wH/6H1oNGB9z9KlAGMr8N15QBTrgWn7mrcX3+CZo9nRiZf4vgzD3sKl/uuY/cYh3W4hN2Ts05SalbnxgaW0VUdiPY20ydHWegbcQXJ+v/BImJ+QzNvdZQYEM7esSoimrYOSULWF+ZwuJUN1b98uqXsbZ1bOug+ZMHFw4FMLewAKfbZR7Mm9dv0NrRhQi9uu1CEKe6r+53uEnDmaDXv4xi2kfgkeWyHVsIVEpYu3iU6rqcQvkUuprPOb87NEoZV/kMqc1TYikyk5wHveN7xBtojEqryuCKlDZRBOCKrqtGStdIbtdneN8EAn4P3lBBv3jRgInuWqzOP0NgcRABnxcpeoAjQ/TYmpvQ+OIJupqr0P76Ieb7q5BwvcZqzEfwfWQHNBbXUuR93pfAsqTOnwJd1mn0J6Uj/vasnFImjinn5ZdXLdHlVIn+Xdg8tnqTGBXYJsGoDuBUuqRy2d8crOM0O46T5Bm4qfCFpYoEQqmrSFKsClOX2zPo3pwi/kzRA6WWs8UTvodaHfDvpbe4vtoxqS22T5/UIxj08c66NwVTRf26vyKMv0QCUXT2TqyOrxyRleES77xHchR1X63z2XwJjOqz0kHRzCmBWR6JlRQ8kQReuPvxpecZvvW8QN1sC7oGezDUN4BBgvQBXiqMn51bwKI3RmdnDxubWxgdGbGIggxsV1cnero70dnegoHedvR1NMIzXkfZf4GxgRZLPcmTl3cvI6y01MOHj3Hnzn1UP36ItteP4R19iA3PXYrbPWS8b5GOOQlqdLZSefwrq6v2dzL4qv3QUS9ziy7s7pEJSIqiVnqWSYakJwUkpOfk7CnSuF9hd661tpl3EFwpOjI0OMRnbZoBk9yJr+QoCBRLXyryobnTPZXir2x0yWTSZpz7CQDTvJ/St1mOfd11F+ueewR2NQT5z2zHl+YotrJqwF3jqvh2KqS9GLmRU6TIhtJPqkV6RTAjcKPIhiJdmgNFPJT+EeBRJ2j9rea1kM+Tlwli1k4RXj2EK7KLSe825kLrcIQL8EUz6PCP4a++eut0/PfFKnRPtRO0LmPGx894w2hvfYf6J08JbMbQ2TOAF41cv7YJdAx60D0wSXBTb+BG4NTt9liJhroqT4z1I+RdRDDgNXCjNFN/Xw95qAuxiAuOpTn+bNrmXQXFAsICNWWwM2f9dNQc8VNINk3rIQCqddV66b1FmleVr6Sop9WB+ZBO07qnngDmDXLul8g4n2HNXYOipwp573Okg4PIZ+LYI1A44h9H4gUMTQWw4PAim01Tt/9kk9fXN+z4Ch3BMznnRnfvoBXFq9O2WhIsU9dvqWPs6R7+bauYsTqIMqghR6rGRMVz/5dJ50boCPq86wmO/dexzslIx930ks5mUCBGXpHGLcVvue7yJGjiBWwUSs9rrz2Ndmk/acpIodGfGS2lT/aopbTzS4boIh2t4XhtAdFEuX9MRfCE/FUgKcV6Ku+b3lxJoea9Vd5ul95Zedv3VQZS6QspZSm5SrdWeSaVSIFarPtiBTTMTuHLhZf4nU+HVRLMqFswmeSm5zXued/hLq+bnjf4gsDn94Fyeuo3oVp8MVGFrv4GFJMObMRnkVt4gMPATXKi2ujfQtLVhKLm5SJosRQN51DAdtNpW5b98V0qLH3mwud+gfRJebIVr+ifJnnGOsDNwv8KMdLIW+pmFRtrCXof84gHRnG67cLWWXpCHt3O/inSyRUK9TicjiUszI1jYrQXM/Ri9hQ+UwdNGTCrceD9ivMGeMJKLWZPLfKgBnHyGLXO8ryu9Mj/FSJ/lbZC2Mq4kS/u4fBIWlvvR3m7KkJgBpeOhhlGTqQKd/VvgZzLa3FMLa/t4pJhvde2H+uFlCn7Z/RYW5oa4B97DOfgQ0yNdMDldNAzbEHbm2p0Nj2Cb+w2prruor+nHb7AMkH1kTkG5j3HcthSKwA5OCoM1zpc2A2pNY5mjjAyt4K5pQC9w7x5rvIm5QEqf68CSUWu1Jgruhwl+HQi5JtGIh42Y6lLilZhd2sidgZu9mI92OZ6W/G/arK4bsfbCSrA8nkyAgpKeRMnmeGUXAeSJYSSR0jnt41XgpSheGqTQ+Y77PqRCI4ZoKt98pJGJHq2vrz/3gpOC3PY2Vwz43o1QBURDlVAKZ0eOW56pqIxP2sOWjnSwKJPZzqLRAxuRkGg3MNbLQRzqJ0bwGfOWvyKxu630Rrc9TWjY7gH4yNjlkZUD5ihwQFLvayunyCS43tni+Z1y9hOTE6ip6uVgOY1OtveoK/7HVqbX6GfX/1eF6ZmZu1IhKbXr2yLcW1tPR5X1xmoqX5wG+8abiE0dRfH4TvW8FPde1eXndhR2/Ez0joKSP3444/46qsv8Y9/fIXqJ28RXS1HKkRy0KQTh4hBpdvk0InkfKhpn1L62i0j/lJKTVEEARuBCRkm8cnHSPMrUKv1lpzqeQJWitgI5Ozu7mE9n7AIvw5VPqW+y7lq4Jp8g442gvlGzsngCByhPNT7qaL+/D4/Hj/8CdwosiXQoloURWmUwqsnIBYw1HjVb0YARxEdRcD0N9ourm7JwXAI0VwCs3Ef+iNzaA1O4JlzBA8W+nB/qQuPHR244WrEZ4E66vQa/N1Zjd7JOoRnXyO61ILg3Bt0viOP1tRiuLsRobmXmOu9h8F39zDUWY/hjiq8bbiL5085HoJVbfHf4xyo03g6EcZudgmpZerIWMwir5KrcFDO9zxWQ5ME01EcUB+qhsdJXaColbbUL0fj1t5A9/oUEpCRIyE9Kd15brv48+JalsCmD5t0plUcvOauRSo8h0IuiTjl3eFdRjTiR2HVg7VMzHZWaS20vgJeAuudPUNo7RpBd98YfP6AFc+rU3dEhdV9HZiZ6Ld2BkOjMxgcmcX8ggNjowL7PaZPFN39t2Lag1M7zI1M+k9GZv5P0uHhAVKhaey471gtQCagM6SkQagdKjuhdGaFilaPz2A8SfKhynwdVpcrKPRLwLETJl47MsESiKgYXnmKmrTjo0M7hDCf9Fq19Xte52Ea+/klK6pUzq8SepdyVWhc3uM6AUBxcwM7BR9OCba28kH4o0WsZres66dup8/rb3VnMYUp5NUT+GOHWAjs244gA0JcwGQugwbHID5fqjdA82sdt0CA84+lBrT5JhBMxwmukojlVxFKxzASmceP7ldWpKYozt+mq9HR14TNtA+HGwHrG5Bz1uAoqBOeb1E330cq/NPBdGJIE3RdNLbqybOa3aehOH0vlPwppHcVw2vH0T8PcPjHMuBW9zDDNSZfarfQWbpBvWpCEXquKwSSW26cHm+bVydvMZ6nN5ZcNW/WS4HNpbzYSM2isJbH0blLIW1IKygDRX4/IcjIbZbM+9BuHkXmtJ5an/9VUiSD73FCfi3pQDvz6pUG5MMuGL5zUjpKQKWSnhOQF7hRNPW9z3O+rA0DeVzpFCuqdeF4Nw+vax6NNGjPGl5itOsJVmcfYXnhNfzuWfT3tmFxoApT3Y+wMFiF/vanmJz3IbF2fL5mqmtJJtJYK+6idMjna01Ud3f2fK2ztr/Pegvo6B5GV0c7JqmU5Bmq2FLhe+X3BXJ0PlsuV6CRXUDf0AyGRybR29dv5wFJOS8tLVlaZW193SJEKEwS3HSXu+NunxBb8b3pwOzvblrdggq45WBoDLq0XorcZIkworEVuIIZ5AjOs7mU1djlkpT/7SBi/im8eF6PmmdvMeVM2EnCRic7dGDmkVyNEHj8NAeXaXvvFPlsEvtq5aA1OlGr9wyCqztmbBVpqLCaRXgUaXov7Vgm3T+WLmE+sIZm7xj+pv414Uf4TbgK33oo44sDGBoewsjwiM2h0h+D9LAVYVhO78JFkYikDzE2PnU2z1MY6GnDYHcTOlpoHNvf0RC/5T1GEQpHoKLS2moCmcf38YCGu6q6Ci+ePETf2zuY7riJ0ZabCEw+wEHwHlHtTWx7HyAd4RpU9AOVqtZIRl5G/Juvv8KNW/fRNUyjuVVWiFoHteJQrY3ODiyeYWDVSlT0rpxLnc4fSR1hlsZIETSBBN37Q4dkXiY+xqI2ArNyQgRwKyQgrELUdW8dSkEVxt9DLtBBPTCFoHfcjm953tCIoXEX8htl5CVdL957eP8hvv7iK3z/zXe8vsWP336Ha9//gGvf/YDv+L06QX9HEPMN3//br/k9P/Pd17y++unrnar7qJ1+hzv+ZnzpeYrPPNX4rYfr6n2IX3FOf+V/gF/7H5qe/l24hmtei8/5ma65e1h3XsNR4Af7Otz20Aq9R9ruUwXe5LrcxLrjR6Tnv0eKl2PwHqbHBuD2+GzufqqTOSH4JkikM366TyE5J+qffTqzBPBq+6D2BGq6qBpOAR2lco72t80O/quk9Vcx+Lq23/tpq7336FD/aIXCyfA4wfGWrZ1qb1XeoXRuxZZWSKlPRY+mp6cI5GNw+JJ42+fC69YheP0R8uMRkmoq6V4iKFugozaH0fFpDAzP0mnyEOC4+HWJQDdrvZL+7XAnZy/3/zU62N+1VsoHXvUmuI9MZJpKm6BGtQgK2as+w7aiasrKJGBToFFVAXE8t4cTpZmsnqJ8GreiJGoNncsXKExUTARLanokr0EoVpOq4rT32lDTq9vNLcEdIVihYq04FwIDElZV/atjs5N2SGdvrSSyCERSWI5lsFcgcNyJUAEcWnRBWyM1Dl259SPM0RNr9kziNRXceMRLQ0LlTYXc6O3Dnzxk/shjq5/5b3cNbsy2YcBLwVXsV6+sVKHSFyeHVPp76A9O4y86NZyf/52nFo/H3yEalIFU9+k5JPwjWCeCLoVu2UGaOorB2qPzXjIOGpPuq38LicsDU1TknwU3Is2LwNtVUatfJItUUEvaibLv86XOrtF5WIfrfoIbalECMY1XYVH3yin84VUsLDkINPkCR+SV4hzBxIZN14dIwE7pDBknhdIVQre5+N8kDcAAwlwZgJydW1beKXfF6ORoCEzoq+iYay5DqeLniw6IRTR4n8qZWuIHgaLDAgoJN7pbG/D02Qt0vGtAZLIKjqFaTA+3YajrhXUxXhx9CcfiLJxuL5UGQfzhsY3G9MFWkCzmxxEVnkUrlJK6YKgVQI1mTjC+QEA5OonxsVEL5asAslKsqO9V8KrdWolkFpNzfozMBK2lfWt7t4X6JX9qWiYQJK/RjlxYm8ZRstuKJWO5I+xvkxE3HTjRmVhcWsmx0ofv10Rx5AerxHgOBOIFBBIHBNiH5MMT24aaXDuBy7OM58+eof55M8aX0gbOykQAtR1FIupBKLFj56Rdpv39Y8QJLIIr2zSu/IBS2drZtj6FYsbHZ/J35B1FKSwiJCCo6OOFXXgVOjo6hUu7ouaH8Df3E/xGch58hC9cL/BivMsK4KcmJjmvI1YHoWtsdJQgh/O75Mdyah9LgTzevO3Ai4bn9GQ7rbZiuK8V7W3NeNP01mppBIwUbakhmHl4/y7uP3iAutpHGGqv4vrfRXD4Bpx9N9HTUou5yV4UCKxOpR8CN+3Q3fVcwuRL3rRSLmpY9zWBzfVrP+LF2344wlt2VphIOkQpOm3z1oYLATgZL/V2uagL1ER1zpu2VIvGpff62Pbjq0hjSlA9yBkRP1RIRw6kaTN2vXfKHdmVCll10aCHsZFzkif7CKYa0Nk3gVSuvPjbu9vodo7gu6d38NX17/Ddje/xzY0f8M317/H1te/x7Q/f4/qP13Dr+k3c1nXjJm5eu47vf/wB317jxc9+e/1HfHPzB/zt1XX8duEe/j3wAP/pe4jf0iH9jEDrr94n+LvnGf7ueo4/u+vxmb8Wvw/V4tcEOH90VaNt+glSzuco+p8jzc+MdD21wu7O5nrEF59hzd+Agq8Ba4EG5P2v4JhssbVNJdNW4K26KwEDc8p1lJIyELKPF3lP+kGZDjlVdCBP+NF1pfyIFHXS9vmuwY9qy6tJR8ms5zNIE1jq2INtARv/dRTc1UiEJrC5tXl+V/GB5Fc8IjtT+bnGrhoypfpkg4MBP8an5jHjyeJN1zyauybpRGzRidmnw7qGZDIOj3Mc3R0qPejFGHXLEsFQjMZHuw61+eTf/pWX+T9JMjYSmHUa+rSvDQe+m9h0PUAu2APrJ2GRGErRhR01MkbKzUqxqBA0mtnH1hoVPo2bFRfpM7yvDNeMbxMTnDS/32u9AxQalaepHKrqNITi3zuvSh1Os24qo23L01ZCmVKsElwJmA4ClQArFKutuQI82l5+sB3HWsaPQDQHR1Rt7sv1OKI9ApKewAT+uFSF3xLZ33e8wYh3Bg2ebnxOcPJfKgomwv/bEoHKTB+m/UkK79kf03jZPOQnOD4OgEY+s57Hcz//NlCHX1Nw/rFYj0lnFxmXg9kNYHXZjdhiM479N3FKTyDjfmO9IDR3OstL8y6S56mI1BQNvd7vMrr+FFLY/V8GN59CtgtF9SrlB2gt/IkSnOqImV3nO/Gl1KtEgmwFnVe/hN5VAiaeUeRGuzdU/K1xn3vg/1ukuqYtGUNFpciXRTfH/z54MxJ4kWKy9zuzvrZTiJ+XMa28i4CfIq4CM3pXybEiQbatfQ2H/Low2oiGFy/x9s0rDLfXobu5BuM9zzHYTmPWex+++U7EY1GsElj4PG5sFmWZaWgsfadoEBlAylJOglJoZzUpEgF5zKq1cYXXrQOqmoMpTSJPUuBGMqVus8WNTZwQsMQiHvT1D2NkbJoGtw99NLr6KsOtz+vvrHW9gBxB4Gm6G7l0lJ7+DnYKHI8UtuaBpKiggLdSFOekiBJlVRHddcqvemj4eUkmF6gu5PBMLMSsULO2vgHdo2EC2vJJxrIJpzQE6bTqzHbP0ylloszubyFJBK3NA+pQbOClEn3j3JysLWIzF8Fy+tCes7HDG2wT2FhR+CXe0y7EdBZPFgfwuUMRGx118oh64CmezMygo28Wo0NjWFpcsHmRshfIUV3E6OiYFY7Gw044F2fQ8q4Fg91v4ZzutlTU2HAfhnTALHWZdr+0trahtrbWuuzeu3sLr57ew3DrXUQn72B58i6cow3oanmO7p5uK0rOBAex67tHQbjB6abOjc6gUMibXlQqRlGbb7/9BnVPX2F0IWG7VqRXxQ+K2qh4WA36VBSsOZIeUEsERXI1x6ItGrqBoVE8qqpGU9MbS0u+Fyn/BJKukqMph1H1nCKrs0oErT/KCcHZSYAOnOs1NrLk2x0vdtfUCG8c2pnV9K4TweWk6fJ4IYW7rmb8buo+/jRwF3/pvcfrfvnquY8v2u/j2rvHePjuCapbn6GK1+13tfiq9QH+yt//qe8ePu+9g896b+OziQf4i7MeN7yv8cTXiZbACAYiM5iOOzG17EPz7DSuTzTh74tP8QfqadVM3nK8IlBdwHo6jmJuFdlkFBNjQ5aWamxqg88XwFp2ldcK1nJx5LJpzLkTaOtb4O+CyKTTBm50CYTaCexyiq6KDKuOccNhjmFhYw+e2DZWYwEc52eAwig/Lyfp0xWf5k8ppXRsCWn3W6wRzOx5dY6hDrWuswJhyfTF5dX3stWOqNK5JUstilRzpyJ16QPV/aibdk93FwJcp+5RB5o7JwimNywS6/GF6BD54FyaRmdbE1rbOjA568TsYgAubwhra2Un7P1Twf8vkyZLxkWKa3klR+/hBfbJqEqp5JYnrQjUlMqFBdDfKA21SAWmNEqRCPaw6EFJ0R19XvVDJ1RYu1sIrWxhxruOicUwgqEwlXrMwmCtrQrjNhHoDJon+V77byqoPfVNiO9jRZGbs0drUeTt69lS9DKwCpXLUArcLJBPlrMlY6B4lJ7DWpzeH73gs4U+OT6mAo7gjucN/otM/relOvww+4xIvxa/iqh/zWN876hG11IvFnz58zCvFVQqGqVLnqGMpbaaUsu4EgF8732BX6nA2P8Yj6kwg/FFnGwEsRpwwj/XjX3/bZSWOaeuJ0is0lvmuC+TNV3kfCqcrEDRPxPJ0GcFispbZM9++L9EAhw2fwccmCIWCv2fgXONWXVM2rljJB6RcCu9pTTmFQpUpTgqUJQXoXVU3YSia1na+Mo6/6+SdocJuBhwUNj4ioeo7494V/VPld+rLmeLhtKADO8hMGMFtrzPfnn3kNUr6GcyqsdFHNAb8y704vVrAZxXaHz1AtMDlCPHY7jH6jHY+RwTI31YmJvH9BQV8MwsilnVsFEpiqcUBRLQsiiT/s05P5trzY0Ml5yF4vYp1PW4vb3NdpCoSFG7PfS92sFvb65bSijinTKDOz8/i+6uTgxT1hS5UVpFu9mGh8vn5dj7cc1OU200Vn74IhkUU85yC4GzWkC18de6KdUhIHq+tDZW/i1BoI6iyBX3OM4jSz3qb2KJIto7uvH4cRUa3vRgaCFHedWujPI9suuHCMY2sLst5SjB4POOstgt+GgM00jm1c9KD+Ol3VsWJeNndTDgxhyVct7q/JKFLYJLL04v7/qjAU7Tw2309ONPbtXYVFna+Qv3E7ymF7oY2sDIhMe28arbrwpltftlYHAYo2OTdMrmMNzfgqTzBYrBV3BPtcAx1YWF8U7OZQdGOPcCQJrTjo52vOHaP3nyFFU1z1Dz+AGGmq/BO3QDjqHHmB5p5byPoq29k89yWL1KjuBgzV1vzs9x8A4yvhaMjw7h/oOH+Oabr/H1V1/h5u17aBtwcP6Pz9O3coDkjauni7Z8y8lUmlCpI/FJRZYEYvx+HwHGcyvU1a6eg09MR10kPVfPU72V7q0VKa6v0RnutLPQEL5lhaxpbyt209OUCwfZKkmdH0Lzu3d4ScDvcrmpgw+wkg3inusl/tP/iHq3Br8L1+L3kcruU+pR6tLPArX4q7cef/c8tSjM57466tdq6xqtFNOf+e+b3jd44h7AW4L02XAc6bU17Ozu4HD/gH7IMYHJBjocs1ZD+Rk/r9PF/0YAMBiaIUAgz/Ml9B5KrTmcLtte/qqpG8uJDdMClUv6WnVeQ9NhS8GrX1U6naejHqaT4SDg8VsR7hF1vpVuyBE+Jz7hMGd9gELk50BoBds5RcEJAKWTJD9X6EmR6V4N4OzXsrsqAE+Gpghkam1H1IHvR877LTtJIB1dxO4HjrxRWtEdK2EuVHovYKBaGQUbZIMF1JKJBHzBKDp6x7C45KYNPMRqZhuR5VVLWQeDYfQPDGBwoIfr6YHbG0WMPzcnifT/V3DzgXk7JxlGCcQSXzwWjWLdU4tdIvDo4hskkhdziD+RmHt1jV778rZVXJfMm+KiyuuUUZASIlrdzvuRTsSRiPrhCSfJ1BtYo6c6NjZKL7KLHk+feZuz9JDeOxCTnv/plg+x7H65QLjsPFq0QwtzeTurfh7joycp5HYsAG3Vrm1Tp5G1Ds4V7uCwCkW0uIfwmaeGDK9eNdX4NQXqVxSc7xdrMeZ6h2gsgRCNr7aymqdvRo3vqJ4+8mSV6jAleor1jSKee7opeFVWp/Pfvmo89LRQaQ7bVmjHRDe2XOWOnUXnIyTCPgrWET3rE5QqLhhJykrGXuBNhl950goD/hIpx66ojTw5kV5X99PtLwqGDIrW+xNvWxamnWNk8lsUGmpPRRI0D0fUnryL5l1eosDJOajSfOn4DK5/ObrxE+m5MniqzdIOOIW3lerQWThWz1H+2P8+KdqksZwBdI1VnozSfyUBV+NfjvlCZNJGY6CHPCRAqxSV1eAIgJxa7Yh2B21mA9jfimN9ax+xZA4zc0sENfQin9FbfdOIyFwNjqK3sRN4gNBCs22NXaVBTqT4NxlFIMhLur91bOZjZbg1HkWcVOR8RlpLgdfKdlqlcdU0TEWYitbIuKoZ3OpqAjoZuMSxRkMe9A4Mn0VLB60ORMWw42Pj1mdEzcVyGS6gaogyXThZeYlYaAlT7gL80QL56dCibHq2ZF7bjrWt/L0I4TG/UbREoE86YLucFtaRCTgu0MgUEfB78dKOFajG27ZBTLgKlOOSRWvE85F4Hrs5F0r6u50YHYNFes0BOim7ppvWDOxzAOr/pXWQs3W6h61CBIv+HMa8R/AubyK2msHGZnnLthGtQ6aQRZN/AH+6EJn92v0c/aFp5NeLFoVQHYXmUApe23VnCT4nJkYxMz6AYSryqaHXfMVHOFl+gPAsweRQj50XpKiZvF591a6gNoJNFVdq6/bEXBA9A1PobnmC3neP0Nv5lp8btLonOXfrNMQa5sbGugGCg8AdKq47CE08Qm3VPQKb76zWRKeNP23sxnygaE5E5dUUQZMzpMiNWmXIORDwvezgiE+09irK7ejqPfew/1mqOJbSMZIipSFSkWkUPY9xGrqJw8BtZDzN5OkwfUEORMfBkKF1dmJvbz+eNTRYGlW1kbv5BYwFenF/qQFfOmvxBwIZtdRQ2sjSR/6aci0jgcyvA4/wazqNv6d+FqD52v0Sd53t6AhMI5SJIre+iXjqyPS1UuUqThep3mQwPIuvPc/x61B5c8hnzjo0ugaRXSP4OJvHCilNq1qkV69bEVXnvwsk/ap6lVhiHQtTfZgeakbA60AqnUUikbJu0TrrKxoJ4KBA2ZWz854uObGddp7IBhLpjXIXcKX4Tef8HIxoaAKTqnWTfEjeVR6wsZ5HMjiONVe1bfMWqMxwPpL+QeRT4fN6rcskkGS1V1w/ya7qWCvztL+3Z9EbAZzFxUUDasMjY7Ybaq1QBmn6e224EW3yPVQsr7q9TDaPXDaHgz2iao7aam7sU/+LJIaXohBTV9ZMukDRDQmBBncl8cNSUlJYy+l9ZMKT2OOE7fpuwrfQZyFfNe874qClMLT1V+dwnB7z59sZ7OUcOJVyVhpCxkOGTZEb9RJR6HgvS91HxZWdw9LiDEamluANJdHXP0RPkl7PiA4fo0c5MmxNsc6JyrK07adXf2Dbg3VQoaFYjlcLfZXRV1TaanC4gJaTVgphy8VfEJiUjvkeh4jmE+gJTxHxN+EPQQkUhYjA5r8DVbjhaELX/BQiwSDc0UMrwFKX3pK2a8url6EzzcJLHr0HRKI8AAD/9ElEQVQQOt9Zjf5cK0HccL7Cb+kZ/GqZYClQg2+c9Xg88xqvxxoxP/sYMcdd+GcfYd4xiMWYD0urfrgTITJaAgUCJHkc+1zEra0j+ONHiKaOcXy2zfeXSApaik3RGwEGKTp52FJ0a+Q7ARp9Rr9XYajm8FNIbLOa28fYDMdJdF6ywx/PgAuNsKIXEkApWXmO4jkj1broMzJ6OhX7jLRu6cKBnRCtugyNWcDof5pKM74g7+u9bIl+gaQ4BKqUElsvJMunGwsEXyalhLTWVm9GYGcApPyArb1TLK9uIBDJIJTctd5EkViSnkwATU3NVmfQ/PoVpgdr4Jm5i5XZm4jOvUAiFqDCz6KYXqLtV7SIwlepc1IRs0UHOceX6kakW6S81Y9CB9cmVlcNrKjbqQyzIjL6XopqPeXBwWaU40mgt3+Y4MJPw1ruS9LW1m4RHJfLiclxKsUVgjelkrM9OE28w3LIjyHngaV6BSzEQwLFIr26AI7At0WQKhFGOTSaG0X1tOZbbr4D30M8sOXEQdEP59IkXr5ssJTN285JzPjLp3crpRRMHiFLkLW2uoS1hAPpTIzvWZZ9NahTXc02ZdH0jPp+EVCpv1WQMjLmPcGQ6xjT3j0shA6QWtP2dg2WPLmWw1vfAP7sriOweYz/osH8ytmAIRo9Gb8KabeZdrgoLZ/LZrASdmLF1Yq85wVii68tapNzPYZz+CH6O16hvaPTejkpxaP+LIrUNb9rRVf/JKYWY4intwlCT8kXB/TUYwYiVbsjUOP2eOwohgoAk0HK0BE6CN63Zo59b77Ht99+ja++/sbAjQ5iHZmng0hnsqL39FXRmTHa0BGCG+tFw3VSkf5lx0+ddsUX1TX11L8u5DbOUny/QFrXi6lz8YD0h6LkW3snyCWDyBEkqlZI4KbA+VGN5sEOB6LIhWpJCEI319MYGR6gPDyzqJZzphc7+ZC1E1mJzaNl4RX+4taZfdX4k7seD+c60LA0hBpnH2pcvWgI9KEx2I/W4AiGIrNYigexFMnRQVCtWHlsknvpn8ouztzaPiYiS/iG4/s1dbv6kv3FU4enSwPwRXM4OjibyAuk2hMd+fDi1VuCGzLeBdK7K8K8Q5nPqaniZB08o4/h4LuEaC/SBDnLy1EsLbmwGnXiWDbRavXKk6f5llPi0U5iinjpIG8BgaOtBA6P1JrBPnZOYg1lUySDzhjnmgYwlwzYmV0bnoc4DlzHjvcOQXEbssllA7AV8HEVaS2lZw0scZ4EcCqbT/RX2v2m91dNkdKyDseS7exS2uoyrRGUj44Ow7kwyXX0WS3mqepwSapB+hm40cuYp82H/SskZtfiiuF1H5G8UoUR9ULnRucS6bmKhEjJZPNF5LxvicBvkVGrsUhD7w5nLJSoLqvJZAqxWBTJ1SgONqhkNumpKScvRpZSVtRGSlmGQHlEHckgOt3C8foiVkIL6OruxfCUDz2D9Gi6uzA5MWZ1AwODAybwZeIkKI1Ab1J1HAJolRz9RVJKQICocqULu1gI72KRVyq/a7t89jbi2M3QO81GMUGP9MFSM/7oqMHvvFX47yC/kul/563GbUczJulRO4J7cEWObfFVN5DVAisVI4BzxqhGiuDIo5cnSfbY2d5B99wwvhirxm95b4VZdW+FUf/orsF3SzW4vcDnLNTgx4Wn+NbVgK8oeN+6G3DX8xZPvd3oDI1jIrqIhbgLfV4XeqgEfckY1ujZHVcW9TJxSKXjEm2wdo6VsELFIwUkw2PnlXF4+ireMM+L76VapUq/ik+hwsY+hiY9cLj8XA8+UCe+V7ocU3mJz2QEBZDfq5tQSsV2FPGriRCnjdLk80cJ8PxUTtryXhb8/ylJBiWs4vVKPcDHSK+hZwdX9+y8pI0iNc/FVMZFUvTEIgXvWw01+dvNe5DOrlld10oqj/28tvMvo4PG7+kTKvNXr6gs6/C4pRpPWx6j9e0TjI8MYHqcctDVgNUIHQA7ZZskT1dzqsv6Rr1PGrN6RanOSeclKdopw6p0lELj2t2jfjKdnR3weZ3IEoUs+jNobpGcTVjERv01dA5Od1c7RoZ6MTTQSY/PR2WbsZ5Vx4l2JGN+zAToCFAZbnKOBDwv6w/NnYyI1lw1IBYR5GdUg3F0dIDjAwL13U1r9lbQttOCA8XkFCaG21FbU4MnzxsxOBPFsOsAfUv71pPEFVmHP5KEl+vhWl6HI7KNYIIgeGULrnAeKcrC5uoMitkIUtT8zmX+PLqNwMouXLEjGoISgVCpzNtaXzoMOg/qz25FbB7Te3+MLxwEnI455C9UxIoz9/kCm/x8IRtDLjKBgu8lDgL3LZKyH36I1fkqDLZVcU1rUV//1E7yVjfb6uoq/rsOja/foq1vEX1zRUz4yscMyLkQ2BA/qquwCnhVKyEH8SIpYp2PzdrhxNGJm2hqeISbN+/gq6++xr17dzEzt0C5PbK1r6yDsqGS8X6yitLxAurS9WY4yx8xknHSUQJKR71sfItZd6oMTPlZgdQPOTkV4yq5rjgt+pkBW+qQYDSNjLcF+77bvJnSUXeQ4txurU5y4gloFV1T/RpB7tHaEoLOQbS3viV4aEDTm9dmUw4VDtnfwnhoCH/z1NhZXl+4nqGLAGGZax5NbSGSKJKP17GxvWkGWIX2J0en1O/l9NhF3SEbqE0Ky8lTDLkjuL70Br8JPjJd/HfnGzQ4xhBOZGkrNC9nf3SBVP+krfvPG15ZWubi3OjdK3Owt7OFXKgf685bWJm5hZmh15ifX0AqlTGA46JzsZHm+6tNCUHMDoGUIiWyJ2afdd/9VTpUTmRy6wZ6NBWXSTZPrU0C4ThWPD0oEJztEvyqtibrfIxlVw/t2qrJ3C+RzId4RLbeolD8vuK4VJrFileUWtrc3Hy/REQcJR2oExQO1rCRDSDsGkAuPFB2CqXfz2oStTnhPXCjCdOi6MH/qger15NXp5y47qF/V+ohrBeEfernpGdrwtVfI5srIOdpxHagGoG5Fgutjk7O2Fkar8mQQnUzUxMIe6ewv0bG3YtxkSgl1qeFoEYgQIytf18sJlWdAz24g41VC6P3jy7a1dvfj7nZaUOKqhnQ1roToTsZEtUbnAGHq+iAyqhSmDxIYKRdIm1dg2hqG8Sb1kE0tw9adGhoqA8DnS/wpukZrr18gD+9uYE/vruFvzbfxl/b7+KrseeomhvEsDuEYHwH4WTJwoACAtHsCSLLcRxvKMR4iftkCC1VtcSFV23RPkaHRvCwsQH3Z5vwbLkVd2Mt+F1QKa8qKtda/Ge4Dv8Z0dcq/EfoEf49qKaAD/Ff/P43/seWHvsLPcwvXE/wN15/53XN1YhXvl44V/3GdAd8zhYVZH5zHatraduS7l6N2BVIR6lU00gQ5W9uHXKOuDy8tL5SaGJi6fQAvxd6v0jiA4UppTQvk7YvLjgDGJsL0didaQUZXwOxEXrRRyagKvKWQFaoRO/6aI1ezKYf+3ub2FhfQ5YDGJ+iISZv6X3+t0iKTesmfhff631+kUr72F0PIRRdtTotk5tP+TvRMS2oRSU8OD3aozLYx4mA/a7PPFIBDXmqjS9eoubFM3w5QEDb+wwvW1rouc8hGhr5/9H2Fu5tZkn2cP/F3+5A93APNXM4MbMdMzMziplsGWRJlpnxfOeUrLQ7k/T07O7vPnkfRZb0wr11q04x+npazR0iwJc/HxmixZPwAd4xBBzN0kWmvrtH4OJwYGJy0szpAve5XBaOpWkClgGrJxPYuMZyMIf+wRFzA8tqIFOyrDzKUJT1Rq9GV2fHOF4bxTnpdTM4AmeYis5bglLMXSDglAzwiGBQLQd84W1LHVWbAZnFd1Jx7BDc5dIJq+3h8vHwhpEMzyEb6UJonnuxodJiG6YmhngvS1iYn4drcRxRCsD1wDjWdPhHybxHEfUvYtU/iVUqJbKerFNgRb1zCLmm4V8ZRTIwgu3oGLZWvVYRXZY4WRv0TMOROXziq8mXdeDxlb8OA8El+BLHVrVYNHNJ6ag+X7JCbEfGkaGyobiR64jqU1FoB58hMP3Siu0pTbiktMJca6WlJebmEUjrGZrCnGsNs4FzTFAnU5NK1dPRIXpUfa2fG4oDzK07kZh7ifnhagOqivlR88ju7i7s7e+bbDDX7f25JKx0boEbWU0Fot6u7i3LkBRGxRAJhClAOU10IrCiMg5yZUnoyrL/tlJtcoHXlGVI2YySLZovkaoy2zwrU9Rv5Gp/jMvQU2ScRVah+EZWzkueVNl30ubVb+g0gfP9ONYSEctIU7C9rF6K3xDQm1534B+BavwqWoTP/PUYD4WxkTrFFjWV1cQ61lfXqVBvIbeTs1gh0aFc2gI37wJnmdwBakk7v/OVktcW4+Mg6c0xhXn/HvaoAL5vbG1toa21hWC1DjPkden9HxNRHg6B+BzpfI/3fBn6DilnGeYnB7BMgONyKrB/DlvrMeMNRztRypRLs0CKP72Z57NN3BL86V6lRBQCfB8O1UPb39k0EHnif2Ip3ieBJ5bh5XEtwhkhMMrd/aLMWvEOKSNaR62tALcUQdGQQM+/PidvVFZ6eStUFkQW0wMSN/mTirKK11kbFStwei8T7scHIhRdUISvIDC5UkSc70Jwv2TohnWzsjgIKAnQ6MaltUugyVRZQP0Ph5ZaVSh9yQtLYd4PVOIsWoqoo9sKs83OUzts77JKmypqNT09gdXwMpV3Lp7cPXLNWEE/gh0BHfMzvkVAXMg7Tsheds0CkXr6RzE6PgcVPJujkBOIktlWfktLT7RaFdT4LUXuHYMPu55co/CoxldffW2lu7/hodevvv4qXxfhy8L7r/n/L60A1udffo6vvuHfv/nGPvvimy9R+rrDIr3Tmwki7yyOT69sE58SbSv9NLm2QVzzbmFjQmhvkYucxMZGkhu2Gy2d01jxhbC+uYzuxBj+6K+w4Ljfhcvxh2A5fh+ssOMv3HB/C1TlWzmoWGCo2ICOgR4ev4qX2KEutiom+K3vNbrDU9a1uDtCBhEcxCsS/fcEo1+S6evQ/0uCHWgLj2Jxzc1NoyCvQx7Xxsy0zqI5WXbEKEV7ohsNaTICPCJ+2ywPllDltbdSGSwHstRGC4Gg/IE6qxO5314cmj9XzFIafeGcMpWuBhews75A4afaEE6E1tKYmPNanYT/S3CjoQ0aS5E2snf/wqzfOa72cHfoRHZnA17Oj8WyvIOZ/cuQFmOZTaR9K4vAi53zBMeUNDrn7Y2ZeGVVeV3XgIr6ajweLsWrgTK0drQh4B3HenwCA/1d8AfCuDrnPNj5pAW9h+Y5CnVGzNpFCZ5KbSNDhq+ib3LT4GIdF3se0mwEzthRnqHuXZjSoOJtqmmiQwJC8RLJFBnr1gEZnXz5GeSCbaYVbjjrsOLdelNRXK7HUwLqXdJTZs2JtEBAsBvZYAs2Pc1YczVimxq3NMsdgvMdf5UdWW8VNp3V1t9mj4JG3aHTzpcYaC81683CUAm/88pSWM8Cz60iug4Jy8L/zwj6L8JF5vq4DqmGShEOg7Vk8kU4J6PXd84DT7HnL0PQSx6ydoLM7gnG4ov4XMAmoj1UjL+6qtFDoJTaOTY+u7V7YzEvmaTXyjMoy+TE/ww3Bmp4rehTpB3PMNNfjIZagpmyCpToKBWwKTXeMzAwiGVPlMrCsYFjCSmBT8X8KetRwGCJbPJh6u27huqfbCZcmOqrgnN5DqcUAiqToUBwZZHeUuPQmoufF2LbRAvqQK5gYtGEYim0dws8XsBG7gMpjgKScreoXs81FRHtTwlTARsVQtR5ZWWSUlCoNq39I1mk86rysV7V/VxlC9ZiAVtXAUClsKdWShF39yG7vU7QeG33qkMp//vHsqSpCfCNWQbk/lN9IMUoyVKivmzLm358SVDzq1ARvg00YibogccTIcjz8J7zJQsUC6XMJL1PbqQR2VTA+o+85uGIZ5J4HGi2Ngu/If08dnZwPZLwJ/K1td5n2VVBws7OdpRX1GBgMkQwcPvmu5pX8b2CxeeYcmo7MkJd5hmuIi8QXmhEV2cbamrr0dTYZCnVp8c7iBPARdep2J3c/fReJeMOvbg+37f1fNuSpH13sJdFOjxg7qfL8CPseV5i21OL7VUHUrlTrJNVaO3NDSdRRP6uuMV3KahaV31PWKMwFCSt34teZZHjVfmPiyY5bjF0UrbI4/QqxU1935QkIsu9Bf6/m6o/EPpL84YEPnQBMVYRXOHrmlQRsICJgRN+pvdC3brRdyFtFa2UEBMhGjInotf5DbFxIpSl8vbQJK7v3GDZHcGWu44L9ZjM5DkSK00YGui1jAGlNspcpwJXinpfnh8h7nBTMKiWQQJ3Yshmsn/3wyqr4ZZabiLqJaiZxejUEsHMMlYcK2Yy9XsWEfIsYDUeJ9HwIZVyLLfUOwKtNBSg6FkYxHfffo3PPvuc4EUFrngQxMiMK8ajQ5rPt99+i6KiYmNIP3z/gxV+UsEoAaAvPvsCddUNSEWncHfk4XnvYS3HzsEN/NEsDnc4kQXH7tuDQu2OIG93bQajQ31obG7FnGMN0SS1DmoaA6FpC1r+KFSBRyvlaFosQdtyMV/L0eUZxGhsCf3RGdSHBvHM324b/BMy7k8Cdfi7r9pq7vwxUo4PY+UWBPlnvle2xx/IyD8MKn6AAIjgRyDovwWGYgRJYYKhQCn+4avCU18LusITcJAZLXu4yZKH1NLuTGjJyiKTZIGO9NSKzZHlT0xPrsCHm1FaxM7BrdGqhIMFmZ5x3dUd+nybNHlnZle5N/cUMUzNLZfdxuzECOLBISRiswSxM4ispTCzFLDUZPln/+8Gb5bX3ErtYC11hvOLW3s2MaXCc8iNKcB1IdWeQ3R7lI0ivrEDZ/QIGzuXBDd3BrBVJ+btQ5V/M5kdA+mXewLznAhe944g/HBrGltrDqyuJrCT3bGsA2nMjdRSS2sq8Ly9DOXtVaivq8TYUBPmpgfR2tIGv3clbxmUkmAxXW9xufuhZzCXAOdY+1/c8Pb6BJdcA5m21fn3PEtwdL6GNKWKZ/UU2zsnVjDxfecUmNV6yZWxs71Gxabe6mRsu8opTCKkhxsTtLl0EqnIJNK+Buz7i6ylyFXoMYHAIwq3R7jhodfb6A/8/4+H3t/FeMQf8ZVH/AfTQEc7VSytAivDKmBHMJF4RKZFQRnmdyM/UEPTK8/H19vw9/m/k7krzVgZRXcEHva5fcbfxnQvPyBFAONzuzEcWLGifBaMGiuxOlRli1Q6wvtI71wglMhQ+PixFexHzltOYPWE5+V57kHNrucponNFmOgjH6muNGtNWVl53lJTXW3tAVSldYfAUpXbJfQl+ERvElTi0arBNUqZIPAh3v4uxbIwrgk41GB2YnyE9CW3yZlZbxTcWchAkVVVay8gInkgHq8eUgvExAJUOrTtNETnArSyZsvapHYBagnwdl0bySCBEAEbyQr1YtJ9C0AVLEC6ruSO4psuuDd20utIeVsJOrkGXNdDNV1cGYCP4CGWujLeIAChkgCiLSntioPROSXTBHB0HwJeVl+JE7OWWcVLXzN+5yOf9nViyb2MoI8AanOT+2jLsnlkVdEh0DC/6MLEYgwRXkyWqXy8SZ6R3RJELa178Wmg1njht8HXGAp4CXovjOcJqL1tqdDesni2dM7cyQKyHUNu+Naujc/p1GIZktcFy5niW+R+3vG/NpmZdhWjp7UKr4rywH1xaZnXOSXPzeIgy4mVN+LhkDfDkhM4OQ+GWJV40P7+LrbC4zjwv7TA4S1XFfyOSWzFl3BxtC6uY/csI4Z4snivaEJK5tvgTWspGjTjyYPPZPAQPckyp98e8OEOd1dxlHbgepfEKzms9HbyGYupe09pj7fHB3oKmamUumyIO782dmPaHOrjoZs2vy0JV4cewEydlLdaILkZHgognU+t7lUITmY7EaUQXZbnM0T3jg2mBw9EtxFZotZGhiUfajbQiqh3yjqe9vT2o6+/38phy1+vUtizUyM43t8mE72AGvu9yzT4kyHLDRdyZ3sVodU9BNfPyZAPTZtUUN/VQRLXOTdOD/ews7+HrU0XNjYWsJ3bwP7RIa5IWXdCYRq3Z7gl8HHNtllRK1luvpE15uuvDchI25FLQEHK2tQ6dN869Az6XuH4nECn5XUNcqvDvEdSvWqLcGhOs/u3CCcpCM9FlA8m+a1xfXEI79IgKitK0NnVic3UnvmzxUgbAmP4kBvsb+5aDMw0IuMsNsGQc73CRnAWx4c8P4XH3sEeGcI6HJtBTCfcGPEvYGixBd1zJfjOUYbfRSrw23g5fi1LDpn1b8LF+FNAbiwCGX8JQU8p/sJDlqEPCYZ+TTD0KwueLDEg9O1KDVonGrEwR3CR2DdCFy2JtrR2ejql2oo5a7MUmJJQ/kMmoCWQgBXzEmjeyF7ibIcg91Rlt6ldUuiGN28Qiu/gNBfAzpYH01MTiAZGsRadoMY2jdj6FuZWQpgguNnf/z8ENwKgqiOx5UecmyO3s0tAf/kTkCamqmBbMX6lgaY3Y1aRc8mftUBLVdgUkxQwkcYs940yYVSWXK9673UtIxFawekBJ4GgQYH2yegyFicJbGcnqSnPmotVNChabHndhFctVfh0shqlU13oaq+Fh8IgloiiT8X0lgdwJYuNZfS9WwJqXcTwcoe3ZLg3yBKFas6VlXTD36pzuY9AfG0jZ9VEQ4kdDIyvwLE8h+MsNa4bMoO3TMcaAkmytsnCs7UWxBFBuIT8vvcV4oE5y3LcTiwT1DRRiL3AdZjAgmBFoOOaoOLCamsoBuAJAcJTTv9zHPF7hUPuHVllVA4+6ylG1ltqJvyhznIDNxO95dh2l+LA9wJ77pcUEFVIOuqQXMkfKSpbOV89dv112OOR8zfw/7UEWOV8X40dXx12PFUUtIqNeYwj33OMzzXgG0cD90HeHfz3QA1qXVMYcWxj0Z0i0F5E0t1uAO6MvE5F51Rf5irynOctRniuFHMjNVTgxi2lvqWt3VLYBWxkvVbdG9GPXLXvG9onyiiaIWYVwJHg+DkeKeCsujqhUIRC9ApRFVUjvSkltxB0bDyJ26Wwb2W1UfdvgRGdX4qKlNdrAiVZRMT/1IdKnbSV/fVzVlLRl1xTkjFqSaO9/1AIauiZLFOHgPDI/5x0wLUPPbEsr60k93o6wf28R5lzS8B0Z2UAJI+UCCKPgoCZBK+u9ZPBB8vsbqLC14o/eUpQttRK8DKLjbWkFZiU8iugJ6uNCucJ/Kka9pLDh4VFh82brFOydJ1xT+cOdtESGcXvg2X4R7AG42tL/NuxldfQs01TZ5YwFw8sWEwUVyarm/qvdfVPmNuxpXfe3IzaH0rAkEwWz9MzFOSoWptkYlM4Cb4gCHmG8R4CYIJgzXv/8CzcCX6+e2BtiCwb8aGSLA+HrCGUZXfXJ5yXO57vgnOcQ3ojhK3QMGm8FNcRVRt+hZWlOcz7d81qdXnKCb3fz1oXgVqBMK2h+N3VhZCofHYHZqndyN0YjSj7Nk9N+SELnZ5NhhALXI6dwkfm749nKP8ELn6GaH9mfCBi1YRJkBRQsiZNoEUARQhTwaASMELXmlQRidCjNGtNun4rAtLnQpRrmTsshy94Y7/8pnb3DhFzj+DQ+4xa22Nk/c3YJQiRf1PxLF09vRgYHEQDNdAhaqIjo0pjXMT6Vhr+5JVthEJK2XuHfHYEN7K4ZCkc9QxviFzEtb+JQHwMo9EpNIZHUOZrQYmnEZWBHrRFxjG5ugJvKoZsLo2bg6hZWTzOeTx69Nj6i6ihnMCK+q8IxCglVgT29OlTC/xTpoDSzQs9WvSbPLj5Ah0dbdjPkAsdklPoPoVOuTgKog2tU3j/m2wltauYmpwwn7Zif7J7p4hvUPMKhfDK14ZfkXE/dXZhZmGBjLiGKhY12MgTMuYGCv8ohdaPRCotLbsRRSo0hV13DXzzr/DIUUpGXWGByX/0lOFvFA7fO2pR5+9Cc3AQ9a5uNM/WoJOaZsviK5Q7ivCtuwQfE/T8lsCqkPr6peMlmierMLvshiN4iAX3PmJrBJhUAw+y69jbDnMdVNU2b1bWZpfGJb+71krgpaAdCfDI+hPYuEU0kcLm9g7OL244bbc4IED1RbaQSq8huz6DmckhREIzWI8MY3Z6FF7usqklgpupWRzskngUdP4eof4fDatl48LZQYzzf8hNmkEgsYf9YwLj+69IiIg+1INpezuNxflpBEJhLPm20DswhvW1hGmWEgRirKr0qyKTMqHrdYFCYjVEZrnhtRgbnVfup+HeRsxNDpjZX2mUor+SYjJqCcT61yhprcR3s5VoXezDcHc9Ip5hAqsohgZ64F8ZIbMih3kngObfbi+xS7V5Z2cPuWwazqjaM2ySYcpU7CPNrhrAVnyA1itKwadqxOWVdWhpqsV6eNLSqvmD/PkeDK2zFCWluGY2uP7BKijr5STwMp8h5G2xNF+5hGR5uQorcPQlmW4VdgLNyFCwpYO9+SM8jG3u33R0GunYNP/PVx6r/mm4V2bhcjgQCXotgHpybADlFRUEek3kPX3YCbUhFx/FxmoQbn8Cy54EXHxdpcCSQrRLwakYHgUm63WHSsBOKmzWptSaD2l/K3a9L+BceYFnKwT8oXJTBv7gq8Sr+X7OhxsuAtPIcge/p0wT7kFZlQhqlL58SKVgw9MKx0w3piaGKUy9yGR3CRLWLc2+pKTElDq5zX+S0fkzQ5Z2KZmjZCsKun6X1VxD1gvRWXeXXJRBq1g9PdaLhckeHD1oVqwhgFSQDwWrkFnnue5SSmRNUGaU4nR0z+odJVDwS+9Z+1r7XeeTrHloAVAwbyo2T+BbxHl7bEA3661FlnR8KbeqUp+Nh1IwKZFAhwQshbjcmjqvrMKiuZ8MkuT2XgqV/g78keD3h9Eq8utWTHDPzc/PWVylrDyy2vxYNG/LMnlWCD4V16bmmy0EnqouPeqdw1eBBvw6WISyUA+2JDM4b5KfkqkCnOoYLqAjMKfnVFkKzelK9Bz9I/Nm7WrtnsRC8MQaLas3l4S/fifrj9xhcukcnt5iM+7CfqCYwP4Jpnq55y0eqwzdAzOIbZ7m+bvmRNlTZun9cdxd7XKK3DhIuUnTAcs0017K+cq5tZ8RNL20zKh1/xB88V0EV3Ok+wSulYn6rmHucTJueT2sLIOPSmaYSkocu7kMge9PAblkjni73FlyT84Hz+Hj4nsiacr163fWYisMYRUBKdHdQzoRh/lAaFHxMTr0RV1IQl+TbD0geI9GDEJb/KxwaAhtmgDiXImhqQpvcP0M3tVzC4RS3r2E7rX5V+9/9I5xTW1wm8wh5yvNm6PdFcZgpP2p1PL8wjwGh0cIboZQU1uHnl5uuoU5agKz8Pl9SBGpPAwgfe9QXRBb3KyZcAvARhaZ1fQ6ekITFMi1+LOP2lagBL8K8qBgVoGnj/heaZzf+BpR6+vBSniACxWDhwzo0eOfghtZbiS8ZIKVMFLrfHWO1asEjhiUvvcG3Hz+OTrJVGQCzDcoJMe4UcuIW2xR9XKEFXz3r2l6D4diF4Y5R0pvXaBWp4aGiWQGuc1F9Iem8crZg0kydEdoF96lUcsqkBldZt0UhYfMvJeclCMK1FRsjgyjxrTdLMFms1O1Hcrxx1AlSrydaHeNYNA5AWfYha1syiw+Slvdirmx6R1E0tmC8HI1FubL0TZfRVDVgD8HVI21zI5/eMtQ4WpHy/I4XpOJd82OY2JxCrGVZuQ8FRQyPdjbCuKY2o8qmsY2Toy29k+uOec7lvlSoCbRq8zjkbVdrIQOqKkK3Fzj8ihJhhQhEz5DdjtqgCYccWIzMoiZiR64SPCTSxGMjQxgb3OOO4TcRm7NXwBwdG3xCq3Hm73AV5ln1TRVPmwFuWUPb+GIXiFJ7e+KYMfMqhy53K5ZYKTliVkqndHhi2LJn0L/0KTFcalJnCp1ykqj4EfRjICxAPLkxBiWZoaxngjwurfWkmJ0dAyzgzVY41qvrSYM+EuovHhFQVv0HFU1NSh/XYPavmYMjg+jv7cT0wR8i3OzaG9rRsA9zX1wagqCzMR6HpsLaXaqVXPkpxCPIxrfQmJ1i9rVCffmEe5U0Vim4vuh+dihtuyIXaG1fxkvX5WgmtdWCq53qYP7fAlXlz8VcspyCm3eEshf8HM/dv01uCHwvo48xwm180tq5qrNJLeT6FbBttuRKUtJ3d3ZMi3zQNr6wT7p5YRC9IL7gQqBMoP4MKndC/jXLqjBXpr2KGYobVnZJNXVtWhvbcB2Yg63x3Ey+gMK73zRP9W00au+e7/Mb4bea/1tnjiuiBoSMRe6F6rwg6MEfwhV4MO4egdV4Nl0HcYnO7G61IQ9T7GBMz2PAJysNgeBMmSCHYj5JjE3O4X5xWWzCqgRaYigV+uueBXRgEDs21lOPzdEp9KKC4JUVvS3h5QFnVeWQQV6K75xeKgXc30vserswPHh7r88v4TJAoX0kIsgluBGriTJAQETKUeib1mZFO+lWJVf2juqMASgLAGBgEwWInkHzkicmY1Qvgox6UOgcJdAZDu+bGue/yFvzIJOvTx4Y+KlisVULNntmQlAgQm5px5ag7WioUwCj4MtVOBK8NlUOV5WESQUl5pVpuCW05DlVQDTiub53ZiZGsHrhgYCuTKUvCoiDy7Ho+Fq/D4iYFuKlpUhJDezZkWT5WKOtyJAKEAvuakss0Ueem+Gg91LTM0uopK8vKVzAlOeYwOoyi6VXJbFZ5aHg3OuXnjOxB1cbj95dRn5+RPrGSdwo7gsVQXP7R0anV5fnuFOldGtijkJm0N/Pzo+RCZORYBKb47zeeB7Trr8AVeh7wi4S7HqHUI0sEKlJoPj81sc5ajI7JOg1Iz47aE4QKsBRUVG15Fll+9VWPN2n2sisGO8lgvwIDlGwE/yWJafQPKKSl0SOxsuROKbSGxf2T405Zb3+xBKyEqkzFsBd9Gf9rYBJdL5B7K8kMdbyqACOOX3lnlIky7Tv8CLTJAPS2i/PS6ubpFMHVETjmGG2nAwnsGomuMNDVoZZaHen6Z0/XSYaT48aDVtDilQ/S5qsslTAqsbauQbcLqchpSXufFUw0GVOLfWvBSm08ikYnZuPbSYUMFU93Dotu3eJXg06SL0e9Ocrr246kWRp4OgptxiR+R2+Vu8Gp9Ea6l9leYtD4opiZVYoO1viZC/9FajLTSGnvFBPPr+h38BN9KytSlUqVWWG/1dwkaM6tmzZxaXo7+9ATcEQQZuzlZxd+C2pmaKQXJFeX+hCzL/Oyv29r410Ibr7elBVWUFFlc8/P6VFUW73ndhjVzCR7R9dHpGRnGHRc861l1N90JDGvIzpPxdSK16kAqPY5cMWCZ/xH6Ax/Ecn7lL8V+RUjzyUQhuRHG4f4DTw2PS5k+ZrLItTo8OcJjbxH4qhN3EMlIEPKG1MJqCI9ZXRfU91A33o7Didgh0XCX4+3IpvporIxB6iaDjKTKuZ8i6apDyURMPDGPTN4Kgl8+xkYXHFyazVH0R0pMBEQngE5zlPAjH1glmbixN8+ogjNVYiCBPtRkIkCnEw5EQ1iIrFOoDiCU3Me+MEWz2IpVcwo0Fq3Ez3pf4/7mhzSNLphX7u18PacjSpC5kiiW4UYuQ03MyTO6jDIXUnVw+Mv/eHFswo2hjdW0V29T+BF4W3HG4wymMjuXBjQSYz+c3s74C6vU6PTOLwf4eavY9GOxpxIrTZdeX9WdibJjgsBPJ4DT8BPxtbe149fIVnla9wtctL/FDWxkeDdShdWoYgWCEc+PCKrW9aDwOl8dNbW0W58c7SO3fGgC4viCXEZOSkLBAfQ8B4xZWU+cUktdWJ0PP/NPBmyEovzlLIRDwoqq2CU9I+x0d7XyGOfTKtdzdhljYh+srzfOtZT1Fkzvw+oPYkpUl0E7tU8XYlNqrYnJPDAQck0bT3gpshgaR3opbeQWBSZsA1bW6ouRQu4prHlrD+4Uha7J1kVVIvCz/1/yQ5UyW4MaGamwSVJGo7j/5z4cKYS6t+vGJq5YKUakBG3Xof7TE/ThTjn3PK3uOn4A0KhDp8BA2YisUkh44nOpvt0R+5zKwoZYUArPqUi23joJZf1JglEPWdgXk61XrYe6Ae0EhgaHnlRBX8L7iYmRx0WcPhyyJAjaaj1OeTOnEA20vsTb3DXKhVuzvbr8BcYVxTF6kTt/DBDeyCq1Q6BasIZubG8b35IoXAPg519nPDfFyySBlngU3b/LVeH0tOA+TNsi35JbaCo/ikEqQKRXKnFR8pFKFpcjKUiH6zU6QhilU79uZyFMhr4PkhYb1RqISPelfxBdUbj+kAvYxlaxHTSWora6BnyC4YC0uDFm65BZMRj1IUPgHHCNUMIbwurYBxWWl+Hy0FL8jn/vHUhkq2+oxNDwPb2TPvBxy4Sl4VkYDvZ8lW1DDUbnMZImWm318esliZrp7h6nc7mOJ35fFx8VX/VYym+zLQOUoH3F8Po5N8sxr0ph3vAjVFWUoKiklIG6FPxSFAtflDro+4bxoP59tEpzfWoZeivsuS8Vdbl0Fsp+FyH89Jdhyv8Z2dAYbWxmk9q7ynhFZuFV2RYk89xXD3wztPSnnOv9bLZLyvIHEWQA+anqtysjctzJuyPOjsBjRkABgIn2J86N17KZ8CEfjCCcVxnBrljd9T7xXNC+3nuZQAF4GGv1WMb9y3X3gXbvlZF1bjEI8dUNN88YYsoCw+IO0Yr1/F+LXEBOWaU6plF1dndbp1+P1YHp2HrX1degf6DdfpIIg32e92c1tY8ffiIuQApZq+DCbhq5j27fY3jkyTf3o+Ah7FKputxPx0BInhit6xJ11fWjaicx9Ig5N0kPlW4BNKM5MVrq+IrCFHs+3oLTTuYQLX7nr8Zugym+X4LeRYqtH0RAbxsDqAipc/Xiy0o3vvK34xF9nPlT1g/lVvAx/DFTgq74SfPtdvnPs1/cxN3I5KYhTdT8EZNSXRW4pMRBtellx9L0CGCqAmwOCm7szIlYCg/DGvnU3Xg6dEOSppDsBppTkB8/2cMhk2tnRgeqqcswvrBBQ7OJsx4e7kyiJ4dY0Av1WxKFaHHJbbJERX5qp/wmB5QuCmjIKlpdkwtSK5Mv2vyBgJcgjkJOJvTMyQaFCgvgFQ4zpklxVKfWyUmZ2s+gNT+Frby0+4hxaIbNEfs4FJmXRUeuJx85ydKwUY2zpJUYJdsbmXmJ54TniZBLB5UnMTC8i4J7DzRE5xAWpWSmexwECwmVspXeMuC/Oz3BDYby+FkWc4CaVymBuZgRxAq1YcgPL7iBWSTCLvjSZgh/xrUMKdhKQfNLvy4x7MCQsJCSk/UmYKJtD+0NMeHtX1yZtnq7y+e9Mm9Bh5ydoVb2N3VTQguKjZNZb6xGMj47AFUhQu9u2kupJghsVqPR4AxgZG8Py0iIWFxeQWE1aOXznbA/6u+qtJILAuWpaTE8MIbjYBsf8kBXIE1OupnB51E0GO/ASf+17gX8ulGLAPYzjfRLBBTWqc0qkOzWZu7Rg4p3tGHyJQ2xsbuFmj/eqkgqmfZEBiFFx+yghQKZxWXTfxG/IhSqAIXcqn+9ml/c72YqXL57hJQGWgJzuccVNMDk6h7GhbmTXqG3vxpFaI2j19Ji19pjCyqwa98DmLvrMYu+2nGUIOfoJyPxmnVFcQP66vAGVe7B6JgKPBKimMXL+Jei437XlhQfM+vIW+7GUW4IHuRRisQRp9q0vaIiZmIv4PRvvfkhAqo+Qsg5FyyrK+etQGV6Qllc9epYfLPBZ1tC0pwr+5QECujDW1jYRDEWoeXt5D3EDGOKXhfgqNfqUFq74qbcDcTWkuYrBaz2MuZMG9TeBb5n5C0BG1jiLa+JSFoS6hlxFAlH5oOET7O4dYGG6H7HZp5z775ELvMYulaS3lUYpWrIEDZKVTnC6te9ED7LULy+v2D3LlSYA8L8dB8cE06EYYo4Wa4ppFufAIyo/bchlksQzvIboVIGxWnsVuZTgNLeI9hz/b9l/+cnQ3KxlbnFwdG4Wv1AwyP0zhfbeLvwwXYvfxyrI26nMdZRheHAIuztknu8bSmA5WyP/cSJNvj0160F1Sxc+n6y0zt+fzlXgVVUpKsuqMTk9j+jGETa5/SRXBTgFWGT5Gudty4Kj8ArFj0pBraqsRD/vaTOVtb9LvsnwIJeWTx4mrq/i1VQ+ZcGdwpqj2WgsuVSCjpY6C0guKy1Dc1sv5lxbFn90a8VAeQIqcopXlUKx532Fawtkf0oZ/BxpfwcCPhfcvGA6d8K1vzWQbLvjTTsWvj7cUNa3ivMtYCN+8b44Gf1GQc1nUpy4XzlvN/z+9u6VPYfmRbLcMvKo3B8fZXGYpayi8pFIbvG5Ly3OS3NhLkbSvBQX8WTxYoFWfabYpg9ODzaQ2V6HP76PQCzHB8oguvVj239NoFCQ3FfvGjI3KuixtyefySSBrkZveYAzYy4lmTr1nYcIXptFyOvs4hbp9YAF591EvkNipRH+aM4QewFgFcbd5T6OMx6cpmY4KSTaMz6BXBC8V0XpK+1Riy5BI5RpC8+/a1MrCM6AgSadiP5qZwmu2DS+9742a4L6iPwjXIMfXO1odMwR8KVJiCdwBlOckwiCyQjmY7Oo8zTiU1+VxY/8NwX0n0ee4+vvv8U3X33zE8uNlZYnk5KlRlqX3svFILeU0iH1nYduqS6CG5Uj3yWAC0Q2KciItuNOC3xWOriYlObrbQZdGNK+jFFXVWJqZhkx1cVRj63rAyOWgslYTEkMbil6ae3hU55KS++T/9qyQ2Lf44qvByT4dHCQ8+lBaWIYX0dbMLHtwKlp3P+Dwfs+PNyDMzqFOncdwWKjFcr6Bxn9X/zUcjmfv7I6POX4XbDCStT/01eOf5IuvveUonmZYGeqjkxojIJuijTgMBPr9Y4DRykXzo6zpJlbszLmCP+PMw6r0ruWvUaUyH92agjZjVmkdzYI5M94XMIVPcLa9jG1hVtcXZBolFJtrSzeszHvh2hX1gDNo+hLTEr7REImpq7SWW5a0tgthbC0RJmTLVj/gm9Ow9hJLmJkeAieQJyCzYfR4QFEKdiUAqq9UwA3fn8QXd3dBMqjJgAl/GQN7WhrJU3VGc2oZoxi0hpf16K9sRz1tZUoLsqb00tbq/HFBOm68yn+3P8c3y+8gsMzhDNqa1a19JgclfRhg0rCblaF63bMMnIjAaFimPfNMjVEe9KQlIFyfMZJkCambAtpcaaNkbEdEyRtBkmLTXj8+DFqCLIUjKkAzLW1JBIU5rPTE1ieaMaGu8mCe8+CpL3YD2SuP+CWQFtWmzuCGwHuuIOaJxntGjmZTOI/GZe8d2nkFGi3ZJA30hYVc5Gb5fOJwT78Pm/e3v+4gZThon0pV67u8VJWN4E4MWq1nlC6qQCbzqvzWXAkP9Nzv2XlUVG8HoL3P5FuBW7+EC7Hnzzl+GGlDA53EfZ8JdSO5U4btQByf3wHU44U96AfwYDfMnJ0eH1es3bISiNeUUntva+3x2jDyh68NcQTJBDE31RWQbxa/9d+f5ggIv4h944AUCE2Qa5PWdXlPhf/UCCpgpen+8uJFaTgPELOV2O1VB5WndX/RNdydQ2RDct1pBYgKssvi5Ms1AI3ok1ZOP43Q6nbuVTMGv0q3VnA5iL0GGlvAzIbUVyqCrFkgYCMBKbShGWZF03ampE+36oNlt49x4p/A25vEAG/z+o0DfUPora5Ht/MVBko+YOvDNVTbUhwz1nNs58bd1cmoDMZ8pbkMSadCTxe7LBg8n8sl+NVQzkqzEXXhvkV7o/9M5tD8RA1dVVfRAlpxdwoqF4F8xaWfaiqrob6sG1TabOaUlxnAVfF38hNVbCcSlan0nvYCvThIvgIu+SZroVhtHV0WsxdEXlBV08/1jc28xa4qxyudx3IxCaw463KAxtZSanUHviKkF5zEjhcW5FEJQTJeHDJ9b88O7CEnH+xcEuRKIDLc873gz32s0MKkYAnlaGrw0i+FxefRQYJ8VW571QR/Pz8lEo6lcWcAzny73j61mS6DlnBBGgKSr+Au0CO9sUH0rTU8vxwdxsnO2FsJ70Irh5Zyp2GUK4mvpDe9/aQmVSxA5Nkyr19vejhRpT1xul2cjLXjcD9wQBBzoJZFzT06NqQKnfujx9hwzdkGtpV6Hsk3R3wxfbMTSaNOD945woMEyNTzxjV8tDE3Et6LZiAkFJK5YMUkUizltlPaFi+YVk+Chv97uoC0dV5vHBUWdG638aU3lyBKuc4UfQm7+kMaukha8fu3hmudrkABwHc5NzIptyYSaxYbRdpaX8efIovv/3awE3BcqNDpmRlRenIB3eV5ktqNzTY/wWEBG6UZaXaN/Knxzf2yZxusUqhfL7jxP7Omgnhgjv5fUMWMWmhTU0yBddibD6C9dQBbq+OOdf87B7caI9qyvT/Wc7LfPAUbpcTm+5G8oYinFiWyXMKnGpshonod3PIkGt1bvjxaq0fHdkpbBnxanBNROAPhN8vGTfHGxTuowQ5brSvBNDB63eHpvEy0I6/BiqtYagsOVZfx1yBKoAlwFOOr5wVqF/uwvDyOBbdC4hEPNgITGDVN48UOfnB8SXW0qcIJfbgC69b/Ffu8NKyPoLhEC73VX7fb6XoXYkrbG0f4vrq/v4LfajEJOU3fjC02SQQHgJLMRTRlDQM7Q9ZGhX8HEnuY580cne+ZRYGgQHRoECXAuPUfToadGGEIEXNYVUFVxrdxnrSsqOUNru6umpmcDUZbG/vwMT0Ijz+KGaozUsYd3X3oLm5xUCzLIISzio98PTpEzx7/gKvXrzCy7JifNVXjL8PPMffWp7gH7NFaJwvhnexHwkKtGSUjGJtGlcWRJwfl4obSV1gNXVG5sCbfWton6mOSpKA8OqIDy7NS4BGLjfVo7jImkvQyYctr2owcCNrogSnaDS3kyVtr1uRsZGeKmyvPMMNBagyjK7CT7FDEJtYqkbOXYwbMtp9XzHiYTd2Di7VTPt+6D/3by65AFZkc9OE6waFuYKer2V1kmYpTV1gxZpbcoFkEpe74p4xK3VXsXHl5WUWk3Wa4zPI5C5t37TKwitBYOG9fcb3x3ESAXkQxx3XOZZew3NfG34XLrOaNl/6G9DmG8WIf5rKyhwFhscsILrmMaWSLxRDW9cA13sC68mkAVrVXwqHwmapdrldBIbVFHANcPvI+M9vTMhoD0tJEf0JZOso/D1HUCO+p6qv4oPa92L04h/6jjKGRKsSkhrq16N0ctGUAoAjVAImJqfgm2/HWegVFZ7vuQYVVubfKoLfDwkQ0bMK9y1zGqRMan1Fv8rMU2CtlDrFjP1crOW/G1d8qGxqFSlfq8UmyRUlILzpbkBqPcg9yRtR7IZadgis2+D1LF2YE/KOoSB9XyBE8OAi/4ha8+DU5gaWF5ZQ0VmPj5fLTMkSSB0Iz+CU65UfPK/REidRx1s84uziBvH1XWQIRLJciPbAHP4YqsAf/aV41FmGFu7XhbkF0j4V1rDWeJeK1Ym1/nDHT7B3dGFKrKzz8a0rDE84UFn92nqChQiYpFCYW5W3oaxjARwBgIKMPCeIzManzX17FHiFZHgJSwTOzS2tKClRHFAZaW0EOzu73MfXOMz4sO2utaxZKRICNxac7avDvkpMcGrFuxSesp67xWbm2JI9bkX/D63bUo4EbLQ3tM/+02ExOiRWWYnljblXtgTMFVNUCJexMJJjyuFDN0XOsRkuFJMli6EAu5RLzYXcVbJSilw/sPYEKul/LMa+hINsGIG1M2znr2HgRhqqEOP7htC5TJtDg0NG1EPUShUnoA2zuLREzcSLlZUFC8LSJhG56+an/NeYXYkjwwlVfQg1yswk3VxoBf5xvnhNZcfku0CTiUmbtEqE7x4CL0p/VnCRFkaB0TJZ6VzK4rJtRg6d2smgLjBkRel+k1BxuhI8WuzClGcL2/y+mIEmVAt8p42iCsgHvP5JlBc5xRUl3RpRendkEk/6qwhuvsLnn32OLz7/Al98kT8+++yzN4csM59++qkdhfeF733xhb7zCWped2A5dGBI+Vxp31fUVM9ubOHMl203/+4hQaiYpJrqKrxuasWcJ8Nnzvd/0c8K4KYA7gQChXq1OdyJCwQIBNKrS0hHx83HqswDuTtEJCpG1x/Oomp1GmVb/RjPurB3ci8s5AZQJdDr+133S8YdF5WAem+DDMZ/Dk/syjK7YtubaPPM43uCl0+dDfiEG+9zdx3+Ts3i94rTSZRZrM5fwpX43FOHr5ea8HyhDe1zNViaf42Yh/e9uoLtDR8cgW3Mhy7NbHlDqXjGBb1Q51Hd84ETyRRBxfo1jvONv+7vi68Ff/BbvZS0ByyokX9+85h8PeF7CQtpDvIH+5JXcEX2LThbdCptQtqZ4gW8iUsc8gSnZ6dYcXrhdLqpqVyYf90f2yHTPTGhJuuehISUBmnvAjdDI2MYHBo1q6iEkRQIBWo2Nr62uAalCJcTzJSXPEXpyyd4SaDzfdULfNr6FH9vf4I/T7zEd3MqEfAMk711mJmaskaxY4MtCPocb7RrCUjRiUzgxlAeDu4DFfpSBpgq/krzIxflnHECzAV0YwyFmBqTK5tkzI14+uSJCTsJOZX9Fz9wkQ8M9rZisvspThXzRWBz4HuFmKMdi8tOTC14sbrShAsyWmVIKRvpjRtK8RRyQ+mQoNEhoHEUtNoYTtK0N7aP4zTpUsBH92WuCe7dAlBRNWsVfby9MOuYUqorKiox0NOE/c0FMopgng6UUSImrj5V4jl6lRVA1gA1F83N8bviB5c4ODpCe3gcfwrkSx+oplRnaBI7XE+lBSvYXxYIzY/2laxEKv1fVlYCWVunZ5fMDaGeaWenpwZu9bkCQjv65+Cl8JPJXpZB8QcpXdrTOjb5N9G5/i9eIYVO/FouI4udpMwXEJGlRUkh2vP6vQKuVZH5CddIbnK5y4eGhi2AeTu+gFPyxLvw91ybMmTXPVQCuH84tBKiaQW0jlOmibfqb3KZyYJYCCIuAPT/6ZCcUCPklL+dSpfclKpA/ATRpQYsOgIUbPfZh7ekCa2x1ldr9DNDXgZ5ESYmxvPxO9xncb4GfAGsLC2jfrITf/FU4L+iRfirtxJzlEVvnkEtSSRcFdIgWVToYXg/iE0QW6eCtR2gYrMP71YcXwcarFzGVxPV6B6kMhNbtQzDQiHAFVcAkwsBzC4FOO8RUyZv+dziE+OTswS2tegaWsFs4MLim7SG4j/iK1KsFG8jq5n4kuhrJ+mkflaEY/9jxH3TSG7tw+cPoLWt3RJW5NpUuwlZAdOJecvYU2A2Ys/Ncn/kf4ZUZAwnx0c2t4eUP/GNAyvpsMkLnh4SrMqlJF6pvWj8VKBf+41EmF+R/3zofNpbspwf+nBN8CK5XSh0aGfVg8sqJ/78YJ0lqwWApGQqg0yyX/xL++EDIwzrCsrXsyS1ijOifmpnZNg6nyZU6E3ujJ8bst4oBXmA4EYWHJnXBXj06ndOwbEwgsX5SVyccFWoUckS5ItkkXAP44qazqH7FVa909gj6lVwnho1WrySKq8ekKBOubqF/Hze1zW1zKPTY2oh+xQ++9jlsbXDxVw9ws4eNb0CsNbM2OyIP19TmGyhOTCMv/irzHysAltfOV9j0qcmgldvAMBPhrQAEfJDtM71UByQN+RHe0e7pe1Vkkkqq0GHtOmfOwrfk9b4srgKjb3LZEznb9yBGqrxIGZl3W95vfcN+c0V41NRXorR8SkLQjYfeJ4f2ULLF18wRwvoiRFKwxOzFEHI56nziAEUhImCyGfJx4fc12gMhPEs0YtHsVYMcwMcpSkIlNq7y1ernXB/sX87eO6LDI5SK4itpszcqvu8JJF6Y+cYdWXR7YyhfTmAYW8QLY4l/LDUTWZThY9iAjmy6hCURnmESvCxt8T6ZE0sliE2VwHfyhK80WOsp68pdM6oVR4hd3RArXUf2d1NHG7PUVtLIKoAbc7DT4bKtcs6qJLt9zSjIW1AAkN+3MIc6p4VyyW/cGTzErt7OaxvJuEMH5AOr8zkr3F7c42j/RSi8RT2tyM4P9pAghJpPX2CwxNq/NI8eF5ZdaQlKvVbgkHp3Iq7kMtAqaitLbLU1FlWRuPr12RYLWhuarSMirLSElRVlON1dQka6p7j8evn+Pb1SzyuL8I/R8moZ0vwrPEF2qu+w9xQLZUNF7XHCOZnhjHQVc9r+a2uiZik9rrVHSospxiPNFWC2MsdF2KJlBXrMxfbWz2u9HvRmS+2i5a2Djx9+tjAmFxuiXgUK7MD5vLoqPsBgYkfcBl9hB1vMVyL5A3+Lfg3rjnHJ9gmUDgLPTfQs7Nx7y5S/R2Zw2UpEkBR4KKCSM2iu8LtmSIN3yC5toazXQJuMVuCEDUFvCEAuzknoSs+S/SqNSZzFn9TR3LF3KhrejpFJe8tjfydw0AV7+UwwP8ewrketN5saq/wm3AJXvraoezLAm4uDGXcqNaLLLivXhVZir7A69S8D06C4vT+LbYzO9brrrSkGN09fQjEqajs3BnDXuBjScgJtIiZK15DmTOFwnfqyq10YSkuln3DV1kUtdflrhKoMctO9s6CNFUYUAqWlC7FBaom0sHBIXbWvRQHpQZuZNHNrK2YVU9DdCGepNo2skhKAZV1RvxflkR1s1YNp59LIPl3Q26gXGYTW/4eC7wupP9vU6mZI18Ycl3CxWeTbJK14+acDyahV3CLvMN9p+BZuf0UKiBvgsDF7KILY3N+zDg2EFvbweyaG08jDfg8VIwibxNWol7s5vZwdriNi10XRZEbt7IQydJg7hkp2yemRGbIK+NbBwTWnJiLLYKvNIqD3Vbt+AtXI/rmZuGmUrPGvb2V2jKgryxKO5JrFrahSsiKTT08PKDyMcq9XY6e4WW44pdWh07rLt6tITmhtVW9HAM4/LtKeuz6K3Hm/wHr3m5sb28hm01jfm4ay+SLyfVNS/d3L3QjF6jETfQZT5J3R6mA5LZKGVBpz8ee3eHuYpvT6cXxbpJ7kHtdir6APnGCgUlZWwT0xR/+L4b2LM97daAs1wvjJW/SwMWTC/FT2n8PhuSkaFsuKu2LQob3B7cXuzg/zlI2Cb3kUyAVja2JFCoS2pdwvS+m+t4hc2swFLAeM9ZEj0zNLDk9XYh4phFwzWM17MCtgo4ut3BJTS4RDSCyVI5111PMTFehe2kGM/Gg9S+Kp9dIINskcm60lPrO7FA7OyaQUYOvFJaTPuvOqqq6tcEBOyp9A6jxjGN21YWESrQf7GCP4Gf/WCnCWbjXQ6jy9UIVdn9DQSlg84mrDoN+B9Hy25IuPxS7o8mz9X7HuOVGlO9eQkluOHvlIeL9uSPJ7wSj61hwJzG2uAVX7IQE+uNFxHgFLmRe/rlMNTEWBe2pvoIa5y06wxYgLmEsv6OG4pd0HpnxBN6kQUpDFyHIPSjtS2DobeucgrNVul3ZEJ3LKXzr7sRH3PjfuCrgiS6bWXs/HcXRTgJXb6QhhzaBCPVM0Jsn1v8tKPP+c/7/ltrz1c4Krs5y5EUEs7yvtfQtwmsX5hZcpLaSTF3DEz9H/+I2qhbm8OVys2Ux/DlUhj9E8zVEfpVQ1eRyPPYUoXWWAmFmCovRBFbWAxilBtoSHkVVoA/lgR6+9qLV14J+9ySWI2kcHj+4Zw1tXLlYlGXxFoPUXGhPWGA97//s/MzMylvbOYK0bWrdmzjZpRDfOgHl0Y8g9WYXlzmXxf9YhdBDF697hFXy4I170OlbO0M8mbasDAXfKrhchwRhNptBOBKmZt1EUFxJAdJggZp9g+Po6J1EQ3OPdWtW5Voxw5e95fh8oRwv+qpR29yA4uHXeNRchmfPHqOj5jFmB8rgc04jsbqGtZgHbmqV0yMdSG3vvKkpJHpRTRCzyJ1wLmT5IIA4219DdP3MNPd3kaMspbIwbGf30dPTjUePHpnG6HL7MDs5hKmelxhp/hbTnd8i51YF4jKr8TPr3bM5OxXvpBDa2/TgJFSKU/9TpCOjOMuRod3H1pjwkmtJwkVxFdIgJWQUd3OWMr/82cEqrs/FDJ1WvfyAwmIzc26NLq9zCngk4d+Dce1VxYiokaICtt+3z38yFG8jZfA4jmwuhZpgv7mjFIP3D181puKOvDB4MApWAwEbuaxlcRseGjJQcHh8YVkyvtUza+SrVOLmptdmVZBrRlY0WW0EZgRexMQFdCZ5C0opVhaUsm30fxVX1eeKP9RvzHOj33Nttd/lsndF9tDR2QNVVhe4kXtcPDuTTnMf3ljM1L6/AqrsrAKI6fjcm2ra4hHLvPYgt4lAlHijkkpkjZKyJutiIfzgfzJksckRGG75u6ACjEp2ELDJ+astw285eo4JPquqIqt3lvbk0SkXzcAsJ0D7V4D3gbJlLlHyKsUyKSZIJSJksZt3qWHqGcY9t5yzS8xtBNAVa8RwtI5gYp7gZxGjI8NYnumDZ7EXfu+yZV6aN0Fg22hQae5nlDdSIq9wLavgkZ90sYpqyibVufnE3Ug+GiTAT8JHUCXwp8BxVTxOrq1igzSojEdZdKTUSD5YvBUVl+FJt8XASgFVhpR4hvi3hgwOBVDrX79CkvtZsauqn6T12/L3cv8MUcY2wrkwwD2eQSQUhHeqnOv6HZRKfxF6YvOsGk07WzEoCUR74ObiEHeqVn5CAXAjTwL3kyoFy3Il5UL0r3kuNKX+vxoEj3e8RjaXtVgk8ceTs3PcWRC0B3f3iQJvD92z9pDSwiXT5IL9IJ3Jwkft5eDwmBvyEntH10SEd7YJpPFLZmky3ydcHw4RtcvhJKDpxfDAEKYpaCbGekmUK9hOb1K7pUDZUcDhLCJJB/o8o6igxv3SUYwvVyqtgu4/vbX4wluHH3xNKPZ3oN7bgg5/NzrDk2gPjVsvo5f+dnzmq8XvA2X4MEyQorgZHdSafh9Uyf9qPPY3ozzYg8bQMJp4lPEcX3kb7rOdSi2241M3gU2AQloqOIcMFgJ00kZEOELJMnkJKAhgiEloPuyV9P0LpuSdQ+fQ+bQhrKcKCVdVdd8MnlhasFweAiE/ByylkaiORH1drbmkJpwEcWQ6ElCFTaDrrVEeyCQty4OMCjL5mfuB78U8LWaE1yr8RuOARLJEJjnru8OMZwePnJ34TaQIf/KWo8vlpaA7svig1c1DqBqozYdAgbQbMRkhbTEAbQgJFMW1FCbNgsnIjKRxyTXK3xztJpDe1KbfQpDav+hpc+fGfK9TZEJ9S1G0z3aide4VqheK8N1yqdXP+TBaiY8iFZZt9ZW7AU98zfg8UIs/BfkZhaS0p18FX+HXfP0oWIKP3VUo9fQiuK2Mph+ZoAktmZt1v29MzkpXvs1ru0k1auSknVJIUmNJba4iTmBjTGP9HLmDS24qatlbt0hlCcRVk2fTiVRsFg5y4Wgiyf9PEFQ44fBTiwpk4A4mMTyurtpdJvCKS0rQ0tJimqXMx9Lq5hac6BqYQ8/ICiYoyVb4W7m/1HhxwZdBP6Vaa2s3Khqr8ck8wR+f+9F4Ddr6urC4sIjurm48f/oMxa+eo7XuOVwT9VgNTCNEUL/hH8HcUAOcviiF3zV29i+oGJFLaA3fuHHIVa/2cXp+a1YABay+zQ+0J0RDEqiaj66uDrx89QoN9bXo7WpGX0sxhpu/w3zvd1hffIw1Rw0Wl1ashpNVJpYF735P5VIR7AeqyHgfWWbRwfo0bo/J6UwBux8K9JV7QDEXsu6Szi7TU0hSeVHTzlRqEzfH3Ahk0Hs7a3DHjuAKZWxN7h4EA4vG5DqTNdWCii/V6PXCaizdXh7iXI08qVS9cU/IeiwLEOn2/HDdFKnH3lb8LUJ+FCxHNZWszB4n4cGQ8JfQUvzdy5cvzcorF4G0dO1fjcurW2s9U1HdQKBagfmFZV6XTIBD+1MKiDRSuaCkiEjY6ZBwl+VGoMcSKrjNZKVRPRTxb51eqeLa6+ILUnw6Bpet2/eXX3xuLnIV2tP9KStGQiK3HbdmjAI3J8FnSEcncXaavxeBfKUuC9xIYcrzk2sKZr+1hBDwVvD4/2QI2CioPeXvMRfJbewxriMENr5KpFaXsZ45MVqRZVEgXOBOz3nPvvP0Yb3RSBcC5fdWOIuzIaDQM8pFKhARi0a5V6/sfDOBO3Qtr+O5pwcvqCj1JdooJL1YmJtCY0Md6mprSMd1VDCaMTevdi1k3qJUAZwDB0731gger/M8XAoSQdb2+izKAh3Wq+9zRzMca7J+XOPo8MhAjXi2Ym8c7iDGZxwIhmMEOCm7R1lX2tvaeM16K60SozxWzI3khGSRDA4aIknRxJTvzFxbSVcTzsPPyeif4jaiXmcqiPuEuP87eKcrDCwrqNgz14qtlWLs+quQ8VRjWzXbshvm2lJsVoY8TN3+Uxsx7gPSqFyxCstQbJMUCgHJt6y2/2dDIIog5piKlHv1FvORW8TIVDJbEexw74r+JBvfhUckt8WDFH+jzz9QbEx/P5EpN7bPR4EVi+Pk9NKYlFDQv/jef2acn5waOu4ZGyCxjKCNjLPe3YEmAov2yDi6YzPojkygjszgibvaeq18GK6gwKzAr6Nl5q9WkzE7osX8u7pUl1owqYDM7wMEJQQxvyagKdSdUWl/+TU/5KEMJjWn+3W0iH/n7/ldCTPF1Mhc/KsoPyew+Yjn/GylEV3uFexalFZ+k5r7hkQkP7VpOfcMRMxD/jx9Jg3ImDhfC5aR/2RI0xFBanMqy0b+cIGOhwBG8lZAQ4T8r7VEfjrEHGXSlM+8b3gec4EzWztZQh4OWd/EFEzT4mcSUmKYImYRgqFeXu/w6ILAK4fUvppTZjHoTqLfncBsPIRnYW5Wzu2fCA46VvzY2tyysvoCxha+IoITQxFgUa0X+Wd1aEPIHWAaVZ6Z2xAj0Gdm4uf3qQ0oxfv8KGtpite7Tpwe79nGlgk8unGFrdUoNryDiDo6sbjcinZnC8FxNT71luF3IQr2cJXF5Sj76kMC3T8HK/BZqB5fBV/jn6FaatgVVqvo96SBuvgA/Hvc8Afb1IjSBCf7FFi8bmbZ2nDcHnJxjteR2trHSuQG65v8TEWwpCFSYzs5SHPOVCSOYIbzt8Z5T+9dwkHiGRzJt97o6WxCT0crmtr60NzRh9aWRjQ11qOhsQ31jd2of91iGlpx0SuLV5BpX+5cMWGvP4TpeTfGyXgn3CeY859Suz8l/d3YJtfelDncu3aNFVcMjQPt+JujHL+NleEvnjLS95hZFb0uj1kmysorUVL8Cr0tRfBOVMIx1W6drUcHOjE0xb2f2MLFPqWFLCSy1qguj3zh98GZsgJoD1gWzoNlFJOVVVD0KgazQQYqgCZL4nhfNTzjzxCe+h7JhR+QdT3FhqcJ86SfxdC5xfZJ09I21B5UQOUqCVh1l9SGRU36MlSElGL8k3HNH8g0bvEznAiCnOOMC+PDHaisrIKaIp6ecFGu5eY+4brccF/f5a2g96fQULyRUq4FLKempyl41snDvJgZH0QysgivcwGzc3PUuuPY3UnjUiUIjnjdk1Vs5tbREBymgtaB0uV2vAi0w7UVehOfUhjSxGUZUVkIHQIBshyo7Uth7GQJUsmHS0qK0do1BHc4Z/tY+1/zW1CoNO/6v9ZeniIdppBxOiKcf62PwKfAjNbEShTw/+I3enZvKImisjp88cWXFiOoshV6/kKROp1/b2cTO4HXuIkqgPcJtkND/PzIPlN8mdKW5ZYSXyyU2VhLptBoFrA6y8AqgLbCkPVEIE8gUf/Xoe/oVeOmAGwCfdR5JKAfEdy8QIbKbjS4jOzuiRV7lCYvpVO0qOdTbOVPZJSCxRXsLYBztkrhnDH+qEOgS6BCsk795HRl8cP17XM0uubwR4+yNovxrb8Gy5FhbMaX4HQsYHR0nHs53/pHdK20+cOjY947n5Eg6jrnwMnRjt2TUdcZ+Ul8GC/JJ/87WIRHrk4qqlyEe8LTcyvwXkUm1UfOFUpzz/sQi0XMWivrlxJPhgYH4Y+mzRqq55Z8kltxM5fPntUJs7k964m4ulxjdWoQU+2yfPD1ZVCtQF4i56+Af64BPg+Vma1tuBzzCLoVWxnC/tYyzvYipKlbHHMutB8DayfwRrLwJk4RSBxhZyuAK4FGc9fnecH/s6EgfcXdcA2V6eqNHyGeUNPPA9K0FMe83HyXXNRaCtiYLOL4QIxUgEQmccXMjIyIkNXYMM/Efim4UW+b+NYaWl1DeOxqtMaLf6Kw+X243OqaqOO0AMofAmS+oXIDM7+Ol+E36lTNz/9CrVvdqf9JwvobtfE/8G8CMtZN14482NH7D8P5mihfecpR7KZg8DTiCYXdo5UWfOlqwF+I9D/itQRu7DcGfkp4zhJ86i/Dc0c7muf8FpuS4TNm9lWPJN9wUcSjTSTAoYkUShaDEJgR89bE6u+KVpe2+TaI+Lmh7wpQCDjJbKZD4Em+44fmcClsMi/rmgWF8X1DzEKbrbmlHWOLSTKyOwsEfnA6GxKGAqs6t/iOmIKeUQShsXd4g+XwDobDDtSHBsyNo+NrdzO+8DSgON6FJ2tt1FCr8NLTiVkiwGhihww/hdubB0Qik61MltL6lTYrsKMAUBXSEpCRIOIQTzOT+cVNvqmimJKZOMUheIM3J7jKUchnspz3W9NaJAQlOM7IiM+oUeyuOxFZ6UBgrpTC8iXqF4vwYqYSP0zX4KvxCnwzUIbSsSYMuWYw6V3AoGcatf4Bswz+xVmKHwI1qEy227MVBTrxOjRsXZznwuNY8DXB4e2En1rNkt9nWQ27Us1UCEzPdCdGfWegRqBR/aPckQzBiAttre2WIVdVXoy6qhI0VJfgdQ1fa4r5WoqW+hIexfa+puIVjyI0va7F1OSUraWLx9KKG5MLQcx6ctQsT7EcOrVO07m9I2sxUaAXrZ+ElzdygM6RAXy6wP1FEP8RFYDmyChOzk6xGk9Yyw8JsabmFrMONVY9x1jHC8wPN1j34NEZP/ayJEzFT8nKpmDah+vKISAsYL+Vu6agEpFdcw3zDVDl4xYda05isSjq6htRX12K2HwRruPPcKOiayEKq1AHttbjcMWvzM2i4pTyl0tgSUjq/L7VK6wG1CvnGU4DT5CKTuL0lPP+k8EJMCsb6ezepS4ApAJ0FQQ3ilFKJ/2WtabU15ubfBn3N+7C+yGBq7im2to68r5BAsFZS81vpqCen53E4EAfOtpbMTs9ZTERqY0AQW0S6S25lJdQO9+Fmt4m1PY0oWN+EG4qiBvrG+am15DVQHWHFLgrN52Evwp8KkZO15WQFbBQfFVFeRmam5vgDSa4P/M0rz0q8PK+ITIQXxHgUQydlCJpttrfmkuti4COsl/VQ22Q9/Ltt9+ZO0qFROWSe1iLRnS1T6CfDTbjOqru50+sI7QqhQuAykKkqsQFF5gs28qgW3Kvobqm3jKlZJWSRawAXDRkERPIE9jWnOtVYEOB8xL2AlRKZT4IvMJt4inuEgS1vlosz49i3pfFJmlLdVrC5G/iZbpPnV7P/uNV7ocsc1SkjtPLWJkfQm9PL/yy1sRitr8UsP8GfPHHu+oDFRvCn6nw/MNfgkoXAdraLG5Uyf7yzCw1WwQnMgQUAI4sLOaKF99Suwe5TQop5zeUheRNj71V+C8+T0mwhzROJvHWjUoISyGKbR5gZXmFdKaaS+RJlZWWBTk9NYnExh7X8Zbg6MYUJ1U69ke2sX94YXJ6MzoHNV21fmvxVzjlvj8KFOM8XISsuxShhXYkwk7Ewl7LjFVWrbJHw5EYz3GIg50I0htuRJNpLAV3yPfSiFORPczFqOydQCVivOEsZVW+UO7/83Fv0b85iZOGr8jXdqlEpyxhQPtAuET8VvT9lg5h9PCA5PCBfH/y+xbSuQcG+y2gSWtf0Or/3Tg/PYc7GUIZta2/harxoWIh7q0w6oj6a1lbVMdEAXeytkTLCVwqCELK8YP3NRooTPuj05hILFuE+mhiAe2RMVSQ2B+7W/ADie1LRzM+X2klCm5EFd/XLfVjYGmSzGSOyDeKWf8GVjxODC050OxatmaRFcFe/ODpwNeODqLoHjTzXNPhYSyF1yjILw1kyI8ps6QrkU+ZlgVFjywm+JARaj7EQLSZBPikVcksq7TKXzJHGlocmYwFipS2Ji1IQElm44dDLjH5zQUuC3vwfUO+fAmt9o5ezHl3TdA81KoLQ4BH4MYAGT+XMBFYs/gK/mA9s41q5wg+dlVZp2+5+X7NDfKrsNw5r/B5qA6v10cwsLWIYJpa7OEliUwVeG/zQYX317GheiDmjqLg0abX/xV8pliJe8uN5lLBzArSlald96P7KgxVO95ObcNH5K651jUefq7rZTNbWJ7uQ2CsGDnXc6ytVGNipA2NzbUorSg1RtvY0IiF2Xk4FpewND1JgTKNnrkRvJ7oRPE0NVgvgXekCP/NZ/0Nn/tPvgp8THD8N/79U5cAdA2eUPPqCHkRI6A6JQNTPQ9TYHgTWaquy54NTM2uoK29G6WyjhA8VFaUobWhFIPtpRjvKsF0TzEWB4rgHi1CbOYVgpOvMNtfguGuKkwM91C5kBsqS8aTMCbqdS9jfSMBT+wQvug+Qd6uZd2otcTDobWWVucIHmB4fBJPFurxe+4vKQGv/B2koYwV2ZTA0XllMVB66PMXL1FT/hTNVd+hp/EFAs4JHORS1h/KGIzMzhISWi9d8+YU1+d7FnOTJBo5p7Z3drhp2V5yn27lbig8D60P0+DQMIrLqtDdXIqs5zmZLoFN4CVSwX4zfx+f5guFLkXvCO7zvai0F0QDWucsGelGZMYaZ8o1lfG/xl5OFVV/pDKB/qvjbdwoa0t0xaFP09tbZtKvJFBwzfdbDI6VjxBge4cpXS4ozY1qikyO91PjnkM84qYGvQy1sJiZncPc/BJWnEHMu0lvkVP4qNFOzK+geYSAeLgdFTWVZvlRttDM9Iy5FSTcJdAVZ6MYG6XFS2jpWuK5co1o3+q7WhMJNZ1DwveMe1o8RbFN4lECKe8DONpHEvZi9gog1looblJKmootap41r5cEEQ5e6/nz5wZsvvjic7wqemXuT4GNwtAUH+ySZgItVklZ4CZDcJPNHZryN8YtXQA2cm3HUheYWY6jtrEHz56/xMtXL9FAsKzYSwXwSvkSkFA5AM2PrCayWOlVVortdMbcr+uBYWS59zaprMaWyhGaq8R4P4F3aydB+woWXFH4ghEs+7bgIfgV3/oXvluI9VMdl7Mc3I5ZNNRVobys3FyPmmsBmx9djOTfh/uYWl9BUawFnxHclHtrEFhbwuUZL/BgFJ5BayaAqlcBUzuJOmqbi5SLYF8mX0+v4VGwBb/xF6EhPEQAxfu6H1ozxaf5k1eYXNmgQuTANMGz6sQpw1DWveKSYu6jEQKZTbgC61h0xeDyRSzoe3BwGE6Xm2BlGa7ZDuxw3m4Tr7jXZI1txdJUJ5wzrVieaMLC1IApS06nywKp5RITmFU9I7nq3K5F9Pd3o4Xyo7lzFO1dg/A5xri3+Ey3J9jJJKyJ5Xo2n+33/3rcUmk62k1iK5VEJLmHAMFVdPOSiu2Piy3rjOi8AHLfNz4IhkJmqlPQoqqmDg4OGLj5RYMnPjw6wlTMSZDSRIEot08+9kWWmK/JlJ75Wqnp1+Gpu9qq037urMejlQpUO4rQPluNGc8yNsm4T45PLV334Eg59Vc8jhBOkil745hy+TDijGKAm2jSwQUh43eRyF3hU2rL5/CvUXuk5nycTSAckgnrDLvUcNe2M5jijh92rBKRphAKJ7C+uYPgBoU55a9M4OHUDVyxMwqRMwr/fNE1acNChT83cbI6CEEKrBSsIf9uSPMRg5AlSKZj+cv1+vC32ne6B4vD+QXAaW9vFz3d3ejun4QzdmrWjff9Rq4pMT09nwCaAgJlicpxk3aFxvCxvyxfOVi1ZSgcVUjvB38TXni60EQQGaRgOrki472fGJ1HjFfHTzVifi7NX7Eaim5Xau19unBh6PoCb+aa48eaFzFoc0/ws+wBhd7aMda3dswqyFni73XcC1wOFR1TYbiVuWGEFluQWyMtJYJkii2oJbipr63HyPCIaVlK/XQuTmCkpwWLMzNYjSYwPD2GkukmAuBm/NNbZ+03PgqU4rcCd0HSMgHef0VeQr1mnsQ60b49h9ldH+ZTPgS242TM25ZC2tjYYmm7lZXlaGpstKBflU6vqSpFU30Z2hvL0NVchqGOUkz3lmBpqBjTfa8w2FmBxblxSw/NyEIV8PIeR5EMT+F8ZxlHGZ/1zNrZPyUA1Rz868KKTqXdeyP7WKAQrl/qwp8jlfjvWDE+8ddgKem14FbVUlENHQkYucsU9/Ho8RMy00cYbnuG5FIp0tQwd5NzuNj14051a2TFUTyUAgkPfbja8yEmhhPLGYiJJ9YQTuxYD7NgOGIC7TXnQpVRG2rK4Bl/hePAE+z5i7EVGsE+tddrIlQxJ623wK1oSGsuRiVNVk94R+F0sDljhdpUuO3Q9wrppNP6N2mIycodp5iv3U0V8CMCuE9NOj/bxdxEN8pLi0yg5TIkLguKJsjRs7yVaaEUZgveJLAYGlC8zgRpJWKdn2VxUXr09NwSBkZmCWjCVIYuMeE+RtXCOL7zNaLC2YnSmgqudRUCPr/F0Uh4CzQVgpVltRHQlkCU5iwBKyGjayhwXGuhmB9l8uQFZn6IL8iVJCVKqbEqcPb20L6TgqXK0XKnS1nSe73KbVRQvtSrRwDKylDw+Obb7zE0PEZezy88GNrahw/AjVwdq54BOCOHmPADA5xGBXpqzeTKiEZj1iBTVqcXL17gZVExqmrqUEsAoHmVe1WuP5UBkWtONKjnlvVKZUMmp6jUjg8jQaX1IFYL92wTBvs6MDjQb672xqZmE/LjBO6aP4fLi1DyzISbSjS8EbgCNuIzUqQO3UivLqKjrZnzTsDC+ZWlLF8I8cc9dHxygtHYIj7311q5ia+CZRhLjOFI7sz3jFgsbs8h2hJ4s7PJmqvryh1m/EmuozTKIv34yEs+RHCTU2sd8i1dX2vi37jDwGwSLV1jXPd5K9I5NTNr8VaPHv2AJ08fo6NnBMv+bcyuRDE+tcD9NWMFPYf6uzA50o3Z8S64pluRdDZiL9yElclmdPcNY3w+iL7RRfR2d8Cz0IIAeeNwfyd/P83rhJAjjQrYqOyEJxhDZ/+4WXRnpmSp7MfCzBhOjjQH1zg/0j6PUvk9/4ly+f9qXFzdYSN9aNl8qWTIeglKXgukSx5K7ko+SFZoT+j/7xsfKMhodTXf+Xaamu3QEMFNIWBKBCNmII3nLY1RH+9zIw5GZ/GJpzrff0nxLEEyTV8L+qh5eTcjFF5rBBTqYzOA5cAo+uZIoPPl2HY/QpyT7gttm8BVHIqEpIcbWQGkquqq3hkLwTt44jdIUzPM7FBLXDuDg6AmspnvMyHtQQ+uFvdXZzuWChreOMMBkd6W0nQTe1hLpCwLR5YLaTPanIfUHhXzcXWcxNFOEKmtFKKpWzPjCrQoAFcWA5nB3gcWpGWKgZibiVP2c2Co4JJS6q/MxnpmXSfvp80PXUdgpwA6fi6QuDCU7qdaGd3DK/zN5b+Y3R8OaQy6tgRiAdy44rdYiMXwFYW7Ull/Fym34oRfeusJeCY4zwlENtLwxs+wf8gbfOsZ5VrTeQSqfjL0PQMj758UfSTmpGeWBUfrL0GtNZVGv8EFvtgR06CgVQCphJhcWxJS98We9Pv1zYwFYPp8AcRjYbhXpjAyNm3Beqr6XNDURK8LMyOYGuu1nk5rpJVJatpDy36M+D0Y8nejzd9m7qkGHnLLfe9uxffedlStDaJ0vRffx1ssdkegr3G+F3UqpEfBppRnMYvoPeMuLyszxlpUUo6i4jJqyTz4WlxSanVpXlGbV0dqafIxKhZeB/fLQicysRHcklHeHEWxmdqh1nJtAOB9Q88vunKE9ikoFtE13Y9PuR9lIVWsmYLplZ11xy9K0MgNrbYN0gC7yaAVn1JTWYKxrleIzTxDylmCnegATtW6Q/OuuJvDIOc9alWAM7vnZlVcjt3CEchS+17EyFAvAd1rlPJZqytK0N9agsDUC+S8T61nzVZk1srcaw/IihDdukVs8xzn/yKtSRDiNUdBAik3tuOzvHQJTgOPsR0ZxulJnsgk9LfIe93RA2u4eyu35z1h3l3vYyM4hObXBBx19ZbyrnR8XJKoDp3cBNzgD4bKHwjwyWqiOAetozRcraWE6ejoCF/HjS/KyrGzd46JYBxfeFrweawBdYtdaGh8bW4sWWCUlaMhd5TeF3osSSAqxV/3eXZ2+iaoVDFW0tQl6AWM3h7iKVICBFwU31LYTvq7eUU4Fxr6u6yyAkLih8qikctbFg61rZFlQBakr776Ep999jlKKhoRjqf+hWfp7eFeBrlgHtyoGrB/qR+DSwdWjVhdwN2rNxTWZ8hmMpyXQYKmagP2Or9AXFlZKUpL1Zm61OZAAFKeAavpQ7qTFUHVegcIJvt7ezDY+xrpQC0u4iWIL9XCtTLHuYkRfGnuJ6l4Rw1Eaf60n49Pb83SJ16tuBvtj9sLTpJKhli8RtKUBFnvFMPU18f9vi1gk58vpbWfHh3Dserj3m60sIf/Ju/Tno5kSNz8jr4rOlOQ8yWZ9AWPK/KRTcoJxd/INSU3162+KKVNNVhUp0X1cDjWODev/L34FYF9SaAdW9vcR3KRnm9TkT/EeprzOTpj8TwBfxjLrjCGJxYJCqlMvnhplr7Xze1YdEex6IpjdGIa87Oj8CyPw7tEWTrdg/mJTkQdPUh4J7CxSuC9MIMxfs8X28HEYoRgvQtbvnrkAg2YGu7A9Myc9S1LUN4rBskbiFHmXWF8IYzRMZ5jYx1ejwfOlWWrdaNxRWVhLbmB1e2zd4Lr/+sh+aXM5ePdVWLGVRwdnxnti+cU4skkMx/KsveND2KBJQqEKOIhJyaHWg25qZmWlV4XU1Pqthic/NtWjp3ciQsqP/FQZA7/UDNEEsYfomX41F+KCl87PBthnMnnfL/xFKNwe5rCXnoLXpcfWXcJrsLfc2F6MR84MrCxQD6qwlMiWAk51W9Qqp9SHBXfcnCionRygVDocRML/UpmKdtFgUeyxFitjoNdRJJH8CQuCZCusEWVcHcnS1BxZaZAi7bfOsblAVG2Ut32lQ1CRs7NofgBaSRiJhK2Mr1K2Goi3zW0UVK8rlIxdd8PrLs/GZLxBW1V2oYWxTYmr6O9URhKO5fGJRB2pmm+//v7xx03fdi05d7xELL7+QKJv2To3mUhCq5do8fttjoyAjef+GrR4h+BayOAgyNOGL8nAlJVTAVxPbxfDbnQ5IeX9eVdn/+SIQar+xHg0vwI6Cre6FyToAKTChwtBCkfBXC7t2S1EE7OLuwZIgSz0ytJDEwGrJrrRipjfzskE3w4dB2lXs4ON8G1OGHCJBCIYGE5jkzmCBf7MRxtL2B/bwN7h/vI7O+QBrYozEi3mRRGUyv4Ptqc7xvEufrzYjGKe2qxMDeP1OYWGW/OshHGp+bR1TOA4aE+9HXWoaulHK2N1WhsqEVtTa25QKqqqil8X5tW6nUtIRldwkmO+01C+L57sYSTaOFfigVrjnXo8fgqEBwnzU9OLprwqJhpxZcLVfiLs8yancbTlHj3Qy4ICfSLi3Ps7e1jYcmBmnpZnirQ01yM4ORLq1yaTS4TTBwSLGhR84Qt5iaaXQ5zvpei6B8YsSw9CTLFFg13FhPUvMKO6xkOAs+wHWjEdtJDXnFiAiizr5pAVwitHWE3TcFgZvz7NVLsgsoGyI25t2yAZZf3vUvGrA7FWbmmslukEz24GNwdlZI4wS9pQ1bBwrg7xeHWnAnMUgJMAU0JRNXKuch5+X0nLk4P+fz5rCjFxojRS/AKhAiMyGJTqIei3+v/Es6K+zmgYOqJTtu81hDY9I4N5vvncd5Vj2hhYd6Ai4JqpR0LOMk6o3PIkqO5yGZ3rVieqiPLTSSLiqwZb+JA3hqW7UQ6eBhnoDWXJVZF/MSzxFPE/KUYKmtK6cEqX+9bPcfSitfuTYDtdUM9Hj97ia5hJ3//U4almRXdCVRvEtBfRR5baxbfYg9GV/aMD7vjp1YBfWh0ytL9VatHFhvV6xJAE5iRVUPB8RLQAjGyVCn9WvEqg4NDVEQWra3A5PgQpnn4F5pwmSiyejZ7niJshzqxHlmw2Cd9x+eeM8Htdrss8Frg8OjkispnvjFtlFsmncnhnOt7e542upbrRkCruroGTrePc3QNdZ1Pba0hm1hC2DOGypUW/D5UYbGff/ZVoMU3ilQ2S7o/tU7z6lu1sxmwOj+yBKkfWiK8TPro47M03mfX3W9Oy9gjjzrfxPn5HRXzDH5wdOG/gkV4QoARXZvGzX7A4ghPtpeQ8M9gsKcZc+OdcMwQUE+0wDnXjsGuapSXFOHp0+e2r2ZGW7Ay1Y7ujnosTTVj3dPOtemAY6oNvd1t8LidiG3sY3v/Dl5fEP1qsDu3gr7hKagQ5MJEm/1+oLsJ85MERNNU7kiLisEbnVyGN7ZnLvXJyQkDgF6vBw7HCvfFvSJxwzlL7yCyfmI0VhjahpKL4tnvIdt3DgvrII3pVTxfMvxff88/gl/CtQXMi77lZdEhY8O9rvpvxwcxTnIiFkIitIjJgddGoAc73CHyUyswVCZpRUobEFg24XK2v4Hp2Ao+9dUYk1dQ8Cde/tY3gK2NpXyNifshU5ZuSvn5YtZzlIQpdzmuI98jttyCWecGfOvXZmISYBEqk4YiIKDgOGkisowoHibP1vLDAPP1Ke6o4e5th7C6dWQMVDEJh8eX8FC7cCZurSy76mcoLiGlQnUnWW4CD+7U4EtuE1UifctUrSEEWdCYpP28b4jJCKiI+bxr0nWfsvDoc1ljtLBiSgJyst48XFh9T26uf7GCvGdIm1Bbi9rXHRicTyHM3xoBPpyo9w1+R8R1fMxzxIP4p9YyVMwN2QF3ZBOXD2vu8NB9vgu46HkEbATw9IyaKxHu/2YoJV/3ZkNakTKuLnPEyEdk9OfYTqewtrbB613wmS+QXF+DP5bDuPscyfSlzYFoR3FGD4eeYT11CsfcEBaHKxCP+Cx7YIYajVxXpyowecaFUW2HK/6ftHR0covQ+h0yuzcEeGl0B4bwN3cZ6T5fSPArTx3GgvMWoBfwB8lgfFiituUJp7CxHkM6MYXM6jS2EtSYeD0F7iuAXxk5C64Y3OEMjuUaKARak2vcctNoXbzxSwKBvItVlgAdclvsWIr8NkGgGs5lsE8gliJjWlhcoublxfDoMOpaXuPRcBU+cVVhLL6ECy3Ug/UTczonml7bzGJgdAFVta9RXFKB5vpSOIZfYG2pkgx9GccEuOck8qOTS9LvBRb8u+gfW0HD6yYTbHXVJRjpKkFk9hX2/c9wSYGYj6/pQSaVMIVD6ymFxBk6QDCxx/vfw80u+Ykqfgs4yayvWjVyHQnAEtjc3Vzy2kdIh/pwGlS14lJkN4OkrXviUuaGNPXCOe7HydGhBZHW15RZOwoJOFljRkfHMDrYgdH+RowM9RO0jBq4kJtEYKa5udlcSNLIla0yQVAiV4ZSmwVwBG5OqNAtbfhQ6+1Fw1QnWsa7Mbg4huHxUc4913d90/bjCH8nC5nibhQ0LOCk96urawhF1wnAExbLU15eynt8asHEApzvG9pPsiSbNTdPJsafrPo1956sx+KtUtwUnC1+JE13MXqL4blVjIzPELynDZwtLsxiYHgCy8E9+73oQPtCfFd7V/FP0+49hFa6cBlVjZlHiDu7EIxT2B+SJv0BW3tZH2Wpecb7l0utp6fXLCtSekORBNq6RvD8pSwnJfZ8clmqWGJbawsc88OIegYxPNCO/q5WbLkbcB1V09RH1sj3LPYK/vl6jA00I7RYhy0qXnOjet+KhK+X4GSc4NuBzFYM61sZ+NdOCLhP4SMPUDiDNxC3IPni4iK8bu7GnDsFVyQHn2cJm57XyDhfon/+Ff7uKrVaWR9FylGyXAGfqxuZGOcqNo4MAdYOgfWevwwHvhfY9z6FWtNsu8oxPtCAuoYGAtcJqI2Cjftu2bfHUWQJGuf8+3i1MoDfhIvwua8as8EJZDe82Enw/AT94amXmOh4BM/IU4QnHyPtfITTyBOEZx6jufa5tVF58uQpul4/x8pIBYb7mjAz0QvHbDeWp7swN0lwODFm/Guf/E6H3xdAV/cgpua9mCBPkyxXbI0qUfd3tyA4Wwv3ZA0mCMjlbu0fmjJlcHpiBMtL+fZIikvS8SM93uLoMIcItf3V7UvjqZKzUirleZC18H3Kv+SFaPehPDDezN+JTmWFkdJf+Fw0rdiycx7/Wxmi8YFroQ+u+U64lkYxxcmStnKapTak6rMqkKUhAaPMF2pWl7tk3sEBfEPt7kMy99/GS/A3bwUanVPY2uQOU30T1cjQz/hwctcEuGEUVa9GXOrEvOp8beDm0P8KMWcnmb4bhwf7ttGuuNH00LKYaCI0iZoMaSU/+tf4RUWmy0WxM4Or7AIOt/24UtuC+1Gw0pxe3OL66gKxrTMrtHZrufo+E5aF2I33DW14WZEkKAsA/e0ha4usPAZUeFtvDy2SiEDPI8uGkKdAgFLLBeC0uPqd5kqgRuf52ewIzRHPKTQbSp6ivWsIDa2DVuFU55XbS79/FxB55yBni26v4it/vQUQC9zM+nbMcvJz7pDCkCape1a9Hl1bzyQg+r75+k+GnqFAE5StBJt3BDOnCMR3kNg4QmpPLftzpEkH4htZzBBgad31/HIpygVSEOg6h4Kt5e5y+8LwTlXDMdluAZ/tFGAqkjdH2k+uBrEVnkDcM4xYYJmAxYOpxRCWHT6EvQuYmepDxVwz/hqqxm8S5fgdmeMnrmpUjHdRQ3ZZUcO9bAyR1Ry1ogNL1bwWCLdy27ec7ltzkymIe497I7p5S2Z4QYByQM08hcBWFI51P2YTTvQEFtDin0ZTaBSNoZH8QXBV7e9Hsb8TL/0dKA10oz40hNeBQZQttaPa3YtaPlcTNcvK9np8slSBIn7PsebHVjZtlorTs2uCoRw2ostI+ocoyLrhJNPray01n39VZTmG2ilgpquwFRwkOJuhJj2DubkZtJDeyitrUVFWgsGOEkTnXuLA/5Sg5inOQs+wIzcU509p0zLpayjDLZA8x1LgCAmCy/NzmRoCPKhcaB+fkHhUebjQVuF+nBOQbascfOApr1FswkFF7TSPtvcFhh5UR9XcqieTqv8WmtIqI0hHvudbvp/bl1/mM4V+/PvXbzKZBGYUKzJMQKMipL1K5+/pwdjwKJaWl1Ab6MdzfxsqFzpQ7+zF0qrHagmNTbmQzFwgt3sAx717UhlBjhWHxTgJRK2Q1uYdQQxPOQ0gPH78yK6nQNWfG9pjxofIRx7uK4ES8SZZVKRgiA/JTaz9qCKRKtbXO7KAQDCEK/JAWY5E45HVLfKjfAKFAI32ugCRFJRBYs7+xUP4l3oIbriuoR8ojDuwv7tjcWF9vbLWlJirpwDcZAVQnZvNzQ0eKfh4srG5CMprWsyqowDvUQLunp4uOKZ5rmgrsmGCyPY6NDfWWnPUXKgDmWAb9sL12PbLjdKM5ckWHEcqcJUsgX+hEYvjr5H2vqDu8QiHvpfYDVQhF27DenDEWjJMOHJw+LcJ7qfM3VpaWob27mHLYPQu9SPjLsY1nydFoFLtLsFHYQXel+JrVwkWl5/jiH8XrR37n+A48D3O/N/h3P+9ZeypY/1Z6IkFuIemS9HaXI/G5jYDD8cnZOp3ZFDHESs2l92/gCd2jiZvvr/U7wPl6FhqIIh7jSO+Pw8/Q2b5e0x1fIOVge8Ibp4hvvAKW85XCM+WYqijHEUvn5E+nqKqohSD3Y2YHB0w2Tw5OYOhkXHMLy6b5Ug0JuVBRoSA34+ewRmue5o8LmjWRBUIVEf+seFeJJersLlEUDXYgr5+ApyRCUzNLGJ0YtLKTqgFxMjIsGWW/STI/DyD3KYXkTWCXm5RAWAp4bKw75KHSU6+a4h/S04JABWs+gLUKuuhw0O6FU1Lzkj30vckwyTrxb/V3uZ/Mz442AnjIL2Cg90kNcQD0w5vT3jnqnMhkHKvUWoIC0RSMTx11eG31PKFehWf0eRqR2p1Bdd7eZNyvlv3nZmxlYaom5W7QcJG2SUbwWnseV5x48in+wO1shJkouPYSmcRS98aGNBv9NDiZbJo6G9qjGjmP7Vdl6aXm88zOZm3VZtD9UfE7KjJqVZPcpvPs7uOq/0AYolNKzh3o4Z/BdD2C4aBM2G291hTdI8CLkKi7wIUyooqWGP0uZCvgicVhKzfyNRcQL561edvrBbvGCICMS+V4x5aSKO2oQNDY7PIHZzZ/MpMK4IRaBI4VPCyMpjfS4C8WGgrbunR/x0qwmNPG+aCGXtm/f7fDYEPWbjkPhFwk9uikN7+c8/xviGGLXAipqtzbJIBr2WvEF3fs4rOyjRRafbLy/s1PFuzGJVQct/mRLSic2iefgyAu7M0UgEv3d9G9sxAzexQA7pbK6G2FUVFxRZU2kpG3N7WjMa6Crzm0VBXjdqaeivk1d/ThqDHiXAsjBpqs3/2lUBNVy342lmFDvcgcltLZHAh69I7G7y1GC9tWIH7Qv0FDQVJJ9NpDPl9aPHNoiE4hFe+DgtS/dxXh39S2/trsILMsczqMlmRSgt0LsFvuPd+RSD6X8pm4/9V8kD1oKygJZn1310VqOxswOumRnw3XWNF/b7kOQWIOqOTmAp74FqmdkoGf0ZBcUFgchkjw3W9wOxAMepryglyyJBfF8M1+gpp10usL7/EMMGM4iiqq0oxP/AKWfdT/vYJhc0LZD0lSPH86vB/dHT8wPJ2hZuTNcTXUvCrSCD3wdXlCe6UPqvYKbmU5PqWdfhBwLnGBTeE+p2dBiVcislg/QSGJDhZeuSq1O/v0avSvPePr9FPQPL1N9/g88+/sOa0shworkXARbEt333/vblM9Hd15lfmkAJ+9ZkOBZ+2qSXC5BRcC3PoamtFa2MzpkbH0T87gkf+Znwcr8GnwTq0Bkexvr2BaCiGuaUoIuun2Ns/RsDrQ5BatJpghgNhSw13Oh0Yn5igtjyOqtpm08prSVPvqgnz9hAPLGRWPmT44icSMOKNEiLE93nFifsvvHGO8VkHZmYXoRo1inkanZizlP+N3KXxZVl3VARP2U9D1El1qCK5M0wQ6u7HZTjfzHg3TPCR2eCecVnGl6xcsmQpU1MWT1nA5MqIxiLwBaNY8cQxPu1ERXUjXrwsRvNrKhLTnZgY6UR0pR07QQKVyUb09nSgp7sTI0M9CAc9yGVTiIfcGB3swTjBYJzgXunh4aVGjA00YoGgPe2vJT28xHngEc4C39lxShrOeCoQc/XAPdeFjpY6c7NWV1ZgZrgRKXcNAcUT3EQeGUj2eerQHqjGV5Ey/N1XhbbFemw4Kkljr3gogP0FgVM1ssEWAq5e0uAEtmMLSIVHrLjhrucF5oeqrMhea2s7fD4/To/JrBS6cRzC3tE5Ypt3mI6E8/2luD+rlwVeHuMq+AP33AukfQ2YHmpG5+uX1pLEszwKv2sefuc856mPoKbMLGM1tXVoa22FaiDJzSnwLkuM/i9Xp+LACmUHQgSYrR29mJxfsSa7skiKz6043Bjo60RypRqplWIMdNWRN7SYu1TWyVkCpUWHx9p9dHZ2mYtUKfo2JP8pY2/3nDggNhCwEZgWzxddigbfJfcKQzJEtKaO9ZJ5wgEKOVGtJGUqF1qESEZK5kgeCnSLjgvA573j31z8A3IKvugMD74kFCp3lAqvKdvFal5cYHd/Fw2BEfwupNL3+YJ4X5BproRXcJRJ4GKP31Vczn0PKFk1JGx18wWLhDay/JmbkXlseRpJbM/NiiNTdsTZh8nlNQrXKxOQ6nWo+7q9OsPpYQYXuwJPBF171Nj2OTuFqrcaaqZlZeJl7o7j5iCMs4wLF7kVfuSzjq2r6WsuyI/PqXmRVqT7klXoXcJYQlJaje7/XdYICXQtirIV3p5nvddi6veFokP6W8HCUzDDmTJaGG+Zf/Su4KaRsJbAF0OaDd2hj1xJvt9AKMTP8/E2cu2JKAqanoCXri8mKKCjZ3h4n2ofEdiO4VsynD9RmFb6xqhlH9lv5E5863beOfRsasYpAKXvm2lcYOcXgKPCsLXgPMi6og2kCtnLsRvS1j5i8Si2CZ4P0n5cnvChbnViToaEIQHtzUGIjP3cfisLzZuh4NSrXf6GoHmTDHv7nODxBpvcmJ7EOZmBB0sT7ehuf21Mu9gCInmUlPLIB/8WFZcY8Cnm6+TULLa2s4jHkhidnETFXAv+7q/BRwlqgHEySncZhoNjOD3K4fzs1sCUNvEoD2kqZsIlUef2c5hLuFDu78Kn3lr80V9u6fe/ChfjvyMELdFX+P+iei2y9wJP+VpP+UNp3qpj8zsBH75aLShzD/Mc8RKrLfVypM6sN8WDdVzX8nxRTAKhPwTK8KmzFs1zSrt9TgJR0S8y/uhjaupy/zyBf/IF2hqKUMrnb6wtxkz/K0z2vkJtdR7YzPG9gNBhsJjMv4UCqAfZ6ACOc2rD8YCYtahnW9yDDsST26TFW+MJFnQpq0uhOeWRhxND7vfWuD47RzY0ghPfE2rVvNaqB0fHJ1RYEtjfnMP+3jr33wmOSICJFJWizUtqpMP4/vtvCW4+s4aQssJY8HR3N4FZmQEduZlkSVExPfVUkvleh77/5Zdf4cWLVxga7sPK0hAamqpQXV+DgbkhlAe78HG02njfn73lqCe/mggvYiS0iE73Inr8Dgz4Z1E/0YHa8Xa0TPbCE/IRzF1b9fdMOoPZuSXeRxVprfjfuqMKQ9Mo8CIXucXd3E+xtqbcfeKxon0pAnK/O1fvMLG0itb2bszPzfK6KYIrD5p7lrAQ2EeW+1rZmGqrIkuNqg2rnYGVn+B5dvePrLaNwM21wE2ohYBNFs4uc0HJglBotqpXWRAkJCenpjBNMDUwOIrO9kZ0tlSRZiqt3tHyWC2WJlvNIrQw2WUWAlXoXbMK3EvkYWEcn3JPhuOYm1u0ujLnZyeW5Tg8PGTWr1DAh/RmFKnYIrbDQ8gEWiwNWtWMZWG6DP+A4NQzNNRyz5ZUWCmCzZXnpO3v+dkLbDirMbrUjP5QK6YSdehNNGNgdY6KUxS59RAya06kY1PIhHqwk5zHXi6F48MDWyNZEQ8PjrCdWMYur7nteImZgSrSUx06u/uxmqDMOeQmP42Qz14gsnGLFa8fda5a/IX782tXGUFHFba8ncgm5rGfXcc2lZuZ6Un0djWSRicIQjwELPMYHRvFHGlDRfxkGVPcUndPP5wur5VrmZudQSq1Ze7tWQIcZYGJGuKy0IyrVpbLrDgCPqFQEG6PD/Mzo0g66hCcrrBYnY6uHvT0DWFweJx7YcLcVF0ENgKbC/NzZhEyCpM8N4MFZS35rcCKZJrk4i8ZkgfmZSCNyhojr0yhRYjei54VeiKgIzmqc0smyxig30juSuF/I4dk2VW6vwwaqpwsQ4ri9d4xCG7eM1So7JQ/VoobGdFx1o/hyDSRbg0+jJZZLQ0x1k+IZPt8DjjCJ0Rnl2Y9KCgiBY3DdR9wKkGuoRtVR+QkNRqvg6jYYnB+sLTRwEIrxle2rZX+oXwRCjJUBVvVSdG9nHBmFBl/zRn7iVuJJ73i3wXG9D1ZcqgxSrjdcUJU1VEmXGOu98MCfTmJQo8PrSsPhyZa7pYVAgqh1bcBkAJq5fOW9vR2zI2+qwVUca33+SUfjsMrzmFuwwJZT07PcHB0iezeDbZ57zo2OZdxggYxOWWM9fSNcwP0W0n5wtD961oiQhGVLBlKmxXIkUlRxKK/F+5VQdrRww1UJPvxNNaNgXiEQOHG4pxEdAJEb8/J20Of61kL3xPhy5KjTIZ3Aca3h+hFaX76jQUn8/ni6Tu4oodIJrw421nBndZdGvvDcc33BLu3p+sGTs1SI01DLlRtStLCLTdmdiuCcCKFvUwUeztJrG2fYZc/Ve0P1fRw+2Jo750yjVoZTOVlpZbKXUnNr7qqnH8rQynfqwDa0vy0MZcVEsSsI4bKxQl8TE3wt7Fyq+n0Q6AV02tkLhvbWApRe3bd8VVp7ZdwRvcwHwtSQRgkqOE+okb3KwKYX8WKCEyK8VGkFH+g4vBnfyX+5qvG5756a0OiRoyqWVM4SgmKaoP9lglVGxpAKYWurD46nrqa8Pl8BZ4P1KCR4KautQFfLlZbEPSHBGFSSASEPvaV4fVyKZLuFzjwEDh4G6gVNyEXakLG3wzXdAtamxtRUlbN5y/n8yvduRxTvaVYd9ZjJz5CYeBALhXGScaBazH2u/sNXhgCLvsUGKlV0uyVmaSNHqwJJiWr1u80a0GW50dbOKEwO1Qz3KMDZKlIJTYjWF5pxfLiS8wvlWLUNYjB8Cza/L1o9LbidWgIrZFx/m0JQ/4I5igYW7o68P133+Dzzz6zeJZC6ru0YL1XRpSChgVw5BJ69eqVBdpKw5ULRd39v/7mazxrL8GzZWr3M+X4croSXzqq8OdIhc3j77jWfyRglNavhIq/kwf+zZ+vuP4x1071u/7oKcXHzjJU+XsQoyDT3pB7TjE5cplIkCjQ9pcOzZs0WvFR7d/CltTfBJxnyPZUFFGKz/DKAToGF8xttLKyaOCguXMcvTNbWM3emetWLigV49MxQ51RGYrGu3nik2MCoFA3riJPcBt9YjExQwPdpINKA4m674cp1QrOVhbRCoXq5PgIJgbq4ZkowsZyEUFxmaWJd7ZUwz3TjJhnGGEqFSkCPVkHdB7F6chjoKq9Khaoo1BuQtXPY/FVrG9s4JA3qCDiGOXMPv+e5jm8vjAinknkqJwdBoqwNPTKriflZLbvJXY8T3EQqsQ299yEYwTfOhvxiOs4kmxFfNdHGZPD9cUJri8VYH5D5ePMkk2u99y4k+x5y5p4eEiAE50gsH9pFs2RbmXCteeL+h1yAQhujgm4I5EkHPMdaHYV42/RUnwUKMfTlUbyN49ZWgrCWgHm4aAXC1NdPPpIi/MEKQmC+FMrtif36NjYOF9HCYBmuKYLFt93RoYnwLWT2+O8nJpiuZ4myN84sLIqKmipOkt6FfiX9TC+0sE5KUVTYwPaO7ut+vmKPwV/cM0s4quJGOLBOSR5j6cCr1IOlUwkK+kD3qulf7D8/3boqwI14utSWiWLJGtF0zpkIJA3Q7JJCrlkl2SCvA9SsmXFkeX96oJfsoQDKkaWZMJDwEuGmAcepsJ4P7jRsB15gquDBBF/Pz53V+K3BDZ/pGb4hZsb21OJ35Ehf+NsRddywtK3JaAkUAtDQmvhHpU9VOo0ZJmRRi3msklUrYqYB97n8Hmd8CX2sb6VJjahWiFwI1eU3En/Jk7GQNmNZk7f/fGCug8F8j60vujxdK+6NwlyLUCB6PQiIS0rhFCmsrYEYAR2Ho4CgBMY0DUKv9eQsNVnEvI/sc68NfSTvatjDGRX8JhahQRXf2QePT4XuhwhalerGHSvYcSzAWc8gzDVtdG5AAb6x0mICYvf+Lmh88s9JuEigCdGdnRPq2c3F5g/CKBqawB1yWksbuzZc8pyVigg9ktRemHoegJ1ItYf46TeP8RURfhissHNWzKuU6ylTq1l/8UJCeqGC6PNJZejUHsBqasyrSx56hAtYHvBC6o2i8CtYji4Aa6OqSHtnCBNNHNzFMfp9gqOM36cnx7acyl4XVVyHZETjC2soqlrmiCnCaWl5WioKcV4dxEF+itLlZ4fVBzKK6w5XmMzuoiY34NZal6V4y34KwG62h78noxTgF+F/+oWuH5La3yuBCajbpS7hvCZu97aiPwqpjYhJfgjwYwy1L51t6LC14fX3glULS6gzenA0moAke1Vgs0Utna23xzpXBZ7B/smFBSrk+L76OY2/GvbcIVCaOppRUkdNea6ejQ1NKJosM6Ervz/quXzO+7hX1NIy2JUu1gEx2Ib0tRe93Jp7Oe2cbjHa6S3MO+Morl9EKVllQQ2ZVgceIm1lQbsbPmozR5bobNbuZMUP6Og74eDfEPBwae5AELrZ/nu79wDxhhPUzjLOnjf62R2bsyFBjEaoQYbI3Ch4Min4ffimbeJvKUCn7vK8am7An8nv1FlclU0/yikCuaqbl5qFck/9xMIehrxQ1MRvv3mG3z5ed7dpHRupb5LA1ZfJ7UbUJCx4kRkxZHFThk+Kp6nrv5ff6FYnS/x164nVun5w1VeL1aBD7m2HxLU/J7/13t9JkubXIP/FSniWhKgck3lphQAylvzSq3XXXWgj3tq3VKHVYG4uvq+WB8FSCEGS8dDwPCuIaYvxUZ8qvBV8adJPwEN+bz2z3z4Eh3DXkxML2F/fw8bG0n09vaid8wLR+zKFB1ZVZXSLTfUBHVACZuC8qXT7u9lzSVzHX2M29gzBKjt19VWWeVn3ffDjt/6vqx1R4e7SK06sOlpxZ6vmL99RmbzFMmll2h9XWZWs/GBJmwmPGaRedcQGxM/tsQS3Y9ohQ9a6LAv+in0WBLAUxKKb/2OdHRmruqodwoTw50GWtU9f2m03mLGsutBRNai3F/9Vt3+Q65XbbybCiMRoVxJEpinFJBUhPNPRCZ/potwgsRPrAJ2foi/73I/ZqjEHAce8/lewD1Vj2TUgbO9KNmTBzubPmx7OxFZfokyZ5G5i38VL8OfwlVoTkxiRy6s+6FnOlDj1K0Q1le92MwQWFKQyy2vInZziy5zXbpcTvR0dxFAupGgciY+Lsu6wK34ueSMlFcB17fHGR9HffFc830Y63xF5a0EtaR9p2PZKiBv7lzb+iuIXy71u/uYWXMZm0GBgqCQ1fg/HJIDWjcBcRkJNMtvj4JSXpAZonHzjPB2HNErbG2t42qfxK6iibo3hagIG+ge3xFq8vPgRoMXSJJwXlJTkllbDPwzXw0aVrrx3NeGPyeq8KG/BBXUqrzxXesYq82ieCRZB4TIKJvNJF+w6DwcikNwRM+xOEc07H9mRaPUXyS35be6HOcnXL13ZDP9p0NEpA3z9j1oQ0nI6dB39LmsO3Kp6DnUbE6WGwEcpV2+bZ3RkHAWGBDKLFinNHRuM72Jsb8Fih6O08tzjGw78NdojTFKtar4EwXPxx4CSFVndjXiK2rk37pbUOTvRJmvB88mmtA83cuFj2LnUKmufIB3UcyDIWIRwlcQmPyfZ9dXCFP4N6bGUL7Rj95kAO7khQG9goVHLiL9X64nPcO/wVFvhhiw4qZErD93X/pIAEMxKRKAJ6dH2MtQ00/sYU+LIAJWT6oCYtchbcKy3Pi5Onibm5IEboier6rPot9c7li68cX5IS6owaj65d1FFncHZECpVYKBK6NNMQddSoxhMXSMtr55aqnVFuzonm1D0kkw4yilFvgMp6FHuIk9xRUF3RmBzD419NhiGVoXyqjFS+jl08R/T8H7uYSzqwXfeBvwCTV79bP6NQWgXESKo5FLV9aH2QQFfHidoHUP6Z1TOKOXWAheIbtLgSe60SQVjrcH/yaguk9GJ/qMb5xhdHgKleUV+dTm+teob27EN3M1+NhbgW9m6vG5Q1WMK8yV9gdfKSpW2qkxbRoA1xpLwKxz2wU3rzExs4KKiir0tRQhRUa+5h/Dauq+lxgFwA3nXGXqfzJ001yDq5yDIHXPEglEB9f8zTY5ciTpxajae/g68bW/AX8nOBHoUmsWgRXFD6kXnOZRabq/jldQOFRY1231BVPlc+sVJzeeAIasX3GCxVAR/tb6GF9/+yO4kftJh2Ju5HZSnI2En+IN9F7xI8pkyqeDt+I7BR1//RX+3vnUmuwKzBig4fULwEa1oP5CsPgpQanioyxGyl2Dv82U4q/DL/LHyEt8zONPw8/wad8rvB5os2sJYMm1o+7v+ay5/CHQoFgHWTDeB3JkRX2YvamvKRh4kvxdLqal6C2WqACNjs9a8LDS/cOhIFaWFznnB6a0CAzJuiN3lACO9rr4V2Fof+/tpLDjbySdy1X5DMtDJVYvpqml3fqGaegOla2pEIN00oPtYA8O1JE68pyb+QnuCIzOw/kMo5XhYtJjCV43NpmF4H0xRuI3iueY41YX3xQ/fjjknhdf0X4Vb9F3pYApE1e8Y8WbsA70mkdlAIUDLsueOzg4xlBs0SxsvyL4/JDrWueuR2Z9nBufk1ew9ot/WJwp6VeKsSw3cp+K98gafD+UAZghYEpzjo4DCqR/it3ga6Rj09gmUN/21OIk+Jzy7CkGF0vxT1V9J838mrT7NNCCeDYPHgryQckY6g/nje4hltyH2g7IXSNPyJIrbAHBKv7Y29uD9q4+a2KsNP8V4jHVM9Kr5I946LtCAXIEi0vBAzhn+zDR/QqlJUWorK6HzzWBnXQQW9ljyyrO71vOhSwhCldRqIcsJGpO+78Y4iuFYpS6X8lTGQJ+iSyRXJYV3xs/QDCySfBHWad4oGsSi9ZKa6biif+x5Ybj6PgIHaFJ/DFIBkPmInNsS2AY0fUEBtcW8WmswbTQT/1VGPS54AhfWVE3WSsU56GJ14YUcxOx6kHf3rtaYFlvdn0vuDkeIU1GcUjtWmZKPf+7t/r/bOjaAii6l3fxEP1dDKDgllEsjSZYAl5WDPn/3v6d0LwEo36jRSwMLZ6AjZjKz7mlDk+O0BedxT8IZn4TzDNvxVr8Wu4KMm0dv9Yr5/nDiHprleB31P7/zjlX4amaQD9WNvw4VBbKL5isa97w3uUxPIdxtGxPomyzB21b81hQ9VlqQtpseg6BQQE2mbD1bJoDBeRqLd/Dn94MbTL9Vj7Ud83zw1EQqjJF351tY3vVhXVqWtbEsWB6lJtRMVY6CE7MTSmrgaw1VuCPu1ubUBuSgOaOf7s5CFAZc+B0x4VkwoetzSSuLmRx2ENyPQVHcAfB5LnVQspmM2SCR/BxAw2MzluLgi4ykqnZRSw7/FheccGzPIaEsw2bK8VYn3+E1envsDb7HXKux0iskGksl1ljzg8pCD/iIYH4Wwlnq/osYU1Qw7X7J4FOhb/HMm1UufSGD5/KniNGYLJ/eI2NzDUZ/DXB16W1KigMzaMYq4oR7uZ2sbtHbTmzi9DqLtK7pwZK4plbjM0GUFVda+40WW+aG5rwYqQOf/aX4clCFxpmxvCds8EsOL+ypIBKtIXGsJHNIrN7Z6BetC6mqPRSnau3+RVW50sRCfoQSN7i4OgY12T8e9k1Ct3rn1gsDVhyfQ73NgiQ8r2nzk7PEdncRKNrFo8I+D4mmFGgpXjKf1Pg/HeUB4GKAMtvLIBaDXPzVuKPyXP+JjARrMHXgXp8623GY1c7Xvjajf4/C9RZ9poUgk+an5hbSU0hBW4U7Cogo3oyBTCjQExZbfR5ISZHLhzFjTz+4RG+/OpLFLWXo8LZSqWiFn/g9eWKEriR9eZjXxWa/ONYSHjhWA/w1Ye26VF8X/ISX37/Nb7+geCKr1989yU+18H/fyXA9eVXlq0l65GurTowuidlaumQ60xpuA8tI4Wh/aa4NrnPCwJMUy7+opo2Y5TRQ8s76BueRTAYILA5swq6ihMLRJLU7G/zMTkULBZAzG3lJG+WkHm4dArYztcXqscdwc1J6Dkme0os5qy7pwsbazGrJba/u01Qwz0V6CXfLjOl9Db6iIeabVLYc722SOM7wWbrQN3fWmyVq8cnJn9ShbkwxCvlvh9136F/5c74TSGYVLRlVlbeq3izhKNoVACg0E9LJfrnV8IET2vYXF+Db2Ucuew2KELgT8WtLpE1VibI+N5ZCo+/lfRL/iGNX4LxmrzTCvGtkJdQ47G4UW04XkQCXkHvD+opyRWX3YpZJtlJ6Bkuw0+Qo/KQcVHpCTyxMAs1AE14ejAWmMVjf5slBagaspNg8IYKrfieZKQ8B+K56uO0S6X+6mQLquSthBwV0PP7fcafVGCvsbkd3cNL8MROTK4I1AnsSi5JcX0Xr1WvxAVvBoH5dkz3qkGvqki/hpfg5pL89eI0ly/QJ0CnBB2VgNG8WLkF8l3NwS8Yeh5ZWgqH7ss8JqRbA19cM7mdVItJzyx61hr/nHzQmmu9M+R3mc0YQkS2qnV0p9Y+e4uUAQRjDyxrD8fPgpvzszNLSf2MGoqCFRW4+Njbwosl+ewnFAxL+MpbRcatTI1iPHN0IbCWNkCgoCH5gGXxkJCThiGELddIPqj3xydSkapoOIyUqwJXJIoDXxEF3DLOSNE/89z/o6GJVJyMNoV8etpU+pteBWx0L5p43b8Es1lq+LkWSwv0vjgSAQFtuIeuKwM9XECZT38O3MitlKUGNM25Lvd343sy7K8Dr/EPXw0ZdoUBSh2/56ENKnO34idkRZO2+qG/GM9DJNysF5kLpdS/4wY5zL99fYbE6RbGdl2o2RxC2UYvujIzWE5vEYTmY2307NoslunFtVPaurJ+dKiuhhikTKKFuckP/ueBG1BEKV+pxQe8+c6/HyqmeEpge5Fz4U4mRyseyQm0vkA6EQ+z2PBGpFXJdKzvqPqnUom5Oe+4YQ/WZxB29CFBxhL2zWN0uA/Tk8OIRQLwh2JWiyaZ8OP0UO6CsLkmggE/Bgb6LctAboup6Rn09A1gbCGKhcgtRhyn6B4NUEC2oqOlGgNtJRigMB1v/Q5TA4/xfLkUH0UJbHh8HCjHXynAFcz7JwLRv/hK8QU1uhfOXgyFV5BSqrSIRoOPpFYGK54owvENuL0hjM34MDITgNcfxcnpqWnXakkRTWxaIKr68sjisLTsxMDwNDVWrwU+ik5nHJsWP6TMJhWIa2p4jYrueny2WIGn823oGx1H83ALvlgps/g50dE/CJTr3eMEVZtYT1/iVAKU97WZXEdjYysaq4vgHytBKupGducYhzsJHKcWkclS0HGt34BdrY1q1VADVHO/0PoNols5zK06UeTtsN5dCooudPS32BWCki8IGL4PNOFZsBPFFESV3iZUE0iWTFTjVV8J6kZqMOafhnsjgKVEAisEoYmtTYQouJbWfZhYW0a3rxtFDc/xzT24EWBQoLCqQCudW9YbgRkFxGqNVddGLhu5pmTl0neUxfTN119jtK8ZIQK+Km8Dfi9XBoHNRwQ2shgV+3qwlk4TlN6ay+SSfGpxfhmPv3uMLz/9At98+TWePHqMUgKC8pIyPH/6zDK3BGgU11PI0hLIsQwuvqotwmeffWbxQaro+/aQ4JJg0N576OqVsFe8zaT3FI2dU6irbzIrVHp7G3PzC5iY9cKbyLcrkDtA+3vYlXdh6f3bSooEVI7gZi/0Grexp9hczruV1CttdqgKW75Wa9OR9rVhxytB/hR3Bmoe4Tz0xIBOKsDPuSa5XYLuNRf2yMOCk89RX12M6tp6C3RVAcWHQ7xSVv7l2B3mwvlCrcaPKfz0dwEYZd2Ix8oVIwu57t0UIx4q4uf1EmxtbfH5AwSrS1jbOMIqhVF9cNCscP9NIP+xtwwDzmorpJdv1PtgyGKjTGEBHMVr6r2GFegTwJH7lQztfgiAKItMVitZqC5D3+etXZHnnIdKpEID2Cf4Pz06wXh82RpDfxgoQZu3FfsZLsDNha2rjO6yjCvGVIX+LB7tJk8Dcj0L3Cj4WiUDFheX0NrWATVxPeMc/jveqvOHt26x5AxizVGNuYGXKC0pyYMb9wIVQO7VS04sh+T9+b4yoxw4P0rh/Jggwj5/AG54QckRWd/yitYxttM5ZCgQNnZuTHZya5pyZGnjfC8QHSDdSSmWlV40rMB3yQfRr+7xfUNKtr5/cHxl/cJS2zvYyWzjVtYaxVWaXHj3eC+4kT94edWL7z2N+K0yMghuFDw3FXfkXSCXu8itT6De046PQtz0BDh/5YJOJhZxcHhuSFSCUcJNpkQ9RDJ9YQuk8tjm01T8BAlIk7W3m8Wquwf7RLtX4cfI+uqRSgZwdHhg2sT/1dCZBFpmSVsS4gXkKDeNNlTBFSUt5+FVtYn0mY6CTHp76DkFgASaCkPn17n1+383NK+pXBrBrTjnPox2Cq965yy6QlPojUxb6un3vkaz2vzZWYIflhvwPNCOl2vdKNnsQ/nGAAZ3KDjPc3hYq9ie7+qUoGYb03teNKbHUUpQU7M1jJGcE4G9DIntBioCqOKCWjcxDBGdULMsNta7hs8mTUOMRu4qEapp7Nb5m188EhDJkPCvzRonpC6A9B8NASTFTCmGQ/2UHgCmnw5eWN9RoLE2YCHAjP+/JcCJhV3o7+uHw+k2Zq/qptY8btlrqfODI+PIbHlwvus0l2h3dy+F3qIV5lKwaV9/n8VqqFN+UD3J+Pxjzn3UtFCAtHMtBlwEFTMYH+7BQGsdKmtf4O8TLwj0yyisy9CyXISxpZfo5vF6pgxtix2Yj7rgjmWxvn1phaoEeDV/AiUCK26XB7HVJEbGJtHR1YeBkRn0DwxjK5UiPaoa6x0WVwJmYdDzyNrp47MNDuUL0u3LCkSGH4jvoaG5m5qyspuq8JrgpqE5X/emqv01mlpa0NnMv41U4gu3rBIVBDil+BM1z2JPN6YJRMLpVV4zBV80gKbONpTXlGBwoATT7n4y6nn0B/swFOjDgn03idRelkL5gNowweWeG5eHpKnNHfR7Aqj0DJkrWy1a5Bb4LcHCXwKVeOJvQVtoHFORcayEexBMzBKw+Kl5z3JtnFiL+zHc04La8lfobqrFaihIZn9litJ65g7XV5y8e0Z7e3mKk60F9LWWGTgReBCIkDVEoEaH0r9LSkut47LeKyX81cuX9r1vv/3OgIdq4QgczYz1YGNjAbWhxjfg5kPyuS+pgC3EF3Bx9qO2qCavqnWjnkACKQIyshDJ9SSQrKwsFTxUuwutncCUgI7AlcCWrEgFwPM+cCPLhYTB2+4aWcWm/GdoHXRY2vX3332L2ppq9PT2YWSCNBU9MH4mASGFjnjZYm0khMTG3x5yNWU3QzgI1Vr840x/scWf9TSXIO14apb1q9BjXPOQlUbHeeiZAZhtfye2qaDt7+bII7kmPF+OdLQbrOO5nmKqr8hosr29M9+XSYzpwRDtindKCZbckCWyAOjEm2VJ1Dy8S7lUPRdlBsnCseL0YGp5Hf74CXoDy+YSlgL+23AFyh2V2Ij180Q86buG6lEJ2MhaLAtkYcgqLBeI4k+sZlV+qJbT3s4W0uFhgr0KpJ3PsbpSi2R0BQcH+3nZxX/R7TU8Jr3/KliMF+5qrK+O8Fxyp7wFsNR02KxHvAdxcf52jcJzat6NSCRqxRinpiatzpDqCv3cEP+WHJvxnWBqYhieyacY6njJfVBKcEOQ6VkhuKECeRbP14KLJbAaceEku0j+OY9E1IOLPQ/urslXeB/HRJoKHFexRt2Lw+klgFba+QKc3lX41q5MuRdolizUGopelSQimSEZqJAPuVelPAu46POHoRwPh+6/UOrArHi8B9HVlYJZTYHnH9437q7xwe7+Hs7IXC0olZxWqcEHBBRzCXce2Mj/LXeUGHZwBLtcMDvnFQXozjyZ9Ry+9L62aq2/pSb23N/Mh1kz07UCw2zwRu4uCFIOQmR8ChCWILrXuiUQqYXfHioVbwkbriarSXAhgOOtRopEow0iAfC2lvE/HcfcNNZ7hXQqLUgEpMkWcNHml4XioXtJQ4JIwdICLwVz6dvDGBD3jDajLEBv7d1fNvgbrVuWBOKM3iK+eY4ToqMLnlA9v1Tg7XVwCKUjFFKdrZhemoWLIHBhN2CgpXyjD6M5B/Yvj2wtVdF38yyL2X0/mjKTKE8NoGZ7GAM5CsYjCjAy0mT2xp5dWp2AjZhK4dalNYmpyhIjAhWhiWj1N/m+LftMlhUF8Go9D7g5KNiCG/kiYf9Xa/azQyZU3YMFG19y/m7I5KTJ+W0TqmmfNB23x48VdxgOh9vSwI8PMjjY9mN0aIDaUDsCwTASBBcCCoUy/LKOZPnwCW6y/gkvhcYgN3IEM45VDM4lMTQbo2BzWquFbzsI8BdqUTFfjdBSMXbd1GJdjVjzTSG9mcTh0aXVIpElTOBQh7K2xCwk9NS9V+mcI+NTaO+UcFpAe0cnPG43NnfOzeW07AxYPyfFowkQqbv08rID0zPT5qbSuqV2TtDWNWzCWxaJltY2a4yn7KmmpgY0vG5AIwHPSGct2ifK8YWLACcigCO3WqlZceTuKQ504ZW7Dd/P1uLLyXJ8tZAP7P0LBdnvA2UW3KvmnM/8ragM9qM7PE6texCO2LRpqpXeQXzirrMeV3m3nPhIKR57G9AXmUJ4O2GNdy9PjggyI7hRGYdDD3kCN+HVAU7Ia+bGelFVrvYOZZidmUJw7cTc3ALbPxFytye4zS1isq+WQOEbfE6goOJ8AhuffPKJHbKMfPbpZ/z/p3Z8+umn+PyzT/Alv/P551/i088+xz/++Yn9fn52zopbvqDyIFAmBe9rTxPGAxOkGdK63KH3FlJl/citJReTrqf0ctGOYn1kOZN1RgAmXyl51ACM6EuZXG+DG1ma3gVuJAC05yQ0TKG4H5vZM7QT2PzwtBRfffklr/8ZvuDR2NSKIDeoivkpkLNQIG2Y06vyBKa8vcWfFBic45pkw51WlVc1jhRIruzBxUHVgHmCa/JlgRsd58Gn2POVYtvXiu34ogWkX5AhPDxvbieDlK8dF6En2Fp+gbbXJRagLuujrBIPh3jFHh9d/FN8Vlmo+r/4zb/jI6q7o9glZS0tzZG2QnEsJkIGKD5U7FaU9OuuxLKvBddU8P4ls+/hKGQJqdyIOuRrSMlS0Um5p95yg6glyNHhHmLBZQx116K/txVr68mfrFOa4L+SCsGvCW6+CzQhukEAQyXArM4PU5kV92IdAbhQ1ycmnxLpOzgCaaysuJBMrmF9Y93oSDT39hwWhoCBXFazgQu0DXmpzFRgpPVbNFY/MRet6lipNtH1UQLnuQA2k3EC8RGMjQ4i5FcWbitGRwYIcBzIaA13b3jPR5hbDmJs2oHBYfKo9g6jYRVwXN9MI7uf74P3cP11HzImyKL89hrqM4vlfADWHw4BXdGs3Fv/mSzlhS7S+KA1PIZhaiKBVBThVALL6z50hCbwlbfeIstVgfiPZGRV/l4KQZVFv79DLchxmNrSPLo8bWRaJKB4qYGgVs+8VWjUQ93KdyHUq8WSZq3cdPkuFZku5Kq/CakeqYZJFmvhReQ8L83EdxX+zjZUxteAVHSOmydjmoXhMFKOiOrq5hrn52dEnu8xp7xjyG2kSp6a8MKk6VWIU/FC2ljSGAoLJSJVppWEv4T7+1xM+q5AQCEgV4v3PxmyDMmMvMC9JL/kw4VVZ+R9Mn2H00/tsAudrZ2YUPO1SBAru2HUp0ZRst6LyZQTvo0ohteXLK6mfK0PRWTUld4u9AUnCcISyFEYrlPaeoJrcIXSvO8bszI9HHpWAR+BHAE+WXI0b3pfcNMpI8l6dJHhX5FxrHOjBDbUB+z+JP+vhll5yIhEi3otmJE5pBUq5VKBlQIoVmV2fAJRgp10MkiNJIC7q32rujo9s8xNSgCSyUAN+lTzQWX45bJYXFxAeP2IoO8Go+Nz8LicBCMJajBq+HqJhcARJpeSmF8K4DUBSd3wDJY8TqS4p3bWPTjIrlPLPyHN3ZmWIhOtilgpmFNu22T6nPc1zrVsMuYc4/VHx8bR1d1jsSHtHe1wkgkp9TWxdYCh8QUyoFFrcqf0ZVlvzEJAcLSaXLcSApupbf5+wDqVKzNnoIdAbbiOQKYKPbNV6BuuQWdLPfraatE3WIFn08qiug+WjSvQWDEwxVbUUcUCLQMowb/z+FVCcToSFsr4UrxMMX6tAF+roUNg5Ks0N7ays9RNvQBqFCiswNsWbxuCsUmcHEm65mlb1ofo5hVy3N83J6Sla2kWalh4iaB7Fs31Ss8vQmdHM5zcXOn9uzdKyZtxR1BLbXc1tIDW1hY8f/HC3D0CGsqOEsjTXFRXFFlzT/t/dTVKy6tQWsLPSx+juvIVVApAhRzjkRicG0F8GXht9/978rXO0DQO97iIlkVDyXtvVZSVW8JGAOUhuNH6yYIji5AAjoKJBXBEiwI4coXqewJAPwduxH/E4MUTHu4puStnqDk/e1HK3+YrLusoKq2Gxx/l3r3Ox2FxzxasyrLaKGNFguPh9Enw7GY3kQ624yDwHKHpl2isLUVJWRX6e9oRcQ4gE+pFNtiGDAGDsoXkntqOjGAvOUXdopA6/VPmqEarAa7hru+VFXx0jBahsrwU9Q2N8PuDODy+MuAm5bIQmyG+JwCmQGlZmPTsD4GsLABaf/FJ0cAtlZlYLGpgXz2SxodHMM99WuLvttIKvyI9y1LY427EweYUGRal/r8bUpbMgkJmXnDzn2oBeFPKzHxr6Bvrm9vo6RtEb1+/pa4/tEwdHB2iKTKKDwPFltnn24riTjW7zK3OB1YPt8I438IN/364n7UgYbl3dg5uuec3zGKrVHwFTQsYv68nmcIGHIlbDMwk0EpetjDwBOHZxxhofYbnTwlwXrzCwvwCrs4PcZCJwrNCXtPejua2LgyPTVIhakFXZydWHE4Cxw3jo8lkAg5PzCq2j0zMmuKlshixWMSy8mQk+b8aeqRfEq/6L0My4Dw/rx/IF/kxGdIjbxM1qmYyoFor9GWZCrLYKJXR30Nhv54HKoXBdbsjqr07DCMcG8MPnrp70x+RubcXs/5d87Pt7eZwp0j0tyLObWjxhYwFfiig7khEO9k0Yp4R6zuVopao6qSXwe+pIbxCKtCN9Jqbm3Ad+ztr2E/HsbvpwU58kq9unJ7IDChT3sNt+8uGhLq0BAlrCW5ZMORWEVgpdL4WEpYp9+dOr0URsPGS9ym25z8dOrUBJG5qgSnFKL2Ddgl6LrHkjkOlxhuaOtBBopz3uFAdH8I/YrX4yt+AR+4mfByqxBfheryabEBZey1qW1+ju7cbjqUVBKn1e/ibKTKEwQkHfGsXFtshq19h6FmVZijNz9LJOReyUAm4CQwqnmo7k8O1egUderGf8iHIHbm1d/eT8/yfDjEb+cELwW9vmrvyvf5+z4zk15f5W+BGQaVyN8l3rWDlo7SL/GQH2dw+N/ksAcMIN2/SAIa+pyZ/jTy6uroxPhdAMnVkrgdphspeUJPMCwLqFBHfnDOJgekoOronMbWQQDJDhn1+jWsCmgKpiCELJMoVKoYt66AC/bLUAFSHRBk8SYIT1e6YmJwyYKVmh2owmNrcwCWfJRpbQ3tnP5TW7HSuWOyCnq23t88yURbmJg1UbQV7Md5bgzLV6uEx3VtCUPYSY5FXmCAwmfGUoW+8EiWjlfh6qQJ/5z6zMvHRCvyFIEfuZYvxCpXZoWKBv4+U4Q9hgiBZa3w1+Mb3Gl+QSf/VX2X8wlxO5BkCO/+ljDAFwBMgCdR8RlBT4+/H4qoXe5kg+YGTgO/YaE10JPqaJ3/X/Dy0ioofpLdW0d+lPlZFaKwrR9C7REXmwZceDoINZcSJ+QtACFTIQqJqrhIM0njXows85smsV63O1rJvAxNcX79zCOvhQawnVpDNbJkVrCMyYfMgoCe+6NoMUYCTvpSRp/iue0aQISiWi0nBwgIoBXAjzVp9qlRLR58JYAnU5Hsx5cGrvqdD4EeWJYGbt7VxKWNyKclSWoi3kSVbsUPqLp8HNV9YIPTL4moMTgexThqUVbBg1pdiovhH1bVRyID28MNxzs2tbJ+DwAtsLj9HZ6NceOUYGOS8rK/h6HDfGirLOqNsKjUxPczGiAGcuDuiwOfe17reXQo4/MggU5wuN5npuqfVwM2u9zmGOtQ5vASt7T1Y9G4bD5HSJPCm+xX/VbCw3OByk+u+df8CQfIGKMRBMR36ruK9VP9GLSZkofVyP/QPjqJouht/ClYSkBOYk7YrCao3EyNkyjyhpSD+myHXk+I65GFQkoKGXO9ygVvK+E+HZI7WTSBAPEfr83CcUelQw1WVgfi7rxrLGwHciPgt+H75Hizn7+vy/AiprQ2E1vYJbO5sPsQ/BPYFZvScstzK+iUaK1QoLgxZQjQ/84FDDI7OYmroNRILL+EZf4Th7nLSaiNKy8oxPD5jzURlXQuFAuYC7x2YxLwjjIGhfDf8tbU1HOxlcXm0hrP9KJ8vTh4Y4rUnCYZaMDk+SAVkCvHAPI4Ixv4HovedQzQvmfOuuLB3D15Y+ELrq/k8DOID1WRQvMx/U0PTYVVRyaTErP5IpvdqpY/Et855/+kVzPpBwsoc3GCViLXWM4yPAiXU+krwhacBw/LBRU8Rodpwss/dJO36Fzy4/GnZ3AFC5HReXwCb/l7KrmKoi/hZUMHGJdhVt2FPPeIL1fBNFMM7+hjLI8WYnx40RiYC0KKoyqIE3PtSDwtDWoG0aoEJuZP0Xn5BWW/kZpIlRinD70qze9eQxUquBwGBX/LMD4e0NGUkCbELHGme30UwqsR7cn6Lbc7VwNiiVT2trX+N76dqrRGcXIQWK8W1/ftsKara6jHSN4TF2QV43B6bH3WB1SaRqdMTIqOPXllNATENASxtKN2/NpfMg5oT4dvC/eheDQhuXGNHhQRPEsgRnAaTV/b7/ydDwEVVKcV05AOX1iPGIJOxuTrdRDViPndkBlcmeEQT3T296Orpw/DIGJZdfsTX0mSKZ2TWW5ge7URHe6vFr+i7soRIWMld0NbWQQHVg2jQCdfyHObm5qmpxN/M3yb3Rji6ir5RB+qaRzDnyVjqs1pePByiQDFnBdWJIYuhS1NViwFlt8i8K20vuZG2yqFNze0WczM8Oont9A72jm4QSOyhb4iAZ2jI3GfpTJaCOIOZ2Xl0tjUiOFeH41Axjx/gGn1GIVqG0uIyjHTV8Jlb0RusR1eoGu3UvKs8bfhnoIYKCRWZRL7A30fRcvzNyT2/0Ixm3zAag8Oo9w+idKUN341V4odhatxTFZj0T8C3GYFrI0iwtIyO8IQVFhTgUWG7v/pVk6YG37qbUR8YxOKaBxnSxy2Z+e3VIU73ItghgUjoiqYEctTVWBq66P3hOCcIWpkbQW1VCSrKijE52k+NVgL0X4foUjQpy4cyoARotZ5vSslrXGiTS8Dlpbu0Q2V0Rjf3cMz7womsyzEkCNIf+5vN3S5XQkWgB9u7pDu1fJCyJhcoxzU3iUCm4nkKvazknhJIEUAVaCm0gZB1R5acQtaWQE2hN5OsOoWA4rfBjSwUElZWToPPJ0vR0tKygaYvPv+cgIoHwc3TV9UYmAqRttQxO6+sKV1a/xdPkctdlYilpBWs3wqKFc/dp4DbC3dYzONMX5HFCCk2RsL69l0MSErpEZUK1Zgib7+9PsXJLpXNXIYA9dbuU7J7lbwkvn2N9ZgHOQLnq+hjJOZfoqmuBEWllWgfWIR/7czuT7RgPIdDlxSQk+VasYDKEhMoU/yG9o7Aj5qJCvCpy/ySM4B1KgdKTKkdb8VfHVS042UWAP49lXZvfAY3uRXeFB/+zeNwEq65Ic1q8q5nJEESsJliLte3YnEerP1/Mi4JHgdjc+bZ+Ku/EvNJN66VokRAfkcQdbnrtfo/smAlM5eWObW2fcK9oZiy+5NwSKapIrTAuuhOfENxRg+H9pPirAbntwlWxuFZ7CewKUND6RdobawmfxunMtSIzv4JA1D+8DpmFpxo6+xBb98AFleWSYc9VKz6TXlSNeQz3ttOLot4PIZ4NERFj/urow2z02OI+ResxtBWMkJ+9h7F4z8cghuSxb/IaqOYT4FES+dfyssD0uQHKkYl643SKFXUS5rZp/4avPC3otUzh1FXGls7+cCmwtBkZ/e5qdcuEeRGCq/fot3lxl+8Ml2rNHklRvyzyG0GrRCRyq7Lt/auPfK+oV4xuaNbq76bis5a/I3qCainSGL6e0y2f43WKmpDRV+h7OXXKH72FZ49+Q4vX700M7SC9sQ4tPjStsXw3mfREUOVNiCLy0Pmqs2pzaXPBFT0/pcMnUPaqICRAYIHxPnvhsCDwIWuWdjobw+BNfWLkWtiacWNpvY+tLa0URvsxtOJOmrZeWH1mwQ1bl8pSsZb4HK4sL+7D9V7uXkQEKehYDFVcPas3RkTFVNUXIOyvLRuolcJIj3T28SmZ1UavMygxpD4XWlhCvr8iaASKBHAteJL/IFQtuoX3Zv2f/FQfRvF98hiI42q8HudX6mLqltBLfL64sh6oezv7xuDHh4a5UYftaZzy5wzdRBeTV8STGxyg45jdn7Zms1JE1LDOQUSd/f2UXMd5ibuwDznMOIexOhIv2WhSHuJcaPLjeQnkxFTaOl3YNJ3aVYIxSf95PkfDNGD1ldzrHiCJO9vklqSLEdbmT1qUCPoHpjBjDuD5eAuPIlL65s1HzzFwOgipnmvq+kbK6Ov9XC6/ZgYaETOX4Tb+BPsh0rhnKpDTU0lysvKKKT6MbiURKvPj9rABKrC86hfXcaTZC/+GKnIp1C7qvHXQCX+QF7wzNWMiegyJpJOzK654PA6KYwJiMqLMddXhp1VaukKtrq+wxUXXHEzm9To/ZtRzKw6MBhdRIfbjdnQGjLqAP5g4xyfXZNfHCO6fkrN/NoAngTh+4aK28XCXnS1VFt9jtamWiSifirWP51c0Z5cMOvZC/gCYYtTkgBQ/6OfDCslQNqhcBYfE9iUtTZEmlWH+Z3sFo7TLowTzPyNwliut78QsI2vOnFxzEVTQ2FZCG/yG0F9tASk5OKSG0zgRq8Fy4wsN+JFei8XogCN3quondwKAtJyBxTidWQxFB08VMgK/ERxMrm9I6NRtQQxi41ii776EhWV1RiZDXGfXlnNErmdZH2WYibQGOP+VZaUXFK5ozucnhxbVlSWIHVvZxPp+AJxSgXSDsXFqM9aDQWb+51p6bbXFCsiRUJ7zv50hcO9NBLc+AmCGfEEAUdZXaSobWwfIuoeJk54gZPAM0x0l1p6uWKD4gTqAlrvG+IpWiMJbNXokdIpxU/WHFNKCQQcBDcqdtcfmMInTtWVUSXuYqs/NBaaw2nWkwdjhWJvIhjFTSlcQq4muaH+hRfxOeVq26XAVJyo3FSyEL8n9fjnxt3VDWbWXfhruMqsoYOr8zi7ODdIdXB8io2tDJLkR1HeUjB5hEw6QUXgXy1EAg/hcAgLC/NGP22knVA4Qhr5kV7Es52U792zu2jtmcbcZD8iC9VwD3+Hmf5SDPb3WALFxOQcoqspKmrrcK9MoautgeccwIpjhfTaa+A8D262cXp2jq3/n7m/YIwsO7K1Yf/jOx6zxzRjaIZiEhWTmErMjKlEJYmllJRi5vXGE6msVqmr2+355s79tn06SwkH9o4dsYIX5xUNdCs61qz+7gZXCLu6ezzuLxya8BYUAO//tcEa4sImRml9KMf7Hbzm5uJnMLaiULVpdJ2qMQ0MdDkyGzEBu6C1zQND1TnifB/0YyjpZH9V0/OriqUWtLESN01qU/2phP4efGlaIEGDJWqbeKvD1SFtGhViDfACeN/N/08eLD5mNzYh/t1A1xM9K/xKX3/1hWkrX+iTT7/Q3z/JveJ3RvshUJBXmAXaFFoRJrzr5rv8cDo3BsImur7H+Iz75vVfGZwLhkTQKBvzhwTd9YGWBijCIvKx/U63VqwGCN/S0jcqpiz+ywoFgnFNG/EVTlR5GX+0lt+Y1nIvWK7wVNyF0A8NkL6v0eV98lXMgbwH0OFzQBoB1R5HdfW+zk9NeO2bAmQ/Bj0beKHCJiZmBLcPzK208shXk/Q4K3sFoCBscEsCeNAGYT7X/Pbvh2cSmHAxBnN+cqgjo8kPaAoEj2a9MaD9rZxfOhQMeYG0jvYO28w96u0fdOvLyHhEY4kdBVL7CiUySsxtKRxL+2Zms/badygIFovFVV1Tp5rKV5pPtCgdbVNrq4Gctk4/D4KttaXZy+rHZ7dcU0aAYAVkzj42oCWsOAAghA51SHpMyMUnJ/369EfqGZv3zwhkNpml5okLNffPqPZdqwYD094/aDR9rsmpdQ/u62h4YQrAA61GX2g+NepVvulN09rarLqmfgM3OxqZO1bn3IraF2c0sTmrgbWoXqXb9GygWo9rX+rbZgM6YwX600ihvh177eUICidrFUzF1NHcrscFRap7W+ANDY+PP8LEbD1Ib1/KHikyfWqC+PL9y8FzA0CIX0rOrCkxvaHM5omDjI8NwD2COZJaUUtDjZ6WPNKzxwUa6e/Q4f6Hk3tsQCs6c6Cm3oSt3YiBFJu4jw20bwc3V35v94XGjDBOGplOpOZUECz1mkTUm7oZem20b4tAs15cUrg+bQC8ACK4hxA0pJ7jloLnFBcXO7AhxoaYGrKzvHhgTbUDIcAM7ikshLksrZzVhyBweNXa2prNV26jsd9w79COpLG1R3fu3Pb2ElyL3zx79tzpdHPv1PkYPAShD7hBKQPoDBsec5eUKTCrK6vKJLuVCb3UevS5tqcatJN4pZNELvWbfmKvX5f6s310oJjk06XdJsnLobfg2FxNu9JAqi9ufawsgHjaJqRTcWXDT3WSvOVukrKXBT5PnUb72fVtV7J+aEAj7Bn4Eufl2bzAKntkbs2A47Cqhps9RopaRCjtfwmWqDLWqWwWs7vxnEO7kfz9EjdzJcPS+Qq8CB5ydeR5F3VVqKmC1eZSeDKgAQAgrz822BeD00H9I/hcvww/1NNwvaYzC1pY3XdFK55e0dTCjvHNA80tzGgnO6aD3Zx7i4Nr0DQVYJqaWnSrJIUVafbb2Teu+dVT59MoO6w3oLJ14lg17ZNGgwas2wo0P3xT/fXf6vXLJ56EMGlKfyIe19bmmuaTo2ptrNLQeFyp+W21dw+ItHOKSvJsWFyPNiLaXerV7uq4kpMjzluiUTIY90y27juw+Wfz8D82qE20b8LJLfjQoq3dtWK/P6N411RmTruG5BH+5Lqfu7ks9wU2B0LPfb1o3ntpA0djmp5b0AzNjrZtx+yYQJgb1WeR116Q63fhYrWMPdXhRtw2aC5r6npQ2L86qI2zvr6ud4YmP/n0c/3jk8/12ec5hgBjyDMHfNtX/wbk/OUvf/FNhCb3vzmwPhFfQVMwQMFPAUgQKJaPjwXjooUisNH0Ch5RFOuxZ/n0DUeUWjhUdGlBN2JvvR4RbfbvB2o0MpXQ9p4JkB+4Nu8DpMio4Nr5wb0CTmBMgFsYC5oS7ianXwgJlIxfGubgRIaGE/SiUKnMhdPNKV+mkqRbW2J2IkM9gCBMhx4vY0wDBgPzcC3K3iPQnKAwt/DYRTnQoDzTLqc50XYM8Di/dmHa97lODoz7g+Dxt+7E3HJD+fm17KoLumw263EyGxurWpwJa3Y67m0BxqaMWZi2mc1m3Mqztb2n6YVtBWzhaCCI6wkB9OzFS83NhHS2NaaVuTEFJ8Z9849dVpbdveyEDfPFzUGw8JJNz8cEN0LbrQwmgOi1MmkIJm6MJmXnGTPtfiiQ1sTUie8b6nwAMHui5+oeXdBwIGGC9lBJm56gcfjQaKd62ysU6Xup+fEXioWN8SzsKxDP2L0F7Z6njflN6F3/qtPV1PK5Zgx87J0e6tDWMGPzMWTC+c2zl3r0okR/b3ygP7bd1e9b7+jX7bf0l9b7ejfSoYHefr14/kLFuIbaG40h2uJ+ZEBPgDYsgNetfJAgz35g/GVze8fmPavMcsZICW3rwy/zvcW1E01Obyo9b5r5iN3jyxIVFTxQmzHhdVuvqxtq1zg/z/nsVZWGR0a/b7HxYYvh7SJMSF0XYjYg1aWVY1UExvWX0DNPkPhtpFBVwUptLQ4YbZl2SELEpXDDGow1xsFwb6/H2uQVKjKXsKh89eUX+urzr7z2zVeff6kvv6CYH1lNubo2+df8v7E2ExhLqwYSJRgYviLTW6ptHVdFFXV5Sky5y1mJAErEYJxdWrLcymPzP2j0h/WUGCbWotW2FsX74rPbWjIldiN0X0eT33gl4YvUA2M69+yLOXDz9sVDvXmTAzffs3Zj3cByxZ5lf+bHqTELAMRuwgUxvIQYPawI0O+sgZvsiinD8VKd2jWPEnc00f5Qz3A3Pn2hnqGQ8ZYP14RrXxeW7CfOTbwaAIdnnZpbUvlIg/4yVuKB7sSKUvW6xoDNUnZJZ8Zrzg3InBsohT7PTvZ1ZgrSxU7EsAsMzU4Iz8nHvlCC4upgvVG6nGa+mw+ek0xHXJ+4i37IM4BcDYdCKq2p0BelD/Tn8hv6xl7fGtgtrWrW27JqNdRXqs2Upta2drU3VautqdTAwzuP/yMmj+Dz1Oya7/vx5I5nQ9LoF8ssSQZRU1yIWSN8gJAIYjbhQz3hQ3UPRtRc90qd1d+qtfxLz5wClGQyy+/j9vq62z1LcyJFJWsC1fuNx435M9qT5vbNtvH4owWbvz37fdgAfbNmfggA/98cpM+jxLpMMXnggPP7c/+z7WxMF8cmPPKI9tpgsyyuX2hjc1vnnMiY+7EhylQGdH5h6NI4tCGn1Fy3vp2s0L+lcXEVqjv0Rqc7RtWX4+PL/q8NKshWVFYbE/jUQQwZBlhlqPTJv/FBo/nAZPJ/Y/7NF9DCPfW/OfKMnoqMuLd+SEO9OtwdZ8txXTDArPG1Yramc3VFZYXa+kLG/LPa2T1RYnZXrwJd3tn7l4lHpnlXqDcyrZmlU2cAWI+wyFynAd7DyoLv+mPWJbQAAI4XX2SPnxx4byA3AcIMADXEu1BEDwsMTMO02zmT8qZwa38Pa4uBHkBQvoO7D7sRwDJmRYgTMENhPhina1KX8TOAHl4dtNgGMyZK0OiK3VgwsaFQ0jb83K4x4gVtLVHjxpjTeQ4ZAjbQZK8+8qkxOGo7nB8sGnA4N9B9pv2tKbtnu8b5gdfuicxd2HrlKgVRl4mg1JKSx5qatg11aJt5N6iT/az2TGM59EJa310BCwDB5x2hCwMhFx91ZXJfAEo0T3dN7ZLxd+iaD4wwu53rKE5aLAOamF290MzyqagGvHdo92fa92K0UZvhRyZPigw3Fmk+2mrAbMvjHHonshoaiZpAWdbQWETv+hYUnL7wAlsrNt083LFdc2lhUcHAhDG3HvUM9unxcLXH3fw2WKDfjT/S73vu6WbbM1U11enVy1deI6P0zUtFg2Me+3J2miNUZiDvxoW54nb7MXo/ODFNfulQy0tTOkfzInYKyxw0oTOjt3NFkqtamovr0HgMvXuq3pLZ9EAN1S+VmU+YzPnuAttbWx7nQpwRzDrHlK8N3AmkmuNS+VhQqW3YmeV53TUwQz8gssC+Cr+25xk13me/AWBflnnHbYQbBA2alG9iZaipk+M9X3p/q2+/+VZf37ihL779Sp/e+EKffGM8yz6HF5GOSzwOzTx55eB9LIFTJjDhVYBt9lzSNOnallF19QxpycA216UBKDFhcdO888CGQSYjQbhUFSe2CxBN8Hqj6QXdxr6j8Wllw890lvjWQM1tHcbu6SBK5+w7hhLuaAlw8/yBW4MAbd/TxLFa5a02V904uKeIT6Fa+DVZAi1MrRjNLiZtCz/3DvSaojXDPXXVPXJFrbSiVrPzOXlBjBThCDO231AcUEo3TNPieXIZrKbM2Hd2TMNZXt7UqCkYj4er9JfEU/02XaK/hJ+oLNquhcyS0c+M0pFepeyYnk5paWlZ89OTSoU6NZ2ccLei71630Njehs+ggP2APMwP9jyB69AcFrrvKc7whDPjVcbXCIKnoObnpow78P0CxRxF3P7Ne/bvL77A4veZgV+jEaOdzx0E5xR1QCy00dc/YHN5YvLkWDVNA6awF3lsVE9vn9a3Dr1vGOnz8B8UI1y+Y/b3WOpQE2ODSvfdV2b0piZ6XhmAHjLFYsVBdGdnt9f0ChjTmVmxud/IKDE5pkRqxujp3Ng2a35p2bJ5IWN5PDhpAGhEa+swk//FAcBERkCDyIsfK+K3uRDQXnZSJ7uzXlJ9ZetCdOwG5Z4cGfPe39GUaYIg1NX5oDbWaNy3p0DatN7knuImvdczSc0uRlUcqtMvwgXGHB+pP1hu551zhn1wgMkqZ167XpnyXxmg4/Ly8vdaDkAGjQmTb74ZHkF7bHwC+GA4vMfnMBEQ9v/mQPskVoVMBwTUR8BlbqApAAwOV2yPHbpQuPpVGAxEmAM2j9zUPT0zY8DpTNPLF1rd3FFXIqi/T7zUvxlDJmCtbXJE2Y1TF5CY29Ha6Sl1/R4QxqD8H3KDcS9YSGZXT3VyaEAWvzX+TcAAFhmC7q5q3Wg49p2V+YjmlzI6WMcaY9/N+7p/dNgN5Euh4wNHS8YkzCuxNjDWg4zON2PaWLJrLKS1mZ11k3Zq4UCx2QOtbp27QOBZ2NxYzgBo3OPpQda0lTltrGeMLxv692FfpALnxqAODIgllkzoAvQu+TY0hzZdWFjgvu0zFAEA3dWqnTYAhgh3XgGLlJEfTZtSYEzmY+tOrAcABtq4DgJgTJiV0byhIQaACLM9X93azGppssWm2TTutGnedqxFnilrwuPw6Fw79miDkU119IW1srzsmST942mNps7cosS8sC8JDkTrX81m/W8AVng6ptvdL/W7QIF+nyzR7+LF+m2oQJ+1Furhk0IVPSrSY2Oq5W+fqaejQcnJsJZX1+ycpx6j5Z3n7b4JBvyxQcwE7tf1zf1cx3fArDGsi92YdneymrS1nJ5d1PGefeloSSuJNtVXPPasqZqyJ5pLG0C9EjuG+RxB87ikxLXRD4KI88PTe+063hjw+4tCE9KqyQ79yRQEEiN+HSrUq2CHMXA2BwDiu98AQuE90Ab7EgFHfB8FAu/du+N1hd61DOhZ8zt91lLo1rBPGx/pXU+rJgxMUkofZYV75eDf/J6CkwuLi57JuGLzOrO8q8bOCXX2DLrl8dTAJAHtxOoAcnBTXx1YW8nUJG4PIMCa5NstdEdOFQaURh4ZQ7ih/cmHmg1UeCPYg8l7Dm5WjHdXvy0RrRK6u7qNZ9sJrw6Ky7nV5qpQM6oke4y59WD+DweB0NDEyvKSp5LTqkEGrBxMjd5XxatH3nGcjtcoE5FoXE1tPaptsvmt61Z1fYua2wfVH8oqnTnXytq+ZmZmlUjGNTI2otq6Wr1pqdTzsVoVjVTozXCz4nMLWs6sqL2tWZVlr32d6k0eDPV3aHSwUw3var18wuJiDlD5gPd4YoI9H9biHxmAZ9zdyBrkDIkZHwzmZ8focH1EPa0VrmD/3eTWlwZmHt17oBcGHp8/e6Z7BnJzivhD5+3Ea/3jH584uAEA4+r8+9+Rd/8wWdagxeyu8adT9Q1O6NnTJ269oajfoclXeARB1gRbw1PgHWnjL10GaofHU94S49zWfSFUZrTbr1giraXFBY2MBjUQmNfE9InJk1MDhcuanqcI57G7/eg8fkJNHlLU7ZzrOxeKzx/avRzYNeFI3x98DwUdXvyDcu9fHZyIjDUHoLaHr7gHGXwM/2VLcMmfTU5vaDJpgnIqadr/psJz50rNbmh9KeGlrKdnMwomtzQe37RjRS09ISO2DpXWtKuytlVlVY2qa2hVQ2OT7hvz+VPFLf2j9JbeVBSpzTY2GzbfvI4DMy4ayQ+Z8H5sAI5gYIAbLDcE6SH0qUlCmiU+bd7LZyUAbAiKgvFgwYGR/8uDCQQd4mfGDMuBBeIn3D7ERvAbG/tjVhEfnBurBkFrgAYPVjTJcOX8mL8p8oZmyPMt2bqgORJV3xaeNi2lU19HXnmGFL2pisK1Wlpf9VtnmrkPUt0xE1+fdhgg5l2yFX6ATk3TP1R8Zs0ARciAhRH5USZ3jz80Cae7Olyf9Jirc0yHALdrhPjTBue3Aw0RZoFbi3naDOrcQM+FAyssJ+fuvoGRE+NE8UDiXXiuLsNibNLT7SkdrU0oaWA8NHvhAh6Agbv1HDP1ZsDpPTp39kFWHEKMOccKOE6A5aEhDyxLNIu8nEzmDfctYARLGK90kSf4EZcA17kOHFkLQBRurPya8FvunYyQDhNIaNzv45Yux87Wmpbibdo0YHOeop/PTa2HHmlpasgBCgNr1XhyV222VxfmF00DTis6GVdk9sQb7qUyp0qmsQ5EvmdOT8dTelRiWmbpPd3ofKpPh596l+vfROy9yvtGgw9UXGAgh/40JY/09vVzr+1Bq4jxyVUtbxz9MK1fDugRlx1ZMMyN04at5ZlpYpSlT04tKjG3b5q5fehZOWFlU21qqn3p160sfaqZVMR+9h1N0a8oH6z7g+AGhrgVsC234e4SgCcuDu7n8ODwg1Yzv0o+0jcTZUY/aVPmLt6DTAZ7D2UPfsa10HqJu4G3oUi9fv1C4xOTGppc0aOJVv1H3MBSqkB3ohWaXlvwgqmU1UBp4eB8CEusFDSWnJubVSgyafO5oJrWUTW0dHtGzPHxkX8HUMX3rj8jNIaSQhAxSg0gF5DcZEp3l22dUHpHs5FWHcXu2Kb4VhsGiBPBHu/kfRy/4/RETbGezmaVPH5mgKDSrRPv6YN1wsIGAHivHNjIF73znkRX3rfBT6Fx+Mv+wakpyFFlbY5P4jlwc5K4o/HWB3pqNEfrCLIaK2vbVN44rtqOpOq6UjYHAb0qa1ZN85BiMzuaXtzV4HhALV2tetfZqBe9VXrVX6umzlb19fQqaTS8Y4Q1v0CzyRq9ffNKb9+WqrKyQoP97QoGhtXa3qFAIOgy5YOBBQqQhmXqWuLF1cHviI3CekbneWTa++HzYRO+Na4TA+c93Z1u0fMyAd9+6/yENUQ2Qa+4FuHvyErAErINecV3kGMebvHZ56qsafIilmQpJ5IJo7NX7rlAJq6vrTkvx0oPb8sv2ZZtIdxTLYMZpUZLvXbcWuSFBvoHNDwWNVCWUdTA5MBwUNH0uimJR5qeW9Hi6raoP4VinDEwSbwNhXZXNw5cgYHXorD/0GB/+b3YdAJw/kcGVt0tU5ahtWtuZa7Bfob3Au74989g5KmlUw1M2uZaPPO4iuT8kQLxDY3E9zSeOlZo5swExZnnv99/UKBP8Sd/8YX7k2lS99lnX/qCYG5zs5v9G7MbB3/nj7x5DZ/y98ydP2HwGwiKc4FyYS4UMoPAQLgE5kEw+SA+PofwsPYAfgjE/UkDogbMYIamiRob2l1yly4SzNqkEH4nEz46YDa4g9DkKbf/vQEFogkhsDGxYaXg31gprpybugkQPc+AZgezocnkiAG7b0xTQfBQbI1U/Fuhck3Mxj/O3D8y2BDUkwAUIEhh9B+M0y3tryUNFCxoemFVR0fXpO0PDebvwLjsR7IQkElXrwPCR9hfFSDvB1/GZcW8YwEiXsfdW9dvNAcg2ZAEMWKxoabMWPpcE4l1Lc5EPdqf7ruDtpxYTTwDzG4vs35ijHBJEdvcmQ0TPFdOjWYMWM4Fpfdrb9cucA3csFa4YzAJ88oewjWAkPGN9pF5zWegwTygE4ANf+NOMF7uwZ+k7cYXTCBkN7Vk2hQaeyrYrM3wQ12kc8Bmw4DNQrxD29umMFyem2vNrxyouz9k+2NcgbFRjY6HbJ2PnTGNxNY0OBoRDeiuEhr7CwvCnVu3TaO8p9dGc/ebnut3kSL9+3Sx/jxcqJvPH+rNq1ITFhWubT969MADG7FYtDabshEb09baktflyU/P9QHNERsA82PN+BrPn9k8Nz5z4uBrZ58eNqy9fdGERHY+pOb6MndLVZS+0GzKgDZWAlcEyKpcc6GR3yPfo3/OtZcy2RXR2tahzzV0wn1ksmcGeNO6HS5zdxT1ev4aeaKu9Iiml/Y9OBzQmQdtWJ8BM2QtobGjNDFvtbU17hbrMk06ObOr5tCMPg2VuhXoN/EiVSQ6DXR/3CKAsMQNRJzLlAGXjt4JVTSNeBsNXFWAGyw1eWDzMbcb6w6QIPYCFw4xXVhtWmzbhGw/QENrk+U6TdzUeeKGloKlSgRatBl94v2hDg30rCY7lE4lvar1U+OhzOV76xBziGsYZcwtWZfj1Agc9/F1V9XlwDqcB5Fk3Sylhw1YFeosecsBznrwnlqqC41/39f9hwVq6ejXsG2mcVPcwvE5DUzMqqErrqr6HkWiac0sLqt3fFj1zQ2q6m3U3VS1iiZrVdfWpL7OHmUWl/yeF+ZnVWdrQtozcXPl5ZVq7+pX30hE3b1DPt/E5X1g/eK5vBKxbb6TH+Z1rBdyDKsdMgfF6D0IxL26mXObnNg69RrfIIAccIOcQukmAB3PAx4F9g4KOu9Bw4RZoJDH4wlT2KtNbhI4/rlelzcb6N/1MiCZzJLHXsKXAEDItv3DC3dJLxit5nmpfdXjk7omdjU20Kr96E3tTz7SVKTPlLWQW8A4wqMtysxOeBbu0UbccMSiAwYAMi7ijfUVZRZSiqWWNbu0afIs1/eRR84fVwfu0In0oZKGgo6OUEK5k/9fhl0A3o87itdrA3csyixufvY0//beUu6asDfZ7DAZtF60x1FD/UwUAGhn/8Qb0NG3BZcQAIbFog8L2hwL9MwQKE3ibnz9rS8cAARzXD6qn9/xCkq9bk79qQMGX2ioFl83zIUuuiwypj20JggECwf3A7ghGAtCaWq2TbxhkgcXClYArAneu+jqqti/0RQ9o8I2K1YHXvNt4PE5srmzvcahjTv+kwVDaBGrgiD1zJkPCMD+cDO5XYPgKM6FWRS/Naa3ywET4xmZT56DoGoG6bevY9QWeuS1HEjffxFtUHg+4Y38fnTwzFg9THCcHG6Ztn3uQX+sP5WY84XCfK62w16ca2dnW556/C8t28fnB0KE8XqAss0LJnQAIL55As/R5ulc7sF+3qnX5giGw9//ZMBAQe0Qd2DahOXMgYGbTXvd1+zKuV8DwIkQwISL4BpMXGg4tqep+Q0DHd9nzmjmWG4I9tveNIm8bYzPQdvlF2yQoYKwxv3H9QnQJvYE9wv3BC1cHbiwyPqANtC2sfBQy4OMNABOe/BCjSO7rrm2dg55KfT6StPwKm4p3futDidvuvVmcbJDW8agr59/b/9Yg8bE29o7TZvtVu/AmDdQXFw/01AgpYHxKe3s5Rc6N2DOWCLuGMN9cOeuSl+aUGiu0u2JMv0x8US/SRTpHy0FKm/uUO9wQm1dg24tffr0sQGcB3pc9MCDFSf6KrQ8M64DE+TXbssHYBarFUKYEgI8P7FpAGxqsAB+fEB/1BjZSyibmb4EN1hunmsh0eV0mSsOauBvaUm4Htj3CP+rqdQ+bG8dbs14Z/i4KWrQAQBgfuVCg9FlFQQa9LtJA3GpAv0hWqzSyRbNZbKatnvE+uEAx34DKKW/T2tri2e3EXA+NBJQS2una+FVFWWaTM8rMnWqt6NB/YW+RulHXii1bzrgoO9jAwsabnNqitAA8m1lo1ra6PAd80ygvKL2Q8AmP6Ar+Dn7CB6O1YZYm5mVM63MhY1mitw1cRy/q6nxKqVHK3Qwed/eM6AceayNTFLZ9Q13tZDNhTXq/fUc3Ng+dHBzhXaIZSITEkXtKui5MvJ0AJ3SeyoTrda+ganz5F2dpe4qNfBQT4vueOXchsZGpQzI7e3t6vT4SPPzSwrZRmlpG1FNe6tqgu2q6H2n6qY6AzdNehwwANNXa/uz1fZJm4OCo4MdA8Rh9XQ0GV1UqrzsjVoMDA2NjBn4HPISD42N79y1hHX2/QCcUSUbvv9R19SZTo6I8Zt2foBiDd3R/uE9zaGokhVqv6elBYA0D254Rf4hu5BhyCpcUbxieQSoMO98B/AEKMuDm9q6Zq1DtDagF74PX0KRB4QeG6JB3kDbV0UA/ByXU+/AhNaCj5x3rKZavVEwrnZqgcUm+r2X1MHBrs5tT53tLTgNwc/gzZRzScwfeWX2ozWALAq+PZ8xN/g1+yI3znR6cqiF1SNNTmW1sTiuC+byavD5f2dAb25gMDrzuLwPB3GqHhtqlyH5BeuVgxtkHRrnhG1i3uRDGM7a9oXOgIB24pP9DXW1N3mwExMNaMlbYkCiWFSwmCCEWXCivDGzoUldtdzwOz77yZYbNhTBXjzQ2b6b5anaWlZe7n5ntCYIgQUGfEEc3BOEA9B5Y38P2wZdnEvYgtnTU3QKprg2YKsOQMlvO3slpiMfzMomxoLimiH3ap/zimkb6wro/ANg9PGRz3ZB8L0HDQyu5cG4xpzzplxMbaSa2nXRPImFoLAclidiiNgkrpHaZWOGor8Iv/JU1c/CL9WZGtGqMQ2a+P3TcWqbGRPy+qBvYjTgg+NcewAsHmwOR/7MD64yYl5s/POn/ecD5osgJ10a4c/c8DebCGHHwXvLJvVON+0e3b8K07yyW//JYFkQkGywhEnR6PR2Lr7FQBSbAFon1gUggSWDhpSzS9taziwou3Xi4Ot96QMbWAeZ//r6Rm2smpQjK+TYENK1CUE75VnYQ4Ar4luI90GYA3hYf7Quzk9pBJ6f1HG+6/En9l3mB+AVmjpUZfO4npZ2mMbaqa6Glxpt+lbd1V+ppfRLBdvvaWGyTdtb6x9YmvJjc8eY2XDKLTbTUykNj4Y0Ft9SemHHgwGHwxnNrl242frkLNfpF9qiQjPBrVhBsRb29PcqPBPX80STfp8o1m8CD/WgtUax9Ko2t44MLCwY+B42jbPWQM5z3/9N5fc1PVis1XSfqDi+smLCzEAAAJk4GQRc3v0Wnj1VZHpPE/Gsg8vMStZN/Mcnx8Z2bEIB1wdzyi7Pq9ErFRvIr3it+XifMViCz20PGX0szM+p1PYJvOdjWT4XxkM21+0ac+u2Pufv15c6PG9DnfoPAx8Am1/FCnWXLMPkvGKzZznwaeuBBY7YtKX1UxOIAbWZIF1cXHA3UbUJnZInL/XEwA1AZG7lSBPJAz0P9Hj/Lc77aeiF1wG6+Kh5Mhe4Tu0kLAA9Pb2eiZIxwIYrKmcVqnVLw48Bm/zABc29kiHVaqQ6aHKIYm0L0UYd4JIycLMRfazJ0XfKTLzUaeK2ThI3lYlUaGd7zebfQHVdnYM1hP97K5iDm49YbrCkkoGGK+aaW+pjg/5TmekxrYeLdTR51zbNXY/56a41urt7W0VFJRq3PXd8eGT654lmZmc0MjGmmsZ6fVNfpL8Gn+jbuIGAUK3KOw3g1FWrprrGY5mo8L1pgp+WMIcrI0pGRuxZ6lX29rlGh7u1upKx+Qy5QlxVVen0/kFmHYCa50OQwifzAxl0uqkLU0QX04NqbqzVy1evVVZW7soPSqdTnLukmAv7/YXdv603fBt3VB7cIC8BqiQqYLlBMcdyw5xjEEBhIDsKvsN7fI7s5Hf5Ao+EKmBRhi8Bhvgu6wT/YP2vuobZb7iRekdmNDf+3MDN11pPVBuAjCsQjDkN9/f1q7N3XIm5bW/UO2sbFBoC2Hg5AbssRo4zCh5ikccyZXzwYDtjStqJW4eI99ve2dW8aQGxmV0tr5GVZnOxbrLWFfZrDPNfGfBb5DLA8yMDIAYvv8R+fqWf5c2IuAV4EBjOrKH8k0O7Wx4Ci4WhtOONkLqayzwT4LPPc+CGxSLoiYUC6YMiARagTcx1gBsWisVxV9VPBjd2ayC1Y5OyoOAdiM02jgGBCwMnsfFmFT66a9e+5wCGa0GsIF3QLBYcwE6TEUNHZ7vmkiM6WbOJATgg1IlrYcLdYnJJBbiZHNjYojGRH1sILD4+wR/TUOz7DsTsuTinH7nih5joiLvBD+kDZsB9ALKuWiPO7R62g9rbmPMgUMyd+GMhYLQD/Pz09trZ3vHAR4ov/nv8kd5Em7Sx/RORMS433GpeydGeAyR8GfAL3wX54x8/xoLhfmObkw+ynP77A3SPGwZhznzgQoIoASIIm0MDWFu7e6YhbCk+taz9DVsnAneZ1//GODvManc1oszanoMIKrSyYQFPWAoAIbjiDk8uTKO2zbg0r/TioQMUhG/egoBQgYHAyDIztmYUcrssXnZ1wFgAiGj4gMRuW2KeEWZDlpKD3EsrFVYyvgvjYEOiUOStL1h6ZmbnvTN4Q+uAKxWhzgeaH/xW03031Vl1S++q33o7gfxvrg5nZiunau6b0fhEzN1x1OwJJDY0Nrnslb+nDcFGp3fUMzptACjiAa7sH/YrDBjzOfsZoRoxYdDQ36a/GWD599gD/aO1SP0mbCjZz0Dgov15zMnL115NeKLtjqJdD9XVUmmacrcpHj0uBOgBdGC/g85G4/saMo1qPBjRwOCA99AaHOh3gRqbjHum1zn75GheqxkDN/VVevUyVy+GHjsIpbNd05jtSBqjRtjAC8hcuQ5uELpHW1PGjBccYDG2drbUlOjT36JPPSbmF4lH+jzwWk2hmAKp01zvL/Qb+zraqQNhAwkAD3gYbqLOzi533zyyPVpV0+DaKr8JTq2oMFqby7qyPfooXK25NSOAj5AyVsr09II994RbaVEUseAgrABq/I0A+inJGAg16IzeZRTtIyMPwZaeXvSeUOeJWwZmbmlm7K3iI9XGUgsN7Bi4id/WcuiN1hZjmjMwkbeCUTDuPa9mTt1lYxvpA+3ZHoogbeedxjz+yYA+11eX/H6OJ2/bzRngmrmrheHbevv4pu7cvquK6iqNRSY0HBvXm8F63Wl9pq9e3dMfDNTT++w30yW6EXyj8pYavTRQ/fb1W58jKkY7wNgJuXI0N5NSQ2Oz7d23CoyPOMBOpdMur6D378V/OrgxZuHxQ8a4GbwezOjc9v3aTKd62ir08vlTU6CrDChN+DneW21Od3SyHtT2+ozxs3Nvw9LR2auvv/nOLYXMYl8hO9lrAHJcjyjmKBaAHhR3+A4Wu3yJgavgBqsWfbSQDRzsrQ9A2rVB7EtvYNnWvFxHMeJuXikWn1K3EXlNTb3JzOcqraizOV9Q2pSM1Oymltbs/m0qPbbNLf2m7FI4FUXT1plU+rWlSdvHu15kNG0gJzW/p+TcnpY3Tl2Ry7mVsWL9c7r44WHrQ3iIW8Ps+h8ZKIbwVZTI/PiZ5/VDDDYQNAQchpLrJt+Nge+YIN+1RQbcbKeNyb7Locgr4IbFwGLC5AJqWDAWIx8Tg/bHd38yuAE0MIkgXywbCF6ELGiae92f0t7apFobSvXVF58amLrtgIoFhrFxDwgi7qHgUYG6mt5oc6bdfmubEmsLC+MmLsyoV8AN1SqxZBBL8TFgw28cCCDsL4kIocsmR9Dh5sLCwT0CnojTwcpj3+VsuHPYdx5H8N76w7W+Gxcnu1qZDxuD7zaCz2V8MX9YpjBHe++S1UW9i/fq08gL/Tz5SH+KFKlv2rSr7+yCl8Ouyn1iIeL+2KD8m/vjOX3d7aZ4D+sM1hEDZuxzhOsF/mbAF+D2I9Pxrwx/fps+LCcAG9xRXOODAVM5WjLaDXoqbGph1zYWwZaXn/93xuGSzu0Z1gzBEJzbYo9DJgkb4KplhnFxsqOj9ZD2tuhue5EDIkaGrBvCstSD1h8rPlaf00aotXBtIFjQ8AFOpGMSM8O/sRTh1qATPaAH4EQV2Y8BEwbCF42yob5aA+2VinU/0FbkprITNxTpeqSRnjpXKKamZ2wec+nmHHkezdzOrZ6q2zS1QCgXazQWoGjhpvqDc5owsLK5sa54Iq2Xb6u9OWJhYYnv2bt30CS/9H2KuZy9VVJcolcvXuph4wv9OVis/2i5rQftr5VYmrEt8N1DkI7N3i4sKlTps9tqLfvSLU09LW9NEx10kNPc3OSFw9a2zzQaW/VqzB3tbU7jPBOMP6csNXjG0Knt/RMTNpOxSC7ttrbGhUCjfS+eSCoRG1XctHP64GBpQCHIrtk+vz5wMcBLnM4vtG7KQEtywHtGUReKIOJ/hJ+pNT7sYBjgi9UGhomlDcUEd1ZbH/fRqGF7HjRyNG6sVW/evNboRFKhmXMDjcZHDfh8PflaP5/KNQ2lr9COCaTrgwy4BUN6PQMBVVbV6OmTJy509w8OPNaOa+Ca+knAxtYdxQQeTswWgaT0l6KZanZm1FjgM0//Xg8XKjJQroXxp7kUcHvvLHlb+7G7Wo+9UKC/zpXD0tJyr+79gfD3bBXjy9fjHhB+CB96+8Ar/8nYt3taTnZpL3rfrk9q+B0TNXfUZsD9zt1buvHkgb5pfqxPOor0x/b7+kPVt/pj5Q39NvBI/5V65kUmn5myTUxK6ZtSA2MGoru6FY5EtbyQNFka0MHOotJTU2p416RyU0wA37hzSJ9H8caa+L2Rt84TQ4SSS6mKvbhOssOajfeos6PR+7i9ef1cwdF2HVLq4uo4XtHB6rhm51d97ycXT1VR36svv/rOcgOwYV0BWAAbaJYYLsALgJLvEEvD+8izvNfjKrgh5qfXQC/dvdm37BmsOT80FowuOsc3FBqqNXDzjbfCmEonFDFGV1ldp4cP7+vJ0ycaGR3R9lrK5f25t6Ww+WCtkXtYa4h99FpPJ9ox5BNOb6kzdJRLnlg6M153CYj8qhc635vV2dakTo/JrPKt96+PvHsamfoDtIVFHtlyNQHjZx5X4mbGY9esXatMz2l/edSY1bJtajZVzmRNamDeRHYV3DCxHFgZQKZ8B7dQPjgKYPOT3FIAD1DzxrAubBIvqFmCJsAD5ScFcHC6qbW5AVWVPzOglbuPPHjKHZ/r7598rjs3v9REz3PbdzbzlxYqH1yHxXJGZ1IBIQ8gQZj/kJUCFxWgABDEABBSFdEBj20EGCevxGO4VcZeATBu5bmyIFiI2DiAN7f+2H3Z4h3tb2hxJqLW5kYP1KRQFz5kQA2ZIHQDj2emVWAa4H+Ei/R7Y1B/DBXr9liNInNLOj25QjU8KzEhDhCN4fCsFMeDMNGuPCPL7oOf8F2fc3ufIOD88OAto42PBG/9qwP5h5uTQC/Mm98ncFtTLHS27scbYU1Oryu2eO6MOm/5QHN2KwvY9HKT+O1/71xXxnFG25mgxpMHHlSJiR731/eAFYP5YP12bRPZenEtAq2JDVnJmiA0xkKmzkhvnY6o7fSRwXMCXLhGPjiYLuBhIwEsNoA6AvR+CNTkx7GhJIKXO+qKFGq9peWRGzpO39TyxD2N9dWasIu7zx4/OyABCxDWn/fntdcDQ2XUqYhEY96Eb2QsosHohoYjSy4AKMKXza54McKevkHVNI2ouWPYqzHfNoXh4YMHriQQC4AAHxkaViQe1ctQo/7SYhp0z31VxNrtuvZQlwMLDgLkYUGh7t+5qe7a20r33lKk55FCI02anIwZ8xzzasyLy2sKJlZU39BmAqPDNVUsFChEaLHEXdDk9Gwvpb3VCRNGbcZTal0wAG4oEx+PjWi4z7TgmipTAl67YCBm6NRr7zAZV/b8hU38ru0H08DPjo/UMzuhv0UM2KQK9at0sf4ee+5WnI1tIzi+bgdmeNyF0ADgJja1ptLKXEE1sky4V0AA80Q67sbWrgu0odiRSoND+ku0RL+KPdKX4VcKZhKeIZUf8D946trWgfqHY6qorPV6L3nhx9qiMPI8CLL8IFaRrLjr/BPlAavooPF/aJ2q1vPZM23v7ntZhrXIS69AvD/5QPHhSjvKtRejeN9tHcTuaT1UYJ/hHrqp4eb7Ksb9V9f4/Tomed4Jb8kreT5sUznwMT4COPgn1lZA+brxsw1T0vYjt5QJ39No4KGe9T3UJ1V39dfXt/Snmlv6j4bb+lPlLf2l/Kb+1PlQn4fK9GaiVZWNtSp7W6rSt2/U3tKkaCTktIdVbWSgTdurSW1srml8IqCO1nfq625TzOgP958XrTNao3zA94etPDyPsAXkgfH1M+MLM+mg3jU0uWWSwOTBvrZcYceTqwoqfGxaZ+sBrW/saN54QXD6RC8quvXZF1+bnPquYj6g5oUpDHnLC3TEewBll5Wffub7EPmJfPvss0/UVF+m3e0c7zk4ONTwaK5pbr4MQTb7obIMnyMWkD53xNS2jm4buHnnxRu3wo+0OB3UjjHXYCisF7Z3aOmBC29l3p5713jhqTFtPAsov64QX8qJzREdHW4pbsuNdRoQ7dZ+l0EcuXF4bGBnZU0Li6teQZlwByws7KWrytjHBryEWCheKeGBFe6cONcPhp0A4GPH5u65x9yglOT54M++yxuf1cFhrnhYILGt5NSqabknvrkJ+tw7OHYG9PU1cINvnonFLYS1hANmCPHAbND+WCy+/6PgBiHrVQcNEJiwPTGkx3W/Q4G2Uqe8YRLHECT1MBbnpwzZlvl95IOcATYct299rY76Eu0t9dlPr2lMaN2AEYiYGfaAONuw+JOvgqD8AIS839BIV5tQAAKuHX6DSfbIJt6Rvt0j32HjAxr5zlVTGhYUBxtGPEcZXRxMaX1hXMO9TR4oWVTwUIXFT9TW2fuBBorJkdYYvwkX6NeRAn05/lyFE3WqDZr2umDgCH7O4P55Lrd62XWYL7comYTl39yjg6orA1DjbiosWZdMiXgGNjfP8xMHa4qGyXFV29vfP9bM0qFWKbV/+Taf832vk4BWzabZidpvydrLpVHTrBQLCLExWFJ4H9BAQDCbBPrwWBab7u8PO+/hrLYM3ISnD93dCrLnd4QlfQ9g8NyAVe7Dnpk/0QYIDE4tGu1396qkuNCF7I9pSFhpuEdckeylDlsCMqfQ/n/KgOlvZDPqbatWR8W3mu7JuaKmhu5rrKdcA0MhjQbjamxq9cDg+OKFC9T3Ls/LcWF0QENUrAC4cAaHRj3mJmSaFkGEGxvf0RYeSAJ5KcrZ3h/Rg4fUiKr3fQ3DRYhvbBr3sjmLzyR1u/WpfjF6160ew7MhZ0AM1pQYuEcFRSaoH6qvrVSpoScGyii3b8BsoMUbfqKlJpIppWeX1d0z5GCGA56BFRitFjdWImEa+HZSu5kRA/0NvtexzuIyGRnu1IHtoel4t2qqK03rfOruKuo/7e9u6WA9bhr0hGnvqw4GDvZ3dbAW0cHKuJLTMT0ar9Kvgw8dfPxhokjlsTZlach5jeOyjrQSmF09srkfdesRriKyU+B5FGej95g3mDRaJsZuNJ7VvfYa/aH9rv7ccEclLW8Vn7Jnyceu2EBhmZyMa2wiqloDEa9snp89e+qV1OGbxFMwl7j7OAA4PAfXJb6C2Bz+PjdCxWJITF+v4fIG27LNowcKRBe8Encm2amsAYjjxC0dx2/aerw0OjIBFnrqVpxTe28l/FpziQEtx5u1FChSc/UDj21qbqjR2uqVLKD8cMXH9sn1OAoUReeL9plbpa9vsg/H3taG4sbDOoy2H48V6BNbBzrP/zpmylv/A/256a7+VndP3zaU6MlQpaone9UeS6l3JKG25g6ngzcvn2ist0ZHO8QnHZpMSHlMzOH2sgOAzGJSq7P92tmY9cwoXInMLfsCcPO9wHMG/NAV1DGd79j57JzNLW0e7sD6YzHc2bR5cRliTCk/XEEyZdcrYB/p0KaDDOQ3Nf36/Mtv9Y9//N3lFO2B/vq3f+hvf/u7/5vjb3/7m/7217/mypx8+rm++OwLffHJZ/r0k0/193/QHPUfti6F2lszGWSgHT4ZjSVdUcGyhxVnZnbOaOHifYwfyUBYn+FDfVjzRrYUGXlndPCt1iYKND4e0kz23BSNdTU1NojisM+evVBovFcna4YJju3HxgtdViEfsFibTKCY71J2z+MmCbaHp2KBvDqgyYW1M2+xMmOoe2b5zN39zsPt1fSA61vt/QDAE6A9MjzioDU5afdpz7a+ffSd/DAZfHK0ocONae2tzylj9xOZz1XFzy/pz5yLmxC+MHS2amp10Ph7ePZC44k9TaZXFZ/P5bWnlk70rtnAzdfEz3wHbq4HFINAAS9oN/mIe777T91SeYQIILB7IvgSps1xdGSc+wBQE8h9h0lm0m3gwydomXP/wwgH4nl4+1PvobEwVqydhV572muSBeDBuXB/MQA3WFpcuF+7LyYT69GaLS6bmpmjKzVIltTtvFvr6kC74XkAFGv99gAwzcvPmG9nDhDLmDbn+9TV9FrFBTCUIo/raGw3gZTcdGCXHwRYxrLTeppu0tfjL/UwUq6mRQNFU2QB5YjJB+AJCw1ut8s5+qeDZ8BNBVNiTjyV0bikg72PbP6PDBg3GSv4iTH7Yv6FceCP5u9QOOYEm9c6+ZwaRcvEVXiXb7ve4UrOYmLTCgoH6QMW8hYcLB/ED7BBADxo1Pk4FsAD2gDuJlxJW/un2lylR0vcK5kyl8wRdEVMDDEf36u/QGqxgesLY1jE/2Atyu5cKDZ7rLaOAT0pKXJNad3u/YcG98EmxkLFJib2AaFz1Rf8Q4PmgbQVyEy+U7r/ntoqvtbwu68UaL2v0b4GD4QcCaRV/a5LlXWdGp3c9EA+mBkC6NDmFkHoQs/mnhgtBPCrVy/V1NLu4CY4daKJsDHsxfkP9iAAZ93uvXMoqUeFT9yNxLoRzP4+3suukVnI6FlrtX5nwugX8Ud6EK7U1Mq8kUmOwBG6AKIHDwv1rq5a0yNPdT51x5veBnoN7KTS3h6BWAXS70dM+8Sd0NNDXA6vPZdWnH639BwaINldHnOLZllZhe8Pmnh2tNZqfmpEE+P9qqquMuBZ7HwALbbxXY0aKov0ruy+3tWUOlDDldRomm9D1XM9ff1Yn768o/96e0v/+fam/vHylupMu6dWyHVBzp9zy/teDbyyulah0ITR7rrfM/sVV9jElYrIRwdH6hse1VelRfpjzS39V81dFVe+UEtTs8/nie1jRjo9Zfda6zyytKzU0+75m7lGgLJXOCf7BOuNp4jbewBNLFcAz1AoaLS4bvvj3F1RDWOnahla1Mhgn+YCb7UZLtZe5I5O4t8YuLmppfEijXWVKTX83LOlKAC5Fb6nJVOatnf2POB6tL9Bz54W6+XTQo23FWrZwNHB/rWsN/gbwh9BDu+8OvKKovfvuvbZlcGzxeYTejpeof8yQPWLeLH+LV2if58q0a9SJfpj+Kn+0Vmim7XFejfSpunVBW3vHRmP2dbQaNz4TEw9vQOqrizXVLjFJv4SaB3bpiOUghgPlDhCDw7jti4bnpwBAIY+mWMsPYAdgOYH686/ASrGS8lEpOAdgJO1Ia7HK0KjMGOlp3hhfnhMpvExUyYJ0kcJG0tfqHVwTm/La/TksYE0o1F/LX5grwW5v68cWOzvP7qnzx9+o08ffqs7BfcN8Ja4ZTI82mi66bDOTFne2rtQyJhkJJbQwvy8BofHNRKaMVlg+974IpmXeGGo+4I1OWb/xi0VHqm1tf9amcBTA4lJ2Xb3wn2Dw2Oe9fiooFDtbS3aWkLZNaLysAtkmcllntdeNzZ3FJu78LhB+PV1RRG24pZ6U7qzmbSOtxKeEk9dHHg4PJ1wvatTfnp64nwLEL+4tKiW5hbjPWVqbKj3Xnudw3Om6J4bKDrXhSnDm+vLmppdUDI1o2R6TvHprAc2w7Pzw7Ol8Cuero2a9kHV2xziC0/tam3JNJ2tpN3oiaG/E72u7MyVhf481xwOwIILipLsr1+/8fgQTGxoHxCQM7kHD95/FwDCvz8Kboh1ccRvF7eBSY0YoNjskZYzxjyxLrGhcA9dsTwgVGEaMLVnRoDPnz1XR91jA8/F9vWHJiiadHR4TdPGsgKY8UZpdqG8q4hgue8Jc1sBBD+fA1j8t7apseJcBUK4s4hfwTrCZ6B6nodzQiBXB787XjftYkEjQz0qLirWU7vv/v4+71IdnT30+AyENouVJx7M2tG1aT1J1OvxXIPGNmcMCJx5MTQydXy4FQR3EsDtGtX92HBLk90rvwVAehXe3FpcHyBrrBcQYp4pYO4lGJK1IKWVA2CDUIxEaEAZdY2duiBYoXC3tba2ufn9nHYOzJdpe4AQgMFV4r/6FMQt4aaiSBmghwqaxLMAePJgBxNsZO5MIQOIkdS6+4EBNnmNBoYzMX3x3Zzlx2Wg98V20M5/5Hth++BUM4vbamgbNaD+RBW24b5XjdQG9OrgycgDLZqMJzKiuoxksd7AYD7qDrscPOOWCarFaJN2Ind1mrypePe3qn19Q/UVTzXQ32/zG1Bjc6dKq9rUNTpr1/ku6wehyVzip0cYYj0jVghLx/3794y51qo7kHVtazC46AHrO1eC0OmyTcf4oIFQrxbbP2BrN+PAgHOwrqxbMp5WU++Ybg/V6deThfpdtEi1iS5jOkZ3NogJaDQt8M6du3rz+pXG20u0Hril9fGbCva8UDgUsHVvV8yEE/SDJaenp880aQMqExN+AHD42/e9gfSDbFid7W0G1KpVZwoUcQh1tt9xL/T09joAw32WV6Lo6/SZp89+av/Ouaw5Pv00V44C9wB/0+fpC0rgm5J2986dj7Zt2NndsXkfM97yUpUmGAEZiUTc7uFNzmVXaUBkft2BMnshnUjpcdlz/WfdHf1Hz339Z+cjlfe+00Bvnz1Du/HYea2vb/oz4sYvM2DD8+TrnKAg5lxrOR6HdYFrIoSx2CCU+X59fZ3q62o0PDqu0cS+mseP1DEwqcnhCmNt93Vq2jlZUafJ+8aOHmo5WqbpaI/mwjU6pBpx8pb2owZsYnUmKDJOfzQ/bGnt8PirluoCZW3N1qKvtJmdNx50dRfawO1NSIMreNcIGx5NXA688CPK0dHhkQJzMd0PVeq3MTqvF7t78LexQn0SKlTRSIFed1XoWVWN0eITNRkwnZ7LanXzSAmbh4hp87gFg+G4+vpHlJmPi8aORsVGgMY4892/4WkoeVhwt9bVbXPOPAMOoWnkFbRDAPtV119+nBlAge75DXMObb7/HtZ4LBrUQvNh1ybMwZTm06MtLdrHZEOSwDA5f+aZgAsLi16AdXE2rsVEp7uFqJCMQsBBa43FqbhaB6r09+77+kPvA1WNNGvWeGh2Nau9nTVtraQ0bfSGAjgUymg8GLV9sqTRsaDXoSORAF5DogJ80uOrbemQ6V2AmyFb/9jXWg4+10hwyhMtOFffWNoD8qHpd41NWs+YDNtB4TSwyNOdYy3a1/rOqRs7UOA+ZjHnPa4PsFpcOzJoMWk3YtrdxXdfvkZJPqi+HTX+RY0neAP7gL1RU1Ol2roG9Y/PasT4dnJ+X9klk3um3U6k9zWXNQC1uqzNTNJA+N53gMlkeg7cmLA92ZnR+kLACGg/16l49ky7W7Zw2yag99PK0tfpXZ8Bm6/cvIbVJnd8pr//41MvGU37/c8/+dQ71l5tBpf/Ln8DcDALfghu7I7w0yLg3mehXOjciGTBABdVZU8OTNJfBj5fH2ipBDMuUVArvWSC1B50qU+H6Re2iC+1shA3rf7K9bBUMOmYDxFouJkAIYCRq9lLPoxoAStsGr4HUFm373lArm0eUC0Evo16bu/zGVoLwAnTrAeefn85uZ1Eak6v3xCQWOT+dQADDSFxnyCkMYcjtEHB+E4xQYd3plU836jKlR7N76+71WbIBBbFm1yDB2DBWHj9VwfPxn2D0o+xNn2fMbFuWFyIqSLOKu+3RpBircN6k8si6fT3EHaAHMAOcQmrRoicA20pEJiwtZo0cGMPSQPWfDzT9QEYvHIvEHDeQuKuKzuw9GAi7bNlwA00lz3VtO3o4ei2beALTzHn+8zrcPJCg/GLXIl6W35I8f2mABRuDOlgN6OpZfpDnSo+u6HWvqSevCjTs2dP3F1wtZ8Pg/MAaGAqgCLiH/h3vigfQPUqCV4duKLocbOUHPBeUdQcObMjGypWcKRd/QMDbhnt7O71uJiusQWNp89cM8zfN8CD7+CzRzslNRXAWVlZpYcP7qu0rELjMWOCtrT9sUONBZPGSFKmLeUAKhYfwGmDgZkHCO3yCt+nMHYEAQJgml4/8YTiUxtqsd9/EaRJ6yN9Gn7h7qkTQ3fsRc5z5+5dB0kd9c+V7L2jmb4bCpmgb3lXaUK8xe+NkV1bN0Hfb/TS7dac0dERt05gpdreXNeRaX1byzEN9bervMxAQOkbVVaU+rMSD4I1AwFFrAq8Ja9EffXVNyp5/MSEUqm7E0i5RbG6Za+3bt7yel2Uwuf1s8tedViO0B7zAxoFkL+031OoEEADXUP7uKNevnqp3uFJRedOPRtl2zSR3q4u3Xz9UH9pv6/fD97Xf/UXqW64zQTUrIaHRtXS1q1mAxBYAVD+yIzBKuBB0o2NrqQhRLkPAA7uLqwFPCfgC3CT++471RmQbekOqm18U10DUU2NvNTR5E0j9G91nrxhMuWhgZl6TcdHtLqyYOBly5TYQSPQhzqJfauZ4WeaMWF65GktchD15m2FHhcXeHYe8TcbsVfKLs+6uw36fc/JnIfaZsNKc51numXHeCbHNZ4N6A7MTepOqEy/ihXo52Q+JYoM1LzSw8EKA2iPtRS4rZmRUg1096v0baUpy49V/a5TfUMhBQ34IcxxUwQCo5pPB7S/RdXny/3o4Aa+but4dsnXd5M6Oth2IME8AlhwS+UzaxGkebfi1QHfwooICMJV+oE7GgBn4ObCE1BsnO3Z8wZMfE3avjx2Dwh8gFg4lB0sxe/Hqb2xa7LuzBjG9XGwpv7JOv0lUuCZdlWpbm1u27lt4nH/jCUO1RE8dUvMlAG+kPFVAqNRbAITQe3sHX7PkoLswL3eOpxVYqTSwc1m7IXiyWmXL/CqoYkZrxD96OEDj7WaMyCGS5js3ZODLS3b/TsuMD7Lb7xu25WB4sZ7WI3IDCX2BTDkQNO9MR/yy+sDOYFVFzmBRY01IZ6qoaHe4/RW1/dMDp4qPZtVOJ7R8OSRF2A9Zd2puUPPuLyHBgOE0UEO3Nigeea5CcWdtaQx4lylYpCru2A2R3W4lfL+NC/eVJkGW+zm2MfGPB7z74JbKnx0U7cK7ujrR7d1r+ihMbYS7/OCWyr33cdeUpoNjevixFQdUF7OnWLXwYWDOyW/UYi+3w5pazVhyPdYG3bf19bse2PLcATNGuez59rNpnQ09cwrMi6FKrSWmfVusO+tLd4LBTBzSXV5UADSRyvBpOpC1SgD0IXQR5Kwcdk87vrh1SQX1g7+5hkwTbql5sfvloCz+oZ20VPEMzyydk0bmPlA/AAaLAu4ZnBvYKlYP9lR49qwHs7XqW8jpPW9IxfW/XYbBK5CpEf79hy4eK4GB/9Lw+77I6AmP9BsEQKAVQQpYIaBIIAwqckByCH7BYYBkyYwjMwX4ihIST0+zcXbkJIZx8y7v5Tr2muM4j3I8GF/AHYBkmiBThu5UvgwC7QDgndhHgBCtCR3Cdmjs9anWzEtL83ahjxzEyraCyZRMpqIJeP7bFRMt8y7W1bceoPWEtb69rHG7dLR6Q27z5THRgBEsTzSzwoXFzRMyjjxP6wFMUJoQ/ybc7IuZE2xNtctNzwrzH5rbVGZZLfWw4+9eiw1R9bCNrfpARPg21peP9SMqYLJuS0DcocejzRoPJvnzrvbTm0/TRvjBoggLJl7qvbi6sB6WllR7pojgA56GUtseUr41FTKmThAFPBZ/65RpVWNXruF3ju1JmzZs7lSC0Naza7ZHF5ocvpAddEB/WXysaeHP47WKXvZKRxr3bPnz3T7zn2VvyrQSPMdBVu/VUfltx5XRqwJzw0AY/3bOrtUYSAMV0ujaenNTY0muMYVi6eVSC84425rLNezJ0V69fypaqvLnc5w41GYEwAGPV6N7SMWECDCwb0TxElWCS505ihvTc5/Hws01hTui8GcELRNoCV0Du8iM4UGqvxN08Iem6+sERt7FO0X03hXR7teNtj9tBfq1yEDOdGnejvUZRr2tHr6IyoseaGHdh8vTWByH4AZgA7MHEFKEgYWHIQwe4c1ZC0Bg8wDbixcFFjHuvpG1DG2ovbBlJIjb3U8ecs2wE0DOHecluZirZqIzpqwOdK+0erp6bHpD4MGnh/Ydw3cjDxWPDqmre1drxzcPzBofNvu9+UTzQw90iHxOJEKVy6njNaIP/pge7r1xngovPQDnmHfwsW/HfGCbnm6d2AzGzNgU65fG7Ch/g+ZZPej5WqPhzVoAnZmrF7ndt3j5H3NhIwGbb3IHMUlieVlzgAY1i8Uo+nJXp3Ce4+NqP3G7D8Obgx0YbmBf+eTPowfst8A8vAelAFoHoADfcPTmGsADp9hnQWkszaASXjbBwo5z2zghmwpakXt7m5qezmsmflV4wEXPl8omyg9KFYoIg46EPJeEwhQaAzi2lhbn9frYJl+G6U0QaG+NgWiLZLUbObM+RXB4l1RU0aM/zlfjUWcVmZmpnNuynUjxiurxDPDK+EX9I9aCL7WQdTATbzU+MGSW7uR9SQfvHn7VhTkLa96p7FJo7vlXWWXco1LI6bQQN/UEdq3Zz2/bJjLADwB7uGl8CQUT8eJtOlBFnl21TXmd2WQQexW/tl54wdpjY2P2b6oNsX/tdo72pSkfIStCbL6YD1mSmtWw7bMJFKcHZlMQGaz7nkAhVFhY/g7cOOEsD+j0+yAjrYNxb6PhLebOlwyOjZmY5JjcsYe2h52fn5B83PTmjdtcyHSoEi8W2/DjXowXq7uxKjX4MAXyMTkDzYpRAORIxAQMggiu7itlK0cYMODcm12IFATeMeH246AsUwg1KAviOa6oOA9BBhEBcPfys57D43TxDfajdzTogGc7aURXbhFxQjA07EHctdjuKSx9/NgBRcYZkYO0+Q9eM5pxv6DkAUtorUwqUymb6YfXsDrY2ZmzrSGVw763DVzqTXwHIAZhDbPwTOzQXaPzhTdndWThSY9W2xRcm/BiOjCLRb52i0sNoR3gd/3vw1ufnywwbHMwJRhxnnLDYwYi04e3IC+YchoSbyP1t/bP6De0bRtAMrrn9h54orG4sZUNr0Y3LYxWZYhN+wfAEWAJaATE/g2TCuXWu91cWyueCXWBiCBlpQDyzYArdvjujiYNQCSi+GCZjg/LgTicggYhvHg1gIc5evaeJCgAfr9nQ1Podza3tDx2pgG+3u9WBtZDoOBKRNo557aTfwPQcSALYAN4AHrEUIvZOfGFYSL9erAzL+zldX6nAmXRK32og890G8/ekerkZfKTA9pc2vbmQVAjMwL4o3QnKi/0mf4C0sVa4/1DpC1upo1Zlzp4AaAwV7DigO44XVlJeMVgcmk6YkZQJnZUGxy0mNbZudmbT/PKTG9pJHoqhJ2YVKRcYehoOBCwWJ1apPo8UR2Twljjg+ilfr55AN9bvccW0rb/F54nEiDCeH79x96z6Cm8jvqrflG3TVfa6SnUlsbWbfycH6sFL2Do2poG1RDq2nTbUNGJyPG4AJeJn80NK/h/h6Vv36s4sKHqip7pZGhPv8tewaAhPC5Cm4ALZjXEVgAG54f8AIoweKDwLoObkh8wHoKHWPF4rfED+aBDfEQWIGeP3/h71EADp7Gnoe5szYDkTW1tferoaNJNzqe6jfBR96l/35XncrqB/Xs1Tt9e+OWB27CuFknLDFYqhCkCCksRYBnAoex3KBMcD8oEbir+P4rA0VNLa3qGw6qdziuyHC99mK5GBqK9C2Hy7Q8Z+B8c9to+1wjBrDhs6SELyT6tW73dZakSvEdrQSfaCnZo3gs6ACz5MkLtTXXKxN8auDmhqYDlRqNrjkPhg99MNxCY4KF2Lz38sKGKYRkqG6uJpVZP/Zgd1xRQSw2QYBNoQEbA3+TBmzCFQrNx7WUPTGautDCVETr0cdap+xB30ujP1ouxIyPTHocGMX9qNk0nQyZTBo2hmfaBwqoX9c2N6DKwc0lcHALi/GQj1iymV9oB6YSJgAA//RJREFUGhoBaDL3zDs0CYjEqoZlB5cUVrM88PVBdffNoBZX1r2W0MTUgaLpDUVm7DkuZRADNzhCn/3vrM1T5o2ffSy+08biSkoFE6/0y9gj/SJdpN+FDVQP9WowtudKTVfo2BSLDQdg7DVkKsaCfLwj1rerIAyeh9V4KIWLzRSZ2BPtRb5R1ngOewfrB2sbiaU87uuBgZv6hmZTpDacp4VMmZqcWtPyYlyH6xO6oGaNF840xnZ+6vIKOe7Ko/E7+KyPE2NYyFLo43vekA8H+3jWnmM0EDFlZtFjo+pqq3z+2RsA2ZWVVVN+7YZ2J7S9teqWKKxji6atHmRxD9oNMMPIYGSyyYzvwA0jH3fhQbvGPUGnWCEMEZ3sLrgPfnr56LsS/Kf2VNv2oEcLyp5kVb02oCeZZqXf+yF/eOAPhGljvvIByADleWq1AQsv/LPuYAZtE+GNoMdChxZ8PV4C5o4vEBQKjdPNdjHRa6d7oFPbyGsT97WaaNIp9Xu4DkCK+AoDUnz//WAhAD6Oru0+WCD+fXoVZduNAGggUOboRwLnPjYgyogRItofTJJy7lcHz5ZaPDeQQ3r+hY4vjjW1v6Sq5T49nKtT89qoNk92XZADgpgf1+DttmhP/38T3DBgCpgR8xuMwcZHoMKAATj4kHmPzQZDIuU4HA4pbZsmNn9hdHSm6bkljUeXNDR5osHJXDbV+7Xg/pl717pMLcByQyYdgOfa4LmZMw7oBZyIm2dzOZnTMj5Y4A8Hv4UBARLZpD6PR1s6t2uf71FHxk4me3M7qJnEmCqq6lyDp1txX2TX3TysAZY23FCcgxRyCgZSW8cPY0r5ypmM09MLj3PIxFuM1IsMgN/RyeQNbYYLtBRrMG1pyhs5wpg4J+4uBATChRgsrgWoAkRxHUAO2lnCuNib0kpnyAhKGB+MGUGPUKRyq9eyst812dTirltZ2/PvTYTj7qrqHZlSY4+B1NiUg1IscAh3BEDeSsc9AOgWs/uqTnS69v2ncIm6psd0ZsgRQYYVpKi4ROWlbxXuRljdNgCHReqJsgsxE9onHi+3s7vvSQs9kUObzwONpw4VmTWtemXf5vFAkza5oX7Tnl8UGLgpUHtLrTbWVt4rA2sGoEvfUKI+F8+XBytYagAr3AeWHUpUcOTdOnkQdBXc4HqAXrH2AGx4boAM4A4LAudCCBYVP9bg0Jj2r0h7giVjs3t61zysqtoa3W99rj/1PNTvRx7qHy3FuvP8me7de+RWgnycDQcKAi4SLAPML4KV2Bo0WZ6R97AgkfE2NjZi9//OYyPeNbWprXtYIwNdWo88NWBzSyfxmwZsXmjFwAJVgBE0CAEC2rFObu0ZGE+tamKwwbaVgaGpG96fjF5lne+e+nOWvn2t8cFmZSPPtB+7odlgpce7APy/t42IfaTMBrIC5c4G39m3yVhYWvZmu8SFbWyfKGj3dM8tNjlg4xabcKXCC3Ht7h27VZVYjTlTmsd6qjTcnsvaWVpcMv6YtfmJuELV3IxF2IDftgEqrB+EBfiFOYwm3APA+5eCBd6BLLmMHbk+iKFhvgGuuB3hx6wLghWFACD8MbfU0f668bg5b2Q5NnWuQHxbc5ld7ZrCCU/JD54L2eVd8n1yuD9kpgmx68Pk7G42qqZghf4efq5fJUsMHBfpWbBD4elN51E0xF1btPm+dOGj0KAcw29xX8KDPwA3dkkUo7H0ifd92489NHBzQyvJVuONu14HKW6gsnMg5nGfuF+xPmKJZ82xyGzsnJhcsZOcGiMiUNv5ckAnx/t+buQ4fAX57AuBRc+BjclPb7vA4lwOADHxUXwHGerHivY3523vzStiJxsbD6quJgdu2IuB8TEtLC6YaDY0s0NPOeNjdgrAzXBsS0tzMYMudj4GoBajgwHuD8ENg4sTJIabBWHCDR4s6cKEykYmZYu4lav7cHSui71pFwLHBt9i60sqmWvUvZlqTaylTZvJMZ8fGggUGOR3KbL2fZAZN2Zo78IWf+/wwhk7Jt+8Wc/dEfb3dZ8ffAYiYpL5Hgc9TBZjjdqbpEDUba2kenWwayfkOgZgTk/2tGXEiOb14cblBDYPgD02Lf/OD0xfbJQtQ4toBA7IjNj+CTplAARg/Nnsmhc0g5Da21tFtcmr49woMmnMocq0qeHVGY1uJVS+3K1H86YBZroN6GRcYHPPpPAiXAF3PtjU/5fBzceGP5uBGTYFwCe/wXjdMEadWc6a5khb/nMHoKGZC9N2Tk04n6ovvKvp2QUDS5f37DFQxpE9qNnWi4HpGSZF7QUbbCSeGY0UDQPLi7uYjMY5xlNn6o8e2DWOtbaxrQsANwzhqoZ5OaAVLBpsUrQY2jYsL85oe52Moks63p9ys3NX77CKHz/X0+evNRqasY1vmruRRJ7m+DoACYsQQoXGhQMGJqBL3LykJG+uzWs53qidyD0dG6jZj933dN2lZL8HFZPOmR/I8PwtXB3cLxojgecALIKoByPrelNWY4IZK0suOw1hDLihTs/21rYLkC7b0s2BC3u9cEXB61EYyCE7sj8wo4aepIaNcywtZQyUTjiTx5KBRYbB8zLH05kTdaUC+rNp2jRtrUl02xraw9tEAHCfPHnqgiIyXKuDRJEtFC6TW1qabDKaNyKwQSwHcVM9NlcwbyxTWLvYyzxfylTL6GCFyl8+UnFRgXq62nR0kGMa+4f7ik7F9fgl9a4M3BBDA1ixf2OtAYzkMzax3BCXw9+AnavgBlAEuCGWBjAHACEpIp8cAbDBAokWiUu+rOqd8cGVK7wrN/aNJ3rswpt63Xpb8r4e0J9b7+uLx7f01ph12gAjQIbAdOaV82I9ANSwXlgIiG9irtlP/HtgoN/T98dCCTW29up1abUamzs00NOk6UCFjlLFHoC+Fi5WZnpExFExAMQA33x3egAOYKc/MK/ocL2Bmvu6SN/QTviWGssf+rN2N5RoMfBY+5MPdRC7qZVYlVvavqPIK8NdLAYyqHh+fuTfwYIanz9WZGpPy+unpoyeKLKQciDzy1iB/i1V4Nas4kitogtJ48HHnvkTnt5RKDatDhNmNLrs7RvQovHA6alpA5IBA4zNHlwMwMnMGQFvG49DW2c/IyhRfrAmILeQIR5gbMM+vzDwtbcaNHCfdVDtb9uecoXB6I/Yra6eAb15m8vEwy3IepD0AEAG3BB/BuDMj01b/GnahawdeYry5kpKxzt2D7I5uRzQh2cs2e254EdGbBgPIw4IHnd9nNnnpsyl0wMqiDbqN5MlXqx1YC6kXRNwHqg7t2cAyJjKgW0ak5lr6+sObrBkAm6wPF0FN8gIXFjDCVMaAn06iN4xcHNLK+leHRp9AX7WjYcNjE7qXWOLtzYiM3NvzQjHlHh+/8Fwi3jQpjelZVNGeT5kcu5rMGUjNPi2W9mvyDVOxJpgVXkvOy8PO9/xelCpeFBDoxENmOJAvZ03thb9Q+OaW1oxmWKyY2fKsGrUyG7P+SK8ut9kR8yYBZ3LvZXMvgkDZLLdx/fBjQ+7EWIP8mDDQA5l0DcyCQ2Etjz7IzJrjNEQB03N4rPHqgxO6L+iz/QHW5C3YduMs0RW22m+m2cf3BRCCWsDGw7i4kAguCCxTXJ+dpwz5xmDg+FBHJi/GHnf3nXLDWCHYmn8Lr8eIOhlQ3VroQIdxr7RsjHVHRO8uZETSgjGPCD6SQNLFm4rAvMQmNSDoZHmP7FWoYXl/bj4eTFJE78xOGTM6NIURjotftSZ1QVVxNpMaDzV54ky3U/VqWj+nWpWe5U0UHbMxsAUa4If1wXR+GQO4W75fwVufmywsUlZpqEfAyBKbAr+4xajpWBiVdsrMcOQl8wDFE6qvfvyWRgDcgcLBqRD7sNnraAZBDPMGxDhTMRoCsGIZYIU7GY7f0/k1LUaQDjFp1zTPN3PubKM+Thd2fm4x6zRFm6gmRUDl7PbXqOBQmiAsVUjZrc0xajo2aiS4iL1mvDMC5LrAxqnyBVAgmPJHm1ne8OZymayUgfxR26t2Yg8sfd6tL485dH+P3Vwv+yL4dSF17Dg6I3sqby6SU+fPHZQAnPOg5vWlmatmroDeABwDScuvGEowdhYYphlYqE29840vXpqYPHMhQ70mE6n3KKRN8uzJOyZyblzu37KXVK/iD7Uk9g7rW3lABAuGywkz56/0NBAr1Yi5TpJ3PGYopXwK21kF03AXPjcAs5w5+EepJM768o6DJgMmJo3+h5pUNnLAi+i2N1uIM0Y+vzaklqmBvUwUKkvXt3V518asPk8V1kZcMMzYxXhHrDiAF4oiIbl5jq4yR/8BvcbYAhgwytgh2cJhoJuESOtPhSJG/g6dVcUdAgtMYfwpnHTkCtbUyoxgPN1eaH+q+6O/lx1S5+9uau+8UGjgW0lk2k1Nbc6+KIWEYHU1Coh5gPNG7cu831gykA6nfReP4trJ0brZ+ocXVZTW68mBhu1Fnmm0/RDnaVueyD6cqpPe7vbzgdYI/Yb8XsAYBQg1holYH7tXMmZZaVCXcqEnio98FDlr4ucbsKdD3SYuKWL6ds6it9SNl6nXaPbq0IOXkYNmeND46U7ptgdEsZgSoz9mVw6V3xqRdnlOQOhewaA5/QsXK8/Rkv029Rjkw9PVBStVTJjQvjk1K2/kfiMahq69OrNWxUagCUQHOUvOtGn0a4yjQ4NanQirrLyKgPMJQoM1Ohkwzb3mU04oAZh6qDGCBtlHLl1GX9xcX6qjeWECew6DQ32O79kINQpCYEr5eDoQqm5DfUYCgxHk8qurrpVkQPggAUBV2Ee3DMOdpZ1sJbU2THCw4gA6/4V9xyeCZR3ZBW0YRNkbxqhw5s/Yn32gRVjO6SVTFrPYl0GBgu9llRgcdJ7VFFUMrt1pOMtAKUdolTA5ntwg6WVPc99Xx0UDh1JnmhgcNQ9GfvRG1pOtr/P/CI5gppSZKJNGZiMjLVra6HPZIjdzwehFjZpB7PaXRrWrPFCavggd3KWKvvMs+QuDSLXvRnII7AEHhPmgTU6tsnnOFnX6mJK/X09GhwZ11g4reaOQQPyfQqnNzTr63SijPHx+cVlre/m4nWnMhcajW0qOb3saeAo+gSXa8eYv8nBHwA3+WE3bAt3YTeytRI3IsyoI3jspb0RHp3hCz9aR49U2Duo34apffFQd/rb1TSy4+Z4TOgwYkykgB1ADXECg8a4vB+FPWPEmBqMDYDCHmIxsM4Qec2G4fcM3DAef2MHDCU/2Hhch8171aJDx1I64a4HC3Qa/8YY7FvTmpfeb1QwBedK2wEj4P2rm/j9IOLfF8EuArhxIrUNRSQ4KeIOJuyzHxi4cWBWMFZcUQWFhXpsWm25Ccmx6JIWVi+0ZKp4anlWzakBPQxX6c/hEv0m8kj/CD7T/UizKmdDim+u6oDJsI17YZv63AjlzIT2SnbTmRbCGgub39v/H4EbwAz35wDH1hYNBBDisSOxU43FVk1DX9HGznFO6wD1g+4vNwhpiDsbq0bcCybQT11TYL2w5tHsFYENAwE4oznCyHEHQVcw8v09+5B58f43BnBs7pyhGX3h9skDboAu9ICLYX8no6WFKUVnT5xOqf00Nbus7NqyJoIBL1WO4CS1M++auz5gcAjuDuO53AetNbYihe4KOEcgRZ9oeXrM040R9JzHLXJ2QwgQ4i0AF2iMBJzDwGZmZjVrB66k0OSsGvtm1TG6pKFo1l7X9LK00WjriQtMBCWMGaHd1tqsucy2W0mYFyyiAAiEH3sQsMJ88vyYqolx833m4I/7ge5yzwkzA1gRGzaVWVVBrEY/jz3UV+HXimdssuxrmPARCEXFxWrv7NZctFVHiUeexYP7bcWL/+XSVuEFZJWN2Zrh1mNvQydYoxZWDjUV7lSlCV/ATX1lmXon+vU4ZgIzVmKg6pH+UnYzB1AuwQ2ghTYwXB+AQzo7YAXLDcAGkML38m6s/L/JqMINxQHIwSRO3BhKSV2tKRiFBerv7XGXJ3FH8Cz4FFYm5pHYKtaabLxoel11na365N0D/a77rv48XKi6yU4FQiE1t4+ofzxhyuGKWzrX13NWGl9/W3fmbmtrR5s7Z1rbPrU5MRBpvJRGmG0jWYWHm7RpdKTULaOjnMs9HWy3e91wawG8EHpm7bg/5jVyCXKgcdYPUEZzw8HxuDoNMD579ljFRYVqr3mkcMctzQ0Z8A7e0lqKkv/bXgeHeSAzB9ojpi4WCWplZkQrSwktrWybsmp7ZHFXKVpiGHCKRCbUONihgr4y3Rt6qzsDb/Qq0OANRLHuEvOBFau6psZAS64qO8UYX70pU3NDteIDxVoN3NJKotkAR0Y9vf25e2wsM34wrwtq27CfCQ+AL7vSd0Uw2KC+Sjg8oYqy10YLuRYFUDE0hmCGLwFwXA7Y/e8cfLeXWQ/AAtl4BHyjJF1+Yte0yXwfuAzB2j0g1M92vWYUewvFHH7kZ/QSHSYnqAZ/7R7fD1PgzjbCWjDUVRoa1e9NBvzO1rkB0LqX44UXAClCRzwT7dBpMR9rw70SD5lXQvIDkRFbvFDXYFrz4089W2o1VqH17LIDYfgM5Q3gF7gFKZy3vWxgccfAyBHWLoL/jbZoqroS0ehAi4bHolrdOMwp1AwPIwBg2n1duijfD7fE2z1jUfEY16uAye6PGm6TcXX0jio6lfW6O6OxNU3EjN8bz5peWDHsMatAbEWB1K7xr5zFiFYns7NzOtygPcm+y4TjHfsA2fHPwU1uwNMW1kxrCJ25OZuGbGjdaMwUj2obP9WL4XH9LVqsv8UL9WK0Ry2ju/4dhAwbKmbX9M1v5+gI7Ktz4kBtITuXfafdGALaNmAG3yQBUFht2KBXB4QCMSKQLvmsDzR5YnfYyO7bvBxoMUuTzdqP3NYFTMCY6up8zDb9hUf+g9whQDY9BH7VV/p+OJixL4A40f7xmZ7umtxd1vZKQgfZyct0wA8XLD/QTDAX4sulvPqrV2/U2dWrQDCsqblVY96nGkks69V4j2cR/DFSon+LPdBvo4V6ZCCna3ZU48uLCsztOxNFq13Z2NfyYlLLCzHtL/freNtQ99KJf3Z6aJPDvX7Mp/v/YOB28EBYA7S4FzmwtsxlL0ywnbr5GmCTnN9zgt2whTknAwON7FJrIBMoawBu1iTf9PK50wAgGZBD9hNWvCvk4KCC72AVgDY+GK5hTer89MjnC5oDeAOOoANcIftwp724LkyLWts+VsDew5pzsm3SbDek1eVpVVZVu2aP2+C6ppQfbHzcAJ3G86aXD02z7tJ+7I5O6co7cUfpiSYHLMsrq17jAgaFBp+PuyD4FQFNBg0MFqGMq8ePx4/1+k2p6pu61NUzpL7+XDDu05elLpz5LRodJnVcNG1tLVqyCeN+YOIIQfYA+wa6Yh+gjPQYb2L/LRvj5z0EJfuCZ2EdCChmXllHlJUd0/5qE93uloJ2e2cCDlCxQo6aACRrsqq6TtHxLu1OPjaBTNDrbY83wh0LSOqy/c/cc8280sI+hmYWDMwuz06ovfaJnppgK3zzWF/2P9Fv4kX6+VSRfmXX/cvrG/rcwMkXV8ANrzw3IIVg4Nu37+gLe4+io1hwADP5Ix+vQ3A/sTZYVYmxQFMnwBhLCrWoKCqWnp5zIAhPIzCblh5tdnTZGneaLIDHMafrG1vqGenT14Mv9KuU3ed0sT4ff66y1noNjU/ZGpx4sDpzyQEN52mVV8AT+wF67LXrYIVsGN7zxqLr4SJbRAM2BpK3IgZsQq0Gptbegyz2F79nLplf5pEDyzb7Bv0BpXHI5rwjfKZ6Q2QF9nz3HxQY+KtUfXmRmsu+1mD915oNNWl7c80r4UKL0FV3D4HaFQYa6wwYNXmBxfbuEe++P2PAp62xRqVlb1XRUKOy5mpvblndVKM35W/99x6bFww6eATYvH79Si9fPld5RZXetfarrmVALc3vNDv2RCdGL9sGYlfmghqxPfHUlAp6IaVNTd9Zn9XplgnNfJ83DyUwoub1MliXRpqzM9PekmE2Oa6zk8McT7J5YL5QjgDWrJvLj2syBzDH/kNJYD+hqNoFjPDtByi5XnPN/vYGkUYAp9u+lsgvlIXcmtq98F3kxw9Zbewcp7szWp6bVHLuUD2JaX0VeePB+vcjlUZvthk5l1uJ7JnhY6Z0Hx4du1sTGmVu4R3va/FcGbixB8NrilLnZvJbbUQKlE4EXemazuxrLBD1dQEgxeMJ7e/aze/CK0M63DVwEZnU4GCfBvo71NXZbt/NBbz7YK5plfQevFwZABtPFrLPLita8xguv/mdgcGTrSlNxYc0Hk4YDa0bDWW8Q0IivaTM1LBWJqs1N1FudN6umZjxteCIuseXjc5PtLNpPBkQlgdUZMdRh+5076eBGxYIvx1+8Ua7xyY7CGTEDQCRED/RPZNWQbpUT6demqbbq5HIugOhZvsumx8Qw99DsX2bmDnNTcUVNAnUEzlxSw4oms2MqwoLDGb8/GbPD5gAZr5t8hqJnzi2N5gs+x6Mkd9eulR97G5vKhNr0FH0li6MEdAwbm0xbprphQcfcz2Y/bDRChpk3kL0wSC4ONuVI1xDzBebYzrcnjfCPbV7oYv1+QeCNT9A/WQSQWw57blAb8uqFAzFvZ8Hmjo/XF7P6nWkWb8LGrOOF+hXiSL9Z/SpXkQalcxM6+gylZJAap5xKnOkicSmgoZg08sn2sqmdWb3tGjUixtkfw8EbeAAN9kHJsX/OwNNk+Nj4+D43Jn4aPpE41OnGkqcGCA+0cT0qZay+0ovbGoitW/PdGDzaUzIAA8FmY7XxnMWqMuJvTg7MWCBvzWpE9tQCFzogPWDTq6DUndR2rqyoa+CYB9sWNOwzk/2c/Rk0wTiZ+1d0NhvTg6MGACIe9MGoM79WggD1052AjraWTAtsNvBDbEoCEBGXvPmYONvG5cbmdzVu/41DQWnNNFfqcme24p03lZP/SN1tDWaBjzqBesIKuUg7oM0ZoJfcaUgqMkE8tpRf/+7H5Rr/8tf/mIgpkCxKHU/Ft2aQ/wGGR8IYcoLECvCPSLkm5uaXPsiABDhB71jCWV+0OJRGAh+ZE6xhOUZP24itNopQGVqUanUtKIz+w5Y4W2ntuH6pgLudviNMUy0zONLrYQYEmJucDPU1VQqMfBYR8k7nqmzFn3tVlQAJq0xAAT5tYJsUTYQOFx7e3NVEz0Nevq6WJ+0Fek3k0XeGfq38WJ9G7S9Vf5EX331tYGUzw3kXM7XJ594Sfu//vWv+ttf/+Z1uD6x9/9+WX8LQPN+bu27tI3Jp2ETwJt3QQA4y0rfehB5W9eIAulDvy/S+98fbsWWuo0nMm+ZlXUHp0ODQ6oNdZjC98zv99emXD0eq9H8Cs1Zc98FJOXBep6OAdpY07Buck6CvxtHj9Q7MK7F8RIHNRcm9AkEXppsM+C/7mCGucLCQ60nXCKAT/YCtAsgA8hjGcMVy3UBZF3BTZVWNuru3Tt6VPhUtfXtGmp7oZHGb9Tw+gv1tNUa+DbhFo2ppaVZ/YOjGh0PmSDNBWs3Nbd4+4ueziYHfpHJKVVWVBjPe606AyjvOhr1zui8sbVRdfUGhjpyzVEBkPng6tr6d6qoqlVFbYt6gyvqtIdoaO5QaLDWtusjnSRuaSVapd6uFqOlp3a/7xSenHHXFzVYjGJywo3YH2I5sGpQPgJBe3Zs+ONYx1spt4oQcMr8MhdYVzigcYApijiA/+rAusQ+QrFAkckVeTQCBVxwjXzGE5Z9T4JZzQFTW1PnGQzcTQAbquwDdD42zu2+sinF04vGCy+MPrZVGm91peEPYaO99JDxGWNUuL1IuAEs2bUphwC4YZ8BzrFU5jNYrw5oKzZ3pOHBAVGVmuD+5ESL4nM7Jks2NTgScVrP1VQiZtYUFEIctieM381paGTczm/72PgKJSU+GHg2sFp5k+VLwOPD5onQAuelhqwdCNqtHxJkfuR8lDm7WB/W4caktrY2tGHPTazjwlRYk6ONWh5/qO3wt3bc0E7klnbtvrMTdxUfb9ZCZk2npJnTMw4jBIPreBLK7k+33KAhg3CxsKBlGajyRptoWGSCpHeX9WaxVW8W6jS3GdLC0o6G4heuCfIbTKNkySyvHdl9GCHsprS3PKzlxZRnTJybBGfjcQ3M1GzG6wMGSPrtzpahmGy7TWjYzXRo3l7wzu4JvyToG5/qkTHe5akxYwIPdGJoddkQ8Hp2xRnzUPJcqaVTE6ynrqFyDpgqGz+vPfoAJKzTRM02jRHngWnvM7OLXnuHjZGPBbo6MLlCIGgmaI4U/CqvatRwcM6j6fNjfWtTNZOd+lOkWP9uzO9XiRJ9NVGttuSIMuvLHwENZzremfE2/jN23zwrm/tiY1i7hmCjc/a8xojO8Xse20N+FHb9zw3Mn1geeN7r49Qk52RyznsV9Y3E1NEfVosh4pbeiLqHQhoOz2swumvrfa4JY+Ks7dHxgTKzQS3OTOiYAlD5AePylFMjDNs84ELcFghG1g4L3PsMPhusP8wdAckU4lI5PtrTwUZS+0u9DpS2d08dLE4aTW7uUHwux3Tc7AtzNC3k8GAv11cIQc7HxkxONoLaWomqo7PDs2lwNaLxwBhgMpjZYYIEIjY3t+lNhTH/xn519w6pv7ddY4N2mEZPLRcAEpoSMR2YvEn5hWawOvznf/6nC+FPP7HjUxPGn37ifWbyVXfpQ0N8QtSuh9sKbQ3GCzMG4HAfHPlCfARiYnre2j3yYOeo8QSY/PUB7RM7wvy5tm9rgxAOpvdU19SjispqddoGXd3KEf7F6bnCCwl9Enmhf48+1Mt4szYvKx8D+gBsCLJHBQWqeF2gUPdD4z23bIoL3CIztXzq7sGr+4j4OwQ+18dae3J4qnBkXLc7n+q3kSL9aqpYvzaAcz9cpcDspKI27xWlr3Xzxte6cfOGAzoE5/vjmf39+KZePrmtl8+feBwSgoCmv9S+QXDxHpYJAqHzwAYXButcaPf+qrReLcOrDjZwp2IhwS0HKMHNB98aNTBI766BoWGNjg5rc31T00uzuhfIFayjCi/zNDQT1N7esYNqtHzoFN61Y2SOcsY5oWvAJVa/xrFT2z9RzY4916kJeioPb1HewoAN7QHybAIBRlmAPI9m/tgb0G7e7Yo1Ab5NujJxWu+6YwaSi20ubntB0cH+PsWHSjU7cFvBlq/0rrpUY5ElxVMLBmhMaQ3EFTO0HwxGnM6pXdXf363VpZhp+ysKx9N6XVGl15VvVdfaoPqGejU1NqnhXYODhI6Odp9rrIu84jKMTCbVPxxUVX2nhqNZUwRS3sw1EQsrO1ml47gJtchdDTQV6e2bF95HaWM5pLPtuG1Jm0BG3uXM3iWTCisCQhUXN4rwvgleCr2d7bqyCJ1jwWJuWAMADvOGgnN14A7OZ9hhVc0F69oJsNxcTecmWJgMot1pA5m5Kr67h6bsoBBx3d2Y7ZV9+70pw9/TuOx8h3PKzkeVmt/1fXlmNzg2H9En0Rf6P9H7KonVG480RoR7i2cDNFwOlAjoHFcs95qvmXZ1cMUZUx57RtJGR890PPmVJzFkFqY0NbeiQDDqPIgaVNH4nGcjkeW2kjG+FqNpaLMpSQ+9SveM8Trc5exvrNYXPDv8+co9+fAM6DF7dtsw+QDq0x3bF4tKmvCcn58z0Gnrgqy6rGB8asS8ubGspViLV9omLnE/ds/o/aE2jb/sT97RafJrHaae6DAb0fFmSkdrYZ0af/dpBUjiltqJ/nTLDS4ANDo2B5OPMIFA8mXmp3fWPKPn8UKz4vsLtpkubHIMzJjQAqiwcdlUEJYPEJ73iyIAacJjSOaXdzUSP1DSFnjPUCqA59SI6dAuBICC4QVSB9peNSpc79LZ+qCypo3S8G8keWYEemKIOXfQb2XNtO751ISBm/s6jN3QXLDaLUaTiVn1jyY1ERhVJDxmaHlJB4ZuYABorx9o/NwnmwMgZQuVXZk3BnaglS0TmCc5E1t+QLT46DEPklaIZg24odjXrHGd6cVTLa6eaN8Y25ox0HfxPv1n+IkzvV8kC/VZ8JXqAhGtrNpuu3ri/IAIDLic7kzZvZ7nLFtsLtNYztZHjVjSWppL6mTHOFveVPs/ONjYuNkQpBxT01POrBYXF+zvPf8sH6nPPLS3d6rXhPzw8KCqKivU1NanxrYB09Kq1dqfMoBJxtSJJucODawcG2NIa6S3XqFwyLNu2DgUb3IG4ZaznLaSHwhET702upylcOMB/Un2HSwv2t9Y8vb2z5VZtDUb69FoT7nCw83aWF/137lgmjlQMDqrVHpGC4tL2lyO6/yyjxhxOUvrttl2csGFtDiYS45qoKdRz188M0F6y+NZEN64PhCUtDogdgNLANaBWzdv2vMPOXBZW9/Slm0eukePjwdMAI6ZtrLtQhSBSkwD2jBCFzfLV1/f1Nc37unmnQLdvv9Y9wpeqeDxWz19blraszd69rpKdY3dubowY+Oehg/jpxge839q97y7u+cAFLBVW1ujAfs8PZ3xehwE4OGBg9Y/pOMcwGCfAyLZtxtbOxo0oV1R3agGU3NX1i+RkX13cW1Z96l3E32gm5EypVdsX19uIJ4N6yWp5Fg/KMTX8+6BMqN3NRtuVmhqx/ec0/LlWLvc66752vtoonWxbv0p/Fj/PlWkXycKdWfiuYIzuBmIVTlVMtxj4OWhafaPNToW8EwbCo75kZnRyvyIVmbHvKgjMSNkPpHmi4UFbRVrDf8mqJd9jOWN0gXPnz1RcclzVbZE1BHGWmssy+4LaxekzmPiBsXSMhTd0rvWUQ0Nj9q6bhqgPrRzxPS4pU5/Gn2qX6LATBaoJFxvdGU/uJwj+A5WF0Anr4ASrGsohk3jZ2oboEjfGx1N3rYL3TSt+44Wo3XaMEXt6rzxT/gxQAtgBChlbxAojwUHhTRjc41ARzEaje/oeWmLt8qAdvv6B5RdiGg9UanZ/jtKdH6lhsqnauxJq2983lszdHYPaWA4pP4BA+tGU1gKhqDvTMZ44qqagl16Wv1apR21Ku97p8o62+strS50sSa2tbU60CapAiDfZcfGxrZbfQgqHptc1kQkroHBfhe2q97R/KkBnBtaHb+pSN8rTSVD2lmL6dyFpk0eWimWFIqqIkRBe1780xAoMZGAgUshi8X2ypT5YP0IaMfqdbVkA4N9i0UPBQHLKG4um8Hc9Th/nh+ZcD4zvptZSBvYxeVtfGcla/JnTNuLQ9rfmtdSxkBiPOHp/fApZBuu3oPtJa1O9Sgw3KOJySWlpha9engkGdXjcJ1+N1msryJvFcmkdY5rZ4eCp2vGj3IVwTkftEzgPJbf72KDvhs886qx0d7QpgIDjS4Pd42OpicHFYguamxi0uMHQ+FJDU3MOZ1HZ8/VY4i9ua3T+FK3u8afPntqSkCLA114FYVYj/aNkeIaIkg4PyiYmw/wNuX07OxYx7tzOlju18Zsl8/DRGJDq5uHbo0/Nl5FHaasgSmyKXeMl5wlvtFWtFiZeKtWbK+vzAY0G2lXZuKpjqaeGzE36WCmQatxOwwYbhkP3dvd0tFGSqcb1+vc/MgAzABSsHDowjjf+b62TXCwkcaMKOZMW3u3OqDC+XqN0yjrA/PUDwwIgwjrnbDOjQDn5g05mhq3sRLR7oYJm9UjzS4fKL1wYJv0wutyUA9lamHDmC2ZWtNeSbE/eqRoakWzMylNT5HZMaXo1Kb3XImNd2svctPQ3i2th4q8p8ayMcbF8SfKTty346EWQpU2cUEtLK0pOH0smjR+bwAWDBXSFyYyeypTgD8YENlKZlmtTS0qMU3ocfFTvatrUCgQ1KptkJV1u89kQuUGqOpig3obbdHfw88c1HD8V+iJWhMDmlncdZMpG+6DXZg3/ZFKmDfB5YdpBBe2cY834zrcWTU89j8PbGD4NOlDUBFMiEbe1NyksvIyZ3KDQ7ZJJgIupGkTgaCl/w2NBgE3lRVv1TswotbuUVXUNnufo9j8uQKm9kZiSR0bHazNdKq9sdz7DWGFSF5G/x/vG0dG+9mfsfvIuQE5YNCY3skkGQhmNDIe0/jYqHecnl4+VtjWaXphR8FQzDTSboUmxjwgd9c2EaAb5k9qZXtfzLt+D/bUKxVqNnCYM69i8kXYJZKk65JaPeNWGjLe0DwBL7g1sLD8/e+5w7v9/v0Tb0lCN9+vv/7GBOeQd3inBABAMBaNGMNv8bTkkZFhn0985swpcwk4ae3oVnPHqAGJiOq70mobnNNwOKPhyKr6Q1mj+6z6w6tqG8kYc6JEf1Jjdl9owwDqtrYOb22BK4q5xKoEEON+3mCl6BnXyOSWB3kTiM48Ykm4KiyvjovzMwcZ8ek19Qa33eKJW4tBX6m3ky3699gj/c1oeswYDdkz+cH1ARQ8F0UQH5cUabzlrqaGX2o8MqPs7ncXPTIwO5fZM0F/5sBqa3dH7akhT4n9Tfqxfpt+os9t7/ZM1Gp3ZUSnpj2fHs1qOd2t6rJcPFLvUMh7gzG4NgBr25Sv05NcSwPSZRHKMGcEFgGZaOXQbl6rRmBUV1e51eZtVaeaRrbc2gXouz74xczStl5XtunZ81y6N8KLOJXqBgP2rTE9HG7Sf8SLvSovCk331Oj7wE/imfLuubwrkHjGpsC5mgfmFR2q9MajXqQvektL4XJTsuZMOOY1RRt2E/wJkMFqg4sFRRTgCGhCWFF/CQs8j7htDKyjb0J3HxS527K6ps4UvYgyiRathR9pfvCWIq1fq6HqsfpGExqPrxtNDhowqVNd/TsDK41uicHd2WbgZaB/UA2xXt0ae6PHTW/V0Neqpv521dbXqt7AQXt7h1sRCQrGxZXNrvpeYg02NrY0Pzdr4KZT40bL4XBA/T0tHle4t7ehpfSgNsIF3pLkIP5Ac6F60Rtt1c5xhsX11JAb2roH616ZEwafmaJyvD1jSs6UC/6rAbfQGGCy21gr/ACFnYGc41hdXXtfHgAwhlUEC0zODfMdiLedo/XNHZM765oz5XTJgA0p/BREnBjrs2cOe5o77iPmAcv+wcGedjZXNBkaVHergcHyCgMStu9tPgGAnbZf6gdbdSP6Vv8ZfWZyY9TA+Zx2VqOamYppIhjyOYRH8n32NxYm6Ptjg0QJMu56BkwmBQsNLH+jeQPaY8GURgOTPjdYbkaDCW96GZ49sbVPajxon9l+6OrqcJc3vIo2KcwHJQqO9kxgbQNuTJYzmB/An63J+eGG9o0/rM8HvL/ZcvCJlsOvbA2rlZxo1Xy8RyvTw3YMGYjp0Er4rYN37m3F7nEu0e8K4P7hmfHsMwWS2562ng51aS/5SieJu9qN3dN69KlWJ2uUSXVqZapPa7P9Px3cMNCSKJHvC2tIGO0wX59i25hI90ZIj+bq1bEW0C7NKNlxIGkK62C68sP+DVC4Cn48G2ndI/Ljs7uKpRcNrCxrYPLENrsxI2OkmAuXNy+86eGgAXbMfvgQx5KHBm4OFbHdm5kLa2MxpP21SWWW1xSeNmBkBLEWLPB6IkeTVID9RgeRr3UU+9pdVTSYO7LPNqNFmrUJDwaGNLOQ8UDJ/YNcB+urAwsUTIKW7WcnZ7awB9pc29BUIuUCq/BJse4/LdSb+gaNRieVWppR30xAz6ON+jz0Sn8MPdbvw8X6baxIv0wV6RfG7P5iGml9vFtb25uGxnOMCKuCKwn5wbxTd+i66S8/0GAc9OQ32//wsNPC/DHbo+WycQE0/NvBjglpLC64SA5NYyUgE4RPGf26ulq1GBDiOzU2L/WtA4otHGtqcU9tnf12zoCRRVqxsWr1drV6MCYCqbPTEL4J7ZM9487EER2vuaVhdftU63YQlIxvezazr87+sFo7Bz1LaGFx2TbngcLJFc3NThsYXtfSGkUPv2N8MC5cTslF2zDxrGZNgC6nmpVdimnHpDyCgqyljGlbmN+HDHiwoTPLGQ/+pVItwIYmjJ9+9oU+/fzLXFDrF1/q66++1M1vv9Ddm5+p4O7nqisr1GB7qYY7Xquv+ana371Wf1+3u41I34QZ4ZoieDHvYjo4PNLewblbL3DbYBmAOZFJiAWVthAhe50yskDxgMeSeYOG/OhRgV6X1am+uU/tnTShpEN/vb75+muP1/n0k09MW7+nl+XN6hpFSzt2twjxNpijUXx/aFC+ioBjBLALSnvv4PBAjcaEfhMt1B8IKjYNi71xdTg4Xl/3GI3CohJ1193T4tgjhSf6lZpZcgsLqc9zszPGvKKanNrQ8uqG+kzz/dKY4W8Txfoy9kYPhspU2lmlYROcyVCb0uEme23UZLDL9l+DaI/w2ABGd/+wZ2BMGP0R04RVAmsZdWRw2wFq+DcMGppm7vIDkzv0W1xcoNKycrUOznpFZ+KUPra7KC/RaWDpmxs39e233+hdfb0GbV+0dPSpuX9Ww5Onagkl9HnwtX6ZLBCVeUuidSYEl4xpX7gy5a5C4yvMKzEzBBC3DC0rOPhONFJVGv51S5nQa63MmyJzbX4BmsTxkCkIf8QKQRwV1k1iIwkWx9WYszidKxpP6+XrMt2+fcstj+OmhEVD44r2PtVU37ea6b+h4fqv1FDz2q0qk8lZ1Te2uRVmfHzMLV/U6amqrFJ3Z7cL4W8ib/Rl4IVet1SawtCl3sF+o7sGvXnz1r8/ZOsQMGGxuZtTHEg97uzscDfF/FRQ1XV27vCMwqEx9XU1aHm6TxeHcx5ztRRvd23+IvmN1k0pHR8ZUHTWeLQ9j5e/wDrjMTDfJ17oeXZu0UBDmykPA+/d6FjM4LXEhNKfL2+14fvE9QE4ceNGTRnBckPsJN3IT4/semTK4goziiAEglid+PyR0rMZAy0GcOamPcOuorzSAFyfRsfGVGsgD1d2VVW1KxsH2ws6WI9oJhlQd0+vff5O7QZoAD+48frsvY7xPt2YLNVvo8UqGOlV/+iMhrCYdbZ5vB90yvdJHADcoNwAdj424GlkBneMLCs2XO7d4gnWxhodDOcCihcX5jQyOqHx2KrmV3a1spRyBWl1bcv436Ctf6MrA/Ao9gnW+nNKdwAukVHIIAM2F1vE6mS0vmpyOWGAY6JYmxM3vMbOrh/f+sHfO+F72g3f1V74ppdsoe3H4sQzBcaGNLu0k/MQ2ZQTXB+YlSJzF4qkspoOt2kzUqA92xc79tvN4C0DwXfsvQfaDBX+BHCD0MTPR+wJ/kv8mgQBbYx66XiY0Jqp0GeG1oJbMRXP1al8qV2ZXbsTTGge5GUP7oehO0xVbtKzBeCcV6wQEAm+YLSWAJ2b7RQwcixGYAw2MMIMnzcaCdYT3GXjVIhMH7kWnpjfVXrpwDTRU0PlF9oxwLBMxHWkVNnoK2UnK7USq/YjE61XxpDiduSeDie/1kHsW80GHqk5WKOKZLdqE6bZLU/rxHbBuTGT/f1DJeZ2NRhb1+TckgGwuHqHB0xYN+pZ7WvdqCvRJ+1F+vtgib4aK9XDSL3uxCr118gz76Xyb8lH+rfUQ3t9qJ/bv3+RKDCwU+w1bbKbtpPs+RFS+OABUO+1RDYs0egbYzYR//NWmZ86AHoAHKw3aB6YbLHQEG8CoaMlY8GaX5hXQ2ODbZJRt3jgDqHCKtpLTW29uoZSWtq60KSB2MaWTmMEszraSmqgo8IETcgzAPKug9WMPTebZSPgBRhnF1fUPRzXcChjtHDmLfuH4xQCNM162kCRqWInh2iCi5qC0eytmfA/d6GcG/SWOdfp8a6Bq33Tcs+UntvSKa68s1XtHhiYtj3qTNPWgrgtapNsry1qbX5cycig17cpKCzQN9/e0AMDEkWFD/Si+BtVvfxGjWXfqL3ya3XV3FZnfYm63j3WaGuRoj0livc/VnzwjaZj1DvZ9PnMWwp+bLCxyU7yGCvbA7jbSDkm7gPXEYOzEKTX1NyuJ4+fePXaociCOroHDPC80+tXr91qk7c2AXC+/PIrFZY818DQRC7A2wAUAhYh+QGwvjYQmGi5UWMyO/vnOjZNuHtqTH8wBvzbSKHXnzmmmN+1gdUE4eKB2PX3tR55qOBAlQsdtFWY5ghB1TXv1NEzqP7BAZW117jQ/NPUc93veeOWwhZ7noZ37wwwt5gyMqr+3k51d3VqZDxsArLFKyM/fJTrb4dLwQvjmXDBNYb7EM0TLZX3uSZAOj9YE2KTXr58oWdPH6tvyMDQ5LEHEV+Px2AgKBEw9+7dtbn9xK14X3/zrT1DvZLpOREoz1wNx3ZUMtxpc1SiXxnA+WvkicrDPYrM7DggAdwQBN9tvK9x7EytI1kvurZjgJEYmxPcMsGnWp6NuMv2+mBN4I1Y0kmQAMhgiYNePKbH/s7TCkU1Gx1kFqmiotz7VFE0b6i/S4H2Qk12fatQ27dqfPOFuptemYCbMfCZcUWG/cm+x4UHuKmrqdPoyJjKI236e+ql7o2UqqapztbP1qSvx607paVv7bXJ5juoYHzZePeZ1jb31NM3rK7uLu2uhpSdGbS/RzSRXNdYMGZz2u2lE7DY0lh3fXXB+HW1AzxqJU2NVWgsuqDFjQsD18c62zSw8QPF8XDfcN+vXr70OLj55R2XG8wXrj+SXdhL+Uxbt6SZvGbdUII21nPWGwAE57kKbvK1mlAMUKiwqpzvxrQ4n3KAkrdsoyCheNAnq77+ndHtmDaXw57pujCXugSL1Uav7/zz2ppatbcamBzv1TcJAzfxYt0dblZV44Da27qVNBqFhuG90B8xZLilsDDhZv1+vGZu8NydoUNTrvpNFN83uXfT67+NT0Q1NhHTsilYk5MJ9Roanppb9kDf08N1d/OSvDBi8q6/v8/lwPtBMDUB08Qh7cR0vjGu3fUpL7aYiVaafL3rGVqHtnZ70fuiKvuGKUHE3e3ZZwfR237QemYj/EgrJqOTiZgm0gce/4cFEsBO/B8xePtHF142ZMqefbS3Tt3vHqmr/qH6mx4p2Hlfkz33lOi++yPgBiIhnZgbRmsmOAv/JVUgsb4YWj7KBrS/PKpzgrhMAM2tDal0tkrFM6UKLnfYV+yBATX4RvFPkt4LuvZz2vv0CyLy+4iJyiFgUhfZ5GispKuy8dEqMZs7oravot0QF8NAm+X7/I4KhWR1BWfR6E2gGTNFeBzazt/cWNF6dtHTGrc3N3LH9pab+WZtY64ES7QTuqvI2F19PfFIv4oV6rfhQhWFajSeDNs5J9WWGtbT8Q49GH+nu8FyfTP8Sp92l+hvnQX600CBfmeL9utUiX45VeT+9X838PJviYf6PwZm/t3AzG8ni/Rfkaf6LPzStNHXHqfQEO9VZs2kyhUZhxbAcxPo5oOAWuYRUPgRzeR/a+TdG8QUYZ7FysCmZONe3UykTNab8Bka6lNnR4ttWpouDhtzNE22tUOjk1uefTM0HnGNGi1gdWlK3W31mptBMzIGNzps2nmr9laM7naCOtikh0pEPbaRe/tN8zZgtLplQMpIlIKAlCQIGxCeXz3SWibtrfPTS9RhyE0smm5meVVrK3Nay65pbXlWqellj/nJ0vbBQCNfJfuK+iouCCiUSJXNI+Ncu8ZoDdjPJoad0RUUFOrJ0+cmVNsU6XutzOgdj+bfjt40Wnpommaz15zoH59xt1s2M2UAyUDgdlZXm879s+EWGVt+MgoBHjBdXtHM8y4GBtabxNy+yqpa9bjkiXoGxm0PHCgUTZuG1+VWtOcv3+r+IwPe33xzCXDIGvrE68eMjgx5E0iC5GEink31IwBnbetY/RMZN2mvZlY0MT+pz2Kv9MvII5Ul2rS1830kAP2w3oCbnvp7NlcPFeh6Y0C4yd0cVFGGnt6YMHzVWKGKllq9rinT3YkKfRJ9qYKGl3r74pWBG7KacgJ5bWNL8WRaHR2dpm3OKZRcMYDX5tk/N27e9JLyZPmQvopFJd/NHoCDEEDzvDrcutTUqEcF9hxVzRqIbKjL2BsxMFjNrg4APXuBQE5Ao2dgffGlW0SSKSrF5lyo8LHkwoW6QnO6OVHpMUP/nnikvwVeqCkcVGrh2N1RHcYKyYpqH0gqNlqvveQL0/bumzC/oTXTRJdSQ75XPjYANwAYlEHidqaXsQhdeKwNNIMymDdcptK5AFQAHPsZIdlnAph+Pi3VD9RZ9a1aDKSP1H+ludFirS1GPN5swZQWvo8LD3CDC3jQ5rGlp0Mv7H6/TpWpeKRKre2tGjDh2W9z09zcqhoT2BTlA0yOBScVmdpSanbN1mBE4Whc+9tLOjlY0+bWrtGfKSzhBQVCUePZdtOk9hrAoX5JJj1o4qJA56lvTXzcN17dqWA6lyWaNSX0jMJ+WHGuDWLPaNxLV/ny8hp1DE27UkM2GgCHI5+xC80jh4hdYj7hwcgJXKqAm4kJAzeU29iN6mJ/3pQpU9Ls964QHdqP92dMuI9oaQa3fK4/FbTGAdCDzgE5g30dds9pAwlZm5cJVRnwpq3G6ze5thxcq9rATrsB96Jwjf6YeqI7A09VWf1W8UjMeNmyWyDhMSiCxMMQq4dLGv573ePAgBYBN5QWaB2Y1fToa50kvtFK6IWGRqPq6I+5JXke681YyF3dB1sLOtzb0GQ8pritPQ06sQQDqt4rZqdGZMintV6db4W0nTXlNdmtbLhYB5PfGKi5oWWTr9HhGiXDfVo20EOLkJWZoJbTWMy7vUxGJmWycGZCa6sZo4NTp2Osj2RP4yFKL514mMD83IwmY1GPL3zztkyFxouxVhcUFhnvK/S4vhfPin4A3OAyIgUaK42b+9LGmYzQ3MpyRbgS6Llvu5L02r2k9nbT6lwdUIEBnLqlNmVp44D/DSHhgVd2cG7cUEyIB+qG7BpGlAakTo2q0B55KNccbe6IPQEZ4w5iLkHSEB3fI6CXYOPY3Lkvmq+eXW/JUGYgsW1gxq5P0LIJKBYC4XW5HO8H19nb3VF2PmgbucwW+KH+bKDm52kDKMaE/hQo1lcjL/RZ8IX+HHms3xro+ZUxJpjTz3k1LQz30i+nivWLqUL9OmmgKJZLV/113P5tr38ybe1zAzTPY43qSo+aIIgpumiIPbukfYozXQrg/IAJoaV7sCdv0IQMcOmVN68/wf/OgJGj5WJGpgkmmwffNcydAlfui7Z748A/O52e1HzKmFtDqWt83pF6ZsY7vyYzxsAmd9TY0q0B0wLW1rIiJbrVNL5Z2xTL0z1qba51K8kpQYInG9o17ZoO0rhwKCp2agCBqcDUSkfu9NKxEtOrmpxasdd1d0kipJlHZnHfNmh/b5c6Wmo0EU4qlN71pnBLpvnlmT7mT0BleOZQ+zs2194c1QA64B5X7PGKDg+I4Qm50Cx981ypkTIdGojVzB27iVvaMk2bzbq7tW4CxQSaCcbovGmXx7ll/u+snj+jYSyyXWDCuC1gyGjl+QFDnl8+UEUthfMeq7FjTPH5QyXSc84Ecb30DyCMAgY8G3T/3j1Phf7kk1wq9D0T0F5DZXPXXaLMHfvuY+R2eHjgbh26pMNcBnr6NTmT1MPJGv088kAF0RrTtmwTX/stQdn9fYN6UlSijur7mgs80kDnWzW2tepda5PKqytUNdisl03lKu2oUXlHvZ53Vev+6Bu96H2liqqXemNMv7mx0d1sWHsSBmxGRsbUaACpbyKtGZNKMF+sBc+elhjje2DHI2N+D51OCeLmFW33qsWGcWgIcWx8Qk+fPDHgalp+b9KY6pnXswEgsA75kc8Eu3fvvrsmyWL79LPPHUCmpuYM7H/38PAYXEPB1LGqTGP/W4TU8ALjDwW6FzBAEVhQa+BMjcOb6rU1mh59aULhls6SNz3WJhsq1mKS+936QfoBjBMeAF0QT4ZVjThF3IysJ7QDP8HqQzBwcVGRg7i8Bs5cxCfj6m2vVKD5tmb7bmo/fFNHiWJtL44ZQDjyzuGAP6w4pJ9nsrvqTIZ038AnLsP/MjB2e+C1uvp6tDAzZ9p3Qp09QxqeMF6XMYXCfps1njc7v6RYKqPZ6VkDDjvvFRAG9xudPdbyWi7g1mXFbsqF5sZsvzKBx549dRC7oYXAc88cTRmQm7OHPlwdc3BxXQHEvTwzPe1KFpaTzt5xza8cebwNe4h9v2h7NWpyZG2LfnknzjeYT0A+oKu3t8cB4bDR2tGeTbCBm/M9LHP2O/ve++KxKKIm19az8542Td0klD94IFZEFCMsXj2dzdraWHX3c4qK1bYW5RUG6Ctzrj6sjM2NzeoZ7tfDcLV+nyjRre5CVZQ/04wDkAWP2cOKDr8FtJPIgGUSa/rHwA2GAGQr8VhdoR3Fxlt1aHO5FbmribFBBzckgbSbojDQb3x4dlTHeytaWVnzysGJtPFeA9crqyum2H4Xn+bzDT44WNDuxoIyyT63wBA3sxu7r5VYpeKxkLon1t3Dsr2fC6TGonZ0dOxhDBzIEwwS0DKA1S2aJuvheRHjyUOmxY4FghrColtW6oU5ATVU+n/8+Km358DlXVBYoocFRT8AbkC/+bS6U1u1Kxkq3xt85hHrx/awZ5o6WNLrpXYVLzRqfHtKR5cptj84OD9pZFsTprHvunkPc+CRARe3HhGfY1q1B8nad6l/Mru0q0Dq0IhjxTOHUrPrWlwjU8e+f7SgneUxTSQ3HWWe09F728ATFievjWOq/pntIK77/jBhtrFsCLZOowP39dl4kX6VKtHv4iUGTgy0oGnhUko8dEDzi/gjBy4AGAcxduAT/Uvwue4bIZbH21VmxwsDM2XxNjWbxhGYm3TXExUzz43bXcApf4hT2Xj/EQTkXapt4xKz9P9gYHpHu2jvaHdkf7VoHX7aisoK32T5ok4Ek54fzGo13ar2lmrRRT4PfGD6xHoGYgte96fehBTxOzUmcCgMRmPE+ppXqqkuN4Q+bfOEf8jOab/Lu72uj4tTY5DbCR1nx7S/tWSM5sxdmQlj9NDSNgFtS8ZgOqt9UzR2hdQZ2NRwfEsLy9tekp1mmcd7WU3PrZtmO2eMckQbM11anR7S0e6yzo737dq2KW3dmIsnT5+pvuyRNibumuTImcrXTbteSPS6psd+x53krSHsHq4CkesD3s7ngCzn8z9AFwhJYgFwy8J4AUxXwceOcQXK+hcVPVZ106gJ5GMtLVOAK9eUEY2b2B53LZoWDePN13qh/gv1dUhhzhpaZB9ixbkq0Jl7hBvME4DgrptnT9VQV69IPKqSeL3+T4yMqVJNrRpHyt+bvVJqf21zXa2m5T98U6KShod6M1ai0u4ylTfU6G1NuYpa36ogVa+iljeqaKxVw0CDmkbfqm+kSLHBJ2qve643r1957ZXm+lJVl79RX6cJjHcVpuVWaHiwRVPRNnU1v1F7wyt1vytWxasH3iojn9VWX1fjwCcUDn9AS8z7bGZH5TW4awoNOHVcBjZTLiCnXOWfB1cl7gmCypm7z+z4wubx8dMXik6m3GJzdaD9Q4ch00ADqTU9mWjW72MlDnD+YApTYV+3WnvjCgy1ehDlSfxbk523vZrsbKhememAg/ura319uIDGimnXwCWFNROgs7BmIMeADq5MrHsLBv4qqhu8KCEB6Oyp/CATiMSKHeN5mr5lE3Jb5+mH2ptrM+3dCO/9MGXBWMDE4o4eRzv0BwNABEr/YaJQhS24boKihUE0ElUwklLWAINPCX2JduM6XAtrdiGr5MKRAWgyYnNnZaDMMudYTt5P42UNm72lAS0GX+vQAN9+7JaWA0XaWxwywWjA68iUlE1DoYQ+nBpPvzLoZ0dyAnEzWDiSycSHwv98XwfbphRNrWtpYVYXBpAA8HgMsMhs7RwagB72/ULiwY59Nwdu5rVsyhFZh8Tv5AftDOCLBAhjuSEmkbgYgn3ZN1hl2g3Qb29tOs+csu9ShoCgYOKT3tpBb6W21g61DfXoVqRMv0kU6cZgqcrrGjTYP+Rp1MToEffKXsZig1sKcIOF7CqPzo+8BThXrNQAXyqi7Vixjie/1VTArtc9ruevSh0w1NdVaW5qXBubW5pZ3FYgPG1y15RKmzbj4s7Lrw9qrGXSQwZsiuyc37iVbTHeYUBvydbV5sTmkqD5fNd053UfGdQJwlIKn8NKvbR27NbZ4dGAdw+HjxFbxJ6mjAOAkSQP5pkAdSpRM58/w8zJRHxwszQnRFvFhfQvjv2zI/WsBz1rqjTTpRlv8vjhZv/eMNR3tm7CZC1jWvORZuaWdbJju5PUX6/GyBHPgS0DQZhHw+ltba+mdWEaNZpEyqhwf8t29eG09ldGFJ3ZNeR3Yrjo0rXmMT9BAzsBbS8PanGux8BPtx09mprpswnrVGz4mXr6HurL4WL9Olmi3xjA+a0h5t/bZv9D9LH+Hnmhb4xxP4pWO3B5E2vRq2iLisdbVDLaqcrxoMYMbm5u73kK7qYRL6/Hhk4BNB8dADgsYCBfgBcpjJfFjnx43ZXLTfsRf/L/xiBjYGzcCGt25nubBrM+Wnx6Kv0e3LgrZzug6cluZwqbV4I184O0w7aufvUOT3iLe0ypEGdLS5tr4Wg79E35MYbu80GEvtGE0yuN9C7rJTDYJJTojiUXFAsNaGig0zScWo/LqG3sMa1yUBPjQ4pHx7S7EjLmOaTg+IDGDbzMpkImLHvVbZslPTVjzz6vqfSUVrNZ9fUPqpi4lpoH2jMme2zAJht6bNr14AfaNSZVAjlxmV6Tdx8MgA3fxfWKT/ljWUv8jesB0Ibgwi2FVnn1vIcHB8ZEc5abKgM3i+snyq7lGuuRZs465TIpAJnn7paB0VKdF+sN9XVK377ReDBi2vORZ1JhEcoP1hfGguYJU+G3aLON9Q1KmMB4mWjWz2OP9EX4lWKZKQOMx9qw+ZhamdPIbFjVk126PWoa/mixfhcq0h+Sz3R/qEyvKt7o5dtXetj9xl21T+reqLyq3LTFKmViRTpJ3tJe/L76W57pnQHfuYlShfvK1dtaoaXwG8WGXqutoUwz40+0O3lX48031FN7U4MNd1T24r4HceJGLCAOp+C2Xj4p8BLzV0EI2mJ/cFklz8pNUDzxYG8sOfj7o6YX4f7EOkyPG/ockZUFMHSLzSef6d6jpwbCEqJdAoybtQI7UbeGcwA0AKSR6XM1GIf/bKxMv0oW6hepIn0+/EJ9vc+1G7njboKt6AMlx+s9a2VhecvB1E8ZCFhAFG576IP05vjChWZX6RmW09yJeXn6skrPTBgGfI9teDD1pgkxCqgtzEy6RWQ9dNPu47Y2gje1MPHG3o+7oCNjbt209sTygjqnhlWVfKtb9gz/NflYxUMm/LvqNT87p2mjMzp5k+niJHRuE4yVHgv00ZI/E64yQPTVGC+WhBih1OK5AcorpTYuTnWwu6kMgcWR+zqO39bq+H2tJRt05mENNghs5fxXqpszADK4bwA30C4W5Pfyjq7V2zFTjIxfzS5reWne3Upb67M2d6ce5kCKchhAX1OrgaER7WzaYtJT6yBXLgJvwlU+hQWCoF46mCNsUSywFAJeqG2FVaa1NdeIEwsg+zKfKUkMFACMODI6vvcNtqsgWqXfJIt1M1ihvomABvoGPe4FS/qEAcmO9nY7Z7k3PsWawXk47/UBfyEeqyuSs+RlVxa1Fiv1xBr6vQ30D+h1aZVnz722fR0JTRg9H2ltY9f7OmVpt/ARMcaj7+/tKTM1qrXwYx1Nfm3A5oGW4l3asmfM6xCAa5I4+k3hww3LOmPxYv4A5ygBuFKxGqMUQr/LG2cG5BY8ZnPBAd2Su0RxLTOn8DZcVcglDuQRz05bip+hNYO0KQQEA9zeMXR2YlehMRcm+f+GtWDRAEX1Sp93sW7KGmihudiVxf/eMIF0uB4RrexnplPay4zqAjCCUCfOxAOV7JU2CAdzWjL1NbVoTMRVV8xaNgHGQfYydr+GqE+zQ5pbyLjryl0OWJfODk0DN3Q+O6raYKkKxwt1Z7zAjkLdHrNjuEj3Rgr1zXix/hQp8diZXyeL9J+2WF9NvNSDsQa1TgY0uTClxWzGgcuOzRVa/3xmW+l5OhSfOSMkk+qHhbJ9gGsOQEPmE/FIBFk7+EJI2wGo815V9l3vSTKcA5r/DCT+XxrHxzZ3e9lcmwlq7TgAu+yFY7eIVQXtyAdgjABgo52t9SVnmLnaEN8Nfre3u6toeknhqS3t7ueK6AG0oUEYLoT6MSvN++HanNGDx20Z0/SKxh9+n54o6flNTcTXlZ5eUCgUdgZTU1unMtOqWluaFB9v1WJ6WIebM1qaiamlqdGYw6Cbn8ly6DRmNDQ06BsK4DUyNKDGhnqPG+mse6C10ENlo29cu873f8kPmAmCBgvOVXrg31cVR6YHtwWbnQM3wlVNkEEsAO4GPsMtS6dx6PsDcGMbG3BTYuCmvnVMk4snHjxJSjJgkiDwVCr9XmtlHfIFwKiIDOMn1qmto0dtA0kTyqcfbFu+TzApjJjYmJz15qUHPmKdK0+06xcGbv4efq6+1Lgi8wlVxjt1O1ymv4Wf6ndRLKJ2zBTr36aK9Zu0aZsjpk3XV6i+qVq1PXV63WqMv6VCvW1VGuwo1/zEMx2lHhg7emDg5okaal4qPV6moY4ytb0rUzpQqrHe12qufa358SKdpm5pfvAbvXvzjV49oX7LAy8+ljse6NH9G6p/c0OJQJN2ttadfuERMPvGvnk9fmpAy0BbIDJjoPTcXQ4AVJIbwnPnaupN6d7DZ5cxNp8awPlMDx8Vq6krrNjcsWv6mP6xermQNmaOpoxrC6FCNePmkQMVmQD6IzWu0kX6j0iRqkceaHXirjYiT5VJ9ZlAzBrdnDsg+SkDMIUbEQDFtRAOAB209bzb9dDYzlhsRc9e13ifLGpx4SrhYC1rye4x4Vr28oFqXn2t2tdfqfbVl6p4cVsVZa9s79T6d6tqa/Si8pXethSoNWYgf8G0/vkBxVKjSoWHTHGccuEOkD7Nx5ft20ZwBcQm+jK0AV0IaxOWMSw1AIWzk10dbC8qszCtrawBDfjk5eYhbGFtecaLsR7F72gndEPLoVe2d00KMuDzzk9tkq/1+sNtTswL8SxYHqmr4pakTeMdxnexztLTaGXrWCd7syZQZ+y+jjzOClCPxZLYFhS9k13bgAA1CsZ9ZLC/2IsoAlhRAI/IWBS2lcyiBge6Pf5wy4Bi/txYYKhHRUxaX0+rFtIDys4NKx1t15PQG/0yXqivbV/FF2Nat+9yPlxdBMrT7BJ3TXlFpSscCP3rVYqhc3gMlbQ5HFjYfa0mmnQQvWlY7ZGmIr0e3E89qsfFhQ6uCEeA7++vAlR3HKBAa1fj8fIWm2yoxEDnN3auO1qMNXsXdq57dTCfBG9TEZqiiQ7AbTrhZTmX+4Wn5bPvNvfgN6s+h/AuQhtQsilxwfP9kCXfx+mefobJloZlMKma6ipRlA1z4vaand20bx0kTWac+AOBrMAT/nD2kJwXussfoC8Y9akJqujurJ4vGqN191Qy18n6B8epTjaj2l3q1/HKYE7okxWEBQOCzR+X5jD8314d2D5mMIEU4TveTOtirV8XK63KGhHQ2TgfAY/1JDSfdLfRbyPF+nmiMHcYgPl3T8ku1i+SJfp3Y7q/TOOSeqK/hZ7qrgGhp4kGvZsKaH59W+eosvb/qwOZSn0JqjAHDJeghX9fU7cf2YR/l0FmIAbXH6+AGdIKOehajcAG5OBKA9jxtwfKXbvw/8YArKAJ7VwBYPZ6vD2t7Oa+9q6qLfjHqdpJbyhjYvm3c/ed+8NN3yYgPSBscFw9YwQG/4vPxTyatnXB/OFj/1gGGeDL5nU7m1ZiOqvRQNSDGstKy9wFVlpa7oGsI6QUxyNaXiMTbluDoyEHMgTh8goTIc13eGRIY0PdCvZVqLbssYGbQnW+e6oFE96bK5ix7dmvDawBmGEBI+yZ/MD0DlPH589wxmM0jXWAoEYq3uJ+ujor0BPfoQQCghgBhtn8Km50cNPa6n2n+gZGlFo6UiC1p76hmPv1qb8CY0fTAUjmNJwdZ7owRZ6V+izUCapv6tFIIOFMFwZ3FRDxO86BhojZHY1vY31DjVP9Hm/2+1ixHpiWeT9U4dlB7s5NPfIMwV/ZnvsPe++vwSJTJEpUNtaokfCIRsa61d5Sr5bGZk0Md5qQ7FZ/d7u6298pHXynBWPwwx0v1VT3Rr2d9b52TcaIx0YHDYR22m/te4EqbcRfa3a0WJUv7+rWzVu6feeux8Vw3L1zR2XPbmiq/1uthx96ACPPj3Y+aDKxvmdWT5+/1otXb9UfmDNwcOFABQvZigGNydSCauuade/u/ffuvKLCQmO4Qa1uHrmlkHUD0HA+embRe4p2Nd5o2Jg2WW7d4Qs1jS3o9niNfpvI8Z8vTMnqH61QdjbmKfHQxL+yK7DMQGdkSyE40NC5n6vngCXF0hm9fFOlW7du6gsDZu+z53CvOWDDGvWFPvn0c31i//7UXj+19/OxWX7Ydz/5xye6eecrtYy+0/zuvA5Oj3Rg4H4qFbcjZrSWdMDrll5CCzybxm7qihyApBCyuCCC06eanDvyViKnG0GdbtqxNmZKEoqLfelScaE8x1KyR/vR+546vBJ8rMOsTe4lYHKlEd5p/OEqX2BvYBnGndE/MGhzbN9Dgee7xlsPTwzo274CIO6brEjO7WjK9s/RaW4GoXsOn9B8rOjxx8FNfqCkoaxx7dXVrNbXsjrbW/Q+WZmluRzAujLgjavZDa0uhOz5bb5OVrS9EtFbSghEH5qCUKzA9KDp84RgnOvo6NDnlxT2gfEZL+bpICpgIMpAAbeLuIKWkNe4JqmwDbggyP3w+ESrs2PaijzSQeymAZ1mjQwPGf2TVv5A9e8atWL3jUX83BTws+NdtyqjYOWDr48Od71OzVqo2GNstsJ3NReuc6sQYPT64B3iqrDckIGI4kAzX0A59IsbKq/c7WzvKBIOecZtxuhixPYZNW7oP/ijA6xgcuhn9Q1oYLnGYIVFj+2hCty3SFntzHzY1n1c+ztrjvrYtGgmAAsIAcLkIWHibloHCF9aLfaMsHrWQyqae6eK5W4tH33YNv/DYYRJj4j1fqMskwZXa+BcG5wCZkOZccCUD3uTe1jMHml/w2Zta9y7xnq7B/supvGBmQk9mXynvyZe5ArnxQtyjHgSt1PO/fQbO4ix+UvosW6OVutNoFe1U30qW+5Ss220qf3ljxYnRPBAOGhlpCYzL3ng5YMHx7IAOMhnnbHR0WLOEIo81eXBJnZTqa083/WGY7bqDu7+H4xDezDAFR1wAWaHizrfm9bK0qzCqTVtrk57dWkRPA5DITbI7xdmY8eJTQYgjd+e7hji3rTNF/CgT8rmB1Mbbjb/MSPNBwNL1nbYGOC4aRJZ26RYjS4/yw9AMZYuwI8xoLm5edc60dpK7aAYFbV3ug3sUFeivaPXU3Ipn0/X2a7eYdXWVLuFAmZBgbPWd+VajpVr1TZxXdkjT70c7O/Rtmk/zvQ+MtgTZGQgaPIBhzCaedtD+JPZQ2BDFAa0FzQXzLZoM5MLpFkTeHfqGsrWzq5ido+DkV0NxzbVNrqmwdCKZueXjZEtG7Nc8ngoAgtLiktydYXGgqpvD6i0ql2tbe3ui6ZKLFYXnp0DLY+/UW7I4gB4Ylan0Fp1dZ1buvge5wbk5AdMFWEB3yCtdNPATcfUiP4Yeaxf2v76je0j9hL/pq7Ln6NP9Hnklb7uf6Eb9SWqaHmo/t5ijQdHjFlte30NGFkyvajYFI1EVw0wZTU1PZOz6EY7tTDxUrOBZwoMNKh/bFrThga3jAGub2z6869m5jSbCqujucYzJgA0BFne4rhzT8+fFinS9dB7FXk3bRMWNA8cTZ2ox8BiU09KT56+UFlZuabnlt/zF9aX8xNwHRgf8+cmtgGfP//OA1vIgMBv4l7oOQWoAdygoRIYuYRSZms+Z7wrNbutVxOt+n0013rlt+EiVUU7bH+Y0P1vDIQBghkaQljAqwFaV0E1wZqhUERPnz73Ctqfk91lII0eZtAzbhvogOwvGo0+ffrMtfivvvrKm43yzLg9+BuQ8+23NzQ0NmpCOjdRAMXBwSGjsy6vYDsZj+cEuMcMGi8DFFwZaPETMxcajh8aL9lwC2skvanl7KaOTIA7zyQeE35pAIRdtrOzaUK4XoeTd7QRuK250efazhgYIN6SwZdwVcM7sfYfYzY997hBAut5vp7eAe1vokja4hzaq/0IoY1wRb7Rfy02vW9rvugC/erASn24vaj95WGd7C784N5nfO8zDzEwhEtH8R+Rca6wkUVsMvR4b1Mtkw36ffiRfhctUH2k0fiezcuVgau6b3zBi+2trq4oaoojdYky6+cui1CaeAU4ACSxKDO4vXVTzNaiL3Qc+0YbiQolJ8MG4BuctmnMm0pP69yVW0NFZ6YQ2TSTTTpm51k19LwxN6LV4BPPiNoI31d8vNErvRMw/L3BBU2OnZ6cO56gthBWO7BK3hqEBxZZgDECtznKGK4oV4aHwgokTYb8E2zjsnI3oZ+Fpva9o+x4ZFqNHROqrGnV4ydG1IVFoutrKNCjycSU0ovHbjpkw3BjTBKoizQ4NAToG2CDdcefwf63cLiqskyXiucbNLplhP5j1hs+u3R3/LOBZeSq6Z7rUbKdTU32C40WQcGzyxcaS2RVO9mtf4Sf6W+pF7o/X6uvUmW6HS3X68kmPRut083Wp/q0uVBfdJTo6dATtQw/Uv9gk/oSc2pbmVR9dlAt2RGNbsa1aZrBdaLl2RFOaGa4IZgT5uq9Vg2AwfVE5pkDGjSKD8/xvcF8kIpPLM7/ILD5sc340YGZlw15duB3DM2u75D+eO5F+I427HMADSAMJgSIsfs9t2fcX495UPHOfK/ON+w7WxM6WItqaWHGC59RI2LGGD4Vma9aIPLD6ejq7QJs0OQMvFJ7gaKOWC/QvL8DOPYD3GfrQ8YkbFNCh/MLXsvDMxCam91cjlAHYCHYEfoEFg8bz+mNnWpgbNIEepfa2ju86Fxzc6Mm+qt1MFWi1Yk7qnj5SM+ev/QgxQ8CE68NgAzmVtLU3RJjf7NxoV9ohHufA6gbuBtPnak/cqjB6LaDlu7hKQ2N5KxIuMUoaPiuqV3lNe3er4peRy/fVKusotrAV7W7lAAauMsQQAgrYkcoake9l5LHJf4efnmOkstX/7d9zisBsggmQAwHc0UXbbQ4GiEiHLDYQEOnZ6cKh8IqKy3Vu/p3Gh8dU/Voi8go/FWq2APyf5Mo9l5KT6L1apsa0uh0WHU2l48NfPXX3tPcUInoNrxzQLNRQOpZrmihCWbAIPPHAXhYTvXqKHHfs4eSwRbb2/ue/XN14GcfHhnVi5f0Lso9G8Ls+YvnprgV+zouRJt1EH9kF7mpk/hNJUbKNRTM9YrrM+b52AR4dVWlgTy7CaMd3KVo33n3PfOSNQ2cgEXcAlcBHxgHc3qrbYNmU7xxDbHOK8aTdk167uxuGwDZ0Fx2UQNTAd0Ml3qg6K9tvn45WaCHkWqjBWMk9sz/nUFfReYO3oMAQFDTcJcB3c0u0OG63ujjkbsh8x3RCUQlhoGDMv7EKBH3wTPSJoFg1XxlXf6GTj757FPd/PZrTYx0Gas6tPOfOwDm99AfQdv8fU4iCPyDeMkrLWF4RJrS0gU6TfG4pYzXviFrCZ7gWY4oSL7njXea4nR2cqCNtWWtRt/oyNZuc+KuZodLtBBr0sbKtAHuS4HgPMAmAp6zPeFW5lg07J38cTmOjAV0uGnCi1o1pnAxoDdi2fJukvnlPR1mjdfg+gaUXI79/QNFwxPq76jWTGLCE0R+8jixhYFPkon8fkDkdg4sTidG/DzzAbENWIY2dHGwqlCyWV/QWNlo5PZYuQn4WR0cvmd4DgoWl9fc7b64MO/xRX3DMYWncgHxWEVQsrCUQJ9XAe/2RlarsRodxb7Vrikjc/EBtbR1eA0k+AWK6OH2gs6wlHujanjZhUKpTaWjA1oOPPEOABTCTY9XKDW9+H1Xqj+fgUxkA0qn8eXdnW0F0uduwble9ZuAbFyAuKMoU5CemlZnX0Aj0TUvaOrV+xkuIEz4uiJ9ZTi4SelnmY0jJe0Hk3bddOZMC5ktjY5NeL49UdPPnr1UdW2DB+6QMs1go8CEsKCwiT4G0hiHZ8fq2Qg7uKld6dMahPo/MJgMrv/ecmMDSwn346ZY6MXQYXxuUUUjLfpjqEQ/J2XbtMjCqXr1ZYJKGWIlCLK5qdkX8ZExv7Lyl0oZw92P3FI2UqP48rz6NpLqWBtX13pA3ev2u70FA2lXLmyDycavDvHkrVe4qd7HAaKBUF34yG7wv8u5/gcGroh8tsyPxrPkB0QCY/INfu5WBlwjADgYgBMlYBTrDKZjSgXAVw4PNZsOaLSnVIOdVVqYjRvoh7DtPAAh7x574uAU5o8F4zpGYA35HKbj60zsFxvetTibXBvcDwycDQtDdz/wmdGou85gpjnGQ9ZVY8M7UUwQny1ZMIOjMdPg+kSJfdLbSYEmmr8/vGXAliq2xNbUqraq1HtJjQ80aCXyWlMDD/Xm2SO9ev3G5/KHwCJCjw06aLu3rnvKX6kvMj01pakZ+7e90kG537SExu6YKhuHVVrTZcClyfZepZ4+e2EABHBS4sIGDbrYQAEHReoALAQ1lzx57mnpZAJhcgfAUR+joqpGldX1ajD6LrfXksfPXehglUVo0Q8IcJevwYEFAmGNAENb4t4Rdg6S7PyPnzy2f5fkwOHsrI5Mki/OLqjOrvP6xSuVvX6rJ7Wv9LfAY/06jWu3SH+IFKsm1qWMAYVTW8yjg0N1dfbYMxWrp+6u0kPPFI6lbf98R4sbtnzEiqBpQmuAw3TmWKnIoPaid+24oUyiTXtGy1cHtD1sz8Dz0SeJOWM+Wu15qIFDendjY4vHHM1H3nmJdzprU8hsJtyqhamIhvtavXBfVdkzpUIdysynnO8B+JgT1jTvxgN0Xq1qDAiDBr0flJF4t8ljejkhsJPL0+qYHlZVqlPlUx0qmKzRJ+Hn+k28SL/CapMsMd5UpP8KPdXA7IRpth/yl5862I9Y/qh/hDUQCzu8CN44k9lXQ+ugreETvXj+wmmBAHLADfOFdQ6AjNWGrDksfAAZrHnE4/x/tL2HX2NnkjU8f/G7O2N7gmdsj+1x7txNNznnnHMGAUI5ZwkJIQlFcobz1SmhNm53ezy7+z32/UGDkO59QtU5Fbnu3Fv8GS08LAD5/OlPcBr6RCcnNDWZqc9831p2oZ8TwCFyRq01BBlUbDpkogTk3AgByQqQ29tN4OxgR0DCifbLJkk5Fe14cVrCHRWhuutFSAgouDsRUnSQRcY/Kev3UsDpK5z4XiPveIk97zQOS5SvD4aAiZujIFKBZUyNDwro7RYys4xUKonbSqKK6Cgqe5UjwoUY8kAvgLa2oAWFLnaV2+XB9WcsHrP2bFvzOD+iNer9MuCXQ17D56G7idYkDspOgjDGllKuEcRxnkhqKXcpKw+syCY20eYexke+Bnzh6MSccxsneZmT2zLh5GAtN68/oMHJSQEErFND6yOfjc9DGWuQvUlZ+TA+nb37MpEtHDBIm4kR3k4YFgf13HMtSfBYH+6aTUrZbkLk8HFJ1tu3gF1zI45cL3EZeIacsw7xkFXO8oM3p2ykF4LzTPcfn/2enF4VHPCLwLUJwHloiaE8ZXwUiQRJKK1nm9t2rJjiCO7daKsYxRsENbTQkXwTLLLkTGU2CHZkrv9wLYi6WEgLC74qV2WVcSZo1OSMoLN3Wl1VrBPR09UubHdNzda/l/2zhFXoJI3O5BK69hYQPhUEWPGN/i8GP75yPRzcj/wZM5Ni6YRsiCn8zU2fdoPWrPnC2YzJkEEm80gF7Yawd1Zz5WFfmFuGW1hI0VMvi/wMed8okoUU7McRGATUbBe9mgVmLvlxoAj7/kNl0CzICHBasgi6OCqsUwECCxhyYRkE+2BwHsn86Xq4vr5CsVQUgVDAxWW5aSR/rs8jwIKuAoIGXloPQH5f+Rm/vg+s8O8ZH1GxLnDtZmfLmUj8m387+JwUTLx/uQ/GiJDZVEBcZZRZ988TUsjLpt2cgHlzVpR5DEeysd7+llWpGSAtgodMk5V3CXAojB8OPjdBI9MGmWp5VNzTqtjl2KPy7/nIFOi0gBBwJXPXOC3GcUv3XyWg8PYQu2ETJsdHREmtIRrbFdYhrMG/D38wIsJuUcHNoQgtnkv2aSKYN6zOwW0cQcgyiJBVhPvUILaWB7AyLYq+qUEE/YgewvcNrgmtLWS8NbUNqKpuQk0dLSON2quIDVWb5T1aW8o/e/6yGo+fvsCTx0/keoRHP/2Ix49+FCXB2iyTImBWsLq+hY1Nq17L6zbMrLiwth2A3R1GMBhWlszCWszMIAsOijRzh/KIZw60KFpXH9syCCjr7lIBeCQTR0HEOhN0e3E/8SJgI/ghyGHG0JbRiLHpRQyML6Glo0/vnQXHAl4/AuEQRifH1DrS19GNNiEH31oE3LDmk5y5r12tsCVEot6zH87L8sqagptVATfh7U41e7NeVWVQENO1wtgRo8gtWtM2fdfYNju0dgbrm2QDotyOf85K4zliACuVLq0KBDbtAsjY22xBWOj8kkHBImvyGOwJmB1B7No6tY4Moq9w6q9FwdsC61IT2loa0d/xBsbp11ibH8TQkCh0OTM8OwwYZ8kDxhq9KwepMLiP5+WY02rjlv2Y2C9gKWLES1c/PhOgx5pXrFfyp0A9/itYgz8LU/7S3qYtWWi9YfuKAf/i267q/+mg/CMgpHuFDTLZtZzB7IncDWbXA2ho6kZnZ4dW2KZlppIlx0BrPhOtmUxX5r8JZFjDinuBFkGCnYqLkkHFrHb9/Pkz2DdGsMd6VnPTArqbyu6MvhG4/bKutGqciOKm0mY7HlVIomUP3WBG0rkQx7PjQznH92COyp5gSGNhbGXrK2UFq4czLlFIy9XxLrJJPzKefpz6quQhX8jXV8iEFnDMEgz3S3Ir3zDZg7V21pam0dPdrkCNZ+OWCS50szA+8LasMKn0SY4fLKnIEDJVuQ9+9v098pkY2OqRs5EKb+KalZHZXujfDRI/yiXGVFIREzDxHvh8VPiqI+SzSMyuyegEGNKtdhqVl+exHrPiK3cr/uJrwlBgCoW9LbkvluW4ULcOK/laPEmYbS4we9jv85WzwuT5uC9IGBj3RQD30ChAsV3KpZH2jpczP0PPENmsxkA3e47Va+KF1jU7TeBGdMFJagNZ3xCy9mqcel8IsHmBjKMeUdcSSsX8A7Uo3xGkqUVfLj4fk1FoKbvK4rZkEdLr05pGPPOVQZJCQsFMMPbh87icsMh59SXOFajr4D6iVZ7gj3qVF8EgA7wrXg4BPH+45QsK6/LB8osHt8au1xuOLCYWXcIm52TjtqKJ9R8EkTOqm0qTJjkq0BsBEyzE9IuNIYOuqd2jAjp2llGzM4atvEtYxDta7P96yH2kC1l0CJJnKfg/Req1UvB3LkG8gQ3kZAHYbZyKicKQAp9sZHc3hVwqpGWhWWei4O4U9uqFrRQVUOOG/SAEU8mLDQE48VNhog+sN1T6FGxMv+Qm+oWipvWAh5uBwfc1WyqDEd+RSFjNiKy9sLrG9LZ1rQLKn9Ekx/klQ6RQ5cV8fn6lgmIvJ6Za89+VfimVNaTgZRdaVvXlWnEwOJRmY1bbfGhO/+DghmS8DTepDB4KmjjLz8i6Mxca6U+lyq8VgHV2eoJCyo6zrPwtTazMSqArjnNxIcKNQkuEGEER3TVM/aOr5t1BV1X+WABy6kyUdQolAeH05fJjqEwYmEbhTVOle+cKvkhWwMsezk+IvGQe+LknHi0myOZ9q6sGOF0eGIxuGLbZeM6rbikK9mOZD1YyZUM+Zh2sL07AbxlFxDoEr4CcqdE+tQCMjs8K4G9Woc85rwBUCr1zmeeTo2MERLDQJfKvf/0L3377DX74/lt89+23GrRJtswYB35lqf5vv/mX/v6nH8uZN4yBKAerfqdWm4go/yNBeScCEE/PbtQczfRI984t4iIr3gWFlcHChqzcLVMi83uGwYl11AmwoqvK5/MKIJf3kbl7aKLmIMChOZh7hPV6WItjZc2E0QUvJpcDorgmtEZKx0QvGq0jeG7sQu20AIeeHgE3nfhGwM0nkUb8zdeINu+kEATRsPeC4SG4WRt/gx1zp+ydGK4eBB5SUDNujYUKyaZpiY1n5Xk9fo2RYe+ZrHdQO7tX/ooCsWJ1YiVmprPTpe4Wwcj4iqHxZbR39au7fW7do53gE0ETjv0NuImUU/kP3M+wOVWFhroadLYJ+JofgtvJ9iF+dXVZrWwAa5XPMeq5fJdMsA4Oi6PNiBwnQw7uHmE2tIGv3S34Y6AW/x1h0c96fCyfyblhxeUaywQ6F0fwYqsNfw014U+hBjx29sCZDKhM/Z8MdU3J+bSJPqabnkkVm/Yk2nvGVdatLC+pVY4AhVYbghsCElqn+DO1vMi/WSCO1hpedEkRwFJOcm/QkvOT7N9nz15idmYW8zNjaJE15fv39vXDYArI514jVzgQJUarjcgRnn2VJ1TmosCpnCqggEyblt9DWXT+nsqKwINyh7F8ZP33GbN3hy6cH2eQ2g0i5eqS/SDgJtSN42xQ5MXPc8a9xoKNLIrX0dUtoL5HZaem1V/LxifQ0D59dyq/CQiZsk9XJ6deuRqLz2r2lYAPtQyUB4ETz/ztWQZ3fD5aX+T1DPItE9Kf9/PbQVCXN8p7iRLms2jspWwWyke1eMv8EMxoCEDZfXclN6JJPLKmKSGMrb5JfOxrwLeBbiwFZ3CS3tDK7azqTBnoiRRgsdLqGtd4FRZlvDg/U7lNwsD4L7XcPAA3HPycQmYHKQE4LLp36Hkl5KNcIK9RZB0tu4elfRzsmZBytiNvfwN2qD8PvEZcSILHuY30flHm7cFzkxgr8JAPvSekPw953VkExT239pJkt3ICMM45yRXr1nA/8kyzsnQqR+tn2TKq5RsqLkeCTn7OhQhCrpEmmMgD3lt1/qDIKmcov+CtuJC1lPcoyN6LZm7g3ylhc9umzQK5+VlsjQiepmy3KFivT5BVKKG9fAqlAwE9siKCoJRR7SfxwjeIzwMt6A7PC/qi4vn/Z7BQWDKbwkhwBV/62/FHESgfC0v6QQ7BSsT8AADIPBSLykb4PGQrBsMm7FYTwpY+LRLFxUsLO7DsbGM154T1QFiyAJy1vCBJjb0RxXY/XzybVM5kmzRLU2m83d+Mt+EiM6iWk34/eAiITikwKEDIKviVlhUKGXaQZZouX0c2zntlbMjM3Iz8bll7srCGAoUQGRfNpbT4sNuuKloebqtFNwj/TYBDQETTM9dNWdVvDbqBePhoUry/b7a30BiCgzu1dFBJkt1x8zMu4ZcCn6eSbig5xNyI9y069D153bsoqVwpWCiQeYjf7kCCx2vZgBdpHOd9iOyktO4Ezausi3Eht8/NTvdYbP8SxXxUGJ1HKw+Tgakv/FiE5ZFDO+iyJL/d4db7ZD0Lr5wW1lOKxRNIJFNqbcomHIg5Z2BdH0Bguw8RSw88W/2wba+oUA9FdjE9R+XcipXVZVFyu0jI3/u9fo05MawZsLSwhD5huuWAzR8VxJAh8yJY4fpyzekyefbsmSoEupQY28LXVF5PINTa1qYBgjIRMh8iXKkM7s7k2W/UhcbAPrpv1D3489HVvcf9yEBW+trp1hlfMKO+gbE2DZrmHkuXy5sz/fbdcSBn2GoyIxqK4PLsXISXB7Py90vmPQwvW/F6ohNfGmrxZ28DPo404RtbCzrGBzE8MYdXpkF8Ikr8X65WbMdcCpYqg3tyScANgd/iiIAbUyfSu7G3QpFKhW4oxqpoAcF7XUXilE3tIO9p14yMjLMToXBMGHe5FAGVNYUhz4s/4Mf4xCSmZuYEOCWQSWewsWVB38CwxhHML6wgvruPYEDA7Xon7AsENU8x1fcETdVP1LJBpZjN0YJ6JTLjTICNDcP9nVicn1LW/rA+TmUwmJf3zSBic+AOm+EQnni6tZI509+/8LXiqatPFNQ0RkNrWAva4LBtCEvuwYKxXkBQk8irJvxZCNlIYEVLcvxPhioI2RPG4C3WXQdY3/YK+x5HvSiqoaEB7MpcUfbRClMBNwp6RN4QxDBwmNYvKpiKO4pB6gQ3lFE87/yeAPzxk2dobOlSlyffgz93OJxCLs+1qasruI9SJiC4RjYj9YsmJpDk/QwUNLaQridV9pSTooU1DqayL+UrlRkBEd3arIYv1/5+CkGnAfvOLvnxCK6EON9esdAmiwKyrMSZrKNZZHuvnKNWkXvDat1TCzOtQwQ3qvPkdmQ5OWesRcRYTg0pqOAkuon42e+klusgYCMYEdl+eXGu+43p35TXv7KM87MoB/NbZflHFxUVc2UQ3BEo8fnvY0hIICNyTj3xWyT3r7ERceE7Txf+n5+1pHrgCM6JDrfg6DAvAI2WqnIVeVpaCMopsxjbUgE3THhhAO+74IaDMaqF3D7SwVWUPI1wLb9BV3szWls7MTs9jrB7HTn/CI681bgNvRSB/RIpawOslm3sZM4e9O6TwfunS49Wqfs5/uWQ358lUNhzwRkuqfWeiUmpPKtnmzRwnTKCBLJQyGv4AeW8m73sGEzNorzMOH4Yw0tdwZ9xjgmMBfj8QU1+DMD8QLAvQQ5lz5FAyNUtF1q7BtWUTtMvhTWZIE2+bR296OoZFME9C4dlC6lEECcHWWFJHnzjatPKpa9dQ8jmZWO9w3r+L8a1rJg/FUGrZ7LcnC5cj0989Xhq74Mx6tA0xYeDQpemfB5y+hfVlN3ZjZkpYeumLlwEBJn6XiEkm2lhZw2z+y6sZyKYTvownnTAd5SUBf15lzA2xCJzy/TPh4K5DG5kV+mm/fn1LOBEgFj2YQ8qwCKzoPKjO4PghhYbHlbeJwXN4tKCXIuw2qxYW1+TjbApbNKslSoJgqKyqQk0COIY+LkiYIgWILIM9gkhQCKzJfN8L7uoDD4XzadyqG8vj9WRyIJmoZQwhPSdsIk7fX8eHgImWsHeC5a4p2he5bNTqGlgoHwVRnZxdaNWBwoWuvXIKBj8xuakal48lg1KAaRmaTdOTw6xk7tT6xgPKuNxeEhZI+fiQATFgVn2964o+xs9LIm9PK6Kcv8XGa1GOzwygUhMPoS3JRdrfnBvn50cIbfnRzowi6Iw6vNQDS6iTTgJ1SHtaEDQOoZYNIB0Zh+BYATDoxO6XwYHBjAxNo5BYartPZ2oG2jFy6FGPBsV9t1TjUfPn+DRj2WwQkVAwEKrGZVDxX3CoE4CWe4DBnVS2ZSB0CNNv20TNpxNyJwJy1ETNtPxCdhOYzg5zsvZulAwzblTgPNgcE6ZkcVqtenCHeZWPGhuEKFRXydAT4C870D2QR5nB3FcHMWFDadwInNxeHaMXKmALZsJU+vzsMU8WPFsoWN1BI3GaTyzjeFzd5vG1XwUbcQngTp8s9mAbtm3m6YdDIgQ/Ku/AV+6WmDa9aiLuDKYuspAbbov+jqqYVruRjq58xYU00rDDIqHTQw5qI+KuRRy7m7chJ5ql3+j2QVb9AaJ/K2ANQdMsu8J7C02p8YvjS3YYLIw5ZZd3a0CINu1905TU6OAzx4tQlhX8xpVLx7h6ROCyR8EjP6k55HKn5ZNxkeZt5ZhXGiHc+klYtZu2StBeY6rh1hSZTlZP+tzsAmj0XOJYbcRn7MKcbicKTboWxTlGUFehHO+UEQ66kLB3YubYBX2nFVosAgICrBERT1eugYQzDzo3fPvhryMU8iXs5kwCzCuW3cEbC6ILGlXAtfdMwCb06uAjY1gxwSwVMAN54VgpuJyonIh0KH1jvKo7OZrV8sYgQ6BuIKbx4+1bQcZPmUWA86Zxs7Yt1j6Cq5ADrvpAz3r5VYmBAkELuU1vSM4kL1MF4UClw+5d2SC7wQAMR35VoDE9YEf+ZRPSEsMCd8GSt5OnEb6kN+1I7YT1wy7Q5nng/0APNZlGNZX1MVKS7nOKC02zMJ6EANK+U3XNhNl6HKv4NebixLOCkHN8qQVhTLn7bLcynNRoZ6Gkc+l1QpMFx4JJ0FOxWKug7KQAInK/hfgTYYGwMoHK+krzw9/dnO2j9TeDiyBAzjCF4ju5jDum8c/PPX4SGRVi3sUe/H1sly4PdbaYawBw1gVxoixSS3DHCjnCA5WZX+SnNJ49b7BNTkoFdXtG9l4jdW5QWxt27BtWERwoxanvmeiF1/izFuF6yA7cNci5BKysFeem7fzQisXLSm0xHGNfzXkhs7iyO85NTCZFdwJKi3eLPqHJlBTUy37rU3XjAH9fF+6W50xIbFpAbcaCP5Lfa6DeotGBHoG8hsCbj4Aat430oVLOTRJzC2bNbWUQIZKl/7b7p5u3eCNjQ0akzDU3wHj6iTmzRP4Ug43D26bZwjFjCwEA5N0kbn4Dxb5fzFSh1k0+8YF0NTho1AtvnS2oWp7Gmu+AM4rwUTvDAIcAgPGoLBzsh5iAW+bG8IIPH24loU88r0UwDKC3qgV07shLO3FMLDjxJwcrtzFz4eDgZBE/kTGtEQwSEqfTMGNHGpBqm/9gTJ25BCSFTHeg5Ywuvt4H2xHMCwsgwCmYnFh/AZfS+FChmqzsUX+qoKX4D14IVNgRgcBEs30RO9kYwRIBDsUXCwHTmT/PiDydmMq6pZ7LQpYON5Fav8Q4Z20xnY4AiIwTsruR84dFUAlnuffDm5yml/5Vf6ebhNaDpgOSsFcOLqBK3aBeEJAY0EYHAUhAdGZIB7+nQwKFroqCG601AHNxpzXAxGOWp2YrO0OGaHRvvA+WKOheHiGNQMrbwpoled4OE6OS8gEl7X4VMldhQPPS5RcVchYX8OzVo35iVZMT45pxhSzTJgxVMksam5sVpD/sqce3y7U4zNTAz4VMPQ3fxM+X6/FD9VP8UiU5SMBKhVwQ6sZrWxkuAzc5M8JarmmdAVUwA0BEWuNNNa9QsA+IQfahOOiKNXDqMjHIG6K7MpvQjoew4bjCOvuK2QEQ5YjMu/kSF8jW7yE0XsOW+gUntgxJpedaGawbUsd2sYmMb5lwJZrShRxH1ZEyS54hjEZWMKgzEenfw7VziF8b2nD984OfOPpwGcelklowJ9FWX8UadAA2C98LXi+0YHqHjk33QOyxxyYcK7jM3+LuoQXottgbFtlkN06LSvo72pCgzD9gYHecqqpbCjuAaZLszghn+XtfpTBb9nwNuMdEqH6TNmjz20RcHONNdchZhaNCIeCYOXyuRW7yJws3LFDbG6bMTc7o9YYWtI4t6zjUqnrwjou333Pmi4/4ZvvWOflR401oWKg9WZpYQ7G2UakzE9xHX6By+BrZIQxZxJenFdSNWVQdxOYkxkzrmHDdYIuxyr+7m/U2j5PXb3wCTHi+rBqc25XZIenG5d+YcDRl6JnX8t6NOEf7mb8SYv6NWMmuoWSsG6SMp4zkpf3DVoYeBYIDAloA4kTzAjD6uoZQlNjPdo7OjA4vowlYwzeBNsdQOYpj4H+QfwggI57jiCFcTYENdzfr169lPkqWxUZXMx5q1gZX8rv2Grix3vgXgGMlE10e1MeXAmNPy2lcZAOiPwpaVzX7YEHdwJg2E6FsUuFQgmXp1mcpjaRipgUjHBO2Uqh/B4Cwo5YOuJQriNk0kkkQkakBewnEyEkIk4FFPuyFgwlYCoyY7gmx0cxO7+EzJ6AjkORoYdhLTJ3KRr9LVike4yW5JtT3We0HtPSyWwpyqSKZYOvLh5fIbSTQ2CnqAk3dIW/NdxRnp/EcCeEI5/dxbYQTYI/WmIJcP4tiawMje0RmcfEjYqOIMErWcGA6FIpp0UNTwtp7Ma30WhrxJ+8Nfi7rwOTvlkc7hlEDhLQFQTcBNS1w4Dc5bVtxFMHZRe16HwW72PMJGsifWhcy0E8yHiRsnfBszWC3ST7BAbhXm9B0lINv2UE9q0ZdU+dBV5hX4iG02LAzn1rBh0aa2MVmSyo5X36XXVMBIf7XoR3T7QJNpuOWuxeLcXAvcjsVhLoyuC+9e6cydlzaimSDw51SWV0jT/cFfw9gwiQCIqVOAsHLAB2ArbPZ5t0xl1QcbJcPVPuWlva0NzSgGfLDdqu/atwJ+aiCzjPidKi4uLDE909DAL6H45jQXHreSeeRMqt4b+196LbZMG2N4986f1C4eFQq4ewtE7ZlB2d3bA5fEgH13HsfY1L3wt4XONYSrqwUvDAfRjDejaAwbgTzqIoYk6mrB/BDDf+iehhzhFrCei+roAbVugk0pfBg+tyOVUgsIw2rSlktLwY4OpwOjRehuZVLjDZE8ENL9ZeIUOqpAgz7oZNx4qFgjCtJY2HOj09FuFsEja7Jc92pYeMjQZpMfD5fb8CJETsRN68blnCvETfZUSY8L42mZueX8fMkhnBnXJz0/+LoYHAoszKVi7ZWBcpJHd34BFQciCH9I5uMYKXdwbvkUg/nZMTyqwrsj6CsUqg+k0RNwdeZDL7iGSutQ3H2PQqegYmtJM4i4AR/JGdB7x2OFda4F6sgnWhRlvnTw01YLC7AW2yd9mAjbFmtNRQ8HNvsMgbs5ham1vwZrQVX5nYpqMJH8ea8KdoA/4Yb8RfN2vwXc0TPBalWQE3vKg4CWC5jnw/sma+N82vVBwPwc1PojyeVT9D81oHenxTmAhtYGXHhi0B1qaYBe7oKly+NWza5OfmAJyRIqKZNILpGOwJH1aCTjkDZjRvb6DJvIqqzTE8Xm7B96uN+JexFd84WvCdoxFfiXD63M0eR/X41NuAv/gEuPiFGWpxywb8tyhn1mHh830iFy02n/ma8JOzF532dSyZnBgYmpU5aUF3eyfap/vxpUvIjK8ew8EV7etVGax0zcwV20IdOlpq0dDUjk2jVd1VjHuwyHLSjUb35Lvj9OQYGf8sLvwvcOIVoRo1oHR8iW17DDNzqwrm7U43FrfC8CfOEUukFUjOzsyosqEC5/xW1oLzzK8Pf0aLBJUTrZ+0SO7uxrEX3kbB066ZOUwfZ4xH2tWNbJLBnGXZQhcplQcDiWm5NfmKaHPPKRj8Y6AOtd5RJIppJSqZHbt2Yb4QYHMXeoFTYcFZ9xAswoBfuAYUNDLg+LW5D5vWbTjtTljMZrUEPIxr42DMWjJ/AWf0RM37W44kRqc30NzaqSRzcnwMbo8PgfiRKO47tUps+U4xZrKjqrNJnln2m4DoH+TZabmitZAX5+Q7+fe337Jwn4A+/l6BIJuDfi9zx/kqzxsbsE4IwXWKzNI4D5k3ukSC7k2EnctaN4VFMvMJq8aosO9cLLajWYt7cT885lnMz07DYrWXXb9C1gjmSDop5wj8y5l82yIvF2Aybqr1kz+n++cwv4eCfwDX/mfI2qqwMNakr8vtilw4Fv3CPoIPB8kVa3Zp3RYBUjKdlNWURUxLphKt6GNalglag/Ei9vf8KGZpMS2KuuIGlRdRSdNyI+/HejhHx7IOAipIgpiFSXfp7wI3mg0m91tx4TDmhlZujfUROXiVxx2tOme7uD6KwyLy4CdnK/470IBvBSSvyf46zW7joLALr4KbpBbi3dx2I5g402dgssuyvB27a7/NdL0ffAxac3gGSTaPDgUQhWYQ2mxBNORBMpXWdhBr6waYPfK9M4WNtTlYFmrlqoJhtg0up1XW7d5YwbgXjbV5Z+4rgwYVAYQnhbC63YqiO4+P2Hl9ESxTQIBNkv6QhDPZg+2UQqEwzvLCgNjO47eGPNR/BG44NPhKJouBnG/PmSzg3bWw+LMszg53kUn6YDSIwB5tw98tIhjDjfg80IqF0KKyz3KRIqE46dkyyLkPoPqfDKabW4XNtu/NoSk5jR4R+mM2H8z+M+wXHtzjbwwKDB5MKpohUUDR6A5y4VVtznbkeYO0MNDgwS42Sm44DoPwH8cxtefCdNKP7NnPHccrep+kjmxA9zUXkiyBZlA9FAKCBLBQ8JplAXlwaQqnOZP1Sghw2KeJlhiCLt4Xf8/DTOuO3W7Tv93ZiYH9NowCcKioNSBZNl9OGFEms4eV5RnEgtu4vszLhvdiYnJC3VIUPO+CG953pnQrQOAIWWE8t4yNuT1HWiZw3RSEJ5CUA36kgZ2/KE74vxicG8YmMeg1WzoTGeTEWTEA3+6l1q3RqdQ0c/kHzdWcu7sLXF2eIpY6Q2J3Ty0YN8c7OJc1oGDJ5zLYixix619BUASqzeXH2pZN+6V0dPZifnFFY5BU6Qmjpz++p6MRrU31arqvrqnFG7maW9sxJAB9eGxGgNGKKGAT2HzS6YthetGGttZu1PQ1afAsM4M+kevTQDO+Fib1Y6AXT9ba8fj1czz6/se34IaAheCGgJZAhpYEWg9o7XwfuKHV57vap/jbNqv6NuFv3mZ1b3zl6cDXni78IELtqbsLr+zNqLUMosO2hTr3NJ64e/CdS17jasPnrhb8zd2Ev3obNe2YGTl/jjRrmjYbHf53iOBFrmAD/iso/2ane7+AGTaG9Tfi7/5mfCaf+5mrCZ8LW/znZj2embswEliCORqCyX8MU+AaW659zMyuoKVBAF9HPb42N2tz2a7AnDbLrAwKq1xsE/s2AZKTNWCDyv7+IXUj7BVuNZCYlrm3zPjB4HnIRDbkTL7Gme8ZCiJ8jw+LIgQFfAtLZmD95qYJgShjqUQAb26qBYbuXwIDWmW5DgQ5DOjmxTUoWx6aFPhTaVJhUrmSgOjnnl8gHXerxYaF4whwWK4+5R5GQdg6zea03NBqS5fUmoi1NUE6rKP1sczxn2RuO2Ue4uk4MlEzcu5yV2umoTMdPeUeRF4AqcbBBNfwd6+s13Y1vhl+jd7xQRi3jLpnSXAYY8csLc4FrRrRWBxL6zbZo+sYn5xV1xOtiW2tLUp0Uqk9sHAfXbCMT/MKCOo3W/GNuQefLVfjq64X+Kb+GX56/RIvq+pQVdOG13XdqK7rRFPda3Q1P0VTjczR8ydoqn2s1+tXfG21rh3dB20dnbA5aemyqFuG+3t6YhhTY/2yLuMKFOfn5+CyG3F1caL3TmLGDDQqzNXlBbVy8KKco3wiCKQrnj8j2OT70kU2PT2j5I7nZW5uEXvpPAqHFxocXnQ3yLw+x46pHgGHENO0EDQWD3yXOF+VVG5cHsTUZUo5Q1lNUEOre5IOBdl/FJHsfUUXd+HwHHenNHnIe1JfaUFTeXEFlNClhhvN+rM6A+jqEVk+MiIgLvYrWfurQRnH91P9cK+waXkgaaP7jPJP9QeBDgXjNU4O9kWXbogsaMd/C4B+Ym+C1T+BbCaiYNZhd2jVcBZUzOQONJOKldIZE0ZXNYEOk0L4zLT4cW8w5pHP7+PX+DmizjlEDa/gty4K0MzIGgdUF/gjaWyZXejtHxZC04iW5gZ0tNZhbLhPK6DfaOsm+TC1jH0AgMgasD1PMb+rwIsZxizUSSs23fOUk7Q+vTtomfTH8ijuCtBj8cV/Axz/Y3BDkx39+IzGpynv5loWhwvNwCoClmNZJLkiIWGLlg58LEKV4OYHEcr24JJsLFpuZKGI7LgxCHT+A9fYw8FH2xVANZheRWNyCisFB/YEAabzNxp0ykCk3zPI5Ck4GAexvLKKnIAP9tw49zJrqh4FQe258yOYSn5sFFwIHiewnQ9gbNcJd0kEyIPYm18NLgAD4gpG+ZrS+QoIYFmUA2s2W9RdxGA3Fluj24LCwcMMp/MzjWWhJYcprTzgvEcyfypnljffYPM0AS4HgrQZgzM9uwCzw6fWs7GRPviEOQU8ayIMZrXlwIYIfDZ+fLgpGCnPnxHxL6zaYBR6dyTzwXF4KqBv71oPATcWD0S5uJb++n89yIyi6Rt4ogUBZHGcX7DJIk3Dd7g8FcmiAciyT+i7pc/+LIy744B27vUEk4hGghpNbxKBzRilyYlx9Pe2o7e7Q1Oe6Y5o72hT5cUMH9ZpIYAlM6DlhG0KtGV+7Sv0tFahr7tdWH4X+vr6tYS5P5aDI3yGwgFN5TIPR9dY3AiiuaMbPyywPgmBjSh9Xys6fDMwxOxw7gWxZtlCTW2tgpeKhYBfGXPD9WYwMfcaf8b7oCXnXbcUwc33Am4+NdUpGKF7o3LRmvLfojj/GG5QkPKXkAAfXx/+KgTiT3xNWABKqFYUa/n6iEGtAmI+kbPILvaf+oRseFrwT4Ilbzu+93bhkacHz7z9eO0dRoNvHN3+OUyE1jFgmcXLwQb82PRCXW09w/1giub5xZ3GKLCcO7O2gokDUUYGNPe24WtjIz4SkKTghgGA94P9x8oVUbuQNL/GRH+dKuOpmSUYPUUVwNxn7xt0K+zvWHDsrdGg4mJwGPFoUM7ChjJ8Kj2eDRb8Mt9XliZI4dmmRYDrzmBZulkIdBhzw3g7giBaG+hSoeJ936C7JLMbFIDTp4kGd5HnOPa8xp6s+WFR/u6+dD9bKyzbL9Fns4jiaRXZV4d/OJsx7lpEwr+OkvyMhQNpsTlWYDOEbIpJA6IAhWHYRM78ZO7A50PP8eXAC3SvjcIfCmAvmVSlTxnAi4SIlbV7+/rUYsaCjNzbjFNgmj67fRPUPZT9h4cnWA1Y8JOjU/ZDPT4NNuIbawNqV2oxPl2P1dluGBaZUbiG1ZU1uAwdSFmrsDHxEoNtL2Cafi7XC0yNMKV+SGSRQeP/BkdnYXbHsL5lVuuLy+3BxuoMNpfHBZRtiGzJK/ChNZrFGPf2UrJPygU1lxZmhKBZVI7R7UtwSYsNgSXBDQEdCRmBDS8+u0lA7NzsNJYX5xHZ2UeUsRqBEjyWeRwL8OW87oueOcsKCGHq8bvC6jyJo7QNqUzhF9YLkmAGFVPJM+WY5J2ZoUypJ9gRSSn/y16mS4QZT3QjUX+x/yILrcqgdcEd3BOSOoOe7m69Zz7PbwIcBlsXbbg9iat7Vu+X7inqUtbD0SBZUeaasfrzs9BjMiIk7u/eFnwkZ6LeMgCv6AS7zYnBASE7HR0C2PvVUp87vFLSQCDB1i6O6J3WZeNFFz+tjvzKeEpb6BATK0HRH0OYH3iClelu1TXsT8e6YLTQrQsBb5O9xma0LBVTV18uacFGofvpJO6YhEKwRjD27vyr5SyAW5m//QLjKIH9HKtHb6qcrmTu8ey+O+hOC6WuUUgH5P1l3ivxSR8Y/zG4oVWCi04TZ3L/XOZfZqi4LR8mC04ke5nH6eEe5vwLInDLAXVsmNdln0SpwN/LRuDF9DC12PwO08oHxrWgZctBEK3JWQxn1rF3ntMDXbl+76hkD7QIwLAL6j08OtYDwoJhLG6UT4igvDhXiw2zpRyHYfiO4ljOurBVCJQbg/6WxueCcpMe2HRhTMYN2E2L8DlWYNyYV9Y4MtQDs3FVDjsFdFSFcjqdEsFgVjBDgEM3FC01KsRlwxEEsfkau/UyZmhiYgxLouRZuI21WgjUZmfZDG8AA/19GktE83553OHu6lSUTRTmzUVsrc9iW0DClrugaXf00/KwE9CwDgHLk9OcWSmS+KFB1k1Z/Xvn//SkhJ2dqLCFQyRFdlBRumLXyO5FNIBQQc1xUK1Jx1kn0hGWwBdhOLOK7r4RtLa1C3BpVAFPKwiLT7I2Ayvn0hrGQ04A0aLB72367/LBH9B+SjVvqtDf+hwrY6+xOj8qLHNBhHcvJoQ1blmDMDpTsh57SAqT8PjjmJrdRH1/J740C1hgdouAhZebohhMmwgHQ4hFYsKaNtRvXAE3vAhwCKoIZBi8yc+n5YBMhYqWbQIqFh69GNPw5jleLLXjhbMPTzx9+CnQi+8C3fgm0IUvA+34TMDM3wLN+HOgAX/21auFhuX82QLhK3c7vvV04bH83VNnDx6bOlHjGEadeQj1q30YE+C7ErXAsOOAJeGFKxlEIB0TIZgUgb6v++qSyiixh25h5z98+x2+/+Y7ma9qLYV+fHYDs4ARMsHswS3i2Su4PGkMr07hn1YBN75adHpmkCv87DfnoIJLRzZE0dfAu8qMDAGXjW0YnLTCEzv/ICFRcBOz4shTKwBBwE2gD9btdaxvbGIvlVILJ62aS0IOCHRo2aCAJBDgetMyRkBJAcqzzmBFkgcCmt/jOmCRtEzcg6zM61VQAEpYZIO7GqkgixQeaMsFmv0XbAU0GKbwxWo1/rH0Gt+P12F4vBOxrUb5u1dApFxXJxOYRn4/oeSiMuKlFBoWe/FF/3P8feE1mtcGy+BmN6n3y31DYEYFwHT6js4uDI5MyZk3KIBgfRC6oBm3UhksCMigUkPIjEeuLvxZQO7H0SZ8I/t2xFWHkOuNiO4qrRnDNOCS7KG8uxVnoXqcBqtgnnmOtdHniKy9wO72S/i22rE8PwGrABnKIxaKXN92Ynl9G1abQ0iBE5vrIk8MiwJWNtUqR+LFnkXsN2Qxb2uwMi0yq8vzcpZN2NjaVLJHcMPQBq4d15Nkj2eUzTxJCghYacXaWF+Cy7qh7hda/FyimNlWouBpVLdhNjCOk7SQyXfBze05bkVPJXc8CO6eq4u7MvgqWhCo23zyfgy8ZQbPg+W5HyLgNDhYXsxaNQwOpl9HBt/jRBSkxxtQIsNzTbJK91TFEviroa0prDg9KoBV9s/ORPAe0kggB0stOKLEtaLxO3tUPjKxn0SdZ1Rdn18427DoWoXZsIqO9nbZI+X9znl2eQTg5As4EfRFkMMSAdTfdAOTTBI0nJzfIpEUvb2whPbOPq3A3tXZJs/QChY/rawNdRLLiwyNjKNvYEQtNsyqItBhp3yudTFDS5QAMrr+GDJAYEYgQrcbn6tkETCXKGfVhXPaab2vr0dlJq3m2xaXZoTqM9NyRQvWWRrFgzOtaZaX/VwOR+C8fHj8x+CGbmZWceTil0QI3uSZ7iWQsJIJdHsHn7CRp+5+fMyqwOFGfLXRgMGZMWHZfuylM9rk8v9iHFwcYTKzheqdUSzsW3CqAcr/+WB6MNk0Y24ikai6ODKhFQE3L+Tgv0Z2x6bCLSso21jyYaPgRuA4AZsAK1YtDh0nf9t6w3ErQvQ0rqmRsYgbp6KoL4uirBMerRYb8SzjrODFxfmhHgRNabwuF/Ij+KLgIpvhV2U3IuzJCG7lYBVzCQScBuzGyUAzwkqy8EVzcASzCETiIuy3Bc33Y3NlEgf7IVye7OP2dE/QsxsHcQN2/EaUcsLG5T2ZRs1CT8zAoZuATIZmd1rs+D2tOL+lC1h4jwFi9OH+rnEaEaxrQ0ZONt8/tCeANXgGb/RQDhwtJlc4KBVkXUJqkWLdCprCGcTY3iqHt78RS9P9AhLXRLjaNDOKTJ0VhnkgaRZn1gABT5OAV2aPMPNDs2VE4b15XYXWxmq0t9RoUb3Ori6MT0wI+xoXgDMPh8svgjasLkT2WzNum9BjmNAA24+jjfjM2YSaYQFVnT3o7ekTQNUn79P61u1EwFK5CHIYmMmmhfz68Oc/3oMgxjOUYxp+1Nd09HRhdGYCk2tzmDYvY8G9gSVZrwnPKvodc+jxzqErOKvXQGBZ42B6bNtYDDhgEtDiFtBisMu/N1YQjIZhkTna3tpGMVsQGX2LW6GlbAZ7R78qF5Zr+2B92eNlVQDz0ydP8P1338l9/SDgYBSeaFHbSgT27pBM52E0ubC2ZUG7fQJ/Cwroc9WiXhQ1a21wr1YGGTIrnuZ8fRrEvTVTi8b6OrR1DsEXjKt1533jLbhx1+I2+Az7jjasLkzK+rhlz+cUxNBtS6XCNad7ifWfaOqugBpe/J5WA8bYPYxf+T2D6cUMfs27G7UA4G3oOQruBrgcViw5L7Vh5dR6AC+HmvH52At8OfkaDQNVGO96BsPoE2QslCdvEHeOCmDZweHhscaA8bwTYGVEnnZPD+LziZf4dOU1Gud7sWUyYtu4rWCYrlPGBRGsLyzMYdNogckR12wV3tuJEBcG35KcsZr8cTGNXNyPDdsqXtp68c9gOx4H+/BMZHO7pQMeSyOKrnrRQfU49NbhSMANC+JdBFjcsEp+JuBm+jnss88QXZc5tz3DjukNbMYFsIo9U8N7OxthXhuCYXUG86IYFxfm4TSOw2Max/LClPx7DoMCTtiugJWFw9ZxzE6NaCLK0sKCxgUuLy1qlhYt0x42bRZgHQ5H1C3F9eR6kc3zPLOJ7dryIoyGZcSFFF1c3GioxF4ijKK3FVe+ZwJAe1GKL4lCFEFW0Ut3In9PwigkLepaSQooolx7OGhJJrghUGWVZxG9vxw8FyTkVNYETh8Ip2D1bAIxAgvKGT4HZTdjy34xlPT61cpxeHyKkACNcPJQCGcI16fy/gx8Znp4JRbnnXEpQGo1ZsE/fW34xF+HDnMHZsZ7RS62ob5RAEeD7HcBw7QiLS3Nq2vdE0xr3NWG7wZr7ks4wqLrRKjv7iYwOzMt99uBsXEBngImaRGfmJjSfUdgTZDGumx8tk2zB1tGEwKmHpgWaoUAEXTXg9XMTdsbGk+jmZ0HjK11CNC5t3bJdXO0o3WqvIEoZhbWBEh1yt/WaB294XHZP6F8GSNcCMjQ+FwBMnId54MIJc+RKlzijsBJawJ9WOf/x+CGC0zESxNXei+JGwY6sQDR/TiVRRr2ryiLpDmdSuDVWLO6BdrbOgTpT8HiYIOv3IfR7O8Zch/h7A7eBIfxRbAVfZElHLDT6384CB5o8qXZmgKE/kWW8d73jeGSvn0RXkwVZjnuSzkoQUGcDF5mzRv9vuBSd1Xxvu/Gbw4RYLc313LJfDGORJjE5dWlHgZ2wsWJaIsHc1kZBDG05FSyp34hlGVx2TmXHbAr7j2eQbqPtPDRAbAT39Vnmxppg2l9AkGvDcV0ANcHAdydJeV+LhS0kqXwwDM4miBHO1rT2CZvS3TPuAKym98CN3RVEqQQ5PzbwXoXuvH98kw38jd3yu5291JaeC6QOIAvEJKDuSzgs09YKyvI1qr7aGx8GubNCSR808glndhPJbWOBYGNWwAgO1snhNkxK4P1J1gavkHYRVNDI5rlfeqE2VBR0HJSXV2r7ikWuSMrpu+f7orFxSUNfsxksxq/QT92IBTCsHsJ//C3arG6r8zNqO7g+zWipq4RdSJQauSQs6kgU7orVhtedDsR8PCqZKpUfs7sE14KbgRA8GfPBdw0yj11CFjqFfA0NiQgfnoOq0vsgr2ImakZZbRk95lcRmtMBeMn8MQucXoiiyT/HxRLWqcmEYsjm9mHSwQT/dl3/4FiZ7IArV7le/9OmyqyqJ81eov80Y1WgR0ZEPA40ol/OTgvTfhms0nmpQHjw6OaUv0w24dunmRE9qC3AWlrlTYipVmbTP/0VDbaewbBTeYe3CDyArGtGizNjSMS3YHb7VGWT7cF2SUtm/yeCpSZabx3Khq+htYzApxyDQ3Z5P/B4LY/PjpCOrSmYED7UwWfIywCftUSx6brAP0Ts/h2qAqfrr3BF6u1GF54Dc/yC6yNPsXyyDOsT9ZhbnoULGZIZU6FzT0bDARhdlhkDjvwxVQVPluvxrMh2a8tzbIHGhSIU8nQckPwxhg7o8mCjW2nfLXJc/v0uemS4+/t5nUkXeMImeTcr8tzW8fQJsCza34Yg9MjorwmYVkbg3VjBiHPtsytHcnQFoL2BcSsfTjx1+A8+Ar2uedYHa2Cc7kFgU0BMosN2FxbUMWm7T46niBsfI3NRTYcHcDawgjY+6no7YR/ux9WwzCmJ4ZgW+mW96sWEdeK9UVh/GMTMKxMw21dxtjooJy9BszMzmkc0fn5mZ7lubkFPbcsFMizSHcWY3QW5qaxtLig+7IiC4v5FHLeQZQcL+U+WxCzj+E8a8PF2SEOT25lrfeFSLrgDycQTV//qnQCB2NvqNdSsi3ooWBhRsYYvhV3BEqsoZJn5WRRuJS571SdrwwCGQIaAkBaDmkt5N78hbuFipkhGgK6buR8sK5cMHEqxO4A+UMBvG8bgIpeuObf/Vrw7mTTqPaOqavxO3Mjmvqa0SZ7vK+rGb1yqaunrkEtKyR2/YNClOY3Mb3ixuRKAAsbAZhtPjkP89osmKSQ8WtWBnGLDOQZIrjU2mvLy5oIkxJynUymsOOawam/SsT3K2zO1GmWdI3IVRZMtNkdArAPcHdV1LYNd8dRIfe7ODsqNzKm+5LzwQxfzg+t7yQnLn8S4cwdjo+LonRknhXciUI53cFF1igETeQ8wxZOaF3h735pGX44/nNwI4MkT5VYLIOrnEk04s9CIpJO4Lmrr1y8KtSIN84hLK6vYHJ8An19vfLgwm4HRjAtCoSHkWiQQXK0TtBPTIHzKwX+viH3ENiL4pGrG/8lB/GRqweRTFw2zH/GxsgS6CpQgbe4qAzooJBC1tOLa98Tra1Bq0aF1OYvDrUVw2bRrbE3DGZezdvf23Pqdw+a3riJGX90b+J8d5QtOWzTUL7eMlwGyOWNsvdTvwAdV9csAHUF7+4tPKE9jAsCn5+bgcFox7pdNmZaANX9XPEL11Obkd7jTb4XC8TRFUWgwgwwZrJoCvYHBv+GTVX5N2RT7xuVe6TV8fAgj0uZO928HKwceigKLOeD1enD8MSiMIkuPaD8OjM1oT2e7KZ1bFv8CPht2AlbRdD7NWjULkx9eXlVvg8qSE3EIoh4TPAYp+TwtWFusA597Y1oaRBWIwCk6mWVmkJrq4U11MvPmd4tP+/uaMfwYA9G+1tgWx+A3zKBlTlRCoODIgDG0bTSK+CGlpsmfGdqRv9wI8b7GjDY04SBvk6MDA9hZFSEwsi4gLCJ8iV/RwE3JAClrXsUPX2ibEXhUunqNdiB3p4utPeMoKVzQDOz6FajeZjEoGxleqO1cejCYpYKLyq+UQEQVotVAxi9oRTswQOUji6UyRO4c272MxkVJowv4fn6TwZdN7RaPRWw9d1332oGTXvvlOyhcvrnTiyB/plJPFptVffYd/4ujFsW5b5G9P743FREjFti/AIrkjpDRXjNkzj2voJzqUaUdq3Mx5haUd83Li+v1YJ64q/FZegFLLNVGB8ZhnHbrCUPCBIqcTN0aZAtUyjTykHhSVnDuaAlgACWgIc/Y+2d/2RQ9mX284g4ZuTeXyvQYpBz1D4L44YJNaPt+PvKG/x1qxbfCLiZl+/D6y+xOfkKLXWvdL+xzg9BFvc1wQq/7xTi19LTgWeD9fh66BU+X5S1nmxGT38vxkbGML8g8zk+qR3q9/bSCuhYSXtyekafia6DIdmfYyMDGBnsxeRgCyybDZh0dGHQNoO5jRWVc72ieAb6+rE4vyBztgWbOwz/7inyB3dy/q9hCR7C67Sg5G7CbfglgmsvMNzdIGBiHjazAdOTQxosOyHAurW5Hiujz7DnasT6QpeeGePquBa+dK13wbneC+v6ECZGB2Be7sKJr1rIYhNWZgcxNzMFk2EaTtOc1hbj3mccjd/vwVE+gqDHiMmJEe3ttrK0gFkBOlxTs3FFXj+GWQFC8Z2Y7OWyQDq/uMRe2AzzUidmRluwsTiEoN+BUOJQnu8W/h35Gisilrn+hTvq4SC4YSo4Lc8kcYwtVTf8/e/V0nLIeFHKagE2B8xgSvAX5d+/MyineSYZO0T3GsE1rYl0u+lQcifvpwVey2ak0sER2B4mnr3V86IlLvg5tFRcH+m9UG6fncn5Pj7SJsRD9mn83duo5ReeTDSrFYXZn8HNN1ifqsFIb722FVGQwxjDuloF/SQTBGDRSFTdZ4xbtFktWj/NajbCMN+HyaFmAeGrGsxNkMkaTSzpkI2yvlADzkP1ctUhbmnC7ES/9rvj+eKepJeBRTSZwcuLLlNmO9HFSsspPRCMmaRViEAqLWc/XbpFTHQNwxXuDh24PfQJARf9cBLCVd6qxVxJ2s9PRWcy3ul9Lrv78T8CNxysVuuLHyO/6xTdHNJgKEafr0dt+IIlx8P1WkxvPriFokxIdp+IjWatiAqV6Zk5VRZc8MnJKWVSfEhuBLJmvo6mZV4fEsYlASad3hl87KvDp54mTAcMauH4vYOAgZ9DNwUFIAU/n+OALMDdgxuvgBtPHw4LPwtcdjanS4p9pmi9YRwOv98ueZG7EITw/nn+8KDPVtP+HIJIPmx54oHgRnR7AtpCILmXBNsFEIjF3HPCvrZE6O7LgbrR6rys+WGy+7FgTGj6XjAcQyGf03oyFiEfrHBbwYEU2DTDMkCUBawqj8DCVswWoBWHP9f+K+/1Q5cH4+bY4Zvs592sKoKaigWIf0/mFN0t6vreaFuKS8E2DqQiKzCsL2ljynoBnDyU46O9olxXYWK8kQhY1gaamFnGtsmulWojwvZopdGGcdtbsGwswr01BftKpzDGOtjX38AqTH9ltR7t442oGmzGq/5GPK99jde11ahqqcGb5jrUNDegWpRsbX016l4/x3jnc8SNVUhsV2F2uFb7Qg20VaNtqU7ATZPs8WY8sjXBZqxF2laNhKkWke0WhCxDiLiWEAtYkdgJqZ86J4o3ny9oUbNt3yEC8QMUigc4EEBfKmZRSpmwu+OEOVDAkjUHt4CUSDSBNaMXiyubChAoNKoJxvi1ulpr5TDbhy4wKkmWFbA7vDCavfB4GYNiV3M+QQ2/Z5YKScTvSk99Z3j8O6hvbNNso8dPnihoCAYDKBVYYCyKN5YxATYNmk4+FlzRjMCY/Jw9uGhxYGDoTiKJXRHaLMS44hZFavWg6G6WOX6N7vZaAXQ9CMt5fN/dXV3dIB2zIGN9g8DaEwy0v5BnbtZ6W1QglBFky/yeAca03DC2g6CQQIaWN9Z70oJ+7W0KMgh+WMeD+5FngcCLe7RyLngfnCqeD3IJ/o6Kjxl+a6YdhEy9uAoxRfwVdq0NGBhvwzcTNfh0oxZ/2apDva0BAXsNzNNV6JI99urVa7QKiOG90brCi5Y3zs3I4DC6B/rxaLEF/5x5rQHFtWPtWFhdESZt0xoqrLm0vjKnLhjG7ak1Vv52eGhAzsiwvEe/KP5+TMt56R/oQMNWO74KteN5YAhD82OYFGA0IUC7koXEVi9pAWoMhqZVlmd9RwBOOmbFibdetPsz5J11WF9k7ZhlrR9DtzDj2tpbmzDYVQPH5hgSYaOcTYMAsFUYtuzYMtlEca5jY3UBhmVh/IvTcJuXsB+YQtwzj9WlGViMa/A4NuEwLQrIEZm/MgmvaRw+0xiyfgHDzmF4t2Q/WPph2ZrDxtqMnOFZmLeWsDQ3qi0fXJYV5JJenJ0cCri5RnQnjgnRJV2dHZgd74bV4UMkdaGWGMov6qxKDZuHQ63ylKWn1xrTQYCjLnK5fmWBPtvBjQCN67O0yqtr0X3XV+dlwvmewGF6J2gpXRBwSh1DfUegr3tcLTce+RARvPfE+OIkK+c+jmDyXNOyrxmacJLAdXZL1ENCCQvbBDFuLRMUsOEZgs3Uimey1z4KN+Gr9Wb0DTUgJsDmzFeFnKMGAUM9jLP1mBhoQEebEDs5j12dnRquEI3GRK9ElNgPDo1jfGpJ128n6od/qxsb0w3YMKwJQZvEmuzF4+NDHGQjyPm6kPc1wm8aRMTci0J4GrsRl9YEoyuOupyxogwJ2N42aeA/wTXlEXUuwQ5JF4EO9RqxwakA1dzBDcICttlF/zC3g2RwE0cpqyhAt9Zdi2UuNQj56lwUiVq9ZO4+UErmfwxuqLxi+7dwh4uCpjJ6Uyz/PBhY0rLsrI3xk7tLNkus7M9/MNg3pVAsaXMvHjD27OFk8OEJbrgBCHbKgbSTKqwolDkISCo+6jvZlOYdN751d2r66hNXLwLyeewd9XsG34fvTcXAA39wICdAxoGAmay7vwxu3B0o5RJvBa58KvKXh9gqebBV9CB6koL7KIqVvB2+ox1NTf9dgy4k9lm690NqkPW90uEhobB+6LY7FpQeDEVgMPlEiK5onQj2/uHmcFmW4DMLezev6zxxoywsrWBty4GR6S2Y7XIA7+eEXwg+6G56WE+ElhYFL3IbleWi0KfFhpH0+4KoWaGYmUxqqpXXPFxVWnzIiChIHrqlqBQYkHwun8WfMYCNJf9vLkty6HcQSJziSH53kN+Be1uY2nAXGhqbUE123TWI8YlpzEwOYmJiXPvWtLDIU10Tmppb5dCYBe2nRdjvIOpzwmNahnWxG1tztcJC3mB0qxpd1jo0OgTQOBvxo6MJXzqa8blLLmczvp6txo9tr/DDYDW+na6Rqxbfj9fiWZuw5qqX6OuoR1CErdc4jP4eZqU0wjDVihFjMz4LNOO/QwJu7I0IO4XBx17IxbLkr3AVfIPTQAMO/Z3IB4aRjywhl7CikAkjlcnBHjnDbv5G51fHnRzUExfuznc1qJrgk4HVnE/Od7pwJgDFo+x8dWVVBSXPCxUUBSYVeJ2wMSpLZjKxLQRdcQQ0VKQENXSBMBiTgoXWEYJlWjk0bqtiBfzAKImU3TB5NNCQsU60NLAyOft1LS2uoH2NVcFb1Fpb5xXhnSWblbWX96b7ZHBA/q6xHuOT81ixFrQhJtssJNMlVXgpyxuM99Vo7ye6FPl3lUGlwbNAlmfZXMDSaI0w8zZhkVNCkMqFL1lxl1YbsmJacBh/Q3cAXc2cmxYBYgQ1avov5DEjv6OAJ0Bb3XAIs79UhcZ7Yr0TAnhmbTG+jOUKGFjPekyMMyQwY+DwvPVaFLpTQG0rEg7Za+ZafCeg5IvJKnxqkO9XarG4WQPPSjUGOwVAv6nGm+pyg0oW1qSLmfNPMkZrdXInhm3jIl5tt+Ivznp8NvcGVT01GB1qw/xEFxYFlJtmXyNhbUHW1w/jMpMQ+rE0O4K5yfLXmckRAQ7TWJgaQ8swO7R34M+JVnzv7UbLSLcCKAZc071A4Ef3K8MDeMbZqoPn/0DWOhddx6mvGrfBpzj0tmIvKnMUCKosJsiemp7FpCjKrblubZAZSF6oK4WxEu7YBfyJC6SzJRxk/Djc28JBLqpF+lg6n80VWUE3k0mJnE3K783I7FiQEMXIIODz9DLOd+eQF4BT8LbhJNiKHVsfkq4ulIJ9SAjoSXt6kZZ/77u6cRQalPO1gkxsG2EhFPMiK7q7ujA70oao36IuroeDZS9Yq0svQbOsyp0XsJCJbiEatMLkzWmgLffCQwsP9yGt/DsxL5zmKZjWBuUahmlrRQPYeXH/0SLB9XxYo4VFC9mTrKu7W86sgMEErQ0cIkiZMMFU8Nv7D7vcR2HPAU8ggVAsiUzCg/3YppyTaWTCBnWJ5jwdwodfib5/inPRURn7C/QIsfpzoAl/E/nWsdAN3/Y0ssElZCPr2PMJCHI1Iml6BfNyr2Y7bbIkxpbIhW15Hg+zDg3opjV5ZhtbDtas88Cx2omViSY95+yobjTMILfnlXleRcDUDedmN8ZH+rA4O4qIz4hEPAKH06mAneeSc0KZRB1FUEM3JvcPP4s/pyzinPJss8I4z/B+roBtixP72YLskzg21teQ2pU5ujlRHcZzSNl4dU6jgPPe6vU++XX3Pwc3HGT2dFW4dm6wmzoRkBNGo2cYH7EIWLAede5RUYoiGR5qwQeDAIVsiwecD8lDT9cUkS4ZGB+ewpnmeX4l4uXm4SaiiYuC+VA2Z49vHp8Ia2RX3fHAGk7fDdz6wOBn8sAS3FDwV8AED2LGN4EL31NNBc/uBUR5l2vZcFzcXsJzFMNqwamAJn6W0SBjgp0cU/v+3WCkPdPlmGVG9FlpgS+Dz0SzOkEen7MShKZuKWGvCUEf4wtWWFxRxGWeVMGndnC6vwnrxghcTrumadKysWqOYHh6Ay6PX+e6Mpjq6N5hjyiuQflnlUwBfn04KIAJQBjg644cqXK+OD/AwfEVDoXpaPyQIOf80Z0IyTtRCHeqBPZk2QmkmGVFMMU4HgKoSFrW/EQQkChzllBnbZ1gLIW15VlhFeWUQga1EcysblgxPWdQ5k2ffH0DYw4a1Bze392MzcVheLbG5MD2YHm6GbMTdZierUW3MJWnAmY+9zdrjZg/BglEGvHHcKNWgP1jVMB3rFys7h/zVfjn4At8MfFKFEoVvhyvwjf9L/Gv8Wo8mWrG8Py0sOJJUeotGBHW6nNso88+gk/VctOEH21NsBoFyLiqRdBUaaovA03Jeu9EOVwHnomieCnCqFaLwe26huG2rSAcsAkDiytovTja1Ziru8tyHxW6CJnVwMsvyjZdvEUgFFZ/OIEr44B4TmgdoRChsiKLp7J3uLxyfpIqKMiIqOxpkeRFgUIwz8wa/pxfeaboFq5UsiY4JpiosFCmObM69cAQu393i+JgE8Kyy6ynq0cATwceLTfjYwE2nzvbMO22o3BwqbFbXP8j2QBGswct7V2yhs0Ym7MimT3Xs0RXQm7HqHVvCFoam5phEmDCPUflwOdjUTeCM94vBSSfIRpLaNAs54I/4zNRkPJ5+Hr+m+yRrmbGUfX0dOtc8Flyh7dYWrerS2dpaQEzi9uYMuaxKMdwSS5WGGY9EHa+Z7Vkfs+2Cqzuumi/w7zlEku2M2x6T7Dp2sG0cQR15gZ87hPFIgrms5EqAclv0DXzBsujbzDQXq1xCK8F3HSLcCdjfXdQNB8JGw5be9EkYPyTUJPszWbULlVja/ox/Es/Ir75SPbQM5wHnqgrz7LcgcXpfu2B5jcNwGtdhFfmPhQMYY3NSSd68LXst7/GW+Us9KFrtB8To+PqwqPyoduA9WdoTaT7mSn9ETmnxydnyIUXce5/LXv3KfKiSIv7MdlvBxqv5fMHtCGpa60DQcs44oIEd/O3SO7tI5fdF3kv8kveJ7F/gauSvOnJA8V9P1h8UMUO3TKHTlyLDL26OBO+J2jyWm5GzsGJkJ1MeBUp0Sf7cuW8PSi6G3HsqcVloPrtxeKKDII+8lSh4KjCxmyzrvfCWDsSAlbOz0/BWj/c00cHJRSye5p+n01FkNv1ClhYUQLLKtH79lq4TPNwywPkS+U9yAKjJ8cnavlj/ElLawteC/F58YQxcY/x4vkLLTHAq1IziR4J7tdK5/jMfk49FZ2dvdjYNKrFlgUg2Xj48iiOq4IV1+dFBV53d5c43HcjZJ8RUNerMZ8HzjdyVctVi2N3lZZC4DOXWKbE1yHzM4glyxD+5W7Hx75G1Fon4I+w4KAQR2GUqXgQJV8L2HQ2F5wUgFkQGXMBV/QYvrjMy5kANzn/1CUTs2sYW3Jjan4ThulGTPe/lvnsVYOD1zKHZNAA4+oUVhcGMT3OUgSNGBocAgv8ra9vqDWGe5zzRRCjMZD34IYyg3KKe4/6reKC5uvZNzGTyYpO21MX7F5yT/X/ipA56noOygzuVVoY01mRmyzmxyLA7xvXx/87cMP+L1plVt7/7OgQ4YgRbxztWmGTKbK93gVRgh92tfyeQaFLocWsB04wJ4aMi6w1Lsju4PAIw4EV/E2ECwuHNQig0toa90r7Q4ObnUKT70XlSaFYYbAnp8IUg8siRJju+VqYi127pNMny3Er/2XOC9gUMGMseRA53YPzMKyxN6Hj3d/OnFI/q0hLNpEj6nwn4p6CnayT1WupRCoWq/IQABEXULXpgDNyDIdvR02LBwUBekd2WNf7RAEPYlk2CmtOLBmsmN/wIZ5mk8+fByuqstQ4TdE001IJVTbNz12m5S9Y1+HYi0I6AnuwBLP/GPl0WH5sUzfQjvzR5WEU50cZ7GUOEYyfiiK+0No40ZQIN0HX2swtcY394jWy+ZIcuiwKu2YUEhvC0n1YNDgxOj6hqdq1dfWqQC1Wmwat7cQTaopnJH1tTQ0GuuqwMVMP13IdPEu1sM3VYHX2DfqEHb/ZqMXTrUZ8a27WwnV/FAXxx0gDPgqV67v8Tfbj18JevqHFxtWGr9wt+MzXjM8IgpZr8MX4K3wxJgBn6hX+ulmNv5AFye9/2GxFXU8L2hpb4ZA5TaRTqPeO489BAUfy3o/NwpoFGHvsW9hxz2PfNyQKoU2EZZ2aha9CL+/BzlNlwhf+5ziWn1MwkXmm/fPI+OewL+yzlE/IvjzF5dWtuu8Yv0TAybipDWsEqyI82PE3HmemzaGSAhIBMmEtbLZkwMp2QN1YCgRkbxC0EwDxDPFn/J7ZDhQy3F9UdhREFEo8DxQ6FEgUKLSIxBIZAcpLGvM0OTWL0bFJOYej2BIAYRRB3SEC7itzk8xHHZ5ZRzBvy8AWLt83Yxb4ddN7hqGpLQWuDAxnGQNaZ9gNvCgAt+hqgmm2Wn5fh5nZeX0exsfw3glU6LsnkCkUiiJzqHSuRUAXFfxTkTBegCCN1igKRP6MwIYXiQuzcVjMjNYZk9zb5HoKC2tmtRyyqvHEagTTAlpm7eXGlzP3V+X7OdsdZi3nGN5KoN1oRYtlHR3uJTR4pkShdOFj2St/jAmQ9jbhm8k3aOx6gbG+V+hsfqOuqDdvatTSRQD2Prc5g0xzoUUkLG/QZmez32bZt01otrUj7OhDKTCIQnAQOT+vfmS8wzCujMKwPIUUXYC7VpRyu9qRPihEZ3RtBg2TXfhGwM3X4U50W6cwJTJlZmq6HFshYJgMmvshk97HTuZaLTe04JycniAbnsNFoAxusp4uAQQJ2Q9pXZNcvoiQ14rwRj32vNMy54e4uTzCVd6Gu/uYwdzxnZChAtLJKG4uHsqvB4PF6xgvwU7OzLZ9Z5B0sU9VqZjBQT6JYiYmZ2RTzkyPXL1yZqZlHsZE+TfjVMDeuf8FigIA1mbaFdysT7ci4VkQYhrGfsKl2a8krAx2zrnbNN39wNMIFlK8FrCA8DO5ngtIqkFaznc2soFc3IhcUs6F2aQucspk7eT/HSs4s2JzuTeX/kwufv/NN9/oxSKRbE+Uz+UQCwcwMz6IqeEu+CwL2I879cpETQrgaL3Mxa0o5tMolmTe5Oc5Z72AkSe4lHs787Kfkzyjp1xAsuRpQEqeP73jQiEjBKmUQ2gngFrbkIZofO3rwkqM8WQyxzKP+VQYRU8LTj0CbgLjAmizCKWuYAlfaoVrNlxmHM1+Ji3nehuDY4vo6RvBaHcVRnpqFKS43U6EAi6kdhyIO4eQdPfAsNSvLnLGE9IYkUqlVV+TGPH7ytnlviGgprWQrmB6SWjBrOg2yhrD+roS51A0JeBmWXvCxUQOrK0sICXPorpINgUNKnQXuiKnIptycnbOf63qacmRvajghoiISo3K+1cv/I3BDBvGWNCceX5xg/CeB89cHcKU6/BXbwMmA2s4uQ/4+t8MAhFaMzjJFZNqnUzqMNnX+gpe2frwF2HmH4nCee0ZQqYgWuE3HoQWGqJJsjsibVqFuCiVwTS0dHhL6z+QJe2FNpErnf8idfD89krjbVbzDjgOy5lThqJLg43zlyX5+PfdgPyMLfy1oJ9IkvcMmj+piBjwReHzsJP5kXzPoFl2497JHMPsTam7IS7znNtZFDRNNjavrzGsr8IkysrqT4mSZIA2F5cPwMaXgFmEPPuMsO0WSTorc7LAU6Z0J8pDXqD1F2RTyXV1ktEMA9fOnQqzu5MYcpk9BGN5ATsh7TQciGbhiZRgCx7D4iuKkgnjYG9Lzb0MWtyQD1xfM6jfnj7zKQYR9jPgs12zmOrqG/Xq7OwRpeVUSwM39sxQHSb7nqO//QWG5LLNvUTIIIx2vg790w14YWjC5x5RLKFm/EmtNLTIlGsr/cvZhteuQTS7pkRpLGHSuYY1/xYMIVHinm2Mug0YFyZCV2q3awYdtim8sQ9pL7Q/hxvxyU6Tsuh/rcr9DbYJuLFhO+zAD75ufBSux1+FJdVvL2PDfQRX7FL23TEORNDkhBVqfEhwEfteUUyeVmGcNVrh9lo76grYEWF6HXguAIjm5dfIORqRlr2bElCdTQaESTEVvrxWjBfYdGZF6JRdTGw1QGFCKyaBAMHK4uKcMM4krOETrapMgOyw2+DxelWpEvwM9A/o+eF78PdUcHQFE9zwfPEcEBCQQBAEcQ1W1jbQ09uP/oFBWG1Ojf0gICLronAaMs8JmGzQwoBDvjVlglbZW7R4GIS4b8pXh+g8dyiLiclptbzRvcZYK8qdo2IK+84OmKZeyD6oRnNrmypitdDI8/EzqPwJXNQaJeCFJmzueyoPWl4JaDjoDqCrhYCGlz7L4ACC4agA7lusCKdgi4Rp8zmmVn1agyWZTGB5wwmDq6BngtYa4QPakJT3z3+vOU/RY3TikWkInwso5rP+NSCgWfYaLYEfhZvlZ8146WzC9FYt5gZeoeHNS7yqEqDT3KLMlq4yyph3453Ip/KioAqebqQcVWhzyP4luJH3b3GOIbobljnK4aCY1etQ9lc+m8a2KI6tTYO6eWgBYDr/Xn4fXd5ZvFztRM1UB36yd6FJ9v76toDdpRWdK4JXrjmzXxi7xngsf7QIS+hWLbkMUt0Xds/GwVeBZwJuejShgmTG5XJr3BTd4AljFbKBCRwdFLS0BKv+VorZXV/Q+h7XIN7iyc8Wbw3I1bolop1I8Gi5ZqHO9zVBvB/8U1504V6cn+EsH8BJagsnhR357DwSUR9CrjVt60E5vbY8pwB6abINKVuzACEBZ+5GUewvcSLK/cTzRL+eup8JUHgmAOKlBoSf+d4IkHglBOQ5LuVnZ175mb8ae/ZmDPfW4fsffhIAw1II5VINjx6x2GY5E5J1qcplHMoXf/b1119pxXOrcVXA0hh2TfVImapRctWIXqmXx6/T6veUC/wZ3UY5AV5pr5BzTwcuZf5P/G8EwA0K0RZwHlxSeZIOLqgbj3LmQkgQrT0cqWQK3Ysj+Ew+h+7hF+5+bSR9fXFdBjfeFiVWBZFtCc+s9oOymw2I+w3q7spEDMjumJAImWDbnMXWXAu2Jp9jba5XzxfPSjC8I6+x4DzSglKoS8DNCNrbaWWfUHLx0L1NyxQb2dL6SgLG80rLDQ0U1OMPX18BN8l0DoFIGdyw/RCboCq4CS3JxpR9ciP7XJ6XoDeTTgiALmm82K/iqK4Zj+PAH8ja6VsmSPl3ab7vGzwQrHS4u38FW8KG77xtwprr8RcRANq6/3+Qnv2+wYmgi4ZAhybmUWGPzayM2NKI71abtL8PCwbWy0YqPqiK+r5BcyEnmX53MhkKzYdC5+r6FllB1iVh3xe+Z8LGJ9Wk+XBq+H3+8kBdURsCahhkzOJ+awJ2fAJ63ht7QysNc/NZmvoDQVAcfEZuCgr1h/fFtGa/xyagwYrDrB/e8D42TG7YjLNwWcnAhQ1ksqqoluW5Now2LK7bEPKzTYEogNMEbs/3lZFvBwWsCJipWGq49owncEbOcJK/d5lpCiIj9O90nRlIyYDKO0HGLA6WLt4I6LmEL3EKW6CANWsSIwteDE4aMD87haXZAWEsXSLcWRSqDy0t5cZ8jY0tMvfMAKoXkEpgwxokzeqWGh9oxtpsB/o76zDa9VzAzAt4ll5iaUgEf8MrNNW+QHN3NZ4uNOEzs4Aav4CaqCgYAbcEND/YOlBvG0abdQHTTgECqQSSmSK8sWOk9k9xcXouSuYSgfgFAjtnWhjq+PQYpZNDFI4OsLOfxKwAoEfW3nKfJXnvv4jy+pepGZ3zg2g0DGoaOJtHfulox+C2D+YgY5Fk38hScbXoz2f35dOTUxwU9hWsZCJGEcBzSDgGsO9oFcZYIwLspdZsQei51k1h36RjAdRZV6u8dgG5dEQO8pEc3jsBqNeYE41L6wndU1RKvAhUqNDtdivyh+cCQC+0lxbjSgiSad1gYcqNTTOmZuYVNBAQ8ecEzwQ9tJBU4nNoeudFZkVrJoUSYximpmbgcXvk8ywaxMr07pOzE4yGVvGJtx5fChM2xl3CFm8UkDFWhdZAVZhCIGmNojttUIATgQcFHOPuGHBtXu7G4liTvO+4utaofAlsKvEoBFkbm1uYn5vGwngLpgfrYNwUIOXzK3AjUCL4IVOkJZbnmheLmbGw3272HBsiG2mJ0RYJcvxWzXE4nB7ksuwa70FABHf+4Fr7DLH9By3SLIUQF7lojcbxzDEorLgWH0fqFdj+KdQgZErkjr8J3zuaMGCuh8/2BjvmaswO1eNNde19lpZV5cvFgxiMh4PxGCwEeCLKNS0gt0VALsHNnwTctPumkRFZxj318GKXba4prbZsSslxLvt6NrSFHz1deL3eg6aJbjRsTGLB7hFg5ZTzOKfghutMNk0SxH+bTEaEYlm443fQInLHh8gGZ0SxV6lFZN8/jZOjIvaEiTM2cmJyBkvTvdg1v9JaRbkMs13TOCntiUgTAsUg2WMvzkt+RNLniMseuL6Un13IAdECblaRLaayO56V7X+jTsnbIQ/NPUVrJl2Z5TgVt4CdEzl3twgmz3B4dKr6wePxChAfxnB/B5JmurBeCEh7ijM5VyUBOWxYmvWNqLUk45crMK/Wk4RvCTEhNrRwXIXq7gs1PkXW9gT9rT9pb60ff3qkQfwM5qdlhqCGMV20gNKCwbpUlG+sjv7yVZX+2zBdi7PgayE1VQKqatRSxPppJDVnArjOPGzDweu5XARftO4+ETnwUoFOLh3Xc3B+xutEdMOJusu4Dx6OnUgUff19+GlCdK+AJ1Yi7/TPiPLfRS4ZQcnbJe/7TOfjnJ/nErDnFgDFy/UKx26CPwFbIvOOZE+fBQTYmaqwsTioXgASGxoE6NHYc3bBvjmM1cUpzImcXzOUSxqQSLEv1d3VseDYkoBwIdYkvqKPWJ+o4t7iawmY1LIkg+CHlh267xIC0ubmlxFL7KkMWGfMTWxL1lwYB/UnAfJZGNcCXuKpkp7TX/Si48Sw6F/RjD9Q+NDywsJ8zO3/TwdrAWj55uABVn3L+MbbpA33Pgk24o1soliONTXeXYr/3aDZKylMYsOwgdbpPnxlEoYtDOov7no0rw2o8Kbyfd+g1YZMl8GGtADR3/cum+K/CvsJ5Nxdwq6fIOvuxEF+72cGcj+YORU8kYUpyOIf+DX+ZrPgUXdVRtjLr4AiWQutIbTefCDl+4NDFvVKANR5xqQdoe+Ow8gUTmEPHyIST2sLhTM53HyW0uERknsZ+CMyR+YA9qL3hZQOnDjNepBORGH1H4iCP0a+dCZvLexYBJjRd4FtbwlHWQE12mX73g8n4/xSgEzqXATJTblGhNz/kXyzs1eE3RPG/NIGegfG0dTaifoGYc31LJzWohWEedhbWwXQyM/VQlPXKN83oaW5CT0dTRjta8TyeB3cK3KgLK/hXnqOvpZnWB6p1muoi4y+Fi87avFDZzW+6n2Nv7Fn2Y4AWgEZf5UD+cjRjT73rAANhzx7CuHEMUKJS9xc3olAEPCeljW9x9mMayHiZyXSX6Wsy7IUi6fC8L14vDWEv7p/BjhfbTXiq21h7QKkPpE9/tgygllLFnZRggxA/dV6y+CPCJYpkA6PTuAJZbBt9SPmXRchOySssk2r7p4La7wW1nhHoCNfWd5/39Uuim9RBFwUyf1juGNncLgD2g2eFhhaUAhICFSo3JntExZBPzW/AbOAGI8II7fbJSyoIEA4C6cnojV7mGJK5kSAwb+noqOpmF8JEAj4admhRYeCiMKbn8e/icvZIsuymi1IZPbQGpzGn3x1eCysM5ShW+LnSXh3PmiVpEWIZ4+u4HkBVhsiGKlg6aoqCdihdYOWGQIzgjeCFwIts8UGh2Ud8e0ahAwvEfAYNV6E3bsJ2CgEu7pk7wmoIXiiRVYbKAohYMwXY2lotSG4IahPCUqnHKAVLCwgjimwrOTLFeN9M3uQrtts4Q7WpAff+to1A/RvwWbt6/XK3oNaiygySx22LdVI22uxb2vG5myTFoPs7WyAbbkN2YRDA5nfN7gv9pNBkTPtuBVwmyW4sd5bboJlopYslF02vKeKyGDmWCAUg8cX1CwfbjKWxXjhHsC//J1o2OzH4MIEFix+OEMlmCxerK5twi8g8VQIE/cilQ7njeArKfuDLmkG++cLJ8gKU6Yl49j9BvuRdVFC50in9zUU4E11HYZ66rBrqULe14nCrl3khdwHAzxpHWYzW6boXuWRLt0JuTjGeVGQpQIa+Tl/TwuPxuH8tgykvCUrp17i2aU7gmt5UCriYN8jZzwHj+iut73oZNCdTSDOveBeaxQe+VoUezNSflo8PCiIsmdR0OOjQ73YZJhBx/HMKZyBtFYvPtzdRCEwjJKvA7vWVgx2vhRw8wOeP3+h54SWCpZkINDhOeE5pFWCwJr/Vu/CwBBqXj+HceaxgIWXKPi75SwbkAwsw8c4qe1B7LonkHF1IeNsR9Y7KPPJ+kCter/7ojvzQm5Y0uP3DBL+vq4e1LEhqrFNy7D8XUBKq28G1oAVO45JFJwia3ytgj3ry0DGU63XiV5vBFy9lksAV+CVcPAX8G60wm7ZFvnixsbyFNzGUXjN0zAsjwm4GYVraxgri9MaD0gCwuruFtMmTvM+HKQtMG0tCnHaVEDNbFfqWxZHZQYVZRatspQJdFtxzvjv/UwK07NC1P178p5+rK/OIiV7EGdRESACNk7k8B5YcXmUBHsdMgHmbWIGB40GR7LHSi78gT5xMqwKFqCliG4KXg+sTOVBZSeKUJX0veSi5UfThCPnMHj8eO7ux8fBcmXifwqb24o5flGh9P9qXN5cIlhKoDs2j8+CrYpUf1xrRp0oywmZQC9z7O+zQoh8GYDJf1NgcnNSAJLx8vfvDj5aLhMXlN+p4Cbt6EB+f/etCfDhKAlKtR2EBOA4YC0FYCr6NPbGTyBCJvNwMNi4yMJDDIL6fZtWx80pbtn6Xp41t7MhAFaQ6N010jLxi5tBxJIFueef3+9YwEe6eI6cADTGuKTy8vfcGPI+7OTujYgC8R4JOs4KMMrhOOvDRdEL346w38CVCHai3Pv1lXm+Octp47jTfBjuUA6xHdlYUR+sFpPM4TR6BLwQqLDCZGNDPRgQTFbIwGabzQ6vMGwyPgaMUvAPdAlLH2wURVCH4GY1MtYqFJ0sBlWPkr8DhqkGdLU3orurDdWiJB6NNuKbxUZ8uVSHL1Zr8M/JKvxto1rbDnzj6kCHexq2qAelg5IANdnIsicZNB0mqpdHYUolM7i4T/lUnCqCEWaBsZP7u6CV+z60e4mp7QgazRP4hwB2gii6Pv/C6ruytz/1CEhbX8Sq80gj+B+6LD80+DEsqrgVvIUnfq6Mno1K08ElpF19oty6tDhcuf/QcwU7CnJkH4acSwIiY8JWCkgLw4kndgWY76EgAqESCM+RE2C2uLIloMajljwKXqaFr23ZsbFlwr58JgfZUgXcULDQQqMgwlx2O1GIkwWzFkqPCG5WbSYwoTuMgoxujlXrJp4Ie/9IwM0bm5CK5A4+lKlIlsZ2B1SoPHs03b8R5cDPOz4h675UYMP7Iriia4xfKRjJ4HZ3U4gFXZotFDC80hTibDavbrIu1kJqbEJjcxuaW9rVHTU4OKDAJX94qxaYedGrBDd0ObFRIDMvCNQIomj9YuAi2eTNdXkuaSCgQj07uYU54RbS1iHgRvafKJ8JjwEux5LcC90LwoT9b5DzDcMmwpxZJcwMM83VyNrRutGPUu7XxIj/ZoV3uiwYm8V6OTlHNXq26fZqUSv0D7IfbLsBnJze6L3QcsG9SYUXz1wKYL8QcCMiReZt0Luk5TD+KiD8R1cnFr1b2BVgkS4IEIofIChg/+zi501KeUELMTMuT4SkUA/QosXYuj3vhOzBKrmvl9j3TwkIOBDQkNFMn9cCbgYF3DA+qOBpw4HIpJsDmdRruTm6myjfyJxvL1AoHSIY2RNwHhIskxLscyKE6FqTC64ebJMHouvt4M/4uqiAGXoVGGTPr7Quu+PXCO7k4WNcT+H6F8qNsn5r0yiAvAeL4y2ioNuxG2SGWkmAEjMDy+fw4eC/mYFDcHd8wRoyJ7JmaQFCMezt+DA1MaruJlpraFWktZMFQAloCP4p62ixIbBmWRHql7GJSTTUVmGi5ylsK23YDdvUklsQPcT+XawTFAp6cZz34zQXwGExU67cnQ7LZ3qQiAYUvJc7z8tNM1aToJBF61g+BL8UOOwh1dHegcH+AcxYV/HSP6QxqLQ+P3f1Y8A6CatrDRG/A36XHTG/GWGvWb43Ixk2Yz9mRja6pbIoYu6EfbkBHtu61nQK+ESWiG7Ny/6MWvrh2WaAdyf8xl6wAXEstiv3Kfsx7IHHvoGDvMipqAtrqwLkRPbT2OBy2jA5PqrFF+lZoByh7uVFyzHlAi1vR4dFmOwBOAL7cDrsMCwNIh1ekuemMBcErvsrjtPzsrWcdYh+MbgP6R05DuIPtNrQLUU2zmAdbiIefjYO4/dUAnRZsPfEzZnsLq0aKFLiXL6/D5ylYE/nTuDw76PLbMRnwkY/lsP5VaAdS1GTHqL/y3F2cwG/ILjR3CYa9qbwPDSIVu8UVqwbGBkaVuFGFF0p202hTVZKYcmvZKJ8DVE2AzPfHZzk/ciWKJpqOeAvELROC+NlfZD7FzwYrIuTuiioe4ouKda8YVo4QQ7dVr+wCqnlhnMnJ/Z3WW7kb69kEY79uMxb4DDOajEtuqdY1ZiBt6PTBoTj+V8IT7oBIslDxGNhEQJFJOQ8VIAZvzIA3BJhivG1CEhhcakiLs5KoghuYA7dwB8/FcWR0+BVn9sBr3UWUUH+Ydcyllc3MD46gr7uVlEkzXK1aHwQUTn7ObFpG7vRkulR+bBRXiwaxtryNGaHG2BZqMGOsVozG068r3ASfI1jASmFwBD2/ILYhZ339QozbqvD44E6fL1QJ8K+SUHFp+Za/N1QjS9HX+H7mVq8Mo9iRg5NSpT9zTuOVwIZBS/3SoGsrwJuOFiMkCyQ4OZdfcx/MxXUHZUDlEyhzzuLz12Mv2nQDuCfhJvwmb0JDVOjWNv0Iyeah6663zN4myxyyNYFXBe6nNih+ChlEaAT1LiBfXcPjoRNXd/3MLoRoEP//I6lQ0DOAtIJrwaQHh+JwBbt9mDpFSgsr65rjY9tkw0Dg8OYXVhTtxQrCXO/08VLgcOzQBcUhTUtJDQN8+KZWVszCCEoIhzyYmigF929fVgRoUxrh9PuwNT4JBonuvG5uxl/E4bYaBjQOBACBhIJghlaCAhYaPGh8GKgL834VBLffvcdHj9+IuCqbBGiBYFkg/fD5AEqDp5fKg5ly/JViyP2NWOwuxZjw/0KfNh0kW1T2F5jYWUbfUMTqmjW11a0pQeVNrOgGCxMYMPYsgqRo9uXz01wQ9JDS9WvyI5o4e2EC197abmR/Shf10QxZH0LuArWiUbk/u0Qob6GhaVVNLd2a/HHtLVWfvcCRU8dsvL3F7LwWgtM5l6BBXtsiUI58NTjNvxCYyyyrgEsORbxnZcxXawZ1Ihe5wa8OwzKL6ekk3RSVtNiQTdxMnON1YAL3wug+YjtbgL1eOnsQyAVxY3cO2UzU9u5nz9kmdf9LmeB87RsP0RA5B1jbhgAn3d3qJKPx3fVpVBT24CR3gbsWl+j4KzBQXhc9IL8MWUb426YBUpX0/me6GIPovEsQntXes/c+6wjw95GPIuUWQQb1DsKJOX+KnKMr6fLga0Q+JXAhvdIC1MkfSNENYWTQlRU0C9Nr5xbgu+hoREBYe3YXuxUcHN6Ih/4gcHPZAHT6P6d7JkDUbw7WtWdMmxXCARrwLCWFAOGuTe5J1lIk3uV4JwEgfKPNaCYNcV9zLlim5XXVa/035SFHKeyCBtGM8anZrW69o0S4HKEJu/jSM6vxxeQ91xRcsjmsMyo0iJ+7Dl15MTdoRtnBwl1AR0fCxCT87Yt+5gW0bmpcaSTCVhFRjD+lBnEf/SL3BTA/MY7gmHvJhY9YSQyJewXr+DfZXjBtayNXEKSUntxbK1MYtuwIHOcRkSILIv7+TY7cS5y7yrSjPNQLUqyr4NmAfTby8ikZFF4/wJur0seXJ0XsL9f0HNN3c89f3R4BJ/HiVjAjMuTjOzNS10rxpTS/c1QEX0Pee1u/hqe2AlCPivC1lEcpGwCbmTx2USZrk2ZM+4X7mlt5Px2yASqS8oi+y+FP3CzheTvaKbni7mJuNC62Pcbij+PyCFK7e2ilJGbL7nlgwRBMduHpkgZN5eHyKbS2Hb48dLeLwqgEV/HutERnsVuMfV/4priFji6PoX1MIjuvSU07E5iOLOG7bQHqXxGkTERIYU1hSNNk+y4zbRiIkwyWTJDIkWCH25A+vTfHQzcy8jGuPI/RdZRB5vdjWiqzDjeR0zpnoqcpGAouLCYs2BeLgIcv2xKArG341pOcUk26G8UHvp5yHzRSsbXH7lxIwCKxfv6+gdVEJPNspKkw78nSvq2XJOBUywb5ua8iHRqF47QkbCcGwWv5eMjilQEDMErTfM052aP7gQEXCKcKMIfimNhzY2pOYOyD9YlYOfs1uYGdHa2a98lAhpmvbTK18nhdmwsj8KwtqDM32ZzKJPmV7ISr20NbvaZ2exCZLsBeddrXARf6nUSqNFgxR33LOK+LQS9ThisJnSsj+PpUAO+7XuFz1er8fetWvzNWYfPTKJYluvw1XQ1XvbWY2FrGfZwUhjpJU7ewc5cI5or2RuLSiEie5yKgJVxK4NzQGCvPWTk9TJtbwfBIV2t3PckTfv5LKb8q/hRBP2fRXmwrQgB1+PZJvT098AoQiixI2xC9t/vGQRWZrk3WhT0cMpBpOCie5CuxXx6B6nQqmaqHHvf4JqWHAE5zLo69VZpeigraGeCc9opu5CJ4rCUx9npmZrlZ+aXsG6Jylo6MTm9oL10igfnutcJWFk4kOCm4tra2DCoO6rCSims19Y3BAgVkU+5MD/ZJ2svz2myCJssoiCM0u10o2VpAH+Re/mHvwWjzrKVhZVGKfBp5eF7EpjwrNGMz/YNVBD6le0nfvxJ91Jvbw8YaEzg09HRqUGKjM9izxl2aW8X8EJG3N7WhvbWZrQ0NaqlcEFYoNNpV/cTLVWpTF5Tbtlhf33LDtfOpaZwz4lsZDq3WtgeYGAK1x05R6FAELn9LDwut2ZpPLQ+XV9cYTFi0i7q7MT+nbcLKwI4gmZhrJZu7Dr64NoaxdTkhCi7SQFZI5ifGkLa2SnClPWO6pQUuNxeZbE0wbNmjN3hhGNrHIe+RgU37FeVjbsQ2Uug1j+uIIUW8CfmEay49kTYC4mSPc29Sdm84b+DReT8tjuLGvNUOT5M48BasOA3KnCrDLJbgnvWm3rf4N6njGAj1GXnhboWjrw1gv6fCQGpQTpk0JgLBpazyu30UD0yQk4KTFHeWRPZJASMuoBKhdZpEjK6349DODi+VDBP7wBjI/iV1hf+jFYnJrHwezZgJRDlfTDUoZIpSILNbtv8GeUvAdo1W9jQvcXO07RovDOo7Nk0uKe7BwtjLQhutQvAdGrR0/cNPn88cw6jY1eLFbKSPokwgTxlLWUbrTLcu9QrBDdM+2ZAPgkC3XU8O3SFEvTQ6khAw4xE7gm3rD0r39PzcSkkcjfmRsi7jcNCSubg9q3lia15aD0cE9DEVglsjDo3NQyfeRIJ7yJye24cleJIRbdh25rBhoH9traUkDBjiX+zPN2PI9GHF2cH8AvAHQgs4ZHICiY/sBbcXzys99WHqdAWIvtJhHbPlOyyYjwtVk7rBtYWp7ETiwoxTeo5mjUE4fBEsBsyqV7MONqR9k+jlDTjNG3SNj66DsxoOqB+2xH1Jmv0QOdzjs9OT3BRksXXjuHl8ic8gwwz4VcOAlxikmDyCidFAegFG27ZfJPxnwytuD7UPcOzzD3yC057LRudsVwHAgQF9P7hVHZO9kAQm7D44vHd/eaR+5SL3zMmgQI4XbhFcKcAf7SAHOM06PuqpDOLoqbvMpOMIeIyoHe9XZSRKCV7g8bDTNpWNLaFVVqJ0HipSf7+33QXkeFVamu8b1zLZ6QFEdIywi7gjbvTmN7fRuw0reBCdbcM9ijie0WiMa3Qa3ULCt9lil1J/XucRG4gWm+4CWkqf3eU8iltvnbjf4J9Zyt8oR2d8F0RLh/ysJ3IZHqPdtQlNZPdxtS+UcFORkBJuZW9DAZE0YTLhao0dHvfoBWAzdKIVFm9WM2QomRFAPNg0RJFkJbL7YvAuFULBBf6irZeNnSTTcDGZc6da7h2ZU1l02pA30USx4f7SAh9ZQ8Pm3cPNtm0ywYbhkbn0N1TDvploTbGyPAga4uAMQGRAgSH+9sxOdqDxWVh9ptWRL3riLmm4bTIV1HuLMBkFwa+NjeoZsxdk7A7xwucep5rsOypsEEK8aRrRC0UPm8Qhu0w1rYtGDBM4clGOz51NuFTSx3+OfISn02/wt+X3+CbhQZUz3SiTQ5uQ2+rCp6j0iFYFJDpxjkRgJUprgxaG2kdYawFFRyzdyhEacXhgSCIFxynIONhID3PI5kuwQ2tPpVREpY067HgB1MvvnE14Ht/Pb5wNOKHabm33ib0Dw3CuGFENpP9oGumMvhRSdlLWyLQWSmawXc4lrW+lBuUwXs4YVC5MGbW4ch6usuWnArIibzALQMDWT/HIyBRQBfTXJkq67Yxo3ARm/YdTC07MD4xC5vDLQo1BFYJpdBnawp2kqergaUUWLySFjb2J6Li1YyotQ0BQftCyD1wmudlL/RhbHIOyVS58z4DWZeCJvzD04RP/A3oCS2I0t1DRsAVLSHMRKSFpgJoeH373ff44YcftY1Dfc0ztDc8Q201W2AwDZxp20zfrkdXe4v2jXLYTXJPbk1T571ZTQZYllphX3yDxdFamLcNeiaohFiRm7EYLO5HcDO24MSS8wpzMq2sYUPGXwmer4wbQTpsGLhl2YY/HIDd6ZDPtGs/rmtaWgT1Hh0cYTSwqsHqTJR45RnElszx6vy01llybo5iaX5CK/dSwXGO2QfJaxzATbQWF0LyDPO9quQYkEurGAOjx0bkZ4OdSNmb1YKZDszK2TwUgHyOybBBXaF/EjDFbs9DVifsISEgIoMIUpi2vS772eq/wpjZgW8dHfhYXvtnWYca0ySiyYyI5DKd4aCLlueE4OBDg2eC773svoXBEsGevVNB1034JZL2LkxPjqOppUPWpwmGqTocel4JyG7SRsA3IpcVzLDvkshfDRTmv69KupcZ18myE2TbPLMkVrTI8Nwx8JxgR+Oh5DKHSLbuVN7y/JF4VEbleeRD5DNE4amS/BnEcVC+001LIksw1tvTAetiPZJeBkb/MimkMujKMskcd/Wwx1W5LhL3FJM6aOmkniKIoWuKhI+AnW4pBoxzzZmBVrHWUKcQ9PAMsAgd9c7F+TFu6ek4FoF06MJtyY7rggWl/QjCbAR5T7CY9cbYGbpIx+S9WFOK1Zb75H6YGUwL0saWUT5LZLXoL54x3g/lNN1wLa1tWJodxGFyHXeyBmfHx8jKM5hkbzfbF/C9qxt/J8jx1+BzXzPqfCMYd9tgjx7i4OgKuxE3Zsa61H1ES6vFbILbz0zDS4g4wYb7FCvbO7C7Iyo/GLJwdyHyTtaaYPOOFjsCEbqOSNjeFcoc1GX3wPd9OlBrsMn+IAi+Y/DwrbxnxRpDt5SsIEE6rXkEwr8YbDTK17Fbu4w/8EPuTngJEqbPlG/4nnHHxoYHe0juBLBfLFc2VWBTsqK4H8C6waAmu4HuFtQ3vsC3jU/wVctTfC3Xi6bqsutCFoHmO15cEF6V7+kiosKmWerhYDXj4/MTRE72MCmAoSExhTYBNyygt3/Bw/N+RUJ0t5u/U6sUfXM0g5Yr696pdafiSqmYwx4OVtKsNM488DYgk3CLUiw3W3vn9t4OrmPp8hiuwyiWclYMptcxsb8J52EER1f3UoUg7DhcBiwfqoXD56HbihuAWVUs+Hc/aOZ3OOwKbh660ygEvCIQ9nNF2Wi09PjkwJ6IQJENK0yU2Qs0Z9K1lQxvwby5JIxgRA7zEFraelQZMFuJh5p9kGbnWSOlHOtAZbWfFqW160A6Wi53ziJU/p0STDZRfNYtWTcBNtk8PM5tONc7kTTRX/9MBONznAeey2PUIufrRVYU4E7YBZt7F3bXLhY3bGiZm8DjpXZ8bm3U2jEfRRu1m/wXa7V4NlCHF8ONqBnuRv/olAjYKayviLLfp0lF9oZMFQUy63M89LtzUIhWhGblWiKYkemnNZIuq0qQKcHhW1eF4E8yRioSCmOuOX9HBrntO8W4yY9Z8yhGTPX4xkkm1CBAvhHfT9ejuq9J5m4WbFJ5cSZv9D5JqoP1Gq6w5TnEuiODeEJATHRdGJkFKWFLZbAvDEUABIv85TJRpEXhpdwDyLkaceJ7jSsBi1o/J8K0cmaEvNDU0X0BOnuuIYSdc7BszmJhelCUqSjWpSVtVcCGdnRrnsr9nQqVZo+a8nWmViN2lfZ4fLCIsGe3+ZsjD5Jxl4DqaXTKfrEJWSDp4X4P7sXwwtKDj731+FewE5NRgwYZG0UAk9k+rP/x6Mfv8PrVMznrnViYm4J9tR3+jdcY6xdAw55ebIoqzHN8TACDaU5YoRF33P/s4XN9oCywVEhrMbfr0AtNRXaYlpGRfed0euAN7mIve4KZuSVl0L1jG5i1nL51R1HBPlwOlnr37AUx5FtClaUP9Y4RUQBjaDWOYCZgwNqODcZdNywxF9rdUwpuPvO1oNtOML8Mp4DxXfsg0o5uATrDCv4pwxhj5nTYELGO4CpSi2MBHMszbCToREnWNJ/PIe5bhWezE3OjbYhsNQg47db6Ucyy403yvh4L22YhVAUstmk4olkks3ca5GwSUByI32FdUMLz7VHNTP0oWo8vHW0YNLsQil8q4KfLlcqCrjiCiw9Zbji4nrTwsA7QmusYHivrfL0R4flCYy2mhtgUtkXITxNcSwLaZP8xAPYgnxDFJjelYEY+kDKO68a4B9aykcHzQ6bNM0VZTCuNUfQ8n4VAjRWfWTTRLtiI5SZ8IsvU2vxwwd4dBAuUow9a1jAwmCSaYJgWya6efgwPdCFgqNMMxP2EXchg+Z4qg3qMcm5goF+BDdeR2WQPLV8ctHTS7UOXJwEFLZEEOHRN0dJJoMNYMgIfBsyyCjFdxho4fSpI7kCU7qEg7VN5SJbZOBO5up+DxX+oGaqJ7G3ZuCBn/uggi4jfCNPGghK5IQE2BC+Vi277iYkxMIieVlIG59Li2tzcqh6KQsqGXGILDqtRdB1l8xkckRKM4SDGgyuyt3rwia8efwzU4GvZv2NuF8LBHZhXJtHVVq/WVD4jAd75+YUaOtTiJuu26bmQvSjzXLhVS3iqeIP03g72UyEcHrMNBXUcGaMAnPc1taR+Iwguyn6hZ+LB4HJz37IILIGvDu4hrjOB7H0xSFrbKyEHb8e1bG56lA7lsN/rVgE3spt5M6y9kjfIZvnlB/485KMvs7jJb+PqvJyeyI1MC47TKEj2xTP861/lAkc//vATnvz4GM8ePZGvj/CDMLaKoKsUOXrL5u5/xi7IZDWVirwcVOa+dATjMQM69xbQkJxEb2pJm1UeVgDDBwaVHV01dAEwE4yHmwfr6PROfYFcPKa4Mse+YhKrjDOR3unwhpzPNzgLtaG4y4JIvyEZ7ge5UlEOGwv6Texvyb0uq3WJhf0u6FvlwpJx0Lz2XhAp98G4JtkYd0dBAbY/fybvkYCF/slFNpiTA1wONpMluzrDTnIfvvAeTkoCOAXtUjEHBIAc7btwIZsjveuBdXtVUPkg2tub0ShMua21BYNyqNlUc2x6HZvbNjjdotgEOvtE45PhZ1PCPpJ2HKc2UMqKokvuwO3xYm5hVbOjHE63ukLY58WzXoei8ymugs9EML5G3tWMtG9YFLdRs8+YDZNIZLG47kTr+BSezLXiC3MD/hIod5BnBtKnAhZ+snWgyyaH17SCFWG5fV19IkTmsbIwj4BXDtzpkTDrc7XSEdgQrLzLyrn2dEsxO2ZRLtYtscqZImN0iVClS4gxBnRZUNCyojLZKw8OD3GFXfoF6JAlUPjSEhRP3yCfSsJjF6Gz3oEX2w34p6te7/sfpgY8mm1C3+wINp1m7KQZF3Mk5+VSs/cUqAubYg0gw8YmegYmUd/MKr9d2uyuW4Ooy2yMFjoGK9KNQXfSwYH8XTSJgN0ggroHBW+XBl+fBOpxFSqnmrJa63W4GtcR2bfBKiGKdch5WrHr7ENcFPSub1ldDBn2pZFrP7qBrACSnFz52AbyO/LvyDqSovB3/atIB+bld4vYiTq1uF6HrMPCZkgUD+NGZI4FCK15tvHI2a2K+CtvO3oM4+ho68CTJ081VZYKoLm5CZMj7bBvDCHDhntJiyjGHlH8r2Gaq0OzAGtm0REcJBNxXJ1lRTDKgT0lEbDL/g0hf3CJUKKEmGNMwU3a8lLrrWRzeZitbsxvxmGkJWPeKuCmBV19k5gxFhW8sl4NXToVKznrRRmiNjx39+HPnnphsrX4o69WA6P/4mvSnni8vvC04Ed3J75xt2vwOtPd661DmLGOwWSWvb85DMvKACbHBjXomkx6cnoK21vriNnHcSn7mTVWFmf65dxGRcnfyhnawUGgBxlHk9ZicazJ9zGrsPuf5V7hoIRu35xmAdJaxM/f2nGgeHilQHwndSVKK4l+2xw+czcrIfjEX4/X5gksOfdFkZX3OFus8GzQ/co9TKD+W4NJXXTFGkN3sLliSDk7caeBzm8wMVCPmnpR7B1NiG6xOvALrXNzXEwKCGUAp6wVlQqDXqnYyOAfuN5JNiiDeSa1jpD8Cb9W3FEkD7w/1t1SQvEOWfnVILihwnsAbrJCVKnky1aNbgE23bAvNytIY42XjKcPhezu29ACWmwIbJhST8vLxOw6bD6RoUynfGdQFxFI0MJYSQOnJYf7m33KKlbKqlcvsbw4hyL7EVKXCtG8LdgE98Vlfn+pQ1j1Pl/Yx248CFfkUBU25+FE9udZMYCzgx3tB0iZTzev2WyBSYipa3sauzE/DkW2MLaNHgkCOmYgjo1NIp2KIerbwIgAO7ZrSYtQo+spK7fDyt6OZAAtvil84WuVfd2Ix0KG+jYm0DvYpgkh1A1Ly0vq3qsMykYCDmbXsiN4KJoQEJ1DJJ6RvZjAzl5J5MJN2dJ2LcCQJJug5D1uw7fWG8ZnPSD51NnU1SrPK3uVRP8+hoaDeJFWdxot6KJ9O7gf1Lojr7vX539QhUsXCCtFMtiVN3Y/+BpuBN6wbgguzoFs3DOR/Pcb9/rqEob1Ffz04w8KULjgRLg0zdFMRzTLICtaSmihIaMj6q2Y1JhOx8wJAh1usApipjJwJYN44x7En4UZfh5sReeuKDdmIX3AuvShwXsng2EMEduph2IpDX5lHQxacd61FvGAMb0tauoUcNMr59Uta/Cz8PmtQYDDFgzmkh/DmXV0CShbyAkjP2fQr3wO3UOc66ufN87bwZ8psAkIs7zUzURLAhnd/n4GdmF/NmcAM/PLGrx5eiIv4EY59uNEgAeznejuOL24RXz/BoFoHns7XlhtFoyOTaGpuU0Zcm93q7a3X1xchdW8qX2q1o1e2Bx++PxBOD0hbJnsav4cG+nH7Fgrlqb7MT83i6HhUbTJvLGFPq09LMy2tjQFz1ot8s4qFEU5ZH0Dmt3j83rBwGRmwjBLy+/xCbOeQbUI9a8M9fgb4wRiTVo7hIL8XwJq2qzT2HA74HZ54JT7Wl1eln0ygPmFdWH881ien4PTbhWFG1HhREZOwf2uyZ0Cki6neTlDa85bBBM3KB3d4vhUFIx8zclUU9gyFqOiAGkFooDhzwh+KHRt8pXAiP1mqCB5AHl0jkUBJcMyZ5YFjG90o0pAzudueQ63KEF5th83WlHnGMaEewVb1m1h+za4HE6wtw8tC0+fPhES8L0IRFo2yqTg229/JgEUlBSYNbU15cwlXwA2dwJuu0MAiRHZhBeJgB1+0wRcq02wC5s2C1BgN2Df+hvsWd+ULTyhV7gKM86pCmd+pntWK/A8lt8d+WS9XK+RMr9BZKMawfVq7GxWo+CqFtBUDS1pL6AtYBlWi0p3/ximDHFRgOVAVaIFApzlkAlfMVXaX4cn622YEeE+LuefJnrG3cRiERwWErijwrvY1b3KoOmr4CvEjdXo7WxEbW2Dsu2HjPlG3r9QOoI/so8tAS5LjiN4TLP6dxnLC7gti+qWMm7bMboYFdBxg5GlKJrbutHe0Y0VUxzm8K2unzks55JH5fgUa1ELfnB1aqAlY6ceyb08FcX3jb0Nn9kb8Q+HgGwBJZ96m/B3j4Add5Nabth1mX3zvvZ14KW9D22bo5iU/TwtZ2Bqckrk3Shm5+ZgNS5i1y7PF65VS9vC9ICcqzBK+X1kWSAv9Ebds+wZZTNvaDbSw0EQbIl7tWbNnwQ0/kWAVZtnBvZQHt7QMWweDwa3x/GtrUUz+D6X1zy3d2GKNW0ClwrMGWuWEmVGawwVJmXJPRf64KCcZNAy49Nie6fYCyzjTPbJztZrIRjs98aCdg1IWl5r6YJseAknh6JlCDIqSRJqzRc2ce9Kfzi0XY+ALhZGZMFQnif+jJbA3xrUQxUddI9PZR+lBDu41K1KVzPlJBvxzi1uqAtwZnoSrrV2HKn1qZyNduCuQ3bHrNYFptPTBUQruN/vU2spyy0E9so1vd5noScxYZwa69fwfBLgUOfxe6aKfydnuKmuCj7rDG5KIkQq5TcOs2qZofdA9ejDcU1ruwW5bEzjI2m98u6ca1sLyjeOG5H/FxdXODs9wHneqUG779YHYqgFdSqD8OliLu5HsbUyLvLdKHN0gqLMEfcAHS6X5xfYzexhOrSBb32dGtv1D1cTvl1rwsv+BoyMjQjg+mVRvp+HABjRZUdZHw7TVpxlLUI+dgSMlFuu3OMKWVRBUwS5NJw8jDvVIS/iPin80rrD/UmySj2t+JLZ2bQCMo5GnpdvTcsO5TbJ+9tBgHQoQEnxy8+K4A+KeBgczOZdN/L0Mshw6NbhxuMB4YbPH1zJ3xFFbcsNC4W9R1zsQk0zHCPFudD8Sh8kg7A40QQ3nHRuCprvCHhowqMPkxcFIP+GG4T+Swq3O5nUSCaOavew9v/572AtvnG1w7DrkAn4Nyf0NwafKSpzbvHl0TcwIiCsWU2QRL4PBxGhI3wiQmpDGPIA7gqCCG/fg0A/MG7kkGcuippBxcBnAhx+X2TA0zVtxfeo9R4g6n4gwqWQkIVk2jbnPixLwzgRX6wI49aWpq0GEocw+UqKmK+O5ZdyeHiI7s73sS+M2pe8RiBWwIZ1B4urZgGZzB5h0bx6DXDj+0RDDo1c3zJasbUhynfTAH8gjJ04O2un9KC7nKzg3CNgtBrVdQ2oqWsWRduI6ppygbSWpga0t5S/7+uqR8DUK0p3DdmkX8uI74qg8PL25LGoAM3bJrQNduOnSTlIdlESEQE1yjgb8JWjFa9FSQ+bHbI2WXneK5g8B5jbiGB0bhuDEytYXLNhfnEFswK4mMLs9wuzOTtXCw3nqMjNzomU605OcOn4CpueU4waM5iwhGCMBODc9cMp9xdIR5Bh6qXcXGzvRhh/2bpDSw5jcyomT7IVmscZwMn1eHtw7wdja84PD7AfE+BhnsPwejuqzPX4SkAOA0IZwPc3ZyN+WhDFMNqCus5mjTchkOd+/1ErnT5ScP+jkINKdVOeo8r1nQCdR3I+6rpb0DQ3gJ71YcwJcFxzGrFokDM2MoZOBtoKYGoVsNnW3IyutiZVQotjdQJ6akQZCaBhK4jwK9xEyteFAISc4zVcK9WYH6nGcHctBrpqMdEvAGmxRgBOFe6ir0RqvtTMNuNCB5bXjFixH4oAFlDzQLZmCjltSUGw8JO7G0afFSbDlsyJ9VfmfQ4WxMx4hnETeqmp7qsT5VYJff0DyqQpUyqBs3ST0H2orREsJ7BvL+EyUIV920tsLA1pcb+p6XmMLIbkdbdYthXVotja2qy1cbKlcprzkryHLXSO9bALj73deq+feZrR65uHazegLrYlmwF1o+140V+PqrEW9GxParbnQsSIYf8K6rxjakVhGQDWPfop0o++tXHMTc3CIqyecpCBtxkBn2ycyvionLsZs5N9WFoxwGFeRXi7A2lHI7wGIQYjvQiFo+pye3cwxqvXPy8EQM5JuAHfOLsxIDJ1Zn0VtZs9AsBYibZeQJjc65aQD/s2PNFj7RlHBUEyx/37cPz6U345GFTKdGi6kE4v7lDKxpH19MM6X402Oet0S00ONiFte4NTv6xBeFUUt7yYckurE4syZD2SIyrfMhnko1U+l98zxoYkgvf37+6Hg2SCZ5E6iLFwBGskLucnOaR3IyIrTvW80jrl3b0TgHOIZCqDmBCPoqcN1wLs7wTc3Mo+PnDXoBidEz2Wwh4ziqzl0gYVb4GCO5k7kiVN0HjPoBWVFkbqLJKQt+BGLmaOep0WXB7JHJyIfKe7TkAeiRetwHTDEYj9Qo5Qj56EtcN4Wh5UcLzMv8hxATp7eTb4LMtQ9u67PJaJo3uLDZffGQ/BDVsf3F7J5+6ZtAYRQQrn/lwUIMtHsBhf2B+C0+1C++YYvrY046/Bcuzc8/UOIVEOXLMWwgeHTNSNLMq5TDotrO+zzlC30dpCa4pm0L0jB2hxIxihxe9eD/IeS/JW3CMKbkSn6d+zLpzsFv6eiSKsT8Z5fDsq1kJN1PkZkP0BJZNsTr82LqPy50WESf8olQbNoEwXzqbCuMoJsFETkUzuPaojMCD6rYAbsk2aBglcyFBptqMlh5abSnQ5Y3MIgLhJmJXDv6HA5+9Oj0+wX8yjyzujaWxEld97OrEY2tYDXzkR3IhE64r6H26WfzOOzu6w5dhFW2efmsvZhfhdcKObXDaW3ydsKziF2+ymLIZMyn8wCHAYAL2cs6MtOafuNFYwPuVGYE8VBmMzUOr6BBfnpzgtxgXEU0jICZbnoWDKH98isHuJWUMYW1smbeh5LKvu371AMH6Ak5wIETXNlpkf4ygc7hDGptfQ3jUowLJZa8/Qn0wXB2OayD4y+2lNe2UUP6tKGgysRhtBVA6I37WNgNMAu3EOs2MdGO4RUNTVoOy6p6MBg911mBuuhWGqRpRSIzpahVW2tcBmNYEN5irmZNaeovnQL2xzbWsDNVPt+HqF6a0irGNNWqTsM1ESb+yDGDSZRSllEE5cIS371C/Tshm4xZxxD+OzBkwvrIpi3dL6EIwd4bPQp00QTNkQSd4gkbmQ/XEoAiGtMQvLYRtaret4ahrH944eYcHd+NHdpddTTy+aRBnPREThJILClAqikM+xYBWWL9NJAVdhWCqc/83+onI6LRWwF3KJQp9Cq7lD03j/xErdCnDkstbjy5EqfP/4Jzz6kaXbH701bZMJ0prJ7/n1zZs3+jP+m6/98Ycf8VXrU3xqqsWnwrA+szfja2MzflhpxOMpOWODzagW4NSmcWQD6O7qlzPXJeevVQCoAJ2eBi2SaJ6vhW9NLkMtjHN12tm5TX7f0NiCtvYu2TM9aGxul79twvxoPfYEFN1GyHoF4LjqEPUZYQqcaSA0mZPOv1wnxweY8Ml59dfhM28z+kxTmsa6vWlEmoL2XlZUBlNY055RXAVE8QiAihlr0N/dgNr6cu2pkGhXd+IOq7K9aVWja3GeAMd6ISDZqGXxc85XmBxqRKMWiuzUjA5Nl85eYml5Vc82ux+T/VK5WEI3GNoO4bF9QPZerQbsDvkWkcrJJmWsi9xiMVvAwvScsO8GvZbmF+RneVydXeLo+AjRVAJrtkmMG+tQY6nFt85WVJkE4GxOYcm9hfnVZWzynHnncOarFuFZLnc/Pd6D3p4eTI92YXlKQKJcI/1llzBTjd837mQDWuNe/CBAjD3MmG7/01YLHhsb8VcvgXM9vhCSULvRjVkhLL7wgTJaWkR+Ifh/YzDehLF77MrMzBhaC3y7VwroeYyvrq+QkntYmmFqfrcSwpWZHuSd1Tj3v0Q2QnCTxe2BFxdHGZwzbqsURja2JeBhRxNP4tlzIRLnIs/KgoFyjS7kd7bErwaPXCW7imCD9W7orqjE7cRSJwjHiyIfr9Ua5IjdapHRfaH27ElnNa3DtlALz/Iz2fMv4JWvtG6GHZPYDa7Cbl7XKtsV135lsCYWYz6oYD907lkRmyS9oreo99gbj0T5bc0pKuz7N2APRgbJMr6IyrkiW96OixzuRNFfnma1/g/7riX3TxHeu9BkHoJV9pc7KIjeKBrLgED0xsMbfBfc6OefycQwffyS1pFbrQjOcg70mJDojo2OYWB4UDvGP1tsxberjRgRksbO+f8nQ+9BFq8gGIOp7CT3lcHfVWJvHngx+EjcKjfqJRK2qa6te6Qpv2PcGC07NLroPPJ9jkKy6QXcPHBRcvzhrODV0tXcMNw8TJulKZ5xB2Q8RUGMF8dpBTZ3LOF/KTufb3g/3gU3/EpwQ/8kwQvTOymkWZ6a4IX+UKaGMr6GSoqLQSHPTbIkv8/mc5gPb+ELYVXskUFhORPcwDFdMA8GQRgzhPigDJwj07s/Px8cjFthBPzs/KJWyx0YGMSebNR3Y244iQcCJDJBgwDwPpwmFmTjsVDe/e9/57i+vUH8dF+zp1qSMxhKryF4kpT7FGnLAG66pw7tOMyGsZNIqw9VP1zHHa4uL5ArnsDsycIXEWAjLPhaNnYp7YYvlBSWwg7d5YU/Pj6Ex2nF6FCPVv9tbqzDSF8jTJsLgtYT8roLVTIUZAwqDQtjzOUKwhwjWJibwdr8ABzr7djZrkHGUoWU+TViWzXwr9fAKULBvSxKcbUWoY1GxK1dSHknsOM1aIGrxsYmYdDGn0GiPMKlLJBXNlSfgJFHCy34u1prmrWS9Ke+ejyyd2Dcs4DwbhTu8DnWZB8zc4g+VQLWTPEKBqNTg77HBABPTs0IIJ7TtgIr8p478bjszZIAkT2sBvwYEVDW65d1FdBCN8NXnlZ86m/EJ6E6/DFUi/8K1uD/3V//JcrtT+wILgruiSiPDlHMg45tUX5RzJhKMPnZJ+o9QujfDLoTTgSYuyNuDMizvWFfK0s7mu1d+MnVjn/OvMEPzx7jEUGL7PkKGSDo5zmgy5bAnxZMCh8CnR/lNQQ4X3c9B5vi/THWgP8Oy9dwvVYh/VugCZ+7mvGNgJ2nG51o3BhE99IIeuQ9B4fG0Nvdj9YmuYcGAT9NzehqbUZnm+wPIR7cJ729/Wpldbmdeh5ZL6a+oRVsicGU37T1jQKQW2HATE032XwweM6VTR8fCVDO7AswT8LoHcU/XQ2qdL91daDFOYHutVGsbRs0++jhOL8QhRc2qpuAMR1ngSoFWy3NZVfn8NQ6Zs2HWBC5vCDAhhlP7AtliQjYFzBeEuW+a6uS/V2P6uo6kSftcHlDKhNo9WEMBQkV5Q0BN0csXUStZRYfeQRo+gSo++e0fISi1/vB80FXBdeAveu6RFm4nE7Zy2UWeyJAIO+bUlfe1nINakea8GKpA9WeAbTaxtE/zoaWw9o49Tr4WjQxq702wr3ZC5ehGwlzE6ICThyGHhg3lmCX92bg+IdGXgBzu+zNv8o+ZuHIvwS5n1mRW0DtdivGt6aElPhQEhlBsEmLCC0EBCcPHuu9g9YKPitbeXDd5xdXMTS+gpVNjyjWE2XQByJaIol9GLfNIjNsAhrXsLk0hIKQklP/67Ll5qiAk3wEkUA5bdrtNGFhZhgTk1PYMDmxbvJpUbZ8UbTRW9n24cFXEG/QskNiTcBGtxplAsEOgSrrsuzEUxo8vLN/LUz+Sgtc0q3J4o0k1ezc/frlY7x5+QjVrx7J159Q/fo5Otqa0d1Rj6nRXgFg8V/JfloMmKn1XhByPypylOeGaeB0G7O2zsNimg8H96UWCZTtRovnr/QIlTIVOV01CivvUCodaQX5TOlWn5kuVQZMq94gWKDLi+Ek95aKX4IbeQAOuq7okaGn4GwXrLLPbNalpVWRp9MqW3u6utHf1Stkvx2tvR1wupwix34J+H5zMICc+owA5AEueDt4fwzFUG9FoPw6GQz9YAHJ67yAEgZcP7C4yJvKzwSYUT/SvfVgcO5Y+oOlATS+R9PP5T0I5O73F9eUsUh/CCXPFanSrEfTH82STJuk1YYLfEkqfiwTRAvBffT7w/E+y00lPY6bjAyUFwU4NwItORTc/D2DJsnUGJNDcDM4MYz54BYeeXv1EH8kgvKZqw+xjFCydzYENx79iARlvH+9X3nO3/Irl4PCTFqjhS0BnE72wvn1M13Jm+eSbhQFYLHZ4b5vFEel7C9ugZ//e1j95e01wgJohtIGNDF9PWfUon+39EOe72nl32xuH974lT5PZTB9nIfl7OJahLAAhZ1jBOR05NJ+3JzEUJLV9ckzM8aG6eybG6voaG9T8z6zoBYXZrEXWsYFXYkybuSGGUjNbs4RYSwENl6XDVsrfXCu1CFprsIBe474X6DgrEJ44w2MM3VYFAbPa3OyVl7XhoR7EaVMRN73UOsWWC1WNApQnJXDUpT3ZK2XjDyPOeJEu7Dcr0zNGqfwcbRsXv/C04Qm5zA2AzakM0UcCHgmq6FLiAytYkone2H7APYQm55dxcwc6zkYsTy/jEmCHdsyeoMLoliGtYDZZ+4W/Nkne+bejUlA87GAADY3JOv9zNOitUroiqBy+zggIEGAD1/7Z6Z1y8+/t/WhamsW7Rs2rDrzMu/CluQQUaj+u3V+OK7kIai04pldxGJurWth9hvROteHxy+fCthn872f1JTN9aJSoGDm9yx0x3NBFy4JwY/fl91V33a+wr8swq48HfinKE+6K/hs7HP0UbRcXPDP4Sb8PdiMr9xteGLsRuPaADoXhJmNyvd9HWju7EBjk+yRumY01pUBztL8pLD2hLL2+SWDWn56ewc0c4lpv8tj9Si5GbfwChdyFiLmLtis20hlstjdS6vl8zTnRXJnCc3OEfxNyAgBDtuv/MPZiBeGTlh8Dmj22P2g8DksFZHyz+OUFo7oS+SdbzA3Uo+G+no0NouQnvdg3n6lAGdNxA8VTiZ/hpDXLvuwGWtTAj46mmSO6uWe+7V+DwcrpVJZU/awDk7FLZbIJfHS04//8tfgmXz17zF19aFALQ9mjTENluCIgaKUVXSV0QV5UEjjINCPkpyPFTkTbTI/48O1mDIJKDP3oX1lED4Bs1dhATa0eIWrBLy9waUA+stIHS6Cb1DwdWqDQrY74flm/S/eBonZu3tMZeuOQ6sjs+L7x5Em/EP2aYN1BNteMwqZDG4ub1R5svI1zw9deSR6v36ynwflIC23BH9sdeH2+LFg8Akg3kL/8Ix874IvLnohfoLVLRcMm1uaIk+FOD0uQG2jF77NDgQca2DjTBaUi3oMMG0ZROELQJY56+ntETDEGkpbWuPn4EF254cGn5/WeD6DWmsEDDBO5N15Ybam1bQhhMogRKIEqyehpPnx4zJJLl90Ff2E7+T69rvyV734/Xc/4Pmzp/L8c1ry/+EgjqV1iBYjVZ6/Mag7aPli4cffKmNCPcFM3Q+Sbyr8Q+pYue6V/6UAmchuSXTfpboL3w4BE3e09LAuFuMz1R34AXDDwWxbNictmnBbsOA878VxcRfBoA/j4xNau4yWnJ7ObvT19MJsMv+6kOWDwT3JfmisqUXXl7qCDkV4a2ajgIj3uag4LmRRaaURcs74Vepq3+4NDveD8reMlXnwmQRDDAWhMeUDJVMuRdHnC0XsJxw43NvG8UFKC2MSePJcEbj/gVHUNMPTlMnJp3IheiVS5vdMAVdgw8AgorR3xvssNwQ3BC0U1mSjRIgUGAwoZtOxStEjCnEeMBY+YkbV474afO1mR+ZyE0wqo6mA4b1++8og0+cB4DPQ0kRAxvt/ny6iS4bWJCoNFv5iBdb3DVaNzezYRKhX48L3FClha0eHP7NPzhOZEg/iv1N6fO1e6RLLe1F0JhfRkpzFcs6DwiU3AesK3QhDuVOWUsn4ofBJ7O3LwTlWRXB1foDDjBfxZEae8Rz7Bzfq/skfXcEVzmFhYVlYb6PWOVhYmFfBxWyns9OiLPaFRr3Tz8qNT0YVjsTgdRjhMTRj3/5S9uUrlISN7pqqYZmvw/RAA3ra5P0aW9DU2KrZLM1NjVpzYXFhSQ5GVFil3JMcApfDoYX++gb7YbAYMe9YR4t9DN85O0TRseAdgU0D/uJvwHf2dvTYF2EJxRFMXGh8ANO1GfBJl4Kmqspz3YlUOTs7BZtB9gz1o2tWDuH8DPpXZtA3PYam4R78YGxXBfrfQQKUGgEqtWrpY/DlP0Tx/9PVjp/sg2jwTGIwsIzZ0CYWQkb5uiH/XkKNexjfeNrLQCdYjz9FavGJAIW/CND5p70V1ZsLmLPtYjsgzFDAM+/t3yz1rwcBMNG2bIJLUZpuj1sDhHlOeLHqKdeEqZzclwT5tNYQ4PB80D31gwAgFrt7092DaacFJgFKyxEzhuQZGj3jeOruxZcCdv4qAI7P8YnMwSehemX67C3zpasFX9sEFJlb8XijHS9n5Nn6RUEKg20SUDrU24ltiwcm3wHmls1ag8Vu3oRpcwVdXT1obW6CdZ69r0RZCwhhynnBVY8937SwdDMslm2c7JtxcxRCJBXDSGBVK6N+JXNL8PWJpw71WwIQ4jsi1H7WFlTobGmScfeDDURpHYps1QiLZO+xBnT0jGNqYw/W6J3Wl0rtFwVIWzA2Oqzsm24nypfa2jqVI5WSDpQVlClM2WUwM61EHLv5FKq8Q/gvbzVqvCNveza9b5AskHzx/Wl5piW6WCzhMJ9EQYiXc+ENOlqb9PIt1sAv5+alvRlP7W1w2eo0JqgMbl7jNlyObyoKwE/55D6TAc16pNzgHDB+hNXgqUwr5//tkNfQusR1ZlYL3Zz/kjO0JsDm7KgsEwlkaHEnwWNhyg/V4Xo4qPy4v5iUQFe01R3DlCGBuc0dLKw5MDy5Aoc/hXA8g0UBKJxPXq0iX/q627A61y+XKMLNeRQL+7i7yiMTXsfywhQWl5ZlT4/oHp4nyZ2bVUXzW8q/MjgndAdV3EIEbe8OAoVYIoPh0SkMDo/D5Q1jdc2gAfrMutVYth/L5KF8MZ6t3Mmb/67EtH399dcKXhm799B6w+PKmCPO6b8LdP7fjp+ta/INLRW0xlRcK3eX2M/m4Isdyv4oF1+tDOq3bOEYuV0nrkoCiO4uBIDHBKh06rwzm+kXg0YJhjsQiBwLEDlyYMe/hskxIT/yN10CDAlwGDrCv6fXpdL36V3LFs+Gw+GUfRPCRYnBvvfxowRmjHuh+4nWlneTfmiZYSZTyYK7Y9EfB5dqqT8+lMNNlxJdbQR2DDBmLA7f7z71+91B8MLUfKbJM/t3bWlaiO8qTCIfeH+sc0er2h+oJD+IKDl4U0R+RGbvRGhzvAtuaG5nkDCrJvIAcdLon2QQKP/NCaTQoDDngWHlUY0/+P5HfN3/Ah+LEvwTmagoxmbXeNkn/vMu+ODg4nNDUlkynVEFxTt/Rv87A5spsLiIbJhHIPHuoAzOJn0ouusV3LB77MOMBgJBWop+FRz2nsH7CAjoMu2cYnrPjdqdWdTHlmAphXEmCJbmfR5mBsqpwBMhEBHwMb+8hWSKBeHkwc5kU5ZMuLo8QVL2KK1sPPysQ7K2MqexNc0trSKsNnGQ9eK05Ec0fYzw3pF2ZCVDYeVXduFm1ebVhTH4BNhkbMw6eQPHUi1mhTVTsTS3NqO6oxmveppQJUrw9UgbXo634OlYM56MNeHFRCvqlnrRa5nCqGcZXcYJvJwWxbnYgh+3WvGlpUnTa+k2YREyptASsFaZRjG8bcOmqwRT4E772DCId4cczYMAAP/0SURBVE4A+pqTbSBOkZONHs/vwb0XktdYMCGg5uVcJ752dOErt1yeLv3+O0s3PhXg+8dQnQr9z7wtwm478corh9U/g2GvAT3bDszYY0hkyt3VqeTItPj15OQYu9k9bMXsGPDP46V7EP90C0AQsKRdn+Vi0OhzebbhzQSWHLe6RlQk/5uxl9xT3zzPCYUw3bM8JwT+PAskAjwLD8ENM6levHiJ6UWbAMJznJ8JUJI9SzftfiELZzyMIbsFrQIa69yjeOXolvluFqDToGtAy86f5Xk+jjVqEPenAnj+KYr4pxVZ28Em1Aso7h9ZgivEnlUFFPL7whqPhd0VsSksnHE7vW0N8CzXl+ueRMpBxmyyF9hsgXltGLnYqsjPoloh6Drd3d+DIWzFCwEuTBH/u60eo9aFsi9fD4xcIrhy+TzcDjOSAr7o9qJ7aovuqRY2Vm3G8MSSgKJ97RZMNzZTXbWTfH2j1sYhW+dcUZBVGDhZJ1/L+XtYN4uxWNWeEfyXT4CIZwCR7K+twZXBv6G1hu4pKkDKKHbhzqYiCFsGMNZbKzKsEWPDvYjZZ+H1zqDK1YXXtl7YbeMC/tpwExRwE3opsr4We+4hpGI2EboFUZ7l++E0kCB54+WUaGbJ0NT+7mDW5IzPrGD9T+E6TVEfDa7h4LisBLVAnsgiypH7R/23g2nD3HfhUBChcAJGbxHr7kNs2hOwOHcwvbCFpa0AAsJ8XW6XzAUbI/q1yOfEcBeSzl6UfM3Yk71WSgc0ASIZdWJ8TADNwiJYLZcynwCR60PL5O9pT8I5IWFknMmHnoXVit3RY4zMe7BqcGi7j+mpKQEtP+m5IkEgWaY+IpBhNi6BLr/yZ1xP/ls9CkIkmKTxsOgm74FuPZIt9Vw8ABW/d9D6Q/fTh7wIxHlMUKAMJ2lS9cYg4UMG8h6opYaW+/OzA8QTSXijB4hm5Gzdk2nqHafsG58ovPMsY0325XUJdTF3d3ciGvLIC9+DDGUN7mStjnN+JBy92J5vxOhwnxY75Fmi3q7UnuP+YLD1u54Nnovp6RnYrVs4E1KjHdq12J5cdJOxLEBJfs6kI1qVHrqqFOCIIC2x6F9SnvNO1ll+z4LABEZ0zdG6I8CGncWZPEQgUznDlaFFFYVwMDGpS0gfu413in4j1mD3Ae5vEp4/3L/+N4bMZqVC4IWsxjuD4IZmYG6kCmrmBqutq0V9bT1ev6rSzUaLDS0m/J4Imu6p1yLMHz96jJ9++BGPGDQ58EJATRM+84sQk8n3RDZwcyFa/3cMPr+2FRAAzJghphm+e54qQksztroGsbSyoTE476JTBTe7PpQIbrzPkHIN4bggbyoC+eT8Ts2WDHD7FdN6z+C54b2w8uaMv4DawDaeh6cxmBbhIgu8W7xWqw2zEzjXZKCzi2swmL04pHORwWCceyJblFNw04UL+GN5bKyvobu9QYBNk4AhAzKpHWHQLhwVQ3D5I1q3oVsWXCu/1svrmhrB4OC1MaYN12Blvh69U42oFtDybLQZjybkmmvGdwZRgLYmfOFo1t5BFKifijBj2izTYdl9/a+85Pu/Cgj41N+svZ8+CpXrcrBFwWfeRnzn7kCzsM5ZjwlrjhTM3isRTMxEu8aK4xRTpiKGt5IYMvsw6t1Ch38aL72DmgL7arUDVRPtoojbBGw0auNKurX+EpJ7CrThe28XqjxD6PLPYia8CVPchVA6jliqhOjuOQzua1hDt3hQPuQXg2fqTChQtnCIDX8c7UYzXmxP4itHB/58D3JYu6ZqcxoTxn2NCaJrhML3Q0rxtwb3WDye0AP5ww+s1Pu9An2eHVrV2OOIypQKnD+nm4qZhnzd8NCAZsDRgsSmqJXBYOrd/VvYQ1eIp46VCHjifkwGVlDtHcEjXw++97TjXwL+GH9EwEPXxidRWa8w17cJj2ZkX/R2we304OrsAlcizLKHeQT3dzDvNKB2vAOvZM90DnZie6UPedkTtyGCnJc49bxC0lyNpGMQ+cyOgK57QSbzc3F6jvWIBd94OjRr7HtLGwyyD85OTjU2KV8owCmAat5SgnHTIGetRg4Va6q8xsxwvcbEEVSsLM5ibnZaFRKBTXtbi/Y2GhPgvbW5oYXGOH8VUzrdSpVmmxSMHGyhwOaXP8ieoeWmzjuKXQE7v7WOjEnhmhCAUm4NDo3AZt7E8uygnKMGOXf1MG/M4UAAZlaIz0LQhVV/AInkLrJChi58r3AbeKZdn9O7Ic1UefhxVGi0ODPTxyFngpabd5UhxRIB0LY/jTf2cQXfnMun7j740xGRvbf6d7Q0/CdKmMKfSp2gxeFLwRkrV6iP7+7Jz+JCVrexKMBh3RbDxrYd7DFE6wvbAkwIU47ae3G78/+R9187jmbZuijWDyJdShcCBEH7rO0BbT2BbrTf4OAAG5CA1V3d5V2XzfLpM8N77w3De0fvvbdBBn0wvI9P45sMZkVGZWZl9VprnwvNylkMkj9/M80Y3/ANqjBoLrAgc11R/i/0PVlZWcbExLis5arrAd0RWHbi5OxKaWL4jHfI7Wsb549mnxqD5c/of8KEpTrPCcKpU1lHu8JspxWwIXipZQgmD2KnlYASPpk29xO/U++FgT9/9ghG3Zqsx5cZOO+RLhqs38WxfZOGnh9TW0ZeUDMvVh2AhYffYl38PY/hnJMf0JeIIfs0vxFMHeyXRDANIZ0/UBqNnMz7oQzYXjGKUCSucjgxtwu1NhxHavvosH1Jh9ujILaTEQwNj6Gnqw0h1xKumU/tjvaE93ok+zIXMyFpaoR7qwcuh01lLWdgDzXI1NrQrEg6RRp0O1ksGwWG1dV1OEWgOswKIKG/jDSem/O0K/vqIO/HJUFKLW0MswzXGs1MFQbCSK+5udAiRJMWI3+VBudY9t+pMrVxrVJwua35Y6j7/NwU5qfHYTLqYRDhkIEmBNKkoXwWArS3ADfSLgQqksHSu/mODYwXZYIhghUuMAKXn75nhAeT+bH/gHvyeu+7avjrjwJ+fpZOX4Lv6U8gf/M33//4Pb4QcPOjrQ3TwVXEU15c5OWaRHqvclS607h4OOl7cquUsm/7b9xu3DCsqKyzyYJxJFAss7jlyyjo9PxKFoAVFZql/I+QsbWjGJnDbjmDqDATMrnXhQq+qtFng1EMxtAFZmPbaIxuoi6+gNmCDbZMChZvRqTYQwFfzJ4cx5reg8h2BRdMa05v91oyJK4geb04CMLnWFWolRKuZmYJTm9ISUgepw6bG6sYpmOdMASms2fF5A75u5eRM710pG5G/VQrvhPp/VNrGz50teEDAZUfBFrxiTDBj8kEmSlYpP13Y814l5K/gBaCFxbnY6cJ6C/S+dm7wjDfC8t55PfUojyy92LUPgOd3yJMOQk3I6acJQEbBSEYSWjDXgzYjHhmWMAP1mF8IZLuh95mlUztz756lUztG1MXfjb243tPj4CkLnxn78Ej5xC6vdOYCW8qZhXdSWK3UhHp9lQk2UvkytdwyV6jNMyQbibeI5Ei8ah1Op/zlVIZ/bW4ToyBayzbWAU8j2GLDc+9Y/gk0FYtXuhuRoNuRQBOHuuuS3X825gj7zYKAS5hwj29A3j4uE6EgGpkFLWYZALslJ74SqJCzcMTEQyePa+T33mEiV3AIcCdBJOmDD4DfROYFI2JBpXPq9yTcmo+OkAil4Y5GsCS34FxpwE9QvAaPOP4xSbjaepQvkfvU5Mj8/7jQgvGZibgCfpUsrgu7yx+dg/gKwFGdFb+3NKKb7a60Lg+iYWNUYSNLQJsCHDoU/JYaXR2vKPIpdw4PNh/oWhldCPNZwTFf/M24LlhAO5wCMmdU5j8p1h2XGKe2jsBjx7DBI4FEND0RUf20X5qb+gX1KKkUQK+9o5uTE2OwLPZAdtKOyxmA2wCZOjMSVDDRlBCwFMzU9GvJrwTV8/+NwEGH8t8zgsYZuHZ32sUfDgPBFkUiOjrxftokXta0zQg7l7C6fG+EjiimXNEMoxI2UMxOC904wku/feR8wyhXMyorXu3MUiLzIr04VVWGzJLmtuj26dYEKHoS1+H8hH73N2OjbgZ+0dnivm+yfn1VY1Mg6Ca42aURcUKzKw0T78larPn5+ZkDW5Aa7BjS4COXZje2uoKTFsTMOs02FweFcm/R4TzepURu5ILqxBph82M9VUGjfSAjuHM3kutfjSRlX0o4F7WK5n7Gy0FN437haYH3ic1CDXmRhrPUgGsVs1s2jRfc79Q40lww/1DfzVqQemDQosBQRdBKgEO/6amZ0IzhY6WZ7DrJwQDyADeaZxTasW4tyjMvi67M9c6tTAENIzgyUpnYVBqpunywX1JPkR/SgrE1LLR8ZtzRuBKvyJb9FqEvn0ERYAJps8F+JzBFz+Q9XSGxE4FoWgGvuiugLoLpaHjWuJ1FQ062cZVxQa/26AiHocEmCTDZrkp2VjknZTibtrpmQguSScSlna4NloR8FhlnxSUG0MtKzNdNwgoaOEgX6/l2qk1HsPcZcrPqOIXRhiUGzmXc5+piFtGKur1BsRCXqRDWmT8cyhtW3GyX5S9KIRT1Uu0y4DK727SyVSbLGCCsRt8QZ9FziuBFkFXbX+z7VWKiPnWFUjj/jsVdEk+wJIXPJ7z3t/f+5bghsxf1W0wyaxX1b+3G4kA1Vj0H5gYG0d7Twe+73yML3se4svuh3jUUY9hQfKaSQ1GBofwrL0O33Q9xNe9j/BN72N8Jcfd63mCppVeGLyTyOeSOBCIfkWERw/rV/j6vK5Rg0NphmpeetnXCO3tdi5UpernIpL92W8PoOo4l3ChLITwMvQIZWcdwrYZeGVVRrNXVf+LOz/je26IV0km3Mx0TKXaOSeLZVmQ7fPIMh67NRjQzmB9Sy/PXJJhPhciUVZ21oxIQhdKRSdjQDss1YxnsluO/Khsb2Jppl8k2QZ09fRjcc0C7ZZO5TxhoUE6U1ZBTYvyl2H+E5UHpbMVdSNt+H6lDR8L06KTIs1GH7ma8bGzGX+3tuArcyv+LtL5p+4OpQr/wtmFb+x9+NExIAxvUCU7e8juHcQj6T8K6PhK14pfjN3o98xjMWQQsGCHK+iBJerGrN+KdosWz80LaJTnpemIvi4fe3ntBrwbqpfXagTL195uPPIMo0Ek607XNHo3RzCxqYFmcwFja8tYFkLpdFgQCXhVHaHa5JLgkXCQqLCgIOeeSfmY24T+PAQ6tU4TAPu6DCvzpzAah6/sq/K3M3QGezKo7pMO7e9Em/CpjNVz/SLG9EmsOi8UcSJT+iON1XsXF5fQOzSDIY1W5Qv6XgH+e0qrSVMpVeUkwmSkTfL+p1/uY0SzgkDiUEl5Dnk+AisCa/qX8XlohqUk+BJzlGHZ3Zf1vX0Fb/wS3phI5TsHCMTD0CzNoHO4B0+WOlW02N/i1SR1PwjQfWzow9cCNJnvgia/vwi4e4eOykrTI2vG14l71l40bXZidasRGXudMr9cBh+jYH+CbWs7doLrSnpTob9yH/FcSuZzHO/KWH7kkjWpm8aCaUfG/aoa4k1wY7+EzipSq6MXF6HHOJNzBjbrMTHQKIyyW2kZzNJ7+oZUhXLbajscG30wm0xY39hUhJnElsCGxJkZXSu73PwyNsUc+rzzKq0EHc47/TNVf5s7e/RVjQyVAgPNXnydmZlFI/2U+poQ2XqOrH8BJ4cVte/JuAmW6exaCM7dAjeDMh7bfxgMs/G8PCcd25my4CdPnxIoPvK0Yi6qE+Z7qrIQJ+QYmnK4LtipIaA24VW0j42SMJm+VvaT1hKE2RmFPygCkzwjTXqMONJpmUuKZTgsmJyawdzMONLuflSCvdCvjmJxbhQ+U7/KgJ0NbWAnnUTA74Feu6G0JeOjA9hYm1c+WVZ3GJ7YvgCAa0UH3waI0fRADQtNDWRat5kbI3avmWr/OC30/kJp6mgRoM8NAQxdHmiGopaGa4fnISglSCVY5bOPjk2iq60Ofus4rm9qut1tnDOagAhwCEJepx2jbw6tBqQLtBqQ9rCeHekQwSeBD4UigiQCmpo/K+cqIbzKGTlAMJJAvlCW/X2Go90kciJkpJIxoWsMeS8ikwwhkiwjt1fN9/KiXZSRj2+pXErMOcbSJrtFuRgFYhaQvHFQ5pBXyjtI2ofgXm+GVwSenVxeAVxqPumnUmsEltxP7HdNQhyTqqVDPmfkFhM2nu/J/JwoMMS0I/ThYVV20jHNWB+WhVc5jMsopeRYgi7mQboJ/+b5qXBgwMvtRi0Qs7Nzrqg1rOUiYrs+yuCqbME1y1jcanwGgmHOdX/f24IbNmb+YzjXHsGGzM6dRvR0sHeAVGZb1V+hnf1vzgZ8bW7HkluLYr6IgiC+da8Bv4hU/qGjatb4SJjqd+YmDMtvQttBHOYsiCaLAjwEDVaEcnMg/gC4YSOSZg0hMgPlbX/zea1xcZBoUHXIHAQcYObsqJmn+P9SfkekkiGcBx7i0PsUPtuKSBIc5FdDeM4NbagEVq9w43lxD8xSvH2ax2RsFY0C5uY2FpEWIHN+eoTzg7gqlkgTBCOSrg+popOHuTxSUVVXFQuO8lZYTBuqYjKLXM6JpOJwemCz2hQh4AKn+rWNfjg3vbW9DQ19bfhlvg2f2drwXqgV7web8bmAmftbfWjfmED/xgxGNpYxvLmO9q1NYUImdOsd6NM7MWrwYd4exqoQqXVvGAZB6JZoBOaAD1PL86jvbMbo1LgqVrqdKUIf8aLdO4N77h5hnIyWasJfb7Qyf/bXy9+NKpz1c7cwS9sgHltmMeLRwsiqyDsJkVYzCMfCmBdJeW1pBdoNg0gERgHQRpEM1zE/OycSJs101UZNRix3jVj2GhHpTPLE9O4sxPfaLnuMwKYGbhiVw89JkIpCgTejVnzv6lUAh2UhmKmWPjijugS23JdKon4bCZSt6kcVVknqRmYtsIV3hSnr8OjxY9y75QBZc3akhvO7e/fQ2z8Ad3BHmS2pheJ6JdPidf3b19AFrpUEeBtQcx1Sq8Njqfom06VEuSvSbsDrx6QIIMN9Y+gR6fVrazdU2QsBL++Fqn461FbR/EcH5c+9XfjW24fvAn0qCusd+Zwmwvd8bQKC22R9NMNlrUfR+QxR7XP41p8hbqhHyjWh/FPOhGixAKUh6sGPzgE5fyM+s7aifV2LBfOBGnMCUILSRO4U6bAFZRlngqUz6Z61Oug2loTRFYXQeZQ01traJOCiEaatObDopclsUdoBEmmCGr6yH4jkpwIIAlp8LgyY5pyn3jH45b4uZBDvmqJf1xhhGBTGT00QS1AwNb1poQ4V51Pkgks4Ptx7AUKYgI2a4H81cCPzqsKhUzLXwTh+dg0pcPOxgNK5sB7xbNUpn5rqmhMsj+ecU7C7zYz5vPTVopmBSTppchscGlIlQOjftypS8vi4CKcCTMikdjJpGc+g0oKsb2jhF2a46+vGRfAJYs4pzC2tq4KhGWc/Yo5pVQ1+fUsEGyt9YSwwyvwkA/Qn02JmYR1OXxx7R5evBVy3G5krtW8EKrwfMreaiVE1alpowmBUjTSaxGhGIbghY6N2hv5q1BxR+ifIYYALX2u+npopee75GWSjmwKSZBDv+jDcanmh6zQJq0Shr2mcXwoepP8EnAQ6nBPOBVOW0IzE8GfuT4IaRgvRzBTKnCPHvVKy4lqAimL6TMpKv5SKVUB6SgSUIwRDCYRiWRRZ+uTmmtT8FQt5bK1OiSDbIAydEWzLuNil7wpzy1A7UmVGrKSeSzrhWmuFZWsaqW2hK5Go0opwbb/tfsAlkZkQP2YbpwaGmOCMgSvXCjRTC0QAqQDu+ARGWBdL6NhAXw/M2lkcFvw4Py6BZWnyhYKK3HW53LJng0r7R5DDO+HtsLYeQe1tk1Q1+Z8QbfoA34ne5jNQK0lQNTQ48FtwI+tKOUMR/b/0uOpqAl9rlcBfUimx8WiRFEsxPAgNq03IQnNT4U2lnt6XTaUVNHrfO6Ts/X+LCTGVTgl+3N6LUi4iGEYmemcbttChoN1L4esygER6rwBTr2sEmlQnUrKlUxgRN4nE7cZHYRpnSsPFvXNViJGDfXuC9wWoZbxzOPI+VAmrUi4NKqlNQYty4leYyUjgiM55zt9zPD253IdLzmXwrCOZS6OwXxYiGkUmYkGlKACnciL3LCe8vsD5SREHWTPykUWkIkaRUsyYEeZOxz0uzGQiKQu8gGg4gtGRURUB09ZCdX4bGnvb8GS8DT8tCjMytimG9W6oGZ8JsLy/0YX+tQXobV7EYhlkZFdmd0S6yhzDFjzBuuMcK7ZrWPzXCCSvEc0IeNi5FgAqXZ7TmzzHmi+EnrVJPB5tRsvyAMYCa+j2ruJ7x5AwwBbFKD8UpvgFJX5vryoG+Mw7qqTnftcGeg0OjOiimDUVEUufKBNCrRVFcpvSTGJ5aQkbmwbMLrHrMT2/iaGJZVhdYWGe1XngUJGw8JX7gKphSk8EK7c1M7/XeTy1Oipv0uEhNmQ+fnL34t0gnYzlWWStPjbMYkK/DaPvStWh4i2o68qt31o+L5qqf5WIY3pag67+Sczr09ipXGM7u4/BsWX89DNTud97AXAUsJFOKZPMmknGCNYJ1Bn2z/VNKd0QvIZB5kapqW+uS2ZGsMMKvmR4lUNW6z9WUjClM45nT08vJmaNWDCk0GFawVcOAbp+mhtlP0pniDnrKfX5prAaWIYpsIhlzziaXH34u7td1TAiyHlHQM773jbctwmjNTXCo62He6UertXnSJmeYMc1LERbpFF5VnfkGN1GIz4TMPtuqAHfGfswtOHBputMATBK82R6+7s7yHgmcOBmqvzHqrhmJBRAViRMq3YaSxON6GhrVAB+dmZaQL1DSe3U3JABUruimNjYOEw6g8ylBb/ImqNj9cdyr8PmeXhEEPB5vOp4ElMy0jc1ghvOA8s8zM0tYnygEWnLU+VQnQ1rcXIsQonM/78FuOG6oglc673GnEzqT84hmSc6FbdizG0QpnemAA2BDDUCFK6oxaMWoWb+Yd6fUqmCaCymQAvNDWT6VN+TRtB887yuXr0+kc7xYwSR2xNQxT4J7CpCC0s7YZS9nTjx3EfSM6/yygSsS8jZO+GxLMDsCAjtKIAFdClxu502bCcEcCaysPvTKst6tnz1Wu3H7cZoLoIQAhU623MvvtTouErn0xvp/0yk/DV5LkZE8Td8BmpuaOYlo+Xz8pWdjqb0zaDjaUYA3EVFNrxKMHfnGrcaeSGBCMHKXV5yt3Gea3SIa5r7lZ+xUzDhXPFcQaGnLPewXwzhivlc6CNDbYjK2yLPxuipAw8qhTDciQsBuKcylhWlGby+Plf0Jr97hg2dXUWx0VfPYjHjqCL8idmRCWzOOD7VhUe/olRQh43Zdmyuk3e41d4h0L2rnXlt4xjxvHT+Jahh/Sj6497izwTQjFhKJpNq7/hF0FhYWFQWBWoArTbZs3LtLa0e84tLqpxPb98gJkaHVLHWUi6Bvd2i9JLS1lTv/qYRc9AnRwEqWeivaBRoSAesVstvwQ0nj2o0bhpO6kuNTF0hNjoSySDW7HksKSAXzcqDs2Dk4/g4fgkPYzS4gnxJblSkqAUZ2HsukRRFOnyX5pCgMD/pn7tbsRVcECBTxOW5ELv4oTBPIco0F6nkP3KtW5Wxf69xYSnfCtnsZD41H4nbjQNGdSMZRiJ7qBJ17exkXppkaqKyMQeKrhaRVh6q8v7Md3NelIFlnQs5yW2CRdMICRGJHO/hVY3np22Savtg3AldxoPpbaPKCrmysab8bUiMeFrW1ioI8Il4t+AzT8Ft18HL+kJ2h1LVRYQ4F/OCfINRGLb0QtAn0NXeifZmkYxbW1E/RMdgAY9y3wyZpgnqI28TftC3oXVpAktaO+LxoiBjaqyq98fGIWCWTjIdStX0X+H4kShRnUqTHMc2IBuzwbOAj+0t+NTRLL0FH0tnbaW/3VzvHQFS34r0PxXagD3lR3AnikQhJeCtgMTOETacl1iS4SSwoMTJa5BRUMJhlMzw6CQmNHPQTC+if0gA0egy+gbldWQRa8aIygFBkEpCTgBQU8lTKqI56o+CGyaLY4Vi2spJZ46PjqALOfG9vR9/FcmfIe3U4DzTL2BKvwNL8EpJaNwrvP6tYXzRGJm1sryEjh7ZD4t+mELnKkEaJTyDp6AS7f38048qlTtLLXz33ffo7BIJTCSZmrTKZ+Rapb8NiSYzP1PtzYynBDH8Xj237HdLlNlQz5EQJMRIOeYxYaXgocFBATbdaiwtnpwQ6mt4IymMacfRYmjEY5nD73Wt+HGmFSPLo0hHdLgqyN4rWHCUsyGa9mI5ZFJhyV97BKQEGBHHiCyG3bdiyNQMj74BSX2d0OYnIhQ8Fgl/Dnp3SY3pjADYp4ZqMcj3fI14uDUq30VxJOtPDbYwLGa6LUdXVGHJhK0f2vUFlUuHWi/Lajes88+qVYtb22XcRmCxWlVxV3b6ZTgdTowOjaC1vgkt3Uxq2IUPBbAxtfwPG+3oGupFb1ePiqxYEOmdwgEJ8F2/gtuN3xMIEWCtLM/DusTsvE+EH9ZhJ2oU6VIEEc6J7HvmCPvXNEuRpjAH1KbnGovOGH5yDSpwQ4FwzKPDdv5U+eu8auFRUDuQjRsIJ7Cs8hcNgeHzdI6mVoNRQwSJTU2N6jOaRckg6W9jsdihs0URSJRlT1ZPTo1yyduNE+997PhmEYsn5TlnUbLVIe6akeeW+ZNDr4Vmn5UdAqizCMSKCCUrKB9eqb1Jf8gbeeSldvv2ayYzghQCkdsRby/aMTecC9dne9Xk0tJZxoLJRBmNOCrghWYqAjaeg9obOpgydxGdTWuRQGdnMng0bZBZ3kkWd7vx/ggYuddeZQl4m0bayT3PcyTyVzjcL+KK+WF2Tbg+SuDwuEoXzmh+YaRRSScXk/W1ty38rFoXLZY+RG47grOjHZQOLmD27KCrTwQPmUc+I/1Oqk3uUN0k/1cdO/LWuE+PTYbwm4wwGEy/8WV5Y6P1hMCCQIwuKsyKz+jpN2i82I7kwS1WOwYGBmVO++WVOZAG0dfPvDpCj0Y6sTAhgGumBVF9syr3sSOCVdo7hZ2YDWXBDwcHVQfjyyMhtlR2KHPU62eBdJNmrd9qbmTxkUmzcKAKTeQ5bp+HKI1+IEWDHEyKLg93GEU5u4iV7Sk0JcfRn12DrRRUGWQP9w9U1MTXzs6qI6oQxL972vHAMYDPvB34ONSOzqQQjR0/yiK5+aNlBLcvquGARJ50ZKYa7C0biQijnfjKhUjtDcHO3aEgUfDKQvPEDxSaZMbJ25uIx1OFm1bamydKTZ6xdWA/viD3VVamEEr4NSTPzctxo9boVY0olCUDWPTRZlyHLxDGfNSPX6xD+GapGZOuVVSO5XkFlR9USvC4nVhdWYTdUs1FkUztKAKbFGKr3dzECiWRxQX0jA2ibqAVD4ea8HisFU/HRRqbasM3xjYFIilpf2ZtwY+GDnRoRzG1oYXOso1M/uy2r9lvGiUMMlBGcigCeqcdXhxhMraOe2SIWywcOY8nhmlhdJ3VHCuBNnwp89voHUM4FxdCJGMr/8icCWJoKrkNQGhGJFDg5nfGr7FmyaFvZAHjczoMjS+gd2AcYzPr6B8cQ/+wBnO6ODY8F4rBs7Iwi2TyXlm/he8JzP4IsGHn8TRXUftGsKB8eVLnGNDb8bWlR5nyaLL5VADjc/0SNIasChOn30uJa+zuIpNGcMMaR5oVLxaswmzkGZUdX54znrtSESozs9PKsbi+rg4tHQOwOAPKpMNGwp0SuktbPgEU17RFrsdMtCSWtOPzXASHxsApNuw5mCwuMI8TpXNlf+4fUNIrfUci0aQQ0gu1R9L5CznWD5e2F37LM6wvN6h8SUM9XYg4VnF1IAN6Lhe5lgUg98Es19uFHaXRanJPqDxUdCh/h8DZ3YY2fQtC5npcMs9L9DFKzgbodAbMW4+xLPM8KnP2k2lU1d362NmEQcucSI5CqFg7hgym4hY5JoXT/QS2Y25o6fchIM9kMGBJ04WVqXbMzWqE+emhk89YkZ6ROJRAqZliXpt+7od+ATOLLFPQrJzkv19rRV1PM5obG9QYU6Jn8kmqsGn+oAMl7fV3VfOkB1WNkA/BSAybyxokjc9wHX6MfU8dsjfghuuEgDMpQ0XmXAhM4cxHcPNAEWv6QLxqbfxeI93iWnbHrgW0xpS/Gx35qbmZD+sVAX9Vu7wUwaiQl/sOwGi2Y3b215w91AhyXdBEQ0ZPB9zV1RXF8KnZScRjyplzu3SlyqBQq8ZbL4tQUvL24cxzH+XgJHLpKEohATX2OhR9QzjflwXKI6lN2bMLa0hir5xWUaZX57Jw2e6MAdcgo5/YWRyYvpv0maB5nfdICfw3qTrIbwQMXMlaoUYpI5cj8AhnTjG5YMCz50IHHz/CL7/8rDShBHKMtGPkFLWjz549V75vhXxemT2OKllcMGEchfa7N3irEZxQiCGI5Xz/0UahcFvYGIHK+bGcZF82BPPHndLXslqskwIMTVgnR7s4LzlwXfHj+uJQ3ZVSOsh+zaTjON11YTsdw/yKGU3N7crPhZqSl9YvzUcsk6QS6+3jWt4nIw7oVscRj4XBvDjUitUc73+3EczQDKXqN71+nGqN80ktSmFnG36n8JylHmjn27A52wbtXCusyy3wbjQjpGtBzNiObXML9kUoOpU9c+x7iEPPQxSc8rlnGpnQmsqjVIht4LjMnEnnVSB9c63XtZfBjRy9f3gJe/gczsgp8uV9FHaLyO0WhNifyAllYbE+BO2de74q0Lk8waEsDl16Gq2JUXTEh2Hb86vMvJfCxSxCpH529d7Y81uUanrMtwpbyI0mzyTeD7Tgw0g7HnnldxEPvOGKAJJLpR24POWAysI7lVX1u4/y28YFRf8L+kfc/TXf5yrX0DuzWF03IL39WwnhQkYwk3CrpGWX4QcoCrHOOPoFTcewf3KltEJpIWhk2LxWYPtSFvCpMnGRWNYkb56X4InE17w1i7B9Rqne0rt7qjDfA9cA6iIaRAoO7G3bYdycF+myC8xNw0J8kUgcXpcdLvM6Nhen0TfQg+dDzfhxrglfbgh4MQmzYCVjOgZLZ+QRgeTHvjY02UaECS9jXmeFyZGCP3asgAsXx5sa8+7QYZXElcTnbmOEWSKTwPDkCLqHZzG3lceo1o9v7JzrRjxyjmDGY4IuFBHQsi8bkz4xMkYyZqw6TDBD8MRcN7dBiAIY9mtMbu5gYHwd0yt2jM5soW94DiNTK/L3JkZnt7BoymDJeY154YmsP8TCinyt9T8KbGqdYIugi3PLe6WZatF8jF6tFd/YaKJiOPUNwNEuYt6cRVJAyqskUjbOfbZ0LNL3GdbleWl75/iTkKl5kInYrZRFkowqE4DVm1XgnmCZy5GqbPrPEMRRM8CxY4QUgTUXMYkeU7Qb3Xlo5OZHJuZEOqom5JqcmFBSMAEA1x+JTc1+zegNEc6h9Zwi5GYphFYUbU+xMNqIpsYmaITxEUy/apmcCaWnOZUJNn9096qyAO9EW/C+qw29Gy3IWOpxFXqKU98jRM09WNFHZU6useU6x6zDhe/cfcKkm/GFvQPT5mnkY1pc7wlzvMmjxWumBPTpdXpVn2p2ahpzM9MCYmyIxxOqwKtD/t5aGYNhdRTRoEcJIra4F8/Mg/i7Se5FJWdsxtdCQOu6WCtKpPqOPgyNTWFtfVOBGvpqZNLVQoL0FeAY3fbtYK02Flekk+3a+hZWZgaRYTmKyCPsu5+/ADcEwiqrbUnIVSmPgn8UF4HHOBdCnfNOoFJ+9Ti+qZGBErRSyCwJnYrkYnjgHcRfGPFFn5uI/jeMn8yNWihGGVEqp3loO5VSf9MHgskI+ZxkhDRH0FxJMMaxo+nnpWcX3MT1Ty2+AiGlTBXEeH9B2T+MTDKIQnAaRUcjioFxnFV8wqTPhH+coZhNYL+8jdMK6+U5VUbdVzW6P1BDHN25QiqTk7VarXtELQtDkmvh/S81ZT2I4azsln11qHKaKV8j2Rt63z56R5ZUlnyaehlB9cKHTYDNt/e+w9PHD2A0bKp52xX6Gwr4UUpq5Zwy0K/JhltrFMhIF16Vj+j3GpUG3KuXF+c4EQZ9VPALf5NNTFOLCLS7+xfKf4rnj2eFVmZOcEAV9k3j7xn5mSnKeqtEEfPrVG2yxqZmEVo2XtY+0j+WSXepZSmZBCS5cHZclvWdgW59Fk6rAdmdqt8V9wG1IqqRv/N+1D2RF3LVSueYHwsRYoCLgLE3NfIVVjBnaohMYAU59wB2PW3Y9z1DxfNE1sszAcTPseuQ/WMXYcixgIjfgWRAj7TwjLKrXgDOI5nQx7gMPsKBgJx96dQGpx09SEesyqLBFAysUXd0fCy0t2rtuNv+RL0ebZYkfPlyQcBICGMiCY249Rj2r6DdO41u/xy2ci4EDhIo77rBtM/U2lDy39vPwrK9gK7kBFpTM9Buz+BQUDD9J3zpCJ44h5SkRmDzibsFw+55FMtFXOyVsOqdxaeuRvxzpEmVXB+zGBBJHihpgczimvZHmqXU5vhj5IFH10xPJDx3mQ8JQb5QwsKyDgPD43C4/Tg6+e3iJrFiBWP63Rz5nyCoa0QhQTsww22rRdu42PcPz2Fxb2NN6xAQY3wRWsdGIMCwxcx2EpW0FVe08TIVryyiw90gNNEJfOvugsY6gvW5PnS3N6G+gY7B7ZgcG8bmvEjzCy3Qz9ejZ6IBP80LSLRV0++ronpMZOdrxWe+duXnRFBD08GQbwFxQfolEQE90Qsl7edkP1EK4XjcwXIvNYI11hcjwCHQ5KKlnZcblISX2pdcYR/Tmln0DS5gyXiCUVMMXzl7ZL7r0WxZhsFdgTVQPQeBTE2bogAIQc0tUFEFNTVQcomp9SgGJzcxJV9OzBsE3Myis3cE43N6zK67sGKjueP6xe/VOW7O848Cmxddfs97Zed9qvs2H6FbZ8HXth68J2P+rgCcj2XNtpgXEdnOynp/9frkuNHMteoBLNS+yFrhe64bApjbjWNK4kZASUBD36G0LH2DjCHvYUPGkI7S1NLU1vOZoJ9YLIm5eUaE9CmtxNT0lGIOtUKplzJp9C2pJSujTxgdJAlueO5QsizS0YYQoAbEDM8w1EPTTwe2RIr+jb9DrclzHcq5DVE77rv7ZUyYi6hNldtYEkBBApY0Pkfc8BxO/bSshbxilHlBVTOBDXzmacU/BxrwlbUJo5ZJhOJhFZBAesSx9Hq8KnTe5nNiem0enkAA2XxZgFoQ+s1FuDa7kTQ8QsrWhUohKTTsAjNRPT7xMwpQwGewQ5VuGViZkDWqEca+LusmgHVHGfHMnvJBIdPnK+vLEcRQs8X8OHyuk6MDRMJBzM3NKm2C0WiBdnEAefszFf5+F9xQa0uzYLm0g5J/SBHmE+9D7PhnZe/v/iHqxWkiI+V+pR8N6Sy1n/c9VYdiFmWdDm4J7T2Q+b8UAHylgFhKwBq1WNTA0OxCAEPAzM9UBJkIXC85Z76hcd2yiK1i5rJOK8VtATcDOPf8gt3AMHZSN+DG2YxyeBZnuyKYybgRaAQTe4ilZJzTe9jJbOP4gBrp344AgzmofUwXjmGS9dova7cGbKrRO68YNQVu4rgUPsQwcIIwapap0aRW1B0uKWfhX375SYEa5cv2w4/47vsf8Pjhz0Jfu3FQFIKEKxwcHsEuYDvgWMQpaxzdLgHwikbBhLzk7r79I408JiDj44nuCwCUwWLE0WEYVwcxVYT04OBUjSHNy9RK1Wi0WhPyniUxLHYXpiZH0dLcoJyuQ2FqM24OpHpcFaS80UadsvZbVPhqUfntOBx2bK7MgD6eXCMUuDOpmABQmWz6z1Bby368jeuTHVwd7+Ca2hpqVm/VhrrbuK4O9vewV86hkhXAGBiRPfIIx96fVSJcVpEvCE9KC9jPh5ZU0dWoTw+nNy608FSEtgtYfRm4zStImVux53oqv30iwOa5SjVxGRL+KwAp7+xAVgBTzjumkuvuhNaQv8n6fbf9KZiJYi1iVinpOwVs3HcN4Qt3h1J9vu9j7hFGtjTjUWQYnYl5zMc0IokbBFUfICk7TxPYxNNQL+qTk1gu2AT8CIfa8yOTT6HdPavCL+l8+LG3GT2WThlI4RZc6DJ4Ht8YvnO24C8i9X0oxG7MNKns01zUJPT7QhROi24BOa8hsG9oXBRU9TH6hdEYdLi73SgVUO3NWjrDY7PYsqWVyvBuO5MbySU8KLrbFYqMWPoRca8h4LUjGMvCnbhSG4vo1+oMY2rRAqvDp9R9quKsnJKEQiHaoyJOSv4qaKMGTDlH2eHbMaHZNo7G8U7l5NfU1KpUqRODzTDP1yG89RQOYRKD5kZ8JWj3b35hJMJg/+7vUPVyBr0yL/5NzHiN6BXCwCKS62EnQtt5JfVlOQ4yBmRklJQY2kjmRsLCjUqpgFPC/cG/OfaMDKCph9oGbjZubKpMSeyYeIzd6DvA0MQSegamMKcto98YUJl+GeLdYNrAvPWgmoWYYEZ6Dby86AQSr+grjhMBMWYMT21hSlDB5IIFAyNz6OgewYh8NrMm4MZSVGHZr/r9v0bnvbLX3hNcLFoO0aUz42vrjSZSAA5Beb97Cdv5HVxSzUKQU6Mz0lhSyU4tlfye48e8jEEZ/7hInHf5TKRwgDnnNpZs+zD6L2HyH2PdeYgl67F8dowZ4yE2nKfKl4yNkjvNNpOaaVXkUTOlgUWYNB0yVeik3MqRMABm49UnnLAzMaVI6YnctQJXJNT28Bm2ZR+Xi2nkAxpU3E9hW6pDe2sTunv6lPT/WqdbOX+xdIQxhx6fCdFRuZECbXikb4VDX4/QFouu1glgakDct6mq2jOyIpe2YMg5jM9p1goQJLbhuWlYAOsWEskEciJVLurWMOFdxfD2BrpcM7AHBOiYjNhckHvarBOi91ge4AF2vR0q4WYhl0e/t+rT87m3DQOeBTjiAWynM8Lk8yiUhaEkT7DhIfM4VcAgKeDPYrOriCsKJGZ5ZXi5yyqE1zmHhek+pQHzev3CCOLw6gaFYMt1I4+E+BLcmATcnCpwQydR+nrtEtwEboObOUXHZKjeunFPUmuSyF+LoHgmDIPFXO340dFbzb0ktLlTx7l2wyub2S0HO5wB9Qx0GKZgRe0NtTSMRCEt+j3H6Vc1+trVnquYCaLs68Cp974yu6VTYRQDkwJuWhSjKmT8iGQOFXDfFeG1ko+ror+FXBYn+zlZK78FVaQ5pIsUFEmLa6Ha1Ci9tvE89Pm4yf3F31MDRGDJrL2kaZxXhrP/9BPrSH2naknVP/kBqxNPkLL34qwojP/qRF0/mUrDaVlDMbosRFw2xGsa6SIjnxig8o+YpWqNGlO9oqtXyArwU3UbD6UfiNRCU9VRpFpYVoRQas9vkRI1nkvrFrR1dKss3XSMNlsdyn+R2nUFhBhBxGiisnThMTR5ZUrnIhSdQyf0PyoDZNEvwmxYV2tEr9fBYRJwx0zHtMjQmVnG9nrXheO8A4c5Oy5Lcl/UBN2u6n2rXcqFS7kkMv4FWSMDOAp2KWUAzUslbzui9jGEXGtIJ4IoFelDc4hjQbaHe0Xs5XwoZqPIysOGdy5gC+7B7nTDb1tE2j2FXHgD2/5V2eftuApWtTlnct4TvwAnZb56jJyzE9m4VeWuYs2pmt/qnyjd0AeGQIb5Leg4+ecQa/U0KtMG06d/7m9HW2gY/aERPPH34JlvCPNeHUYc61Wi5m9CU2QKCdovj3LYSWxh1K0RgNShfGzeFWmq0daHRHDqxQK6OkzB6ZvF965u/JmRKO4WrNi7cFoJC7FgwqcrxBI5HJaiyhmKDPdNmoa7jQuXCZRot6ZTHk0iNeGapoJIOFQNhRydx5o+iFCiJETlQqSAM+WYRY/vQkHAiLxnTpUdzxgypkcIWcYRcm4I2JgRaTIlROhaSQ8MJU/ljlSkV3H/5kLSKGGXD65wvF/AedmF84OEcrqrLiQbLg/TiIjUOjw1jobmZgE2LejrbMXGTBOiunpETHXC3BrxhM66PgGCwlSpoakT5LoUNMIeicu9Uxo9gjt6KpLpKfyChJPZC/mOUTWA1n9jApJLsteAxYbsJ0rvlKjJMEkYaPqgOpygkJqCFTmWx9FUw3PwdwqoyOf0pRic2ER337gAjjS6TQ584muT+2xCi1GPecvxi1wmbwNqXnTbCSYWXRhfsGJszoSRGQP6x1fRNTiPoSkdRqcNmF71CjM8UAU3X3mOf4OuNDnmQ/QZzQLKe5UGR9VAE2baJ4zVEvMK40yKJJpFvlIUgFhBWKTXZdue3Osekrk9bMuCtAT2hBHsYZ+mAAFEZ7K+s8cljKfNeGSdwIDBjBm7Hz1WHeqFCLXotWg3baHeuIJek0XAaQkXIrGTONF3gubLufkFYcAJVTyOjUQtv1vEUtiosj6z/tQPstc0Pi30PlkvAnBIrFl5eC/rkn2bRUGITM43ih3bcyxPNKCpsVnOP6XA0m17PkEw1zy1Ch7hMwuWPJ4YZ/Gh0JC/RlvxobMN/RudqgK2d7VB1vFz5F3tyIZWcJQz47riQTYXwmxgCz+7+lVqAJZb+cHWgybrGAZ003i62Ye/ezvxaagTDza7BMANYGu6FWHdMxz6meyPtZue4NDboDSrBCPd1n4V+fWt0CS9YwWFmF+lVNgrJVVPRZ1wmNfgta9hO2xAPmFHxLWq/AE2lsaQiEeVA7FubRIrE8/R2fJE5R2iT04ytQ2vfgRl50OcBR/I83QIQw8qiZWaA0YQvgrcZP2zAm7Kbw1uOMyqxEryHKFYGjarFcvzi+iW5/+aRWijbWBpkMeT7ZiZnhdA5oLJ4oHTRQAWU6YGmiKZG4Y+Ra807bxlo2xGsOJJXCAVtODAX68i2aKeTQHVUZHEB5ETYcvndcATLiCaOVHBALVSAoxoudqP4FqE3VeV7qk1AkRq0ah1ZE4amsoIICiQKtp6e/BugZuLs0Ol4aKPHKNjSecpvJX3r5R/48LCPHr6B5WjtHbmGYqup9IbUIktqHIhbDShZDOyPlK6KgOnSeYVTQE9YV2kkS+UJL/TyGdqzq21HEyRVBmrlhLmDUV4BTkW8mklWJQL2yinXSjHNrC74wVLlRRLQiMECPAcXGdMccCCz03CJ0anluELJbFTOFU0nEIneaQyrTFrMEPB9zw4rOzAHT9TNHhd6Hhk5wrhkBer86OYm51SAGl1aRqVnDAL+tUQwEhn1ul0toyM9BP5mznYXtfolJwLryFvf4qcrQ5Zuwgcnl4B9tPIJT2ICoOJCn+qZuG/3WQuT0RK3rWq0Pfj3ajw0H0RSk5hDcpYJXdFGDtR0cxZ74QA64fyANz7T3Ate//IWzV9n/pkP7r7kA4ZlBNyIRMCyyX96R0BLwQy70hnyCulAlYd/tbdi59tA3juGMGk3HisGJANvopuxyA+FGn1S3s7vnS0q2JufxNmNuhbxE42B3fKjy7HMD5z0xRVjZz5ztaPZYsO5W2/SJKnyuSRE2i6ajPia0c3/jncqFL6L9iGRGrbqdpRRQoopZ2olAURli6VvZHmlD/aOOEkPMxcSzMV2/WlDJ5xTUkKY/N2uMJFGVi/AI+YEIiIcrRi7gxKPjQnVcpC+L3DKNqfI2oeQMC5iVJiXSTCpEiD51WELfNG4kaNyL6g0rPjPZWUiY7AzmBZST7X+8KJWYtDJvKam/M4j5RIqrMzs+hoFQDZ2ob27jasENho62FZr0eHjsyT4yxELdiBp/5RrESMInVnBNDIc8jp6BdCnwyCGJqSOFZ5AXV0CKRDNU0cNM9xcdM3pQY2atoJamdoOuL3BAvqu5tOps5X/o7+LTUfl+rn5xiZtaKrZwSapSi6jU4BtO1CfJvRbzHB5DtT2qI1OS+Pf3HNm3PXwE4NPLzojissWI8wZ65gciur+gT7Zk7+zsnrDqb1BSzZT3/723+jXrtXmozCqUOshcz4QfYIi1VSg8PyFN+6evDYNYQGzwTavFPo8y2g3bGEZ4YlNJiXBAAtocezhGYrXxcxEVyHOeES4hPAUHgZX0S6ZP814561R0Vocd4/EkD7sTAzRsgQNH4mhGPIswG/MK61lTWlsVlYXFZRRZdchFzfFyIYZFPol+v/3dOBv/hkf3mapNfjczNDom2KKNIXjVqM46IsgH03zk/2UMwlhCFrENxsxEhPI5qb21QOlF1hOBQuaEqgnxlNJlwzanxslxjVR/CTeVRFJr0baMXP2mFoN4aRMTYr+zoluaKzHtnAPE4PhWMKx6IEZ0l40OafwTe+HnyoflvNffWhPDNz8Lznb8HDxRbMjDXCPl+P8GY9SgK+ECK4eYrr4FOUrM8Q2KhDh56FT1vxnaMVNnnOsgAqalx3HF1I2XqVupt7eN/9VDq1P004EmBFXwCv7DXSBFXvymXHQF+3MpMQPNInJy+Cjlsk/IC+DWmWVJA9eHxYBQ7EkzVww8rht81SBDcHAm5e1zhltztNQNQGb5gFuGqm0dHehqb6BjztbsBXRhkPATdMuPl0vBWrAgQSNKulU9JZOiGqiou6hW5R+/GPaGtuN9Jbam7M/n1EHMs4CTxGwdkgkrULNkESWWe/MDQBnEGvuofjA1kYhHEM06X24ER+TJMGBblXJH+tNQJnAjOWTqBvEH2CqEXnGiMtexlMyJvjFE5LHmTyB0qDTNBB2s4glIhKV3GJyuG5MlUUSrsyLhFk3EPq/suu5yiHNDg/SgpoOJMxuhLgcCEgTDa2Ci9n4rprBSioGWUnsGDKEGYPppb+VY3HEMDQf4kpBigQ0BRI0MYQbZp/mDNobHwK3f2T6OqbxPDolJrjF31Sg8nRAWjG+qHRMDfPLNbWqpo4gm6CNZb+YCAJCyazTAP99tQYyPp7oVG6lok7SeNi16sEoHXnsaLf1KKLHA9nqCCAeUp4TgPq6+tUPprU9stZtKlhorafXaWbuPn8bru4OMdxOYWjyDB2rE2wihDmDwrwFfpDjSXTddDb44XHh/LblZPT8ZxgihmLVXJarhMrzkt22UNpEbjP4Zd5TQiNKu+dqcjEopO1Hh/jLPBQQPYzxKyDSAqdZPQii+/ueepkL9cL6O5WmZH/9DchKF+qooMjqHdNode1gZWQDrqADltOD4KJJHYF/R8cXQiDTmHJYsA39p5qcjORXN8VAvSFSDFDljlMe9bxi6D593ytKkyUWp9vnS0iqWsQCobgihwrjQABQCSxD71Ti6fCID6L9uKeSGmzzjW4wwdKZb4tUm5u2wN/oqLydnCR10rX/JFGgsEQWmojaBcvM3V3JozlmT50dbRhatEMX/IQpwcpnBf02A7pEZTNmkpvKw0Oi3cVdmIoubtlEJ8iY2uDx7qCg4IPB8IUvNEi0oI2L08KSO7IZouUsS2Ez2edl0W4Iuh4FjNLJvj9bhUiqYqKCcChSi4UjsgCnlehfJ0dnSrDc/daH0aMTZhYbkL9Sge+s/fhS78wO2c3um0aWEJOpDM7CMdLMHgPsOG9gEEADqUXevJTU0WNVc28xE4aR8mDIIfMqAZaakyb7+lbwl4DH4qZ3zmGrwzrpTMwz6X1X2F0wYvO7iGMz7nRbbDjU2GmdGoedC4LMdiReTsRRnulJCqWD2BkkV5AGLVBShNiOxfJfx+LAmboa1O7L6WRIdDi9dn5d63ffFY79n9G5/OTmSvJjeN5eIh1ATg/0lneTwHhRkgINqp1z1T/78nn7/mrFdFZrZyvfP+iC3Nl7p9e56wIEtXzvBturfr0EDTJ+d7nPpP+DquesxCmXOcLXwcajbJWxoagmZxCPJZU65yNBDaciaPTM6POz6SJ9wQ4jChgtYAfDWOYcjpRqpwqjR33xNE+nUVkXR4n1Hov57ex4xqDZaEene1NaG/vhN5gqmoHhZDWotxqQFn5JFlO0aNzisDTq6qSfyr7pXlrCHZtO0rCUGhzp0knY+8S6cqJA9lbrJR+JOMYSkYxtDmF71da8am1BR+KgPWBgMX3g9Xkgt9Y2zC72gT/ZgM8Ww0IGRuQdtbJPT5HQXpS9xx2udfWTY5zG+4JzfGKFHkZeIBD90OEtx7DvfJU9bz1Ma5DDwQYPRTp7xEupdMUp599homRPmEGCaRS26p+jsfjVc7YRqNJOR8n5Duj0azMz9H0kaIr3F80CVBzQEKcy6ZFEBrAVfChAjfbnjns5HeVrxWP5/6kRoLMg07hNJ3T5EstmAo3lvlYsRbRP1pNGMgIp/a2LjSO9uEra4cCfB+7W9C5PgaT0aBy9vi8HgFgTiWMZdI0SZ6+rO34BxvvMSD4JCgPtiOA/cL/QABNB1y+CFz+BHLOXhSF9pcyXuFTsqEphZN5ncuDESgwT5mqBC0L5XfCdwkGCCQJcAh09o+vlRaZ41Nb27V2dVZAeccvc7CnTO5KYyHnpq9UILyNFV0QRmtA+Rwx2/zR0b4ypZ14Za5lbRUji0K7vQIYIsppXt3XmTzonhPXQscJTghMqLGj9qtYLCAuQmpQCOzxaRVpETiSBvBYrg2abykU02mbz8EaR0wsSM0fQ9DpZsCSFO3yvrenC3293eiV73nMi97F3ql6l/SOjnaVkJUpHDguFMZpJo1EQgpwsPYV1wzNmFxbdCVQmi51h/TDOoUjeop566XQ2eo+ZVkIrfcIi8ub6OmU9dVQr3Jf0fR6O6CGpj7SBrow8NzkJzSj315X/HOvmMZBdBrnwTok7CPwRbJq3bzSBZFZ9mm54dqgD4/qclN0z2DQEMHwgTCHXSsu90LCf4/UviDg36uUkI2YsOOdQE72F7VCmUQA6ZgbOU8/DryPcawirR7gRPqx5wH+VO8cwGpYLwQxCU+sgFC8gLOKH4WUGw6/oF65FyaG4oMGEycw2G2qPo3KVRNpVYUMv3V044F5EJ8xE6gQNgKb90Xi+tHVhxX3FPYzWzjeSyGQuYJFnoMSIxdGMWvEZkwQbGoeE7EJuLYdcq0zxLOXch9F+GMVQeWX6gHvOgS/TVMqYyGgDPnjAggKotfZYiIdjGBkoBt63Sb84ZQg3wvkdgW9HyZEIhCpR6S04v6vETCUxujEdOITaUxQYsY1gLJIuAeVHQFpeWS3BbFVRBreDmF9y4rl2UFo1zTQ6XXQ6vSYF4AzPz2KiGdNQBArfZ+qPCbMpEgHOi7akZvwzB7TGJ55evGNrUOVO+jWT2JgdRIji9NYEkndoDNjS2vG/LIeS5tO+OP71fwIssF/T13KDUFNChkTgcqrmPhLXY5RoEb+JkOj+pP+N1zsVMUzK/CSNiybYwijmhVhuAsqed/ffA2qSGF/dBH2tFcI1bHaHPRNoHRF4s6EWMy6O2s6wNR6GFNrfsxpM1gw78v1rn57L7IfXvS73/1P6BwH3i8lpdoGPzw8UpXF693j+MrbhU+FITOShcz5fQEqjBpjf1eAjsqTw07ww/fy+udwPT6OdOD7UD8+DXQop1wFbmT/sPYTy178YtbgoYBaZnv+VM5L4MN8Ox94W3BvXZi+YVXlkSKl2TvYh07u55lrBB8IwPxEzsE6WVsxqwgLZViDu0LocgI6BcyfX/8Kbk5kcig5EXiL1H0uC78sgsW2pR2rk3VobmpEV3c/pmWOluznL4Du7fFZkTU1bcjivnlChcxT6PnE3Y5HxlaMmJsE/DRiVfqaqQFr2j5Zx4twmHXwOG2q+vjQwCCa2lrxdKANj6db0brWhCeWJnwkwtdHAlgaLS0YNjejy9qMJgFADXy10Y+vGcvynX6jBS26FnzgF3DjaIVdfnvgrceuqx5RXZ3S7CT0Dcja21Fwd2HX2yZSHh2o67CiacL4aD8W5hfgsDM6MaLMO5SYGQZOUwmdcoslGUMBNgZXXoF7CmlkwPRdon8aI5s8/iiyri4BTg9VComgfRmu6L46nkIbNaisM0ewr7rwfM4BNSTUQDiFGWkWLGhp7URTYwOGh0ewuWXDnMksAk6/0rBTuz7s3FI0MpIQOhnJyN872M7uKZMM9znXaS0w4x9t3KdBua+UACZqoy7ob0P1/7YAwGRcgE2PgMseVHLBaqkcRtTcBjd0aKWTLjU3dHJ9Te4Jam6oYaCJhOHpBDoENKRpr7r/67MKTkpeAeVZOY6Vpa+Qy2VhtZhVOY6ZJQOGJ9cwOb0Ip8uLfC6NYnAK56EnQse74TTNIuhax/oqy0NYkWPUWCGBsyLdBnYUqKUGiQCFPkzM1GwyWaA1WJFI0Yer6qhNR3PeL516CWKqAKZVgRmCEIazM8/O9OwiRiZXMTSlxdyaQ/lksrRFQLpfAFS1+wWo2uGzr8Dv0sq6cykn91oJCoJc5ibitaICbsr7F2r90SzHRoBNAZdmREa3sVGTQysIBUryXWrxKQBHhKfqjS4M9ncJgG5U92w0GIRPCpO8aaRxHHt2uhKSBxMHUHCutfOzUxSTIqj4mnHsfoCUCE+7FZnvVzWa+7geKEQxuzDrXhHo7MuNKZAjn+8LsGH4ugJAsmb2g7g8/zWnHEE7k/uVizsK7NCnlSa/QiaMTGBJAI8GOd8kip5u7Hka8adEdAWnRR8Oyjn44seqSBdt8OHYDozBSwgWUBuT9vndyjGCgUX8bGe+DyHg4TZ8IODmk0AnPg52KSdXEm7a9zu807DGafOT0aQKSlAb7bFU69GWKx/g8iyPWEGPrfSc9HkkDiI4E7H4/HgX+zus9HugFjgf7G0bNwqlV6pla1lLab9kS2Z2MTyxoJJWUaW7t1cBq3xzkZDQMyvw2emRSFoVBaxSefr6XOPsIIOMd0r263NcsNaUMI58OiTo9gKxnXNkRLy4Os3LgvdgaHweepMQwmJR7iGHbCaKXNwMk25FZdtlwjFupg3ZhFz8BDjcSFOT4xhgYqPpMXQaJnEv1If7gUHM6pexuUaVpkgFqyZB3EYsENis6rFpDMATPVZmsbcZIwIMRtqsuqsA5zZzutuV5kY6kT41LtRYKOfjWwCKc+MPxeW+BzGh0aDLNqWcRD/3tuOevxfNguiNaacAIdl5dxo1STzvgvVcGHQBUxuse+SW7sGsLiNM9Ezu4+VoqP89O8eCko8qz0AscTPe3FyxXEoAhB3Dbj2ajGvKDPXINI37ljH8ZB4TcDKG5+4xPHaM4Rf5jK+PBYB8K4DlY58AFka9BZuUtuYDEQq+cfSiSUDLgM6HGXMGxtA2jCKhTAbW8KOnD+8FaLIRABFoxhPXMKwJrwrNngvp8C0TZboa8KMwofmIVphmCtuyjhlmKqdTqeEJTHn/nFMyV86F8olQBMUNFrgr7e4j4VmFf6MB430NIuE1oXtwGjP6nADMX+elBnQMQpfMgQpaHAv4QO6LQI1O1+9QG8V8M7JnPnK1iADUgu8EkDyfaRZpVaTSTpFmBdQwAVuHSKkTfU3YmqqDb70B85tt+NLZKrSmRZmsPrzR5rwrYOddGbe/BmjGEhDo78JDayfuWdoUsHzo6ofdu4JsSKvyY+SEZuX8syhG1xANuaG3+qDdXMXaTCeGe+vR1t4mAoNB6EVEMRMyLDJaOreSiVEqpw8LmS6FEpfHj1zhQMaPSRylyxiSsdC/zeUJCsNvx5WAm33PM8S8WiRyJ0rCZqcmguCDZhSa5zn2NP+wVhnr3MXiaWGIc4pR0leE+Xj2hXP5MwmV3Z3ghnXYOixaGLwimcu8+rZ5D9fK74KmaEr0zPdEMEW6zWv8ERpaawRHPJcnkEDO3YtT3y8o+EYVc2Em2V1vD/ICbsrZEC5Zx+g34EYGRSV/E6mA0vlr/DZIrzm+BAQ03ezuCr94U6NfCHOtHctmhADx8q6atwmhpStrWiysOzC9ZEHvyBz6h8Zh0Gux7ZnAsQjePn0vpjWjWJ6fxOhIn6K9G5ubsJi1KAigPz0qqfBozj9BBZPj8T2z7E5MTGF2bl5lQKaWnfNDYMD75nuuF/o70RRFzQ81OjTn0hHYJXR6w3MGnf9C1sqVrIUr7KnkhvTLuVKmsKsTJvZz4Hg/Jd9fCJi4kt8eKF8bZmwmgOL1mO3cZvfAGdkTcHOtNCicKzPBNZVlNwCEn3NdEfhwrRHs1IJGmC9tZnIIrS3M+N2MxblJmUfZxCwBwRQvt9YL+TWFWoJx0g42Btpw3ndDGhzJ3iy5O5EO23BcO+BuY5JEghiCXBHuqxeQTh8qhq5z7VDDx0hsmjJVhJa8Z6bmW+uGvyLwvb2eL+Sh6JS+V9lFRcBPIRMRnmvHn5h86aDgr6bnDh7CHjqELXQgKE8mQNYYMyNycDggF8KkHMFlfO8QCVOIF8ENO/+mMzJ9BJ66R7AUMiBTyKk8N3fbrXuSv6+ROcpAVzBhLW+Eez+KowvOgoxk2SijShQos8EBeA3qp3aGKkKCGjaVV0SQNVXJRNZerwd7yqnuHBEhbF2dskDaOuBwB0QyuVR2S2okOHFxAThULe8UjxCOZmEJHCCWPUdaAEkk6ELWKRs8QDV2I7IyeArcyO/5G/rmMBPo5LxJmamCwbAySc1O9iHs3ZJFnofZbJVNuKKkQEqF3AgEN+OyMWanxzEy1I/J0XEMyeZ7Yh1Ch1MIsM2DtXU9jBYnLHYfzDYhzIK6CW7WzQnldc8QY2apvaVVfNEIRrioGf7LeaTGhOaVN4EbMqs1oU2UMskA+dvXEcft7aSSJmZEQrGFXSpvz1rMAkPShcTeDo7OT9Sc3G2nsjSoyq8yx2vpl0prM70Rw6R8OLMZw6Lt5N/W/PQHNUE1wMeEetRevRgT+eP4VNZS+kzWzBHWHHuYMRWgMWQwZUjDIqJ5RKRfrTcjYC4Db4I9iXGrE09Nc/hFAApzmNyX16fmGfTpXSKpV7Biv4Q7cY3DY4ZHCzGs7GHJ68CPlmEFgt6N0gzTgieOITQ5xvF3Vwc+c4vkKEDcnvSiXDlU+YXoj0VncAVkbtEeSuY011LgIHGlVvFEpNdcsQx38hpbdpFi9WMwzdehp6NRhYcPz5ixYDtS88K5o/mQ40HGTSYz7V9UPlfMA/STsw8/evvxlbdb1amiZvd9gpKIgBxrCx4Pt6Clib1ZRWfNjzaogpkJSwdcWxpMz8/g4VYfPvILwJHfUKv1rghTX8m5n1paBDi24HMCGpd8Lgz/XRkLmv4a3RMiwWaFAF+KpHkBlqBgtfL9gyN4Y2Vo1vzoG5kVANGuKo/3DU7CZGNCQJZvmFUJ7ygA0cRAHwpWU/Z5RdIWJkOA43G74Re6Qj8IRttksnnEs8cqKeh2IoyKt0OBmz0PI6r0yjzAtfKiy9jXls7tRmHL43bBZrOq+kdk2EzGx5YSQPHcO4q/CmCkubNFQKQ9tKuCBugXocrNSKfZkHPKzmSP9MejpohzfVsweZvGtULQprcnsO3swYmPkVIaVMoFBW7KMq9vB27kRkRwfR24odMzcwl1d3cp3xSCnbuNNKRG48l8L/dYh9CO3ZLQaQGA1H4TbHR29qBF1mm7vHZ09sn8VkHi6mwf3No+bCwShCyKwLgAzfgAxifGYTKbBPTasJf3Kb8h0meCFZqCOAdMcEhwMUWfGJrO5DvWr+LnLMxJIEOew+eo+ejwXquwo9qoXSd/YUQXfRDp+0IwSk0L+ewBAQnNMnt2HB2UFEjlXBK08NkZ4EKzF0EXK+V3dfVAM7cOXyilLBOk8XTdoFXkbYr6HlQK0K9Po6u9CQ2NzRjobYffqsE5Q8jpF8qwcFWwuVoPTKUDENZMcMT3ueIBkt4lHPmeYN/XiLxPg4OcR6ZYiMndpgQnIUBMWviaUHK1Iy4E8TM0nvdAQauok4VrkPv4HbB70zjaXCKkZRcyB39iVBLNMn5lmrlWA8QFTTWUWks3ndEXiXwK3e5xfOptEcmMEpV02Wx/d3eg2T2JhbBeEF4SJ0JMbs3rG1vl/AjWSgirBRv0ZQ/yp7vVUOmKPCCdvI7lZo4EffChz+TmBOxw4dDznE50XFi00dY2BBcCve1JeApCpA9PLnFweIydVAC6tQn0dLVicmYFvvieWjz0/aCTKFXK6/I3mRjr9tgiF/LdhUq+timvzsgxEt51HPqe4dj3WFUEPjoQ5Fw8FqZxqQrDDY8vwuyKIRqPKzupSql/71tB9j0IR8Iq/wSBAB0Uieq5oRfmZdNoJqGZGMPw0ADGxscwMD6Eno1lzFmzWDNtY2p6VoE0OtrF40nYXSGMT85iZsWJVVe1urKqDi3DRomQzsRkNlQjUnIjoaMURyZE0wqBC5n0XeZd63QYpvmKEiYX8psaiX2/PNPo6Bgy22kFaC/PZXMLGuaaYVZd3gvviX8T2BMoE/dSHc/74P3Xrr3kvMScfgeaJRdmDflXm6j+Ffqi/QLz1hO59h8LJ1cAR145nreTeRG/UULmvuFaoklvScbRLGurIvud+daoPbGKAEt7NovxbbkvMGcuyfni0AkY3vQKoLMUsWQ9V9dRZjBqiW6uIbxZBJBTjOiCeGCaUFofFvVUJQ28TfjG2YWZ4IYKSy9VLpRGgWua5+IauCtUkSDSps7vqLlMFS7gi+1C6zlSoG/OdoUtgxthfTs2puvQ3taE9u4hTK6F5fsLaOX+KBRUDmRPngm63vULuJtT5Rh4L0sBPVzbQRiTbmyJMLAWNqHHMYPP3e34mwhEXxlaVXbtns4uzE30ImgaQtw9L0DDhVVjEpsGH9adZrR5FgS0dUGVEQm24ZmtBTZdA7TLDeiZEICyMoz7ziF8GmhXuZ9+dgzCGE6oWkbUaqYLpwjFdmCwejE0sYjmlg6lKWLepOEpLTbMSXhCGRHwqsnvaCqmHxz94Zijhi27s6O+475l/iCTyQi77GePxyWf20T48MEZLis/gD1/O66jD7HvfYacgBtq936v8Rj6eFDo4Z7itWgeo2Mr267Qmn6hOTT3/znQiMfeYdk/cSRzQqsonMlcszq4Es7klunbw/3Pdco6awQ6FFQoVLxto/8Gtdp2dxR5GX+WXigEJlVSwlJWwI2nprkJ/ovADV0H6C9ErU0o9GvOFroucCw4DsoP50Xk1xUOSjF4LEtYX11CX1+/ykTM6vrUbvQJvW0VAFBXV48GmccnT54p7cT4uPCohWWsra5hY3VewM2Q0rZw3NMJN9IRPbxuswipK8okxU6zEu+LQJeAc2lpRWlvnE6X4kG3Bevfa9R8czxp4rfKnJE2E4xw/wUzV9gvyod7DhmmQwUmCEhvAxWOE8131CbRT4ZanDERjqlZUjmMhN6+5a0Ij95DWADyzDCDBpqlt8p4DCLq28SF8g29CQ2n5uSCtniiryu1fpj81unfgc84JnjlAYruZuzGVnFFhcSJPMxd5s/PqIU5rQL1NzeuH2EYXDNFvQAdc/X9P9D+xMGm5B8V0EjirKR8eSUDut3oaLgixOnTG8JERz9GMnzj6sKkfx3p3A5OST3fcnBr7fzqEsGDFNaLQvykhw62sXe4q+LfVXz9vg9XewFclW4ckATgcMOzmigjmlgAjWrj2zUyqovtWtkLOREubwLTk8MYG+6Bdmsd8VRWNv+lQs3c/DQ1ENAxlNAYvBLAcI5V9yU2vJdCOM7hiF/BnbpGMBTArqdVZVDMuvpQydixV2A5/z1MrwUwNjGFbSHibtsSnjx+gG+++Rbf3ruH+/cfvEh1Xo2+oDZmXYGeudlppU4dG63634xoRjE0OoxlnRu28DksnqqjHW2iHo9b/dZosqrP5gSlrN2AGzJcFS0lzJP5DLiBGAW1Kp/ze2pqaiHcbwI27ArcCFOmY9jvNWZ1pfqWqtloRAbyViMwos2XDJb3Q0dkjjP9C8hM+Tevt3jn+ssCaOYNJSyY9+Re//XBzYL1GONrKQwvBjGxllTv/4gJrAbGaMMmUKk1MgOaffi8Nb8mMh2qhAlSCBipRaHERrMBnbN5nk2ZJ5N8Z6SGRT5T55dX+nLQ3s1GIkciSJPisu0CE7o4HhunFMChiYr5Yp45hhFOp5AvXytpntenkzivdfs+2bhDuF2pnaP2hedVof78jV3GQl45L3PmfTiMy4jp6zE32iDAoBm9Q/MqKR9B68mZgFjaySvyg10X/AkzvnH34J6nF54sGZpcid6F0s9kgMhImrUjKtEkNb73NtswvTqHZMiL/M62AISK7MELpTEtCVJPZU+h8xXRZ9/A154uvBNsxRN7C6L2OpQsT+FaH4Lb6YUzGkKrdwofyjh85uhA99omFrURzG/JvpwzyD1PobW9WzHAZ08eo7m1B6OLbqw4jpVph+uUZiZ/KKm0kIxCW1tbV4IRG5MlEnBs0YQh0rpZpH1K+GQsBoNeGOI6tAY7XJYtRE0t2PM+Rtldh3zcrNJJKEleOoUvSva3O2kXTeg8P/cT/6YAVE1kV23UHq1Fzcrk/+dgA74SsGFIOlUpDTJJ7if6Q9xmbhx6MlR+R3DDtUfNLWn82zTFjAWvcM52ZZ0dex8IuJlDZbeIQton4KZNnrENxZQdZ2VZRG8CNzRH3MkATGBwcLCvnpnmvmgkJoCGaJ7agitF4+fnF5R2m8CCwmwNSBzv7cBrW8bE2BCePn2mwA0FR/IDjt3UlEblgunoHlROub3tdZjVDGJ5aV7VWmOEEKPhaJZiqRL95hJWF6cwONCvrkfTEzuvS78bWgG2trRYXdvA3MKSEqrfFtTUGseT5h3yWmrRKRDxFNTq+FKXCMdTOK7IYgSBxOsbzXbkfQRy9MOhZoqAZ3ubWpxXA2kCHzpXn0o/E/BI8w0j+UKbzzE52CTgpkX2dptKgBiRvXR2kMZVxY/LokX4sBNXB/L3UVL4/B5MzpSql7c82QTD9C+wLLepDMOXZSF6qpoAn+tmno4PUcx4VZg3/W5q++B243vydGp+S6Wy8qVR1hquI0ZUvQYU/177E0M7KfGTKDMXzIt6Unca0xxP+FfxEYlpuAWfezvQ7p0RicyGEqWbPzbPvzZ5sOxJGYZdL9YFMZpyHti9LqX6rZSy0nNKC7OzHZPBEwK658Tl2T6yuRySyYSa6Jp0c7ddXsjAFtIifbrQ2lb1SCfh4DXZuPkJ5Kitotc9i3yxhko4HILFW4Q7lMduIYKD3W0h2vuwO/0ou9pwGXwse7euGsefFQkifgStNYaF6TEkgltIRW3K4/2eABtmyOR1uTkIbigNcJPMzs4IEZ0R6c+O+VkBPbLZBoeHMDI1hgnZmMFISubiSiQWAWZCbCnRxWSzM00/c/SwGNmGNSOMiSadG6Z7A2AUiLnVfw/M3O38PcEItRC/16gupfqWG4z3eNsExWHm2iLYIrPkeV9E2AjtIyN/1fVVf9N3/5Iu5x1fTaB/2oHR5QD6NBYBOCkZo18jtd6m81n4DAQcXEMENvybn9XmgCYBSmYEKdQGrtwCUASjnJea2a02T2oO5ZWSHQkgG4eUScqYnZjf8/hV+yXGdGF8bx0UkNAoe7JZAEU3pt126LynLwAtwQs1Zlzx7BRaSGQp2dOBlfPM49TxvJ+bXrtP3suyMYmweRDe9efo7xJJr6UDWr0RR8w8q5z/5ASMcjg7RCAbx/fuXvzg6oUvR4amHkH24qWK5PE43UIcrWhxaqoRY75m9PvmkZF1tC1MmkCDzJhSK5k2gVlELhHJ5NDumcZffS34ztECl7NeOfjTTLIvhPry9BKLIQM+EfrE0Pl+7QwmpxbR0z+KmblFZQJmorjFlS0MaTbQ1jeHgVknlu3HMIfOYQsdw+jbw5oIFRMTFDZGsbphQiRVUf4P+QqdMK3KpDE7O6eYLk0TDJOn/xyz6ur1BoyPjWB8oBnrUw0wLjTDYVoToSiMcCSiaA+1EJS+b3eCJN4fNbPUDPE9GTmBT60xu3RAaM0z/xhYdJgFXBeiBmUGIf5inqrXpcrgFHC+qaHmmiSdV1E1N3PzunbANZ26QMBtFbDWgAPPU5TiOkVz89FNpZna8zQgF9nCaUkWChkbT1oDN9S6QxjVURjXAm6uLs/l618vSpMfQSJNgTMzs3DaTDjZFUB8FFUlG1hN32QyK403wQSPr/3+Sr5PeFcwOdavNDP0USKwUbwiuwNWhe7p7UdTa68qtmpffoqIsQG2rRERcDewtLSMcQE2q6trcNm2EHKtwmrRqs8JFEivaXaixqZmmiLI2diQNSTHBIMicN+idW/TiPGpsb6rOOAjFSsX8IqQnMofyfe/jtGrGseAvmDMC0StS1tra1WLMzamxqpWaoV8kUqJo/0ydrNBFLcdyAkg3km4VE6Yopdh1DIuuucYG2hCY2MTWuQ8BHW+YALJ/DFSIsHQeTy7HUAq4VdVyGdml7EyN4K16RZsau5jbuQZFmcGkAhocXG6q8xk9Dllnjj6vG6sryqTLv1gyS8I2mtpCgjGmGSSaQwI2Dju3CdMyVCrr/ePNlVbimNJQkp1Jgkhmf7tdn1xhvB2EM9cQ0ot+jeRjp46RxDLJHB+231aGuebk3f3HG9qhxfHcO1HsV6yY0E2j85pQlgIggrDlMWtE6IRiSdwcSy7cteEq6NtZT9+4yXoo8O01rsOeAMJdA+wOCGrp/7WYe3FfmN+hrIBFyKF7FcKKgHS9Z4b1xUL0skotCYfMrZOVTjvPPAYWc8IgvG8UjVmhXrotRtqs5YEgep0evSI9MdU+JR8ouEoNGPjGOnthN+ug9WwCa0QxbSAFYNuBaNzY+gZ6UfXwjAWdMuyAHZxcX4m0pxdqUVfmN3kXmmH9QvS3/RcCiP6Fdz8a3UyOWp9qMb+vUaCQ9BG6Yj28rtAk5uZ/kBkVDRhUFtDz/1aYkHF5O9c/9+0CxgcWQxgcNatzF4D03aMLkVUFNArj39DJyjgONVyCdGWTlBDjQe/o3MfTXsEGKyXtShzpX4n41sDEi+dT97z9wQc1IrcaOeVqZFjxnPWfkMQtWQ5QrOso09EeqZ5ilFKDwwaaAxFlRGZGkk6sFJrQ78aAnhmWOX90ORFzdHtc97u/Kx2j6uOc7gcNln7rdiieaq1WaTkIQQ8WpwyAZcwsWuRNk8vL6BNu/B3uZ+fnb3w5+RC0sgEyLRJeEnEsuks1sxa/GTqxjuBRvzd344B1wrWXVmVo4RAjiZj3qfSSMiSOjw5wmRwA+95W/GVsxlmRz2OPA+VrZ8RFFfnV1iJWvCpt10lkpxyLGNpYR5mo0E59tOUxAzEK1sebDhLmNmMoHNoFZq1iIqg3NJbBPjoMTI2pSTioeFhaKaXML9qwJYtJeDnBEsbNmxs6rG5ZcTymhZTM3PyOxM2tgxqv9PMzIrudQ2taGqio3SbCu8lE+rvZ7bjnhcMiMyaDIpEvwqMdMr0TO0NTTC/kcBlLeyU8+gIzuKDUKsyQzKr/L4wMaXJJ829WS+valxL3M+cd/rckWZRo/gmGkqfG0/iBH7Hloz1UwVwSttOFHLbKAVGhTE+RMnTgWLSjPOyLJqzG4LBgsd7LlkXKQG1Ar4KfuzErIjFo8LcSi8YG5kctWB06DUZtIh7VnCW3ZIFT58LBy4OMzg7rfrs3QZFBH2pRBgzkwNobWmStTioNOObm6yj5pXxiyAY8GNiUoNHj59jqOsJ8q5G7Aba4TVNKnMi54vam3UBMmG3FjHvOpLxgIDKjNKOEyiR0RLcEHjSOsA5s4kwukhHc5m3Pwpu3tRoimKdM1/iSO1Tjj3XPen93TkieKADNtfpsIBwggI+P2kwQR61UQRiXFd2pxMu8wpipi5kbY3IOZqqYyGg9DTwXJDuE5yGnsG00iVrV9ap7OutzQ0RXqzQ2uMIZi6QkGkl3diyJlRUrEFAfkQASNwxiZz9ESKGRixPdWFlYRI76W1lPiRA4fUpmGs0U1hcrAJEAnfuRYJyNvoq8XOWPqlqx7ZeaMpK5X/MHFVrLxXO5CC+NJhUB50VcJz3YMI5oWqaMOPwJyI1zAlKO32F4xfXLSV+gqQ37pxb7UKAiLscQX9yGY9Do5gNb2Enl5UFVN38RKJHcq1rppY+cKOy45GNeoHjNwE71qMqGwUIJRHPn0Gz6kNzex/a2lsVISFT/k07yVVtfAQ5pBjMoHgpD3KaU+oyrbMIl16DUz8zJD5S4WZhrxCl+J4Q5EvEwl6sLWmgk4lhKCmdELeTKditNowMj6C5ox7TMy1wWodhWNdgcW4KW4ZpDJr60GIbRd/iOPo2x0XyZirpE+zJ5l9ZWVZSCEEDFzsJFBkdmdurGOS/Rud5CTzeBtwQdHFz0UeBIOy2efB2I20i0KEphESVvhDUHBAcKO3AK+7j36TLuM3qyxie9wmwcWBozoNZY1nG8e3NUrf77fEnUKi9rgvQIZNmbiZqrygxc1xrx77U5XOCGp6LzIdAkJI1tRcER9QI8bi7QISaoElDGg+NGnxIB2PZm1/b+zGoD0LvvVDmL0bHESTUpPYVjrecR4EwOdfd9cP3dz+niTKc2kMhsIi0qV4ktUY0N7VgbLwbVgEckXJSZSc3FUJoSs7jU18X2r3zSAszvji/EMkvpYgxmTaJGetGeV0eLMve+d7Tq3IDfehsxXPbLNbCcbnfCwWEi7JGakIszUOa4KbKofWFswUmR4OqHFwDN5cCblYF3HzOrMYeARWro1haXEKRGiEBVkzHz8rQj541YWHdDFd0D2PzFgxNmWGwheD2uFUo8eTEuHImJoMwGY2qOr/Dn4E9fIq1LbsyVW1pjSoicmKymoSNSRSnhIhTozMxNoz+7lZVXZ1+DA0Njairr1fmg+d1z5W5i/4lHAdKrJRueX9mk1EI+6bS7LzKoZatWCmj0zerouT+4m9Ak3dSVWl/WzpLfwlqEjmfXAsE0G8SQg+F/9jD+3CbF1WOmLK7GaGAV7oHZQGRZywM6tdgvxgRgi8b67QGbgTAlG3IJt2qPIjLsgH9qkaEoFkBCYEXjI0ghQUfmVWbhR2vSlYBRbJxzmXjUBO4L39fyiK41QhyOHZ08KUfDUPlySOosVld28T0LDUvWgU+xybn0dXdh9H+JkRMrUg5+2HenFIlNqwCUshI9VtCX41rsJr1MvZhpfGghoFzQgZN2kbhlGCT8+JwOLG0LEAoJZvrbQf+bdpJEXspi8r8zMiqQPpC9u4VUqVrVQ+wJGyo1uOpoiq10tjUioU1A4q7B4pHUjM5PDSI1jaC62a0qLw6nejrbsHsSD20M3WwLT9HUPsUaYuAVdczla4gL3vPKXO0tCagfXlN7dNEIgmzxSaANIFDIdqZXFlpPVdWNwSEbcMvIHJmvBNLIz/Bu9WOuGsKutUxtY7z+YLSSDJ4Zm5mUvaQDUYRMgjAOJ4c25oQzHmjiwUFAwJIdvpB8VjO87+kvVwVvNZqdlOG78mCi4eX8NjRqez63Fj1rjGk8r/aP283Sgi0X9OfpRry/XKrLWg6/dYqmdLx1LLtxXfeXlX19jt7FzYcesXca40bk9qlw72CSH8xeCO72D+6UFqimoT7ohEEcZPQOeviUJBkBb5QAhMza8p7nomUOJgkLi9pGk4IiGSDvaKKLa9lCx7AYV5XuTOY/vnE90RVMo3GM/ClzpUaVbcyipbGOpHUBgXk6GRBLOF5TzO+6H2IL1fq8LO1CU/szegyD6PXMIGH9k584K3Ht54e9C+PY3J6AlqroOLcpSzaQ5EW/CiWStg9uFYEn1K9YkzSbzOlt+0ERaq/4rtaV0xYjuEcvmKKX2qUwiiJEtxQTf+7YZy3GjUSRmHmirG/4j7+7folNFtZ9E/Z5XVb3v/LalRxvG4DAs4NAQXNP2xcu9Tu8LtXgQk+P31eaIKhpoVSuNLWCM8gKOGc3/0du5pH2yX6dS586WTuqWqG8SbDOlYdByr0m8fw/LXM0q8CNOz8TD2HHEMARKfowI2zMUESQVYxG0Pc34/FzXq09rSgkcRztB+9s6PonxtH88ownpjG0Gxbg1kIJKMUGXLKvUYJnRIb/SFIwFg5n1qHtbAZ37v7wOK6DIX/xaWBIZrCwdG10IornJ4d42h/FzupCEYcMyoE/AtXi9LcHHsfouifxsHeruzza6wJuPnC14lP5Pu6yU5srG+gIuuRGsWffvwZX331Fb7+6ksw5UIklYXBHsKwRodAvCAC1rXSJBCgM08JX3d3y8pXYVsYTDhzDr3RIs9hgk2EFe2WVgSVabXmKSwxvwpNxUG7SPVbDbAuPcfCZBtmpiYwM7eAkclFlYZiYWkZmyKp0peDRHxtbQPrW2ZYHV7FoGqM/1Xt8PgIUwLwqJn652C9SgvgysgC+QM8ljSZGaZpmuL6fNNPaZay+nfhNk7jzEfH0Q44PQJWnFaUPU0y/o+Q9K0rF4HDYhgXJ9W9T5PStn8Z0xMDGBoagVEAhWl9GLqtVXUsCwn/pl3LzRwEcL0fxvnpCQ5KKRxltnDN3Ci37pI8hxoUOg0P93cg4LXh/IwbTUBPvox1gx/jstgnlz3QW4MwapcxNtim/EPipkakXJNIp+Io7+4JX9hDpbxTDW0XfsT1SHpW0xQRzBDoEPCwcW4y6SxcwZzyCXtb36U3NfLDvYNDbKe8CNrG4bdOIOjehN/rgN3lh8UVg9W7A5uvAIcATXtoH8ubDuUG0N49jE1rCns3dIZRgQRdrM00v6wTQD+God4m9HQ2KtNVS0ubAJ82dHW2YrhPAM9oM5YnGjE70Y25hWWV2I/BLQbtOvIyTwyCsRqWsS0CjMc8J2CmC07dKPymafR2teH7H6tV17vb6pBwTyMd2sLGxrrSblGYoel2a30RIT+jg11KG8NO94WaczhpAoEqNTc1cMO9R9MYx/5f0n4LbhiqRUcwektLPymFMOtfEWmIRe6a8MA9oFKmM3X13caJury6VM6TjISpDTobFwuzkVItXXXIM/+KzGTtmuScX9JZLtSoMnBqnCtC4ITCS2PcPtVidG6jV7k/eYxsOorjsiDM7InymeFGpNMl++VxHtdlA87l9erGlHVWtKkqpPMCHmifpAqPdl4WlmOWSRb/UqFvTBvO2iVKc3PTLvdRyUXhZcrraAR5dy8uQjRNPVI1LfLZtEiZ1/DHisqTvrG+TqS0Ojzqb8SXU8/x4dpzfGBvrOYnkc709F/4u3Ev2IMPmavD34SfbN3o0QxgsKcf0ys+FaEVzFyjtHehNACMdCIgUUDghjnx9UW/YVI18HKbcb3Ub75/E7ipMTo6w95okF/bSAioXudmIwInYHzbRl8VhrLe1Uj8W/QX4yJ9zrSPkcUQusf0GFkKyPsDOeb698fuLTqfhVovSsg10E0iyLXLc9eek/NVAxp09KSG5TazYbZRZnK+Pd+v6nQYnzEW8MCsUVmQ6X/zo2UEk0bmCqIp7PW/r91DrfO+mSuDielUAjiZeyb7Kx+fI3W0D2sxipHQBPo9jdAsN2KgpxWtLbKXZD81Mny6pREt3Z0YHJ0Vhm+DW/YWzSwENFTzU2qjlM1qzrWWz6QxYprEpwJI/hxtUjXuJgLCBDMJ7G6HUAxvouTTYMfehxlDu/I1+drVCqOtXrbqE2R9C8KgSiL5n6sCwJ/7OvCJ0I+W2T5sCnAoihRp1Bnw6JeH+OHb7/D9N/fQ1TWKUCwHuwCK8akN2Pw5lR6edGCRDqzCFPiaTiZxcHylQH6mcKFyzrhcTqVap9MxAQqJuPK72dQjJkCuHJ7HRfApzvwPsW3vRSpG4aSCWHoP1mAF3piABW9Q+fQ0CJ1oaW7F2Kwertg+jn6HWVILZoy78LWnWrLmS3+XSrtAR8zdUhm78vo6h9LbjXv6rt/Hqxppqi1Qhtc8hTPvAwE03YhHRfAKGrDnq1c+OCGPQZ5pXwDiLlK5am0pmq2WZobk+Z6jb3AcNgGEbrtO+RSdnl+pfUGh6WXBSW7oSGh6zoag3431tXXYt4awnxU+RGH1ptEBmZW8Z+dXYDXrUCpmRRioBo/w2gThify5ANIrNe5RxyymhprQ39UEx/Iz5PwzClj/Sxo1XhREqGF9U0kgPp+yhLz0nL82+lElChmMB9fRbB9Em6FVwEoddj3PcUQToLsNaXsP4tYhhCxjCMuzuEzzGBsZkD3XgrHpFZj9ZeR2Wb/qDHuH5/L3KYqVYyQyJXgcWkQNzQhqn8G81ID1mUbMjDVjpL8V3QJw2tqki4DCzMlMi9AhoL6nowlTo92IRiLI7Mge0Y4ga3uCwMZjLI8+RNr8BK7l+3j68Ht8/e33+Er640cPEDBPYHfHo0yDOtnr1E5y7ztsZthNG7BbjAq4UBtGbU1NsUFwo3zXVleVtYPh7vR5oqsDtT/EFP9oexncMHkPtTUMwdoXFH1aRigTw0PPiNKoMHfFcsigKg3XGtEsTTzMEEmNSlkkpRNZwLQdhlL7MvnVHUsmWMjnlOqXfiRc6Mcsmcwmkx/NpvBYrvOOAKi/h7owE9cL8ztUi5Z2dzIH+gQROFGqvTjO4bxohS8Qhd5HNV5V0xDPnVdLrqftQqTPBQTFBdgIhzgToHMUQz5uUuoyVlZlBlCWPSBSzOeLuK6BG4ag37AZLs793R012eHtQ5SF6u/4F3Hqe4Lr0ENUPC3IJd3ynBdwesPo6hlEa2ML6rub8fetRqXt+tLbgmfMqmoUqdrUhGbpdQb5THq9rgu95mksuYwY10wJsWvB4OSWiuBZF4mdEUa0kZNB1STv252f117ZFYO+w8T+aK9di9Fjb9q8tUYtHIl8tRbXK8x9r2lk+vRLqd3/q+6FoGPJfqF8Ypb+QETT7c5w8iXHmZyDtaguMK0rol9jR3v/krxaMK0vyfdyfvmer4zW+kcSCKq5kHEjEK2FiZOJcF3W5vDFcdLp88KopqwQS5rsbjcCHX5XO/72dX7TLWdoNejwiQggfxOmx3w3/XoXVmTMWPiUZq/bx9euT3Mg/6YJjeHEJNbUjtboyZX8Vzjfhanix2h6C13JZbRFZrES6MC2Vxibrg665XGYjSYY9AbMTM2IlNgngKdNOdGTYJF4sRPYUGJjvR82Pu/u/jl2QjY4DB1okT3xubcVfw214KG1S84pBN3YhYCxQQjnU9iMTzGib8RnQvA/F4AzIFL4sryfs4xjWZitN0UhbAtfeDtVIdOutVFoJjQwu6xYc+hQ19WMHx78iF+ePkanZgkL5gBGp2fRKYBcY/LAG0kJE7Zicm4KYyszGF2YxNrqMlzuCOzBPMKpHAxGvZIwFxcZftynNFJ8poH+AeVkGY9HUA5O4Cr8GFfBByj6R4V2VME+qYkyKQgtC28fY35xFc3NjejoaIPW6JT7v0RShLS76+ClJsQokk0IPR5SCVO/dXRhdHNGjb1ep1e+C2Qo3I9v5Q8iN8WUDSp9g/SrO4iHZinWxQtaNCo78b6vGzkZ51x0C4d+OhPXY0fAVqG0j/T2NoKpIwS2z7EpwLZTnqu1vQ9TIqhpXXsCkgTg7ZwqEy3BAU2u3P8vMf7TDA529LCZ1qGZmlPFHXORJUHZzER8qUx4qkbTmhYOXxrhRAmBxD5Y3oU8ggIC63tRGOZpWeIm6ZjA7EgjOtubsTHViKRvTZnOb1/2pcYond9ppIkUXug/SNP96wTAE8Fk9HW7Hc59u7Fo7kbEgs/tbfhnbx1YF63P2Yi8U8Cxj+UEHokA/RAXIkSfBx/iXATqtPkZxvobBIi0KhcIj0MvYNOkai/F/UYE3EYkQyZkIkZkvBo5Rz2uIlW/mgPhWSXnY+wIQAltPoNt6TkMc3UyLnVYGnuO2eHnmBt+hvnxDlWfLBSJwqHtx777Z2ybfsb62E/y+gBR/QO0N/yEe9/9IP17tDbcR9Q5ie2YHWvrmwiIsEsAU4skXFueF0FjSXiEWQEcChE1qw9pA/2auG4pNFBg4L4i7aA58HUm2rdpv4IbXoyRDyWjQGDhONcXqAjCHfYv4wNvs0od3+gaFwnmRtsijRuIkjoZGxedxWwVZMYIgKQscCcWN5woUASVxtNXRBRgivA9odxKNcnY+SuKq1cKTbOy8rsiuX0QFonQP4VcuaCywbJCbqFckc13Wyq5lJ9mUcqGlfMxa39k5OAsU20nLYjEM/Cnr+CN7iKWKt6YCC4UgKGGZXndjLnJXnS2MkNpuyBLPS72AnKTFtlkO+r+mGchmS7A6c/C5EojtVNRYZ25hBsVV6MCN/S/yfomkYy4ZBKn0SYSbKsAlPvz7fgw1K6c/9q0bTDpp+BzCPExL2FrY0EkvXWsb21Ba3KpqKwoCd6yCc0iCfcOzWDetKska0YX3TYnELiQGdEhlynfKUHQhl5jWLeZ2L+k87o0i9A/5vcaF+q5gFwCXVZHf5umlptsepo93njvjgvM6QuY1WXluD8W0VTVlFRNUMMLPowuBgXYlAWAnCmAMzzvVxl3CXymdSWlzRleCGBKjv9HQtDVcxDcCCghuCGvoNZt60YDw2esPafS1sh243E3+/xFo2TL33GOec6717nbVx3XGNIH8JWjF+8KuPnQ3yzgeQnz5j35To656bXrK9OTjA3Pz6RiJNTcHwTy3ItHJ8fIHorEfpDETE6HgeQEphICFIpmBMsxpEILOAk+x4H/MaK2cWwnYyIlF4XZ5LC46UP/sAYMxaWwQ+2sy+lQwsHh0bFiDEwMSkZkc+fhN44hYX2KNW0DHpha8W6wTZmdugwieBjr8dzWiEd2ASaOFnzlasWHgTZ8IMd8Jn9/7pRXATufscyDZxiPXIP4xNeOj+X7B9Y+PJpoxUORVO8bevCtsR1/X63HN+ut+Ek/gJ+nunGv7zl+Xu9Cl24G49NT6Bzoxk/jjfho7il+2GpH5wpLomigWV/CqGcVo2vTWFhhtNSs8qHTbVXDg5m6YWxyGmaDFln3KC5DT3HueYCCdwoHFeG2txq1lcHkMSamltHU0Ii+rm4EvD5kCxcIJK+RLwmkFOGQi4CJG28rkNl2RXjoDSzgE3Mjvp58jqbRTmzptAh4/LCaLcrZVS9Aklqc3zSeVujX8f4BKvJ9OpNGIByEJ+CFO+BBMBbGTjGncupQsMxVTmB1JWWOhoTB3Ufe06c0UZngCvYF3JbdTShn/Cr5IwMvjg5JW3dlPBi80Yyp2U2VGJYAJLq9LwCkWvKDc08gzbF4ae2fFnBZsopwymSJWaRTSRzlbDiruJGIh7AgoJJZ3XUGk9D5IsqFpICqpICmM3W+yM650MNzEZSvFd3ar5QQs09ifkzAQFujvDYj7BZgJkL1nS0nYyO8hXlYyPvolnD5GkRy0y5kc7NwZ0CEeBbVvFLhyi+flXubz8pSGGpv3WnUSnjSITS5J5Qj/DuBFtQJYPU6ppG0jSIlc3zooRD9WB7uERB9iJz1CUb6msB8bay1xmKR+wKM9r312Bewueeuvh5IP5bPL4PP5LdPcCGvLBRbkevsetpQZFFZ6XlnB3bsHUhbO5C0tMO70SoCywj0BmpQ1qFf6cWOqw1xSysWRp9DP/cMUWs31md70Nv+DKNdP8Mw+whJ16gIJCuq3BAjpRjtVytAvbRcTZpo1G8JgHEIrSgrnsFGEERNDX3NCHQIbuh0T/MVaUfN+fwfab+CG5qjmEGQjmECHIg9HCk/7rm78c/BBvzg6YVFmDrRJhtvTjH/ZFKpmnJyI8zS6/VHZMPrYLKYBBQkBchUj1cEW/Y5tQFFBvazoNq+gAnWkzgv4/TwGKOBVRWNxfpUj51D8AqxDCaPsJ2K4pJZCw+Ei9PB90W7xtXlES72oziXTXG5a5NuwcluTCQDlnu4Rq5QEemjBE/iSkkLNU1QMHWCTNKLhZlhtRHXFodxmBNgJ9LD6XH1uSilMXpifsWITZ0F8VhMhaft7bKQ3LgCNhAp7VDQ8ba1DetT1bC8J6MiXTraVFbVr42tGF1alHHZEYJyjFD8EBvWfVh8R3CGTuCKnCt/DBFEsKgLCdDqUV7rU5tpxbgIcMjghGeoKrn0f+BGpgaLUjalFEr+dEQl43obZvg2ncyY5+SY/dFGfEPpn2PN5UKGRu9/Ehw6mtOZmKGrSXkO+naoZ7xz/RddwMnMZkokQNY1YkmGVxzzmq6cZ20n6J0wo7VvAUNzbgViGDE1bz0WCT0ur4dy3DWm9UUMzjrluHk53oRF2/k/ZKLi+NO8Q00jc4qwSnsN2NCvhmPK70jwXiWlc8tT2mNekrc11xHwThvyAg40KmLqb+Em3LMNYNQQU1mOmUyQ5+I9KNNTGCrBH/17uH44X6Q1fN0/OcL6tg3N4Rm0xKcwkdTAld9A+TAue5hO/dcoCEGOmbthX36OhYl2zM5MYUuIEX0c5jf8mJheEqnNIcRppyr02NxIF46xLYCNYNYRlXHwHmBG9tTkVgeGrA2os7XgCzdLurQq8PIxa5QJSPvngPSb178GmRVdjmGOrUAr3pHj/hxqUXlf3vexWKf8zt+mvmfm9A9N9fh09AE+mXyEj7T1+MjaiI9Njfh06Zl8fh/vrz7GV4FutAnAapruwf/4+T38u//3f8P/5b//V/z35r8ImOpEs07og2EI94ODaDGMYsK4iHH9HMZ0cwKaZa1sTKLNOoFW/Tj61iewbh6C29GIsEjHPrsGiXQCpb0Kdvd3q12AQySZFjA0hYbmJnQM9WBLpG9PIiJCSwQb3gg8yYiMU0T2elT2+jbSAjjSpTx2dvMqSeqQcwFfaZ7j08H7+HGhFeNrM9DqtbDYrUq1P6XRwESzf06EP2E0dKpmCG46vQ1v0C30ZwPjxjm0yvM81vXgvrZbeheeGPrQIhL4YGAJM+EtTAYN6BVhbNTQKfukDhp7DzS2RWg3h+BZq4NtpQUOq1YEVg92he4eHGfhF6mdCeY6Ojphd3hwJAvsgn40+wmwzADXPOkBtTa/sTicCVFjJtuan438299Nw2VmNuEhYXoTwghXlZQfCvqRjxtwVrLh4uxIxvYIHl8Qq+ZtbHkvVY0umh035vsx0vMMbS31SoPjtqyKoHz0wlFdNTK7Y7km/S1rnUU/acl4VePxwieYzZspO6LJnNy6EOcz2fC3TGh8xhqQIy18VaMZ0bkdQJ3wk/fcLWh2zcLt9yDumMWOVYCK6xkOBbjQTHXgq0dE34DB3hb0drUgrCV4EdATuq80hezXtdfAA/lcvmPlfFUyqAEB2zLCMm4qSs8fQDYVQGlHeiaA8k5Q5S7y2DaVKSkkPJ0Oyk67Ebl0APntoFIAsHSFQbeGkN+NoGUCactjpExPoJtrU6bacCSm/C7ph0lgQ+0N/XDsdjPcTgvWVxfBnEb0daVyhKHizCtEbQ3nleuXoffsNGf/ER/Ou+1XcMN6HcwiSAAhjVI48yh85m/HR742kVyWkS8KQr+RzImoahmCaYool0pIprLwBuLICAg62fXg/CCF61OhaOcVkRh2kc0XEAynUMkINWahrD3hHjSBHfhxfHSA4eBaNdRciPND+yg2XVmR+JI4KfC+hCvQD4hFt5jO+XajBuhcEAvrUbAg1+XZjcBzhfOjFOLxGAwBWfDxKrDhgqNPUHnvWDbqBpqbmjAiRMbpkIkUgkB12MjoqHKSZVpvThLL5lOdxmc9EuS/E3cL8m1RYeFExie+xzDNiqQ53Ia/m9vwbrQFnzmaVfTTmmUbxuC1KtXA/CVk5EZhXqx2zsgnMhv6OqyY8+jqHVc+QaNzdmFsZ+pYMiXm/2A+C2oDCBRvNxIJSvpknDUw9Com+Ec6NTc0pTA/xusaGSKJFSN7CLSY9E9lRhWwRT8o+kmRiZKZ8/75rHSQpS8JnWTJaH/fhHaFWW0amhWfAI4/Dm5YwqF30oz2wVVhRswLJKBFPp8zHWJ0Oar8b/h+2XmOyY042geW0SfH81r/CLhh53zxt3w+akyYz4cgjsm7CBYVqLlFXGvjSEmWWg0KAByXPzKPS9YzdOhM+NzTKaC6ESya2SES7rL1FOtyfaWlke1RMz1RIOJ1uXZYzJTam4TMlytTwKPAJD5xNmIk0I+UMI/LyyrCvbq4QqWyp4jO5OiASMPVzKZM397c0oKOLgHm3X3oFuZGU+/q6opKTLms9cEeu1RrwCvP5o6WMe0x4YF9QJm6WR+K5igGK3wgoOX9YKvSxnwlgtX33j488A7hoXsQ37q7VG0pmq8eW5rxi70F3zg7lTN+a2AaE/51PHZVS1N8FGjHD4EB/GjqwXdTjbg3XIdvRp7hq/Hn+HK6Dl9qm2Ss2vG1vwdPvCP42dKL//7d/8D/4d/9n/B//F/+z/h/ffe/4SN7E74P9uMbXw8+D3TgJ28/HviH8aMAnR/DA/hJzv9NqBcfRdrxRbQHv4SG8b0c+52zBY+sTXhu6UaHcwrDQjtZlZ191LeCYec86ld78eNiC+5p5T5tPfiZpSoc/fjBMYCfXQP4xS3Xcg2izj2GFrcGLZ5qb3CPKyDy9chTfDYnXaT3e8vN+Hm9HU9Wu9C5NISmkQ40DbWjd30cQ8ZpDOin0KfTCAAbwUN9N742t+BjRxP+5m3CX32N+Ku32t/xNcj7evzN3YgPnE346KYe2MfOVnkVsChr6kt9K+qHW9HT1orOthb0DPVh0qXBQnYeK9t62UNzyh+kr78P7pBfhJoiLvdlAaqcN3cI191GAXtfiA5rDArIzgm/0Bv0GB7ux+LsMFw2o/LVJMP0eP2IB80i1JpxcZwWGh9Vmp0ZkSBcsVOY3RmMTW9iQdOP8d4naGp4gomBJvjtGyJw3zFLUevCwp8UthlIcyj3SoBDSwaBzN3GEkEVOw7zdmUZCCWKCuigbJLNJOdgUkt5FtYlJA1UwTV3wY3cwMXFOUrHFVgKAbSF5/G9pQ/DhgUEBUAqrZiM/45/BvmYDjkBcn63HqsryyL89qC3ux0O7RjyvhGVSLHiaVYuErW+K0DpwNOAi8AzYXiPkHcIEHW6lXYrVhBelLsSuk3/pyvhKUwuKY99dAKfP4hINKYimrjPi0X6o/L7a+Ww7PZ4sbSyLoK/Fsa1UdiXHmFr6gEGB/qwIEQ9Xz5RfJIh+cwuzfPUggkO9rKIeNcQDdqUjxATYxLc1AIOGKVF/kpAQ3MvNT90sq9peV40FuHkWhE+/8r5uWm3zFKkrsJ5CDhkskune9Bsa/Gzuw9PtnqxJGgtEgrj7MZhjaiL0QV0+uENMtnShtYq0kMYu4LksS+UucKswsIlmca54sLlrkMWox1Xe0JpGW5NLYwCVD6cCLgZClY1NwQ3P4jkOW8OCbrcxvW5cEreH9WGJVlAKtvl3YeSAVD20tsDcYXTgzR20kkk81dKkibAoTRNRsssxUSR/f0DAmQY2qqRBeCCwWjB4NCIAJ4+WC0mFXHB5z08OpJJk02V2BZw40HG0S4L8ClOZAGd+p9hfaEJ32y0yf2LBCmLq3VzEF6/D6HkmQp5VoydAESGhu+pjSEDJPOj/8WS9QSDmi3lpNndN4bpTSaXY8bkqsbmjkn8paY0YzJMNHf8a2hwqG1g0cyMTFNN2iLzpaMpGbQCMfIdgSJzknA8mYGXIaYsaaEYO88l98H7Yec5a11pEth/9z6vMafLCrjxY1EY9auPeXUnwFi0HmNkIYRejUWFfU9pd+S6JwrUjC3H5LWi3hP4DM440aexyvFhLFj/eN6b2109szwfQQpr+yg/sVvzR2JCsxzHk75kHEf62HD+1Fr43XF5ua84rjGuT+J76zDeDTXhvUATnplnYfCXFaiipogOlzX1OF9oimKV4FpZDoe8GlNl1IcW0OTsRzQ2Kz+Ky1a7BIvYUkNLWzgzUhPMNDULoGln+YQWYXTNsoca0dxYTedOkNPR1aeO08xuIJQ6UPW4MkUBNoFNASQCwkLNAmpYELMVXzu7UOcaFyAzrApDPncMYy1oVFJteEdoTEL2qWseH3jbBdC0YNnYALOxHmvWKWhDDiQKOyqHCk3b7/macM/Vg3nvFpakT1rmMbQ+ib6lMXSvT6DPOotJuYf5iBELEQMWEyZMyft3f/gM/9d//3/H/+0//jv881fvY9g8j2GvDq32ZbS5Z1DnHReAM6AqwH/u78CnwQ58EpJX6b/4BxTw+C44gI9C1ULCH8n3H8izvC8g4j1vM94VAMEMw49tg/jB04cPQ0IrRAj6S0RAhtC8LwJd+F7u+3t7twJSrMv1o7MXP0ln3qCfhBZ/EerGh9ZGfD71FJ+v1OFTbQM+IFCJCDC0NeDTtef4Ylb66GN8rKvHh64mBVTel87rM68QAc17AmA+szfjnghiP5g68IO5A9/ZOvGdAMX7ngEBVaN46hjDfVMfnpoF0Fib8cjUhucbrRjWNAtQEHo5OICp+Rks+qTvzGNiew2dwvCYxbpjsFvGdANaAR+u3DqiFS92BOiUzvexd3GIo8tTlZ2emYhfkGwKrQdeXAm4Cfi9wjCH0drejvWNFeSTJsS9K1gTyd9md8Dl8iAccOMob8F2WKd8RAwmC9b0wpzTR9jOlrFpjmN9aRqa/idorH+Mod5WBD3G3wbDkLcoUCUSJ/+mxoZAh7yJZUXuNhZ+FH52UArCt30u6/MKJydy7yoQR3iegJxr4XHF0q7KR8b9fdcsdXF6Dv9OFNMJLaYyOoxFFqAx98BtaEXR8Rwl51OkffMCLgo4O7/AqfRo9gLz+m20dY1goJ8pBTwIRVMIyjhkYg7kE07kVHchHXUg5ZmR4WzAdegBCs5mpW3J7l4pDSq15gRc1GCxZhTrLMZTefgDEQVK6PhPxcVdB3W+TySTyhw7O9GDtfFfYJx9BJNuHYHUoRKUWICawI2ghEoSWniqWYdPZW59uBQ8cH1+oAAT/W7pA8XjbpugqNnh5y9FM7PJ2lElIWjxoX/wkUjOZyJNv8JXSoEb3gQLTR2WozjZ2VIgIi7osz+1ggb9ACZXZlVuAEYK8SZuNzqvEeGFggFBZ2m4giWV1fPslE8pF6V6j9FH6iZkRK/k5riA2JgXQRY/TVRnJ6dCcDaUf887stk/8bahybQIvyCSi/MaRZaNoAprMReNnPt1jQn81Ka5xuVBEqfloMqOSeZSEAJrjVxD7ztDabeCo4MCXE6b8s4mUizk08iRmDqtSETcMpnyg5t2KgPN3DXrK3NwaQeVitCzXo+cLMa0uQ4DCyLpOKtp5Z9udsNosyO1c6zMTmT2ZFi3NRV8X+uKQQkjn95Ko7t/Es1NzegbXsSarYRA+loxx7sAtta4cQg+aJ5ijakamPijDFJ1Yax85W95zyxPwXw0TPrFvwliyIC1Anzo+8Nja8DlxeutfvsZX2t6emMXcKPPQ7PsE6By8orvX98JbhYsxyJN7mBqKydgJooBATCjSyHpUfRPuzC+HJHPQypj8bh8P60rqOP/peCGnc/M+eb8U1tCNTUBBf3Iak7yHE9qsXj8C+Anv7t7rtd1XkMdz1fLPupMrMpN024jfnT1w5UM45IZL28a1wpzDXGtEOhzLgmqqNHZlzVWFGKzkLVhNL6MdEEv28yJdComkpQPW9ot9PX1oqGxQUVXjA52wLTYqPYATbJDIr11d/egq6sbc4tbWFjViZTZjf7ePpWZOJfPYTlsUGUU/izMnKalJ8KYB7baMCHCkze6jfmQHh8LIW51T2GnXJBtLDcs/+iIPM08N0IXvhSJ1uKoE/7yFBnXHLLJEHZzcaQFAHW6JlVZmB8ELFnts8i6Z+WYSSScEwg7pxGSz6JuebaIFfl0GCXZ77u7RaR30nhw/wH+83/6T/iv/+W/4ofvvoPXF0cwJcxLiHZOgFMilxKwFYQu7sByxIRR1xJ6rTPos81iaG0KQ1OjGNJq0G2ZQrd5CnXOUXwa6BB6IMAj0oYPYu34OTCIvrUJNDrH8Xm8Gx9HO/BRoE0Bm3rTEPoWRtE3PYKxlWmMLk9hcHUS/VvSN6TrpvBEwN/H9iZ8pnmMvy/U4TMBNx+bG/G+gJhPtXX4fE26RoDPyCN8ZKrHB54mfCRjTE3NZ7ZmfGNpwyNjLzr0o9AYZqC1bcLsNsHiMsPst8Ga8CCQiWI7n5H5SGNTtwW/oRlJ2zNYtwZgF0E3bX2OuKkZUZ8F+fwO9ksM7XUjnA9hbGFKFUMdmhvHTEqPyewixlKTGM+sYionQLJgwUbRCeOuXyVujRylkTktoUjQc5jAyZ5NmGEKa+sb+PGHn9DZ3oH0NnlHARHnHJbnxoTphoWhh2Axm5UTrXVrSkXjrW/K9RaMsAsPiuUusG6MY1EzjIXhp+hsqUdfdwd8bptKjvpy4wKTzUDB/kI2JxuLNRKokN/U+NXtdhRVFbwzhYoqcklPC9ldVYB2kpKf+xGLJRGMZlX6EjL2WqMvVTybVGv8E18HHoUHMePvQdBdh6KrHgVvHzL+FRSzCWH4vzJtasgd/h109w6rvRYIxxHNXyNVEiFekMqV8D1GK1MbQ16VS9ix52nGVfB+tdhzzIp9kXCoVY9nq+CmdHAFk6+CdXMUOpMb8WRaWWRoHqLW5VWNfKhS2VcZovOOJyg7H6MQnMPx4e7v6eYEF5aUXxUT7L5yXN/UCGCo2KBfMN1n9gSQMjs6g4CYo+7O1f9E5JRMpWQj++GwGZHxLcgP3PALem5LzaMvMI+IMPtTAR+0md5lsFcERoLSLs72USkkYA8UlV2doZWq8QfqR7V+0wg+qMJjPYqLIxUWZ0/5hSD3qQRVfxHi96mrHYPODUHiuygKgKbm4Oz0CNcqokke7K5NlOpFVjNVtUxksXKhKjTNa1QXLSfUv30JT3QXR0W5/r4H5xU/9nJeee/HhUgYBzkHDopxYQpywZtGNFouZpDyL8Ox2iTEvA6WpQYERToK61uwpGnHwwUBNlSpCyHRbGmQSRVUZACBAbU2b2MyoqZmfDmI9s4+lYRpZd2IvVtevTUVHWk+/VnINKmxobqfeU2q55DXG+n/bUGOMsFIVwUlLSeYNe5h1rCLedOBMPozOc+lyrx7V+uizn/nXP/afc5QFHDjFqBSLej4qmNe15fsl+p5VAZixzmmtHmMCLgZnBXJcMaD4TmvAjdTurx8fyFg5EJpe1acV/+QWUrNca3fjDvBC4EE1wGjkggomM2YY/diPDmOtX7rt2/qteswqo7ZiEPCiOd81fpDfwmJgOBpw0JIW5WAZN0TIItwpsxe1LBRg8lii6oknKynCyE2yeMcpgtGjAuwie56EfMzjFOPSDiqTLNzszPoF4l6al4L7cYySu4mHPkfIqDrhMNqUY6Ay/NTysmYmhSG9HYJEBocHsCQaU6Zmd4R8M/q4E22FrgsTxHY6oPJFld73J2L4llgDL3+eWT3ZGHfNDo5a2oZil3VPDcn/mfYdbag4O5B0dODhLUbHWZWHm/Dz/YWeC31OPc+wWXgMS4CT3Hqf44T33Mc+eqw521BSe6l4JtAMbSEqHMe3375If7zf/5P+C//5b/g3lefirBjhT9xrPaYajJGBFtkTueCVFko1mq2YmtThynNLPp7erE0O42NlWVoV1ewZFlFp3cGz92jeGIewGNTP5q3htA93IeOlRHUWYbxTNePdoMAgcAmZrYWMTdfLe2wtLCCac0MZtflM8sKZkwrmLevYcK7jE6HBk8n2vDN0FN8ImDmi/VGPFrqQOtsL+rk8yc9jWifERAlwGvIOosxATHs0wJ8tQ4tvAGvANYUKsUSzo6OcSUSsyp0KwKucju4oTHF3WOEnJs49FA73YC4gLm0gLKTwCOUZYwrxYQSGlleAcdxJGIRlS2YkXIOjwuFkzK2hfb681pYyh6sl1yYK5gE5OgxkdViLLuJcekEPQsFM9azKzCllmV9erBq0qJzvA+LOmGgeyVcCK3PpoKw6laRjIYQi0ThtLuQjPgRcqzCZtqQsVvGiGYdOkdWfr+NwdF5rGnaYJh+ju6WOvT29Ckh/JWRZGey1gSsMGFrtckx5B37sjkvfl2HL9qlgJ89Ow52U8JPquYngg+FxWX8WI0+njlSlg36g+JYQNKVLCT5LlvIYcCzoNIa/HO4BZ/6mqGxNCDl7EM+okMxlxSA99syDNR0ROS5Gak3MjyIcDSp0jbQl5XXvd1oSiqkvbLO23Et4ObA8xy5sBblyrH6DaO8Do/P4A+nsbLlgtHiVAEADBCivxw1tNTU3lVm1NqJSNOFmFbY8HPsuZ+oUg7nZfJk4Zm/sapUGzXVrN+2nYzjKGsRvCeDdhsT/F4jfyegYQ47mgZ5HSZ55PtdIYSCI263P1V2K3DY6chjgdfrQ1EGhJoRnxC41vQCJoTIFc73lDMofSmY+6A6kNwELO9+ggMZpJ1cEUFBkr7YvlI/3+yP1zeWRqddk6qlm4OpvloJGZXE+YEQHyb2+l7AjsZuV1W5mVSMpqWjvR1cFU24Zg6bWuM5atFeqoifnHtfnqUGblhOXhodKL1xQa87e2B6b4UE6Wd0KBzn0IeDvB+JZAr7tyoNMkKqINJMxjuJA+9zHAvBpDNXVPdMwE0DNkSaGBgexb31dvw10oJ7xmYY7VvKSZrrU0VICGNTZpIbBvYqZsVOZqX1CTNeM6g8BIODA9gWQkS1J5F0wO9XC3D34FIVYWOVaWpYFkTI4O8JcKhhIcAkoHob3w3eF5k/tRbjK3Fh/mEMTLvQO27C0KwPI4tRTKwmMWtiIcs/FrH0e70Gql71Xa0zWmpyyS0g5fAPg5vbnddSzyrPsGA9VaCHr3yvvpNjaBKqHfeqc7yuc96WHddYc57JfAiQ4u+lrzmPsW6vyHkv1DE17Qw1UqzoTodp/r56X7z+NdZZuNX523FWwOfWXPJvmg5ZiJSRGZcX1wJWknjqGcHfgk1q/9S7JuARMY2RWdQSqbXC68tvw6lLWdtkaJfYOz+E+yAGTU6HkdwGjJUAgomQABaR4JIJVRXb6fJgZdOCVWMEG64jrJkziFkHULQ/gE8YdCFbRFQIot+2hDNVa4gJN7mWRvHjVBM+tjbhHSHmHwiwaTY3I2Svw5HnMTzGWdgCe4q2HJ4dIbCXhL8Qw8HJr8Rq//BAlRtgEr+vBdBY7A24DD6Vh3+s1O6Qvud6jD5LI94juJFjIo6nuPQ/UqG07Fehh9UefojryAP1u0sBZmcCfnbM9/Hlh/8b/unf/3v80z/9E777/H/AtdECv0uPXIGh1Tc3cqsRNDIMe2lpFVMz88LY+7GyMIOF2Slsri4IIwqoZKeukBfrW5siqAhImZtVPnU9fT0YHhvBpEYjTNou0v0BvG5h6sJUqPK3WBzCrBcwOz+Ldd2m9A1Y3Q5kcjvI5HcE6K/h+9E6fDryEN9P1mNIxnh+dg7jI6NYW1lFIp5AScDLrgDM3XxR9YPyLi6EKSlt2Fs0+k5suydx6n2AfX8XEiEbdnwzOPY9RtHdilw6qHwlL3Z9OCyHlX8MTeqMJiuXBaleyvyJhH19GBFGfYYj6WXhJZmTEmJ0Pj5IwlwJCuhxYiGvw0xmGqOOMaE5ExhbncGoCJIzWQM2y244DqLw7cZgDGihs87D7DQgHI/h8KAs13fjpOSVdZqEL7ADR1jAw+YqHk21oXG+CS2a53jW9gyDA0NIxpLKd4y+HdRQ0ASTyciYphPIRDaRidlUGQRGa2VSYWTCa/KZCP3pZPU4OZ4lGqjtu6SfjvCO4q6ABKG3BDgsnUCTPZ31A0rjfYa9UgLXwq8uix4UZH9O+zbxhbNDmSL/FmrFfXs79NYhlJIulfX/dbPD6CqaiwgeJ8bHEEvlFFBhRYC765PgppgJouLtwnXgvgBUgpsN5IpHiIqAU9i7EnAUx9LKGmxWq+zvjAqioXtJrfgofZvofEzrzN18M/Q75fn2PM9Q8dSjEJzGWd50w3OpaaPbCfev0Bd5ILJTjg8jSb0iMNCRmaWRlIbsbZvS3AhIJD9XlcLlxMqEKLyb53op2EjATS6/rUKujgQpqlHlCY5i8O8soSOpwWhuC7nTikoq5klcICSTlS+fCUjK4/ogIJsmgkDyAD65YWZtpA/BW+0dDgAdsDgIN42Id+9gD7akD/2+OdwPduPncD/agrPQp2LQhcjcdmEUgmkJLcKd1CN5lEX+bA+Hsmloy1MojuiR/jkET0cCXviZEG4+IEs2+JIXiO1cVB072fjM8pvL81MkCldKwiYIYjsWsTaX9CDrGlBheYg+xmX4iQrJc6w2w7A6DauBUR/z+MLapiTmh7ouBIWwqVBOaVx4XPCU2pW0LfNwm2ndZVap4jUyO1mMjgyrWiF0uKIjHVNS09+BFVn90YJyEqXUTx8XOqzSb4N1nHjvfDZGJPGatXPfvZ7qwlQZMTS2LFLXjF2FTA8v+NE9olN5YOhcO7IQEILjwqD0yc20nOuGeb/qfG/ot01yb/rs5X6NeVMFM5sJedY/5nPzu/0GgNz9XM3RTb/73Zv6mvsCq4YoVvRBrFhLWLYUMbcuTGpZr4pPLtsO5HkFtMg1Vx37AhJiWHfuCwASoGDfxapbgJG9hHVjGOuOvSrgkfNy7l5oyfgqc87PCVLojP5CsyCNiS/HVIHbNiGejfjS2YUhowfL1GAJAObvtJ4rrMp1Ft1+aLfdsBeDWC3aMbSzgVmRrEOH2wgno8pMG08ksSP0QWtwYGbdixXbLtbl9zwP58Nh2UTcUA+rcRouAUMGuwWxgFxo34ddkc6WAmv4xd6PD0VK/WukFR+62lC32QKvuV7AyUMUHPUwmKyyds+V39iLdoeG7O5V0OWbxTv+FnzvaIHbVo8rATeXgSdK2Dj0PkXOJhK6uQnv+tvwg70VDjPDXUUaFrBX8A6i4OmW3omSp02Fy57I7y4E/FxFHqFg/QXffPr/wX/8T/8Z//5/+Xd4+NX/ipL9R1VyIOlfQ6VcePn+pDFz7fTMjCrDMD07r1LfrywIgx4ZwOy0BrlsWh1HP8VKqZpoL+DzqxIMrD49OTGJzU2DgIgqgffLd4zQpEmA0SbU4IyNjmNFGNDK4jIsZouAiWNFV3QpJ76S5/tw4TG+H36O0ZlxbG1uwe10qTDwmob3H238damYQ9YzhGPPfewGRrAdDyAfmMOJ/7HIgc+R9U9jJ2JAIbyImHsJmolRBdz0OhHs6KtByZx+l6TFr2kXQnuPBfRUzvKIZ3VY3hhFT3cPRqYnsJwwYlGEVALusewWxgQAjadXBOQOYSa6CH3RC89+HBERxndKFuweF5A/qGAtaVMO2e87G/A3ZyM+sDXji5VGtEz3qWCRTEpo2NKSqv1X6wQM3R2N6OlqAWuA0bzaLZ/3djWjt7NR3neqz6rH96pSG3G/TvC7FWeHBRQrl4jvXINFXsnEE4Vqpn5PktXNdxD3rMNiG8WgY1xVzf9biKbjZtxzNGPTOYjDrFkG41cXiFc1AgzmieG9joxOwBkqqPxuTFx4d7qr4CakwM3VDbjJRwXclE4QLwLxdBEWq0WVoKAzLyOVLFabypjN9UfgRyfgWjI+/n0758zB/gFywUU57yPseppQSNpxdiAMiAE/BB/Ugh14cHq0g2z5QpngaZ6nxogaZILia2pbCEzoHPy2je4o5Ovk9YyqowWHigxabMjHb7U/aQSJb8RFOssncHAo0tPZsSySPOy5dbTFBtG5vYj4cU6kQgEu+Thi8W1444dK7XyUt8v7pCCxKqh5mTgJd6XqiKoiIjjaIhkmx06PdCItBUQEbdxp14Ksi7tZGJKreBrswU/RQQxkNjAUc6DRvoGfbIP40tWOh75eDKYXMV0wYKNkQ1gkzhOlCZKHvJARZFjhgXB9mr+YmE8+pyYlKQDGETtHvlL1ElfXlFeVU0eATQ0JH4q0mI3bsG3rRsr4BAdCQE+CTxA31cGw1AujLAyvLwhtyIrnvjG8J4v1PXcD+oyTKOZr6s1q49oj2GAEkmJO8vi3GaNiFvIZtS5Ub56dnSjmQhUks/+OjIwoqY45AUhEdUYbWLGXjsY0fVE7VBt/gmy+p18FI1SqjOjl69U6tSHM7TIw4wBLETA3yshSRIGZsRUBPNNOTG1l5Lg95Z/SP23HxHpC7v+PRS79SzqT+C1aT+Safzz3zP+szjFe9wq4MQaxsLSi0p/PrVoxPr2KMc0CpuZWMb9mEzBzKCDoGsv6CGYXN7DlKmPZEMbShkNAxwEWt9yYX9Fh1SafC7ipmazogM68RnT+JZjl5wQrNDGp9SLbjdLRTulSgZavnD14J9ygNKANIvUvmI+Vn5Q9fI4tfwztjiV8Y+9VSe9+CvajK7kAg0jgBREUGK1gMpiwIaA64PdBZ7BDsyrPRZ8nAi65HwIvc+Qa8XgaHusEei19eOAZRuv6qHLSr4hkuxJYwddOJuajH10b/i6golfXBMtqAw5cAkp8T+A2aqB35VSU2Jva7n4F7f4Z/MXXqqKkwo46HAmDZbbwDE1Y/hVEHHNos/QKuGkWANQFq1crEmIcu8UMyvkUCjsxFNIR5FI+ZCN65PxzKPhGUfT2wrPRhK///h7+H//t/4n/+B/+CY++/l+x5/4JiD3Grrseaf+ygIaXAQ7BDQEIC2hOz8yjv68Xi3MaTI4PY3FhDvlcVVtcayr0VZgrq+hPjI1ibmERWpNHZZZlY4QIhRiPx60Emrm5eVVUUqszyPsNJbXTGfb6/BL6hBNf+rrx52Ajvra0Y81jQFnA078ko+vtRjpZymeQ9w7gyPMLysFJpGI+FP0anPuf4Cr0WM1fxf1cAGSdMtV3d7SomlrWrRkcFiO4Un4RN8Lm77TL8yNEfEZoRvswIAIcQ9lLBwIIhY5nTosIH2Vg3wtDKwBneWcGs/l1TAjoGRVANCY8YCY1g9W8EXM5Mx5FRvERo+4ETL8bbcXf4vSDbMVXjk702+YwPjuJh/cf4Ouvv8Y333yDe/fu4YcffsSPP/6M777/Ad9+W/3sW+nffPut9Hvy/jv1GY//5utv8NPPP6Nb04UFjwDUqBampFuARhw7spAr+1fY3z8XMLuHYCCK9c15DGx04kdTC94XIMD6jH+RPfGZuxWTzmHspo2ygWn6+hWhcJ3RB/e2RkZpbgTc9HR3YWBoHEZPQQVzUHB+NbgJoCJgXoEb73MUopvCK05gjxwq/5pgkH5BMaWpIYBhkkTWUKQjMd8z9wwVH3xlgj0CQ6YU4H3s7+2qbM9HAnxL3jbZZ2HFd2jNuRYAcnqwjUqONb9icEePleb4ZcWH/EFLC1O8HL+8T97YyNuZRob4gb9VVhl5/wr/nT995mnEFyJNtTlGoPEvYjGmxca2FUvpVbQkRvE4MY6Nsls2snDJslEwgyC6wjkc4UOkcoeCyKrZIV9qBBYH0Sq6qi1w1QWlKaQlVJldTejrW2Uvi5nAPFp8/WhNTKA+MYunsQl8HepSXv+finRaHx5Ce0qDlu1pDCYnYMzpURC0eFUzR9H3hnY6er/f2AJZqC0c21H2dGo5OOBEv6zsTJXd4cmVEOcStoM6xM1t8K0/g2tVCJz5GTzy9/J0v0isDviiYUyFNvGdt08R8He9Dbiv7YTZY8fx4ak6LxddrROxMgz6TeCGqkz6R8gvVG0NpqZm9AmBDaPT2On8PD09IxJ1+UUEDq/FZ2H+Gy4kxQSFmdXOffd67Au2U6WVURWyjWWsyvGUxmmSGln0YtZUQr/GhvG1BFZl+lZcV0pzw0raGpWH51/XRPXGLsvolZ//79SpcbptulpxnmLNmoPWmcWm0a0K9y1tOrEkaHZZUMXyhgErm3asu46xJn1uxSTgxyzgpoSZGyCkdVcwvajF3LpLgUfOG/11qH2jOZbmXpqHGVpKvx1qbgiGGf3AumPU3tEsOWsu4BfzBN4Ptqh6TT9bxgRUbSO2fQJbLIImzwQ+8jfhLwJ+/r+hOnzgacZS0oTD82McHhzC4/YolbTb5cTC4homlzwCbI6xLADr9hjwvip7Fwgk/Hjo7MM/++vxtbEN0/olzHq28KN3UIV4U2PD8O1haxMyzudKY3IkjDHlGoXRmYBHaAjt8WodC1WnnZ+Sv4qgOD9XmoriblnowJSAmxY8drQg7nomoKMBmYihmp7hkCnnUyohGsOaf/YMIJxN1ba8atyDfMsceccnZzjYk/1UzinHTebu+O7etwJu/hv+w3/4D/jl23eQsT7FdZRFch+qenIEOOVSTkWvkOkwlNVJU9KmAaPjQoNampW5YG1pGg7zpoChX+kbgQ2lYWoMmKhsaVFA0fQsVnVuZEpVWsFihEw7QcmZhTtp3mEkKsvEUDvEdPiqXVwr/8TvPL34800ZBkPaJQLovw6wYeOpigIMiyL5H3nvoxiaQzLmRdk3jEu/ABsR9KjJPvM/QsHxFCuTDSq7+shgL3zmGZRiQq+iszjKGETGLco83GI+8qx3215lV2jcCnp7e7G+saFCkF86TpjX5UkOxyLt7wofyZ7kkRCh23uYhEEE2+X0HCbTy+hLbeFhaBw/ugfxzDmBn6y9YKFngpx3E+34RHjdt31PFZj5QYDML7/8oq5JOssxJ62tq6tTKQz4+YMHD/DkyRP1fmhoSH33o/z2+x9+wBcjj/Gxq0VFzn3l7sITAffT4Q24ZG5cQSc2rUsY0w3hqaEVf3cxIo6Rcc0qf9PXri6M+ZaRycUErNKc8vKg0MzMiCZVgPqm/aq56ZJ7HUdUGC+1Q4xavYtpGSCUTzqF7bYC9Lnx1mEnZoQ/WcGiNgST1a3yUBEwE7TU6mexce9RU0NAw/XHdUuXCP6tqnrL36w2kBdwc+x5oIqoEtxQwDqX65YPrlRiRX+EqV8y2MkfCFB7xaSzIgABClO4vOLr1zZuZGq5aPVR2q5X//hPfxXix9IKf3XW4xNnHZ662zAamsd81oDBnVU8S06hKTGDzdCsoHGPIOxzlSactjOXoEaqm5jfpNpkxzNsm6CGN01AwZwBVB8RbFCLQg0KtStvina6aXSg2q3kEE9r4diewFpmHmslMxbzJnQG5lSBvkmvDQsixdBBrSE5g2eyoWa3lxHLruCUai+apVhCXyWGumlXp4Iqg3AHc0gVr5ApC7EIH8EbLqo6UblUQEmDOXsTQptP4RRgE9Y+h2utCWvzEwIulrDqMqItMIOPBWBRevrY0Yinm12Y1urhDu+r8FvmniGqZhgutSu0y9Ln4VValBq44TEstMh2enqi1IbccCSK9EmiutnpcilfHK9IeHR0JsNjtAsZXU0zRB8c+o/Qz0I5kAozfPmaV5hY30b/tA1zpqJIftc3UvklJjfk8ykL+jRmDM64BPjsKkZeZeZXCuyw6OScce/OOf//tMu4rDkPBMzYsGYMwuQtQ2cJYG55S0CMAWsGDwzOpICXfTXOq9Y8pufWsGYW0GhNYmp+HSvmONYsqZu/kyoPEtW4XEPUyNwKeFKMh+uJif4438yAzPVDsKPm3nyMbpMFPwgjel8kVjoYT7s3sBEyo8E3hvcDLfhzqEmFYH/l7kSrdwqxfArHR0cIBAMK2ORzWbg9PkzKoqRzec1ExjVa6/Tp2hX6lBdGNOCcVyHcHwkx/UHbgf8fe//ZJOuZpYXC+ivwzjAwEwcznGHgBAREAEG8fAAiiHMORJwXPhDBFzjMdEstN2pJrW5JW3Z7V957773Nqqz03meWr8qqNJXlfdX1rmtlPVu5S7W3tnpabRhu6d6ZlfnkY26z1rX8Ry6RloWYvzFPjY0AG1sJEs4nIkE+wmHkITLhJiwtRuFdPEFCeDaTPGa3z0TAWMHkvB1DCZHQ522wLHqFxsRhT/hwx9+C10UiL3WXIu17gB1fMdIiMTNalALd8uYmHgU78GMRMh4HO7EmwOVViObxyTmcLg/u3ruHf/JP/gn+0f/xf+Dhg3uY9wxiN1iCizj9de7lwVSwHxuLHmyl1zTnT3x+BTNzVgEqPWhuqsfoUA9M471wWcaxmVxThkRmwZp63MPUyJBB0Ow0NjaKrr4RuIMLcsypgBsBwmNjehw1tgRBdO5sb29DU3MrAqEIjoQmUK0SWovjy0CjmsHpmDqesOL48Huo97+jcY2l1hJaLHNPpPNUdAQr837kQg04Dd9F0lONFb+MRXgQtolGVFeWoLamBi6HVQBjEke5BHaWxpCN9SK3NKPBG3RlONpLY283p36Mhf6y9Pfo6OjUZ10QodEwqzE8+OxYhLgdeXah8fvrdhzvM4pOviSPk350nMbOlgvr2zFEcxlMxGPo80Qx5VnC2MwQGs1l+FhAyE8WKvFGtBQftD3AF19+ic8//UyBC8ec80LwwpqD1JLzMxY2pRmKrgB8z2Oodbv91W0BN5/hg+6HwjtL8WcLpQIyS5WPEkgxdP9rey0+sZXipx4WhC3HjxNyfZkr5lYqFgBuSrgEsGflOW5eoNzzjMKiUMNIWDZGQ0UjeXDT090p4CSFFaEP5MfXcS3Nl0kBWvsCahAXACJ83evxYHQujjmbT/PHMGs4NTTMKHy9cfypwSX44VqlNodaHEaq2ewO+F1mpAItOIncRVb24XzUL2DsBIsbRwKgjhFfzGBzNYq93Douzq4eoLBdyqal4oEmJpotbx6Gv1R77UGgHZ/569Rx92NPBSpkEZhWJuDcSWAs7UHx4jA+jNbiC3cl/Ct+7OydaTIwJqPTbMPCvA3V2aUgqXNZZBcEFUxhfc0Gpsl3aKYi2qLzj77KLBaKVze1kz3spEJYXXZgaVOQoMDa4EoOM8E9OKJHcC8cwb66idZFJx7F+1G00IrWlS44UzMycbM4p3mK1zEapYDdONZXonAnDmDxrIqkNYFVbyeS3mZseiuVCJ9EHiDtfoxFyyP4pqvgEOnO7hdg4RyWsarRQqKviwT8sb0MzbNt8Pjc8ER2NRMtJXsCCpoS+MqwaX52kwaFXRmHMCaOqeHvw8VMj3XaWLnJuMC46Ojo19/fp5lhWR6CqkkyHzI3nodSPT+jfZPAh4yDtln1b7m6PjP3UkPTMbGkviKGlid/L6doH4ujvtuBXvOmMO8CDQ2v4zwAQ6rpfMwIo2ff/RXtHPMp/zFmXMLoPJuwBLdh98yjp6dXQMw4TPYEZvw7ui4m/BcYnY2id3AKs74cRmaC6Bueke+3MTjtxcTUHKIiXTGLM/3Drmj8txppIvMNMUrKADbG2prwsi7WOp4EejWXyjtCXD/31+IXgSrVeLL/QkBNY2gIVgEPa9kNtacb0trGxrowmHkMTbrRZ2FG56vnlGvwGagd8iYukVg9xtJGGtaEB1W2LrzvKcebjIQKluFNIfo/SZTjfSH2ZVOlmB4shrm/GKb+p7CM0FHXLGt3E1Z/EpZADl4RLkY9C3jo7MEHQoj/IliuxXopEX/lbcRtd6OmqH8zXI5qRxkWnI8QFcBkd4ngk0gisJDCtC8oxzaLZFyEsnAvMnsiVbxCozaUQsRXX32lkVIEODU1ddhIbmA5bELWXwos0N/uAY4jjwTwlCET7UbIY8bczDhCzj6EnYOYm+zDiq8LQUsLRgY6tXAoo1Gp+idz5DUoBVPNz73Mz6mFHZswaX2mkDAumgiouTGAEDPy2mxWNU2NjU9heWlZ6Ow5Isl5ATdNGlX6bqAMowlLPtfKr6hR0t5Yjgi4qRBwcxeb0VEsx5zIBatxFBRwE+pHJrWOTHpTn620pBijA+3IbW3kT0DzxHYAx8lZ7KzMIZOYQDo2glysG8nIMNZl3W1nU1cmjh197rr6Rgz1dWBjyYPToyz2tjPIrAWQiQ9psrqkgNtksB2b82bkMmsCaAhq0gKcGH3j1LB+Vjv3yNoML19ideMU6wETojPFqB0qwUdzlXjXW4oP278BNw8fPnxWhbq4uBhPnz5VjRm1OH19QmPlPd0C6PvI9/R7vHv7roKbL1oe4pazDB8Jz/woUIJPwsWy10rwZyLs/jmVBgQ8CeZyYrX+MnzhakJPaFZ42CpOiFhewtC5v6k04PMQ4DBr+eGJES1Vj9bWZiQWVkQoYdV6YaUFLJQ0Y4spTYJtOI3c10SzC4469PRPoqFtGC4nE+bN616nRubG6LGrdnJyrM7GAeF71OTyN729/RjtqULa+xRnAvrXvTUIBsOILaaxtLaLja1zdbbHWU5u5gbAraYlkeJVayMM7waT0q+ivZbYWIJnNQL3UgwDTgum3UNyc3HsCAjxZ+fxUBYjiz8ym2VHZAKpnX0139DsUeilfXl+jOzmElLrLFlvqHLkSzoLqQpJCA0R2qGgtT3hvlrqQSgmgQeB0PWZpp8OI5xOUjpQSxsnCCb2EKaktyp95Rir8jOq6jWNf+xMgMqihhJ2rvaidKkDlYutGFrtR3Qnps9z/gxsyX0dLuMo60EwvgH7zAgW5x4janqI2PRD2cz31NZ+HH2EdZE2fTPNCLidCAvBb4mM48NIjUhMspC9xXhgrsOYfRzry0vY2zvRYmrM7sukaAz/pcMn/SUMqfq7wA1V/fSXMRpV7iSAzJZMaYLqQwKccDiEVpE05mwumYsTBTTCG1SDo8XaZO8Urll67zP8l/dBJ13WViK4GbRuK8NS8EXp3HOJQcc+2kbCmtCua3pVzVfP7lUZXV7r0zIY1AzAhc9hdD7n9X7Tcb/rnc/FcZvyZGF2LcPszWByLijSvADD3kH0D09jWhCuyXegmZCp4RkYncXwtFs+y6B/dA7DUx6YA9voH5nVKAUWYX2Vxh1DzQ5NV/l5zfcpmZ9JWYgsYfIW/cDirNnE+nAiOYarUBTs0oJ9q6k0Tg7lWnIiam0YGbG4tIj1tVVMzDjRPb0sz5d3HuZzMnQ8unom+08Y8fKKnqM22IdbApyYUfhdAR8/kWu9majQUgg0Ud0fLBdiXIbG6jKUl5WipLREGUVPTx8mTWZ09k2jvd+C4UkPKmYGNSMuGfaPhSn8ueyx/xF9ij+LFOFHwjiY9I8Zir9yl6PSXoLH9nJ8bWtUs9ttRxdu2zvwMwFtP5Fjv7LVwBHzaXQLowspEDDqg1Kq0Wn25XeUTKuqqvDf//t/xx//8R/jn/2zf4YSYXTxhVXMCaGbGe/C/Ow9pByfY8sl3fkpNhy3ETSVIDD1BOuOB1iSe4lYmnAcrxLyVoaoexira+tqwqLESyDDvcukZAQ3NC+srq5opJQ3uISV9AnWkin9jFI1f8O6O+zU2O7uCd2NriC6lBXGnwc3NL1xrKi5GZu34vhXCG4OBewmE2awOOZBmP4aM1hVcFOFAwE7qdgoDvf3tE5Ql4D4qooi+Cw9OGPuMjYjEd5uDBfHOzjILmAtNIyUuwhbHhlL91Okwt3IJmOqKWRG+KameljGBcAE2pCK9GAj2IGUtxwZ1yP5zZN8pGronrwWIxNuU38pOopnpG/4mzAvwCEYT6kvIn249vYOkE5MYUHATUd9EYqaalA01YS7raX44qsv8dmnt1RzQz9GAkqWAaDmhq8EMgSjBJk0TRH4EMTRVPXFF/TP+RwtLWWwevoxG+jDoL0enY4a3PZVagHMNyMiVMjrhwLQ7waa0RIcx5g/hvm1fZXxX6URpFDrTwGZWlIGuriCa2hsatH7sIoA5V+6UBpQ6At2Jn+klj1g1mLWpKLz98xQFSqr61FaVoGOjjY1f3JtfVftJmrG1N1BmIrT7UdrW5vs4XJ0NhVhzfEQO6FirMdnkM2s4jAbxOnB5ncrYVhmg24p9IVlluG/ROMYveh6r13uC3I7SGErd4zwgizojW2cXyU52silURrqwY+FWNB8VRbsEXCzpanaybgZuplvgtR2kgjFiJwZHi5fnG3JqAi3VV8bof4MzxYwc5rz4zgXxaUm9xOElJmRDSCc2UBvvNMzWZn0k2E24i07Trd8Qpxk48spOdmpzRS2kwGc7dMGzTTSVOFfIra0i1xuDSu785hI21G7OoySlQE0JCcwKUAmLs9KkHN5eYpLGdjlRZGqwx6RkFq0Qqp/6ilW7E90M2/5H8M19hSDXUIk7Xa4FyJojU3gg1CV5uH5mbMctTNtcHpdWFndxu5Bvuw+M75Sq0XgRz8COlFxvFhP52WZZwvBzTfjKiMrkg0JIaUHloKgfZTghoSS0kZXTzfmBd1puS6ZtsJFXtj4HbU5ec2NgJPJFbQORQS4HCrTpVaH90c/mh7TBmrb51DROKoOxTRLGNK7dnnfb9lGc78fg7a9bz4v6JTy9VmvntdgkNeP+93vDP/ew/iMB9OzdkybPTIvIwJsulVrMzEXw7QrhSnfsYDcU4zL3wPDEzB5NjDpXBVAY8KUcwVTjnxYJgsBfp/G9AwGuOEYq3ZQ5rTWOoOfCWOgKvwtARs0Ef3MU4l27wgW1pext3uqQgF9zeh/siyEbmF+QbNvW5xh9E7FZW18U4KCySGXN08QWptHtwg5j4UBfRSowpvhvHPkh9Fq3PHWihQr1xSA8wtXFUr76lBTXYXyEmYvLkNpeSXKKqpQLO8J1pkIsKKqDs0t3Zgcn0a1vRPvCkOgxucvmNhOANOHco33wqw1JYBJGMW7IWEedBYlA5HPXw8JEAoK+Ak+xRtCp5gs7w1/Ef7DvT/D/3j/DXzwwQf45OOPcffuXe23bt1Sp1A6k/7sZz/T17fffhv/6T/9J/zTf/pP8bf+1t/C3//7fx//+T//Z7z/wUd4871P8aM33sHbP/ov+Nkb/wGfvfMf8dV7/zduv/8f8PUH/xF3P/yPuPfh/407H/4/GKh9WwSih+pPlJmfwhHLQkvjfjU6/YgIIg0NjdvtwurmvuYq2T860/1uSNI8vrDtiNAjshiyQgND6wuaFflH8wJuQuUYX7CJUFlAOP6SbX9vB5uRPhyH7+M09hiZ+AiWQnMKbg4V3IyoeWlhYRENjS1oqq/AcqAfl6zRRE08O10QCHAu8tlqd7YEtMWnkAnUYsv3BLlAERLOTnR3d6GpUZj1aJWWCdgNPMGW+z5ynvtahoD5iHZDZTKuD5VRHwjI2fYJOHIXY8tbpE7N2z4Zc58wWuFRyQWXhkGnl11Y83UgPF2M5poi1Apzn5yaRHtXuzoE00GYmhua/6iRoT8NgQzBNwVKgl5qbx4/fqyaHIIeYw199eWXmBrpFtC2htOdFLKrrIQdwkxsFm2+VjQFutEVm8LUvANRAaI0Ya6lLjQAhDzhVdvOvvATEZCHnfl9OG7fEHDTpokyx0WCds2f5yuTC+/hciH9Zz3HNbmPPRmrfVmL3okiNNaVy77jPiyR52AiRNZ3ejGw4HnUv0/4Gc1jXHeOoFy7pQtPnsp41pUgYX6IVLARG2sU7Lewm46KMJ5TjRMFbFoMmEPreUFbblK1NgJuXhJF9yqNSVGZEdlw47jeXrvcduM448OCULql5IEguWd3IQt8D83hUfyEBESI5EN/q4CXJObpsBo7QW5bKKMu5EPspkLwhpYQXT/FdnYF+xtOHKYdAmSCON5dwMHuhhzPsveHAgBOZZMf4fJgAWcZJy7oLc2Z4V6m+UjDyWQm+fCs05Hz4HLLIcIAq4nKMTRt7fEYmfFThj3KhpcB9S9dYnP7UibmArtnhwjtr2hoa/XaMMoE5NSvj2FcQM6SSBMra2Oo99fjU0HVj6z1Il2XYDv8SEv5z889xWhXCWorylBRXYvmmX48FCnhPSGobzMSQxB6n31UwNEiNtLHCMh+JpOhKlGz0MojCI161rjwmJMmrxkpZIzf9BeBG7bd3V1VnVJ64KajVMfkUN3d3WqjpnT6XY3KAC5UamiYkK9tJKrghtFSg7Yd9M/lBMTsar4bFqgk+GkeDKFvLit/M7HfsRyzLX9vyfsDDAi4od9Nr5lRPTSDXD2HPB9BEiUN+gBRy0fTCbVDvxy4uZTfnUmnBuGb6/y2dOavmbTGMT4xBdPsHKbMDoyb7Opg2ivgZtISgknAiylwCJM7heHxWYyZw5gOnGLKlcGEdV4kv30Mm3ywWi3CMGRPfY9G0xQFDY4v/WB4T6PuQ7S6bLpfFYDQ90X6J94aATej8K9EsLSZlT18Bp8Qx1B0BR6PV/N7uLxR9JsW1YGYQGnYcaSh6ovrRwisxFAU6MC7zCJOtbuAmh/F8iCjzFcFl70M7bZSLXr5XkRAzEg9aiqrUV5WhbrGTn32mVmLOm/S1EpCW1QkhLexEbNT02iy9gmAYfmSsrzDpW8MEzEbemMz6IvOoMs1jrtzdXI9+i/IMa5KPHI3oyTUraURWNz3vUQ1/kwk/T/+9/8Mf/T3/jb+3t/7e5q3huamP/3TP8Uf/dEf4Q/+4A+0//7v/z7+5t/8mwpo/sbf+Bv463/9r+Ov/bW/pq+/93u/p5/9wR/8TfwN6b//+38gf/8+/tYf/B7+6G/9Hv63P/w9/O0/+v/g71z1/+0P/zr+3//yb+Abf4DAVBF81iFhdstIJjd0f3K/0hRF4YQaAYZ8MxpyanISTpcX/lAci8t5rY3Ruc/ZacpiX1pegzOwDotrHaN2G76arcZb1id4f6YIXTYBrQJO19eYhyV/PDs1U9T8UEK/DpZe1g4PdpGODeI0+kCIl4CZQANirgHkBGQehe4hOz+B7a0MHA4nKqtqhWG2IzUvgirpshHaSz9HJmk9EUlP2vn5JXJbWawshrG+4NTQ5IBtAC2tLejtbETCVoOUrxJrAow3PDVY9zVhMTSNpKzX1OIcNkS4TMbN2BSAtBwxIehzIRJ0YsE3grijDavuCmEbD9X5O+stywMfljGwPURfazGqqmrQ39uDlsY6fP3VlwpSqLmhdsYI3CCQoRBJOkuNDn2fWKWamg762zx69Eidkb8UcDMjc3h8leSOTu98vuODHeF9LuwmHTjYy6jTueFcdCDDQh9V+mOST7xKo2KFmhnSUwoY/nhWgFaPCg0mi0fOd6pBJIysIt/h+8jyMcIek2aSto8+1SKbLJVCrRR5Bl0dDkXy/obTP98olJOf0QrBkjrkSdQaWQNbaOkY0lpyCm5mH2JdaEwksYb42iEiC1mElkgn8nSfrhAMdGCAC5USvEdl8ofyJZUdp/Jgv2Qj+OI9MrjCcOO43l47O9nH6npWbjApAEUWJh1/r0L3WAF8SBYT7d8EN5/46jARiMEbO8TSaloTJzEt9sXFMVKbK3AJsnPFaT7aRHR+VSTEbSyljqWfC6C5VAToEkIcXTvDXm4JmVWXbPpV5PavkACBEj2naYsryH+TT4UtQIaZhw0l1JmgGZZuuKogS3SocfTyM8NH61zOlzndgWdnHv0pq2pySle7UbvYitpoAz6P1uGDaA0+CzShKVSFed8jeMefor2hDOWlFSiqqsCd3gp84CrXpGg/FwmxyNkAc8iuOSv2DvJInIuAC4uaG2qR8pMoTe5D0aVgMaa4J3N/Gbih9O1IyLkKzFJGyzvcdehm48bjIqU0QRsoiddNjWiZyJnSuWqU5NyqPfJeaAmC1uEYemfSqOu0arberuk1YWrHGhnVLyCmc3xFpXdqagh8OieWUNdl1RpNfeZNMHy8z5J7TqvDZ6CTKzckn52gigubTq8vM8u9qLOA5cCcgAJmJ/5tBDfeE5gcK5hxxDBjT2Dak4LJL/dqXcbobEikqxCm7Aua9G7am8WkbRFT3kMds0nfOSb951rF2OkXRri+JnNWgIpfoZFuMnEY/bo49gQ4U/4L+Bf3hCAuo8o2jZ96qvJ2/2gFfhaqxhcCAmr8g+hxBDEoQGbS5NaK9zSJjJpkTgXQEtgMOLZRbXaj3mXGZMSJan8f3gmW4fV4Kd5kJu5AOb6WvVHvKIXP8xRn4QeIuh7jtqtEAEo5bpnLUdHSiraeOVi8q0jnDlSbQXMQTRFcx+oc2dOFRDiK0aD5WXblT3218C6HcSIc4UgWEqOh1uIB9M/UafmFNyKluGOuxox7DmsicK0ysV14Bh+H6/H/2h/gX/z//g3+v//6X+Pf/pt/i3/7b/8t/t2/+3f41/L3P/7H/xj/8B/+Q/yjf/SP9PVP/uRP1BT1d//u38Uf/uEfKuAhqPk7f+fv4B/86T/UvDf/4E95LF//FP/7n/wD/PHf/xP8vT/+37X/3b/7x/g70v/oj/42/q//8/9CRRlzpVSivr5WHVSNTgBHQEcNLP3n6MjJPU3NQFVVpY5DU1PTc79pbW1V80NlZaV2ahSKS8vx6EkZHjwpwhdP7+Ljp1/jkydf40HxI/2enblmjPf8/fS0gIhAQM1hvCZ9q9gJfgieGN5rdJrrKEzx/XJwTEACQ+7vYclRiaC5CRl/MbYDj7AWndK8PHlTTimmpqewJ5J7Pq/NlWmK0TA7PsE2Yc0TtLd/gHlZZ+FIDDu7e5pbjX4cbe0dWm2a5r+J4U6MjfTKerIiIOCFETpbuW01k9EvjAUX6aC9I4R2fesCAeE1NgGHLl8cgWAAK6zHFG5BNtSYN1mFmhQwOUdL0FjLcSnH08cPVPPy2WefqaaGdJVAhuuRwIZjTbDD8SeYoYMxwShBEOeOvllffPElBkdnkNu7gbMKT1SXiyNhDgUQgnyJ6UAMf8hXtD4rPyEN3RI+wrIHvM9qWTOTswLuBNxQe0EBmi4adEuwRU8EeM1iordE8/QUlYiQXlGF/r5BLYrJ1AMEBrQukEbzt7yGZryXc5FXkJcSnCzKo5CWsz5WIJFFR/eggpuW+rzmZt3foubbZHobmc0FpDI7CrB4bgIPnos8kvX1GFVNjU42m0FuI4L93UyeV17x6+/T6LpB0MTAikL3i8L2Ghkf0WQ6d4RLZutlYj2CiAuWVBDiG7cJEavAj+PF+KlIZ41zboSjG0J05M73Arjc8cugnqqdM7JMFdmlLjp2enHzgagxIOjY2L4USfMA+1sJbK+74RG0MxM614FQoeJUZjBjlTuXkSDQMRp9dmijKwQ3lA6o2roCNxwkOl9F1y+vwIEcR49sOefpYRKZnTD8G5PoWuzEI0c9Hjlb0Zmcxagg7PbwJMpsregeqEZjtUihxRV4Wl+Bz8fzjo3MOvxeRMCOuUYW1Ag2NzZlc11qZlgyFTpYc9FqxBInUV5lDyrgYqgec81QY/IycMM+LN9ZhD4UJmUzGm313OjcXNyA3IwkUNfTYyugkY+40OmTxLIMDD8nqDGiXAhuugXIsKBk1+QqSmt60dDjwpCT5Q0u1UxFn5yOsSX57OgqBPhcSxSUNwyjunVGf0+fmyH78yURyGDp20ONgtG4EOl7pNd+yfPf1Jl3p3s8gEGrgKjfQnCjZikBKVMBApVvnKuZy4Z/T/pOVLvD4xhKT4dijpcxDhwTrqHFjTNsC1gmsaFU8j2EbAU3MyJnPDNNyfnp8yW4CqOOLGod07jlr8Nb4VKtOUVBheakT6x1aBgfQFCABUM7HcIkeidjqrkbdu6h0urAR546vBcqxc9l7/80WKH+O28KSLrrKsOArRgh11Ns+R/lHRdj95GUv2vn5JhQOd7xlqJ0chD2UOpbqnhqEugD4/P7MT1rhdsRQK9rQvPusJDkx74a+NZkM3AwpO3vCvEMD2He8RTlznxm15+5KtBjHkZmbRPMjTW36MHPQ7V4XYDWp3X30dLeKgS9XwEEO4UBAggKCAQbZPw0M7z55pv4b//tv+Hf//t/r2CHWp7XX38dlSLpPy1vxJPSfKXzaprYBDhQg/ro8RPcufcIH392F7c+/woff/Q+Hn71IbqbitHWVI5GATdNjSI0XQEWvhJs0GGVr/StIrAgwyRzZWe4MY8zOq9FDQHNJ/lcLJ/jzu3buHfvLm5/fRtffPYFbn/5Ne5+fUfef45PPv1EGTaZL4/lb6iduH//vl6TtMN4dnbeF6/b09OjvVc6AxWoJWYf7mvFeE8pTH1FGOstx0hPFawjJbBJHxtok/ttRWlpGTpbq7EUd4lMfMXUd/P8Q9vJBpZjs5g1jcMtgI4mIIItarVYi3BuzoIOATcdHe3qd9Pc2oaR0TFEBACZLVbMmM1qxltbTwpNFZ4knDi3s6OmVC6NYDiCmRkTkpsppGWRLcs5N5Mr2M4mBVDJZwJ61+YdWHYIEO4tQkW5gOK793V8OFZ8vS1jShBDrc2dO3d1zAl6OI4KgGSNGN/fu3dPfvOZzPkXaO2ZxHrm6NsaELpYaGQwtViCFgoaBWCaIKnZIG+kluR6494nEDI6/6YlQF6QE6DXL2uZmpuZK80N/YuM4/aOLuEIZ9HSOYpKAXIlJaVqCm7vkfEPJYUvnyufIj2mRp0uEwQuDCfne2IB+m4SNJCnkp9ol3MzOqunt0/WcCnaGkqwZGHUYwty6VWZ+xQutz24PE7rffJ4zg9lNfJBlghiJDA1OcHlU4QEKIUXd+Sal6oQMNj69cZnIgjkOWjmIh2h2Yu8jfxef/uC9hofhoNM9KZezLSRZuZwfpzDQmoVNcF+vCuEitLa+4FKNNsciMVWcE5V4/EaDjYF7CwfaH4WMjFjkI2HY6eli+Fgl0fruNylD44Lh7tJzG9caBgotQv5awuVJ4hhaQajEdjQAVnz4siIG42Fsqi5eVYLhBObL/JI5+OD3LKWob/ICsXnb2XTZVfMcHrHMWqZhCcRQno/h9WNNZEq7Zi0z8FstmiK7sf1Zfh0plzDaPnc73nKUOPpg9XvgI8Vaf0heb8Gc3BfwMilOvMy5JrmAYIT/h2WceW9aGj2KzJ0HsffMh/OTc1wLiZRogR2U+NkEylTjUlHZvq+MCycjM+Q7MloB6x5n5m24TgqGkZQ0zajTsIjrkNMBC7RP5dB5/iS/PZImTKrZ7cMBQXcjKCuw4LWoShah6Ny/PNZg3l+XpcJBI1GiYAb5rvA3U2ddaW6ta7U/o3f/zZ09ScyesHzjRL0Echc/W0cyxpdHCftMidMD8D5ovqXm59Ehg7gjJjiZlZtoGwP7iXureuNx3PMDc2YAW4ItJc2LrEi6Me84EFVsA+fBmrxTiSvfaGD8R1vI2bCDrjcAQwJAh+WeR6mxsYiwEa+Y/TTm7IPaCp6I1EuQk4FPvRVYNperFmBCWhY2oDOnkyGlxRBYdw9jk8EnLweKcZtWwvCS6wsfnWz1xqZVWQphylzHE3mIXXA/PF8iZql3CshTT2xs7uvFY03fXXIBR6gy1GCt0TYeNtdiqddVQj6AjgV6je+YFezFivyj8Wtmq2Z/iv0YzG6hhZfdWoCmDSPkjp9L+h7Q2fif/kv/6UKELmdXdU6x9ZPcSBciDl3KGQw4zA1UKupY/gXDrAinGEhMIV1AV5Z933MW8rgd5o0soXmKMMkRaZuaAaY+ZXghppXCil8TwdPOh4bnQEEZKaffPKJMmGCHQOo8TyPHj5Co4AVgjaaHMiMDYdYfs8cLmTO9CWhSYVAxtAIsRvaJB5bLZ1mm8qqqm80RexXGqByYZTUelTKe3Zep7KyGr3C7GIBE05IZ89k0TK8l/nFznZ1reZyaVgtExgd7hPaNajXJXCiPws7TXQ9V+b1FvmuXYAOP3M6nTDJK32TCADHJ8bzTuDplH7H9wcHh7BbzXDbJ3DCOlarjPbzIJ3NPtsnzGmUTa1gK1iH0ORjMAPxg0f0rbmtIIbOwRxbo3/BXvDZs2OugBDfM8fN3dtfYmp8WGiyPGf+Us83BsMwxxsF9muN+5j7m9oRajYKGTT3OQVTCizUrlBrQsGZSgjSg6hw9JaWdtTXVWuqhkRSwIrsf/7u4uIMSyvr6BuaEkBTp75tNZXF6OusF74Xl+MuFVhp4Uy5LkEO32uXcxAHkGepsP7t21YHec7PEwE33S0lWLc/xJaAm92sMBxaV4TH5gtYfrsRX+wKf6bQm9q+wPpGGvPLm5oAmAoAanQIYgikjPEk36DGihmfOU6GJoighp/xXBzLF7XXFD0awr/6uwiVFMS5s5NBW2gC7/hL1RnxJ2TywUo0OMwIR9dxsLejIZTzC0sILBy+2EmKCJ6+MwJQTtM27G76cXrIxXepaFQRqTwNwxgPUn6c7wt1JxbmEzLCivfDPDUKYq4emx7WjLLiYGr9CqNRM3QoCHUFftsglgPDgoeEynPABSRlUhuIUwpYXUNOpMaV5RUBK16YnVbYF/yCZn2onejAR2Z5ZiHqjDD52FmN6ql2WKwWrArxSck5QiItmObcsLpCCMU3EFk5loWRr9xNBKxRSQIoDGfMQub2sk5m9zJwwzFj3gESCBJFEujrjQCPiJzZaxm1ZYAa3gvvi1FuZHr0+aBPDU1SLLHQPhZDU59HwE4QfeYNdE0uaubinpkkuqeW9TuWX2iRz+o6bajtsqF7el3u+/mswQZz5bp6RmDkNqmWvM78v7tfYMC8hp7xF0dl/S51PruOQcHfdLgmAOVccc4IUKhlM8lcESjTTMn0APTZoiqbG9oAO4ZURfWsaubktzwngRIlLzoEUotHQYMm5o1sCrZFHyqDPZoA841EKd6OClOcq0X98BSGzGkM2jMot8zi5+4GDen+ub8cn3gq8Q6ddwVQEDw0OYqR9D4UUHMfu6GnSAfqsR6dQGo9ofk1VoQIljm78EaoGO97BWgEzdjfFep1tR4KGz9irg5//BT9LPoZqsKPEyX4mbtCAJsFu7kdYfRLsMxOYtNTg2zgEVpYPypagffsZXjaWomAx4e9nT20xyfxFrVM/mp41iKaEPBljVGY1ICSeZNZE0T8i3/xLxTcNNTX40CkLjIDElSOd2HjfTPAYUFI287eCbKLFpxEngh3uI1toZOZtbAQ9G9+xL1LeknGTjBBsxR9ceiDU2hWNvxiCMp4DDUGdIAmkyWIIeOnmYTaI56H5pOJyQkFPDR5McqH1yCNoFaK2htqgQiW6MdjmKTYjagt3oPLG8K0VYQ2h1cBn3nOgsmxfswMlMM8WITBzhK0N5Wiv70EA9IHe9vBOkTJzU2cHcpm35bFR1cCmqS2nEJz14WHbMPhEjppHsNi3CP3PqVAhdc1otWowerp7UFrWys6uzoxOjIq17dhamoSs2az0jsWY6XzdSabUdMTx2B3dwfJjU2YJkexEHXi9HhHALpTfiugdm9P1zyZ5e7BKTaXRbD1lcMx/BjVleVobmnDyPAwBgcHdLy090vv7cBAV33+dWBQPuvHQE8rBjrrpMvn3Y0Y6OuVse7H5HCr5pG5uAG8aCO4Ich7QaJa7lsjcSwBhREhy4LT5CFk3jHBDBSS+Z4gh1YRu28BNbUNaG1pRGJRwLDwHUM5kRbgx7mvElBK5+Ga6nLM9D3BvLUWmeSCrmGuLo7NTZ1Lj7yHPIL3VLjmOZae4CLq6pvxtEjmv6MEadd9BTc7WTmY2IH8mBqrl4R28xqsZXe5F8X5bhjZnSMInFCtDov48tmZG47WCwIu+hnxfghsCLh4f3QBUbr28u2N154dwNA9JtdTzcm2JhiqCvTjdSFQbyZEeqM6WiS+R5ZBWL1JLKwdysCfIpDICZre+Tbd4vloe9yXu9tx4UIePLmxLkRaJKZvqeLOsb+9geXVJNLbZ3n/q0t5AtXyeHB+lBUUx2gDDo6MOP2C6JdDwFNw4cODLOZjDtnsJkyb5tSmXFgynimpKa1RSlLJweGUzRPFQGgGt2WSvvI34SMhjKz78U6gBF/PNWPAYVFHvfloDHbZqL5gBGtClNbXVzUcm06BbjkXbdT0lyDapDaMTEbNBGRgV8zsuzrBDSNfiKo5ed8aU2nU3jAkkWpkEofrjfR8TYZ9Upgdr8/q00wIR/spzX9cGARAvqVL9MxuorptVn1nRlz76J9Lq6mpud+rnaYqRks19groGY1ixLmHvrkMatpn0ShgR7PWynUKn0EZuHRujgN5Bm5aom86FxvfFx7/0u45Q9/0AnonowIAfsV1pX7NXQGNjBXzCdFMyPGgpo+REFbB35wnHkeAQpAzeNX5XhMyyncsu6CO2rL8aRKlxEWpjpIWQRJ/y04gSUmITJlEsZDHHx+dwxNfwiNnj4CXUryekP0dLsVtezfaZsOoNs/hA28V3pV9/8RZijF7MaacxWhwlghgKUGf7SkWnSKxBYqxEWzBasyMlBDOfWpJrhjzxuYxWixzeM9VgR9HinDX0wyLMLesMDTm9zBqrrFxr5M4u6OHaA3M4KdhJjwrFUAljNs8irA/qAn2fG6bAJsGJH2PUEGzVLwCH8yVorK1DvFgVKT1NMojvXgjWIx7cl8L6VUhojftoG8a6QD3ER1JDU0HgQ07TTj7AtQoPZO50FxY2Ej4GUHC8d2TTZWKT2nFcRYpzPqrkF4T4n3t+gQuZOzUopDJE0RQC/Ein7lCcEOtDMENc9/wXukIS4BDp2yejyCHnUCAUZQ8hr8huCEYIrB6UeO00deCEvT2/oUCKwK75IJba2udRO5h2VEE10QFlu1FWJf1sJawaw4fbcxZRkZOFwFGupJu78WwubkGu9MFt3MGAa8Z/X3dGB4dUfM6gRaTxFFI08CIjnZ5PtbRGpPPXM80NpOTUxgRwENwxuNZnJMA5/j4UIGPecaEna2UOirPzs6I4BmWtX+enzdZ/1HZBGv+Hmw4H2Oo/QlKyyq1KDHLJOztH8ocH+CAXebgILeEg00HDrbX5LMjEeC3cZD2q3XiYNObf7+b098c58LqkqFVqa83xnrvxnC55RY2+ALNjjSOOwEOhRdqURR8yGcUBrneGGxH+mmYqo/lAK/Pj6qqanTLWK2sp3TO+NsdIerkR5x/1jtrrK/CrIDSjPe+7JtqATfzet7vaoZwTK1SIZ8+ELoxYw2grJKBAKWY6ivGro/gpjkPbghoGP2sfrDyQOpU/oIn1/ERoidr5PLiVIU1CmMU4Mg3COrIQ0nXCHo4Rt8hp9zYXtN/aRhjaPaW3BgLUEk7lsXdFzGBCaKouSG4eTdUhjLrGKY82wgsXmAtc4Kt1KKsZ3moZ5ZHeSCiVZqYth04y9gFK8WQ2RIUT2fj5VNZHHn17rO+n8T+hgNLK0n4F88wnzzGXiaO09ScZrXc3j/Hwsal2tn2cjKTHECqP5/lrZHb3tuF22FCV3ujJkWLL2efQ3bcsNwc9BQn0TCxQJgQl8m4Hbf9LZrYjE6X79Fx2F2K8rlWTDh8mF85VMCyvX8Gs38TA1NB2BweOU9Ms44O0wlNJCaP5xtNCieDZgEyJUOavs7sburGcQpw5DEV4FxbHySQlLRon+dzUNV+vdHMR8RPBkqVpaHyK2zc/NP+M7SPLeSjnmaohTlRf4t+yxZ6Zzekb+rroJ2h4KdqsmofTcjxLgE5aTn+5lpPfA5uEJrHaI6ifZedGp1XBjd67DF6JyICcFjL6nc7WSDBjVEfisxyTyQTAk0yR/7NzvHihmaEAtcAzVVG4kUCX4JVQxvHceT5CJSmhJfwb641jjHPRb8vmkRZTJX4ntpZSj4kHrbwOdotcXxt68YHwVq8Ha/Eu+EKfGVpwSfOBhVinrpKEXY8xUnokdYSSnkeYNn5CEkBPOlAO1bjFoTiq6q1pKRlBFnymfyy7kYdy3hiaRcAVazmry99DWjyDWE6akN8nblb9kTQONckoHFZq5OeJB55WDKiBK9HS/HE3wGb3wXL7JwwNBuiYZ8Q6UaseR+hTO6N4OanlhLU9jRjPpLA/NoyHgXb8WZIPosN4VUS+JE50u+GAIEAgKapQnBDzQ7HjES30HTAxr3JsUzL3uKzbEaHcRJmIc/bSPvrtI7VdXDDRiBD51SCD+bWIVghc73euM9v0twQDFG4obaJJid+T80DfWn4vcViUemdQIcAiNqo7wI3bPRjoAaQ2j62U5nQfPp+5kq5K2NfgrClCSlGIQWrsZOKPwOzysiY8oOldahJJ8jZDeL8ZA/bu7tYXUkICBkRENMhYIcJ5PJaJJrr+PzDw0NqdmLG5onJcZjNs8qkqaHh50xkSCBKTZfJNCOvS9jJLcM6N61mKPodMind+JQJ3mhS9xHB/2LqAvFYFBlfpUb2NNYUoaa2CbNOod0bwr+EBtLikJ8m2SSHwsc02usKbJ4TqMmGOpLnOZBFTUGdtRHZDoSg7clGveZTozxJo8Sc6hrBWm/0iblOf43Ga5MGkJnf5GtZ2MgrOb80T46MDCO7tau/ZaCON5qC0+NHcj0Jt7xODdYh5X6E88Q9JL3ViMXnX2xdKWjkdTwn3QoKNTcE+tOmWTV1lZWVwDlahOPgPWyFBNxk8phBx40llrJWeRXidLQu0OL4mf/pN4oUrhdZK+ThVwDIAHU8jvdJLTW1OCpUXC2z79te07My3JqaEE7gFWA4EOrbK+CGCaLeiDM6ogwP/M3CpGJwRY+VgGkq8H25SS5qw6hO1WTOiQs5X3rFDdscs2xOCeAwoalTXofyf9P+zM7FPT3aDdNwEybGh9HRN43GznEM9bXANNKOOccczIthDMwnMeAXpBr14TIn1zMWmTSibo/LjtrqCpRXN8PkWNW8L0YjkWImRhKLgN+v/irukA9Vlk585KvKJziLyTNKv+sqx4ClG7FEDCsCskjAONBUH9JU4F84xuLyuqpzudCo8iUhJKE08lNwQsjc1TRlMLdXZOrKpKSTwdH/gsCkEKSxEaSRoJGAMTkZGxc+oxyomWIoPInvTeDIaFxE1ACMCJjpGM8DHJqmWGNqzMP8JqcYp4Os70xBDUEOfW6oyekT0PMiYMNORq6MWeiCmsTkbzrNaqTWK44DwQ0zIfeMBTAwm5Rzvvh6v+2d40E/GwJegg0yEDJLSkl0tI/KPJOwcXMzXJSmJ2rZCFBIqCnZWaL58TTAMtcI3xdqB/kZHYtJFLh2CJBUsyDX4zVoluS90HF9xHmKYd8qWoNz+EWoQX1qmOaA+/ztYDk6bCU4CDySG76vVaC3RMhJh7qQWnQgyZo0qydagsUr98b7owqZ9XAIBGxC9xfXj+GOBfDU3aq1q/4s9BSv+4s0i/FDXxt64yaY4gEBYGuY8+ygdc6HX3jr8EaiBO/4y1Are5CajVAgqITZYZvFqqNS7uMR+lzF+CBcjnc8Zbg3U49u7wS6AuPqNP12qBTNsTEBXFs4kwFlQrObtgCFAmpdaY5ip5aAmpBCcHMkdIORH1SbG2YDbXJC+kVwbkhn9gVIbYZ7cRp5IEDwjqal30oLYb/hwhSAGLlEYEMHVfrQURt7vV0HN4bmhvdJTRO1TDQ7UevBHC10gKUPDR12qcmhvw5B26uAG9IIalcpJRsM9kQ42+bSVSK4+F1kvMWIzNXqayZQh1yqALxplKswBAZ4nO7i8jiFM2YnPtiS85zi+CgHl30S5tlppNJppVXkHQQ5BC6TV4CGtaUIcBh5RXMhw69HR0fgcjnU+dzt9mJgcFCArh1+1xB6ultgttgxLyDJZJrG2LQDwaUDFdzofHp2font1LwAs1o4Rx6hQphyT+8A1pIZBeSGQME5PjuVTbIjm2mfpR/OdfzzBRrlmWghUAdhIWJ0iaBVQp5PPyvMyEcXDB0H8tJ57OyLMC98gwIer/eixv1JzTr37cs0FEy0OS7zSmA7N2dWzZkRtm3zrsDtC6lpymL3wTLRgsPIY1wKMF331CB6BW5uWJLPNT427+H62t3ezunaKi4uRVVFKQJTT3EWufs8uGEjX2Yhyx0fTrMedfSOrF6qlvmZJkij6IRBMN/NS9qLeNerttfyFbqvwqwZXSSNSNi+5MdX/kZh/NTc5PO7tPrHsLq5Jwz+XInn8RGRmlBcqqPYDF+YHS8O9zJqHrpz9wE+//xLfH7lpPXll8wRkM8TQOcsFiH78spx60v5m9/RYYvHfvXFl/i66B4eWBvwdGkMd/zDaPcOIikby5ilY2HmNDExlJIhau2901hYZzbiPAGjbdcvxITHzMcTSG+m4V2JoDzch3dDFVoP5AN3GW45qoTwVqDW04vN1WVZp7K5ZcOTqTAzK4EAJRsyJL3u8bGavWgL5rkLVctE6VystBUSkZPhfB8NDjuPZWf4Njdf4aLnc5FAEljx+rSfU6Ij4aM6l4Tgu5YxFw695NU/yH2m0U8soMnePhxF+2hcw8WpqWkdDiuo4Wu/RcDPK0QtkYkaz0DNA81kZM43HfuizvDvvqkEhmy732vsfps671sBnjw7CR2JLtcmwSXfk+gReJC5XN/M/FsBjxxL6Y/5I6ilIYi56Vr8nGYrAiOuPWp1+DtqAQksh2Sb6zqUY2nLXt0QRhsN4JFTQIWAgtfnK7QW1FvhCpQ6RVKng6xIvRsh2RPMeLqVFoJ6qj4yc3IdMgaCb6rFaWLjNc0C4Pg5JcBTEdkiIrW3+kfwtbdRk/DRzP3nAnTeChSLYFGDr90dKLGO4p6AmZ8Gq+QeyvCRvwod5iEMDQwjGo1hYzOD6YlhLFhpInkEt6sIX7BWEEtLRBjRWIH3ffmMsG+HytDgasN8dFaB2OZaVIsynhaKodIoCFA7QAdbakEdDocyjefAzdEVuJHnIQMyGgk/GQpBDwHddnYDqWALzmL3cRy6K+PVrVXRbwI3ZOykF/SPYY4fXp/aZEMwMtqLNDcUBqmlYdQVf8v9T4BEYMb753sW2aVpir99VXBDSZ25TJ4HN+6rLLcENyxD8xR7gQcCFlgFOqrg4VmjUEtfGwECpwJm1ha88Hsd8PlYhNWNgf4eoU/D8kxuocd+LC3TfzGFYNAvQuKcMms11TnsSlcpgDJdAMEOtTIEgJNTE+jsaMLkxABGR3oF3AjYGxvHoDwzx8YTiIngcPFs3Pm6m9vEsqcDYx2PtWL5tGlG5jX/kNQo0CRKzcfq5g5YxZoO0NwzDJc+35bFTBBDn1HmXlMeKRuSfkVZeVa1cuQvdikA74JMXaONBd1fnqg2k07A3B98vb6/jcY9ThMy+QvpAhu1rVwS/I5zQmEondlCL7NBV1Wrr5KRNuJUAHNMeFtM1tHKyqqAPDcsUwPYFd59Fr+HlL8a6fX55zQxbFxzBNs3af/ZuAZ5DL+npo1gc3h4VKveB0wlWp5IfW4yz4MUPufF2QEyAmTt4V245i91TA3trvrA0j+nIBjoh2ivqe2LDrtXjrnHgkrj2ysojfbms39emaTejpSizDkIZyiFxMqhbHZ5Ap1ku9ysQGA2qqW2ZdIPFsE8MHV19bIxP8lndPzqS5GQStU7n5uQ4XfslELuP3ggx+RzDuQTKeUTJd365BY+vf05Phspx5fhZrwdK1OHxrbIuEiK69jb3UPQL0y+rgFV5RXoHZiAI5gSKetCpS5uEDJ9vxyTXFtHcn0dkyErbnubtS7UT8IluGWtQLu5B5PeWVT4BtA978HOVXg17YCUtinRENTctAYIBEkEFelfNW4qHk8JnYuaWhhDwn5VJm1I2PwdGRHvpcB9SIkVCRkJnRFKyk7pjYSa4Ou7GjcSpW7Db4YJ/XpmNtAxvqjRUPS/aRNww3DxPnMaLMPwfQAKNTaGacXoNx33oj7qPseIAJxR94UCpJuO+a3uV/NNrRVt2HSGM5YJATA715SRyfNFxM9oPI5+HtTIEMgUriXVDsnf1BiSmBK0MoKP64YZsw1wrfcj3y2s7SO9GsK6vxNmewmeCJh5L0gNpoAGZggOluGJpQx234QQKdlTh+c4kXul9EfATfMas6ey8RkomXGueR/U3hiE9FIWbU7ABYtfjkYtqAkO4HagGe+zVAMzn0eKBEyV4N1wmexvOjmzmGcVRlwjmCIzdHuwnkzBbJpAZLYE59EHWPE+QdlMGT6UvcscVIyOosaJQti7AnS6bGXY8BRh11+EtJyLxS43V0Jq/jEYHzW5ZJ70/yDRJsAg4LgObqhFo/aWIMZoZDp0fiRDIuihP8NWoBoXsbs4CN3HRnREE6De1KhFJkAhDaRmhfSOEnFeIPmmkZ7QH4UAxQgD5/0RALATkLEbf1PQefDgod43q4jzWAqPr+pzQ0DM5zSEN4KbjWU/tmRsWTj0IPQIOe8jrQKeDVQhuxH/hlmxnZH2ywI4WMLZQVbBTdDnQDAgr+4p+FzMtePT8WanQMax2NvblWfPYl4ADOeD5ic+O8GMx8vIVB925Rj6uYRDPsR8U1iJWbC6PC8gaF0TT1JrTk369WfkVO/tpBB3dqGr8bGMSRXcHq8CTKNRy57MHiO2uIHIfAqh5VON/N3I7OIs65IJEwJJZpyTjXMgjICWDfVNlYVODcRVO5bNnEmvYS+7IIy9UM0n+0Nu5GUaGX5H9wGCaEPbrn42cinyEO6nyOoFnP554Z95MyqBeSaTVuCxJ2PDMeUajsbmMS4b3Gx2ICGCw54I79sixGfXQ6rFZCNvoMafZkH+hu85JuRlp9INsMNX+pLS/YI8hesxkVhQDdzceCPm7VVY9fdilz43z1q+4GZS5pF+TeHlQ6xmLjSLcB6/y8NRY8MkfoW57H6A9hqyc3KxNRydHyN5vAXbdhjtSRNuL7ThvZAQDh8jKvIp0X/hqseYYxrbaZlw2iiPZdSptqPdUW788vQQ5zkf9jds8AVtKCoreZZLgFIKzVC0B1Ntyk1Nj36qH4m6qaKlJMKNTqZNyeQzAUV37t0VBtuHJtcoPvTW4EfRIk3FXizSUXtgDFVDzSiqLlXP98TiJhJrF9gUMZgVUKnF4MRkNgWQJeJosw/iI2eFnKMEbwdKcG+2GmPWMaQE7eZ2c5haD6JvMYG1qx1OJkG/FUqnnBz6z3HR0bn55IyZkPNA5mWNiJtaLvo/GMzuOQZ4QyeAUM2HdDIsAhxGUdHR2LD9U1Jg6CgJGyU1zQUhG53qaDrmEWl/V+Otk6gps5Rr8LrMccNswAwBp8Mwk+jpPRGkfA9gw87jqbV6BnC+5+9/1zvnjs/PeeOSMsAL55AqcRKtQo3AqzSaR3wL+XV0HdywM1s2HfI45tTcUCVObY9+L8fTQdkiwGRtdQnbkSYch4RxBe8h4niEBgEzv/BWKsh4XYDCG/5SNARHsSYSIyV7MnOej+uFe8MA23zlM/KaXKsEzNQ2PdeEwrNqdTqX1bpIYzEHStzD+NzRgg9dFQJKrkLOhc585C3HjBDOqOxPh3kEa+ubCAnxdkzUY8P1EMu2R2hvLcHj2nI8aSzHvT4BOW4Cowq8I7Shz/4Ue8E7ggRv4yJ6B/vyfJu+anWCzQpDIEOl3xppgxGxxFf6wRjRUga4oS8Kmb4CU+NRyIzkeWmuPhDQl1oJYFvu/zJ2B3uBx9iIUztwfQDyjSCG5uR8KHWl0kFel1qawpxVBrih3ww1NxQQqb25c/eOfnb/7n3cvS3v5fXRw4e4L3Tyiy8+wxeff4bbXzPPzWcCbD7R3toq0vXOd4MbrknD/EatTHJtERu+OpxG7+Ey/lDG8hHOBdykA03CA1aez++ikbZC5PaF8Qvzolnq5CCt+dBOs06c7S3i9OxEnjHPRKkxKBQIaaZilJPBWGlezwroIQC6lP9oamcRx8sTWXi7spgPBbGTB101ahgKz8dG2nyyl8JaoAc9zU80tJ2mzuuC3/nBGvZTfmyktlSbndu7xNHuOi6piTqVha9Z8oV4Mf3JmSwEAp1rJqnjo2MsrWYRWznIm7m+ubXvbKQN1AJSi2QIBQQCfBwKQJu5M9j9y2jpHBQ++UTATbHyTJr0EvMJLK2lMDVjw5yAdIvFgUmRpsfNAa1Ov+qrQk74eDI+dwXuLzVrNQE9zZnkkQSa3AvUBrEn5D1NXhyniIBG8mMCZPp62aw2TE2MYbCvE6P9rQg6RrGfSyo4IsDbPzyDPxiHRY5LJWPYzixjObkrws+Z0j0+EzVcl6q5kQf+Adtrp1kLUjJ5zp04ulOzqFwbRPX6CFrXR9ET6UKLuxMfB2qF2AnxEemq1FmLhWU3zo6pK1uRhetGdjuDxdQaQutxuBNm9Pua8WimAp+XMOFR3hxFJygOKCUMSiOUXMiYOUkcNH5OLQSlEUo2lDw+/fQz2bj3ELKNYz4eQYfHii+DTVdFAEvxpgCUd13F+MVsGepdfZibD2LanYDV5sHszAzsMsBLiUXMWedQNtWE9zxMF1+M97ylKDHVwuYyC+oU9CgDfi5bdXE/C/OyIFqZCBIwMh9KqVQXBpYv4UqcC+E+hSeahX9+Xz5nQqQLtb9f21fPGjcYv2eGYmVCBQzpRV1BxrO/WX4gDz7oQKoaADkfF/8FUbsQ6oODfbl+ntQsLs6jva1V/QlIDG5qvFe9X+nUGBDAPccseX32XwLQFHYtyMlz3PDdX4XO8WQ2UpqcOGek26qCFlrJcWX0EzUrL1o71xuPS8u5aCa9rrkxOs2nnM9v+Tddvec1mVQyndnE2Uq7qpZ3g8XYCjQjEZhGr8eEW+4mzW/DhH9feJpgjswjsX6pvjScTwIoapGe3ZMQc8OBflq+XykAPjc2WarbO8eYC2yjVRZHcWs97vSX4+euKryVqMT7/jLMOB4j674Ln6kSYZH+k5tpxKIheCz9MA3VoLm2EuXF5ah6UiYAp0IT+r2xQI1TBfqtZUj7igS0PcFJ9KFs5Ps4Dd+Xzyq0qvSCbwAO6zSWl1cRi8U1Bw3N1zeBG5Z1odmCIMdo3HsEd4zG2dg6wWrMiv1QkaCg28j5i7AQccrn5zpGhcIPmS+1yRTqCGoo5DGEm7SRWlcKJ4UMmpFV9M2hBoY+NwQ3rEZNoPP5Z5/jFgHMrU+1qxD55VfyvRxzi/lY8q4A/A2vQTPcsyaX4GWUgUonreM6LAQ3/D4jtHE10CsAmCUYpAvAOQ3dRyrUhd0tefjCRnBD30uCGyaDpRmHmnzWmvpLptp/vsnNMhon59CkgRQ2b1prvP/jowPBJmHBIa2YHShCWWmxhngbfora1BlaNstuAJdnBFLStOinSAbURDHPGh2E9XnkGWmKom/Rc/lcBH4dZ7CfjuWLysoh1Li8SuO901+NAvBNDsWkF4tLKyq05tdNia5N0nfz7KwqCyw2FyanzSrgsyDtwMg0OntHhJc2wDRaD+dUA6ymQc0DRGDJtU5nba45Wjao9eL5JyYnMTg8jv5BEWjWk9jZ3dFIYPp10SJA3sw8N0MDvZgYGYB5rB1x1yA2BQRHown45SHCK8eYFGIwNjmN+YUEYvNLMNtl34bXsbl9ka87JaD1OCPEiGa8H7C95l+fwFDKipr1MQE2gtCS0zBtOET6MyG5MovEQhBlnh61ZdOx+L1gOWr8fXAt0THXAVt4APWhYdz3t+JzXz0+8dVqobu3HEX4uIyZM5kA6XPdzLQPE9AYkQLU0nDCqNHhKzcxv6MmQp3hPr2Fxw9uI+YcwtFOBumtA9gX/Xgi0t7PzKX4qVPuJyySpkhsTC3/c7n2PXMzRu0mRMMRQZgTaOptw+1ROcZLE1uJSImlqDU1w++z47Bww0vbP75AePVC/WW42QUnKTOg38104AJ9ll10Tq2hddCP7okERuxpWKMnqpK/Mn9+q9H3gFItNTc3MaOb+yVGnAfSj+U33zjSUiomkzLMDRQOaSpQrZK8JzHdyOxjaGRCF+7C0pomTuJG0y6bh0yWDJL+RGS6lNjIrMhsjftj2LEBagyNgHEP36cT3BSe969a53MTbHB9cE1xvJmpkxoValC4thKyv7nhSaQL+NqNzchBwfO+aEzp9M7z8n3hcQRDBB4konRqXkqdaQr0dHwMm4tOZEQ4SacOYPWv4q6VUUsiQCSK8KmzCb2OeThkD1BjQ81NIRGmNEZNDc/PTr+iFygtnmt0LqQGqndiBTWVTaiqq0SJpRUfJeo1K3ifvQ5JfwOWnDVwTrchFHBjfSOFUDgGk2lWJU46V3a1duDhQE0+8CFRhlveWsx4RkVStSIZm8FmoA1H4ScKcGheOY3dxbz5HjzWUZHUMwgEQgoqqDW4Dm4YKizCuJoLDI0pG0EB9zQj24KLh4h7J3AYeqTghpE5EaE9gWURluQYCg9Go7aCyft4HdI3aq1pFqCAR00OAxSosTAatRb0rSPjId1UBiTMrG+gHw9by/Gz9vv4sP0evm4qRUVjN2pbxlAjvbFjTKT8MTR1jKC9dwJ2mbT1rMy3rB/OndIAAaRcjwYN4DNSQ1X4nPQjTMYm847lsfsyhg/l/QNsRkdlvOQEBe3y7ADnOxFc0mRDkEMtDjUdBAh0fTg/VumemitqDuhvw2e9rm15pUZzkEj+p3uLYMZdatBI/wobT5vLbiIX78Vh9DF8k09RUVaEtvau57XaNDVRQ2O4VrAxnN0IbT/loMmG3ZMNoOlSBLjRD4dAx2g0VRHE7XrADMIEw4yYzSOllzeaeen2QHp+kxUgs32C4Qmb0PRxnXsqBaiJo7aRmnuCHKYz4H5wORzoHxrT4J3m9m4FzYO9jbBONmFuTISXqF+1N2kZeyoQqFBg5J4RYRcVkO9y+2V9jWJpmWbDA12v1DRyjZKnEJAPMIv16DCCljas+PvhD0YxOGbGxIxXwM0RZuwRjIxOaDSlL5bC6MSsAJygCHrnCvzWN3M4SgtRuorM/qHaa2W+JhSF2lGV6Ef/ihkzKx5MRqcx7GvFUGgAAxETip3t+KkQD2bsfSsmQCJUgc98dXjkacCnXtrOS/CGEMO3KO0JAPrzhLx3CTgRcPNlAbjhIHKgOEHU3nCgCGSofqXai9IJv+NAU2V7SySSu3fvw+FwidR7ptEPC4kFdPR04nFVMeqH2tAdnMBdXzPeFWmPfjT0DXrq6cDg9CjK+uvxkakEb4aEUMv9/cJB/5pezMejODnIL04iZ24MEiyaCOizQFMCmYhX3nPD6+ZfPcHAzDIaerxCkMOYsfphcQSwnNwR4HCh6kMDZBj+NjRnUfujDsUFjOa7+qjnVIsXDsyuy/vnQ6B5DmpxaKaihE5gQuaiOVPknm2xSwzPLqC2vlUW+RxskRP9nICIkjf9f+hzwXvSTmYor4XXUBNSwd9/mf6qz/w/Y+ezExAwER/HnPmG+GqYJ+lkzTkgeGZk1Mu0HVxTCkLlvJz/m67HruuD57/hc4IerhOuEd6XO3GChXVhYNlT1UI4Y+dotvrwc0+tJu18M1qMx64+AdkpjF/dM9ecSvdCiAliKO1Tm0OtDX3D6GPG5+B3BNvslD6v8zB+Twfp3uklVAu4KW2uwH13M95fqFOg0h+Ywub6InY2wljy9sM+0QineRAz02OauXZ5ZRWZdAa+UACPna1Cg+R+I2W4b67HnNOG1eVVpOX7lYUwFhwNwmMf4iz+ECeR+/BNPFbNzcLiCjxev2ooyGgJOv75P//nCnDqBdyksoe6/8k8r6wl2gzNDQHr2sYe1gL9OI4wDJyRUg3YTC4LoL3UvV8owRMskKmQFpLO0bGYoIqvZESkgQRahY1mGt6b0U+OjrGQXMFTf0ee7gaL8VTmyC7oJLZ6JOD1WIDKEeLaDwU8H8vcXmhoNDXQag6VV76nBpGgxsgpch3EMTpnMz6FwyDBTV57sydAJzU/q2YLo9GnJLcrQt6qgJbNNRxnA7hk5K1qWKjlyAMHMlYyS44B6T5NIUb6jO/VWDiZmpb9mICzE9WOcv0WAkkut+3cFjbC3TL3wkNGn6KstESAwIBqLrQxsofmpm3ZlAK+njWmMjF8QoykhAcySDyelc7pWGyUl5B2Ibxpf2sNO+l5ES4Pn9WOes4n6YZGjRmjGbmOnovGK2ipzDYGRs0YnvKiX0AL1w7DwAlsaEql1oWaFWpg+NmkJYwJ5wb6x+YEoNfCOdOMvUQlcoESrERmkBU0tSeTTDBUU1ON6ekp5b/04TESO44KMIkvCOA/uoDfH1JgQxMWwfjw8AgGBFyPjQzANdOBJf8QEgLQRybMcDg92N47FrATwfTEANLJBDYFSM3IuT2+oOylc61VdXiQy5ulfmhw8763HL9wV+KBtwW1skmL/F1a1+UvAmV4J5gHMpSk3omUqy2e/Se0jVOyk/5jAppwMT6LNaJ0sR+3oo34WahGpL8G3Cl5KOAmH/lEyYQokeYmhjCy3gnNUJRG+DlRJH1u6HDMhU812Gef3cKd+49hccWwvbODYDCgA11VXonWphZ43V5EBMG29negeqJdtUfvxJl+vRy3psrxgYvOkWWatfRzSyX6bSKtyYK4kFXHxU8phhVajU1NcENHSTIQfkaGQkLNaq/rm1sYnyWwiWFodhFuXxwWmxv+8BKWN080IoW/IQOi2p95XaiqVyfLG5jNy/qo9xR9UzGNFGJY9re+l/OppCxMzpCY9b10XoelCpo6J1At0lzfrCBn+YzfUfNjHMf3z/5+yf1R8/KrAjp/FTvnynjlONNJ3PiMnXPAZH1cN9TeXG9cp/RfocaFc/Gyufqubswjr69aQHlPTQ/X6ayAnXF3Bg/sfXgrSi1tCT70VqHB6oQ5cKxAn6ZVJhzkOme0EIkywbFxLjJJagSoqSKBZzkJCgv017kO3CgE+OX4IcuG7PVuPG4sxc+cQlfmRYAKlqE7akKOmWaFuefSy0i4erFkEVAy+gSdbfUYEiLrFqFnzDOj1cA1lF1o1O3BctQ3NmByfFKLNC6vrmFuZgzW0RqEZssRnKmA3dQPm90hhH1SvpvU5IKHAhqY8+Zf/at/pZ3vF9YP1RfiurlAwY0Q6XnZ89nsFtLhDpxG7+MkfBebwXbsbG3qOBi+VkajxoL0i/6HVPHToZOaCzrR8nMyLjIdamxe2OTavvUYvgg14sfzpfiJ0LbGgAmprQMFkJT+1YG1oFPwIuPfl9Pyfkjn+DfXGz/b3s/PGRPCFTLZ/b0dbEaGcRKkSSrfdwKPkVqwyD0eq/aN4C2Zu0BkaQ++xC6CCzksCrDczqVxlhM0zfw3V1oOAhkyYLonUGtPJ9hXCXz4ViO40VDsGE5PTzSEmgKeaj+uAAXHYisjYCvUITjoAdxjT9FcU4zJ0UHs5ERaZWO0DoFLQdSTvjK7MMO5WcSZWigyYpYE4nPodeXzq5QpbNsH50gsb0nPIbZ2prSf6545nIz7uakxWosAWKNw5dTGHRQ2+kqZzDYMi2TS2jWG4pISAYeT6hDPzjEkD6VPaVwE/zFLQsBNSgDRHLq6BzAz0YtMuAan8w8x7+6AL5pGZHELg4NDWkajr28AU5qSZRrx+WUEI3EMDE9gzrcmQPgcFrsf7QK6mdHZ7nBgYsqEkcEeuGe6MCc812ufFCFkGWZZt3QYp9mL/p9m0zh2c0lZB1lZ02bVNDFfHS0JzH+k64LVwX/A9hrzu5CYkTC8HSrHTyIELKXqdMsw6R9FSvRvSnL5MgwkfKxNQ5s8I45K8bWvEYNxM+bm4+gPejGdcMMV8anpiTU5aA/mhqadjxNBjQ3BDiUVAhuqu+hQTPUa0SFVsAxtpKc/HagcTjcsFqsCnxIhAIatkPbA3q4eATtV6O/qR5d5KJ+3hvep9XBK8a6vFE9mGzDrmMVWSijS1QoiauaGptRMrQbVgwQ4TH5HJsAsr4yU4ALl5gkv7WJsNozOEVlkQ0F0jfjQMehB/2wSEwJGDPPLM6BhvF4R/u/XCW4S2pnI7uZj8kyO1yzs+cinC3SNRVBd14J24aYjnrNnx950npd1wzz16+rqzOxkhNTvdtK+wj7qYej8pYCAM/Rb92RNyLPJZ/ycneCA645M6HojA3qmHZHjfpk5LOyFv1fQK3+zTwiI7nB48At/DViW4S3Z9/esfeizbqp5lqYMmjW9i5eY8LFYaP73vCcCNu4ZhqGz63c8p3zG+6YjMrU3hY3ghiY7U/AI45M2VDZU4+Mp5poqVw1sebAX69uCHqSdCBdIzc/hKPxYi/U115WgpLhMhZwHfZVqKv/JQjneC5TjXmeZSOhlGNPiixGVblkJ2Wq1Y2RoQNXplE7pa2MebUHIVIHNBeZRySrB/6//9b/iv/yX/yK0qB/xtWMtr3B9XsiwSDsIbjY31pEJNuEsek/u7x42wn3Y291WcMPnNjQ3BDG8LoU2BktQg21ESBnh4dRWU8ijRsNwrL3ecrs7aI2MidDJTM4leN9dgx6vV4S/X0IDctUIBFjLiOuMeZaMtreTRSrcLaAt729DcLPlK8ZC1IPVdL4AIzVCsdUDrC7HsJtdxlZ6VcDNmpbgOEzL4qC5psD1mM9F/x8COj7/i57zpY3mLpqN6NtzeaZ7hBq2Qid3zlEquSRz06gRbPHZp7AOPkbU0YPd7avaUzShsf4T/WoKm6ZHkcXLYJttuY4Rsqz1k+R4MuUrH0eCSZYQWF+Z17BzavHpQ8P8TxRY6AJgrB9ek/dq/E1AQ6GFncCM/IeaTmo19f6kEfyR142NTaK1rUP4X8kVmJlXTQs1Lvx7aWkRwVAMU9YQBsetquWZE+liYtoK82Qbkv4KrHkbYHMG5Zio5gtiGYkZixtTAp6GBNDYvHHM2IPoHRiDM7giQGgTnd2DaBEgPjkxoT45ah4b60fQ2onpkVa5/ozuAeYpYtmMtAgKTKxIk/HaWh6ATU5NIRRmtNZ5nv1SS6bO54vyx9WD3tA4TuTL5MOkP0qDCI5eccm89kmoFh+Fa1WlSzDzRrhEq/9SGrodaMFtXx2+9tfiF756vOev1k31vnz/c38lPpbPn/o7YV30IpnaRnjxFMsbZ4LeRNrKbKlql85vBDcM+ybYoXaG9myGfzN0kZ9Ri0MtDU1VBDAENnSEY3j4wwf30dvdoeeqKC1Ga1O1DNywIs2mpmbNbVNaWo7Oplp0j9Xj517m6qD9vRTvu4QAzrQiEPLhkLVtChoHiH4ndNAluKE0SsmFiJsMnenwmbODkimjTVjNuc+cQstAQBPeNfT60DaS0KrZJOQGkOF77bI3CpnK9+k0S7HkQJ9pUd5/W3OjXe7xxs+l8/5Z6LKhbQj1LX0YsKQLjv9+lbUVFF377IfsLNzYNz2PYfvejd//LnaGtA/adrUWV8tgSF8HrLv6ubFe1JeF0lvBXjcAOLUrxtq66fyFXdehHGesR76/Pn/GnBrXJjAhiLln68Xb6mtTgp95atBs88IVO1MmTeZH5mGNyvoRQEYTFyVU7hH+nufhtbj2GPpO89eCMD4Semo+rvsTkMjr3pP9FheuOjDYi8/GCKpEMJF7qCS4YTZyaSxUuZmYxIGAm/D0E9TVlKOspBwlFWW4NV4mwlmFamjv+JoxODuOseExTE3m6xhRS7AsTGArxzp4i/B4fXBLn54YQXCKxT/vYlto2lpsBj6vB52d3WC0YTicQEIDBr6tdeKzkBnNb14qU9sK1uBcw8AfYiM6hsODfc3rQcZPrQgbzer0n6FzL2kghTqapIzGkFvmpqEvDu+b4bTfanLd9ewGngY7RXiTeYoX45atTcDmEnb2XswkvqspuJHLEdwUam52d9J5rVT4voKby/h9bAp9DYYiwpAvVVvNyKD9nU2cb8liOxAUvOPBye4CDreXcbYli4Emnhe0X8rfRkOxZbNQ43IsUqc0+hJxLdGfjXuGjXlW0isBZAK12HQ9hHP0KaLTj5BWzVoSF6eyKOlITIBz3WGSwIUAiiCGxZoNLY2aqGSxq6bn6kLSzo63cZbz4OwgqaCda5uglvuG2kxq+dQKID/hOBt5y7g26G+jwEyO4f3zePp5kbGTRzFR4vLykqybXo2SYuf6oBM8TXwEw9QCUuM3a57D4NAoevuHMC2bM7h8Ao8/iuGBbowPNiBk60Qi7JL9sK65hgg6IoklhGIL6Osfxsi4CUOjE+gfGBSwtIL1ZFLNVqy7RZeSaTmepTAmZO+YJ/vlnK3w2E1Ib66r3yzNY9TgMLqKxVtZG2xKABG1ktTcPMvldCYPTl8sVkV4QaMvqWZfJvgjb5a9xPXJfXdd2HhRe2120Y2u2BSeBDtwz9+C0mAP+mSju5dDcuIggrFRzAXm0OsOoitgR1d0CsPhYcwK8bEveLC0uaa2YE1qJTdh2GyZOItSCpNIsVMLw5DGjz/5VP6W95/ektdb+hm/JwBi/1TAEAERO3/DxH4lxU/AirSNteXZ+qfFAAD/9ElEQVToaqlAQ30NyioqZaLLNDETC7kFpx5jxvMYHwph/EmoBD+3VKDJ3IeFRFwWn6y4q8bxJWKmNobImpobmo6eEf4rZmAQ62+YxSWGHMcYtG5rYrvu6SSG7D+MhoHOxD2jAQyYk3If1zLzyn4cdhyix0QGuS2f3QBWFMhcoHM0hOq6ZrQPueQ81N4Ik7VuYciaEwb126gZEQA5FUfPRFjH4OZjfgNdx/OX78wP1D42r1XYWwb8aOr36d/DzmM9N9cao5uoLaR0YgABSv9cnwpQpN907sLOY7iW6Y9FnxojYoralWdgR7r+bZyT3XmCWrMTH/qq81obEXDuWfow5U0rQCGTpj+NocWjuYmEmKCFobOsj8U9w3PTp4vEWgvdyf2T0N/EwhjySomVfmDp3CkcQRe+tMr1IyUqQPUKDdrZp1em0BR53Yz2Yzv4CJahIvVXKS+pwNOmCvzMLsBmvgJvB5lkdFSkyA2kNlKYNc2iubFJ/WhIdMkI6MS6mdrUvFfMhu6arMWa8zH2AneQ9RUhKXRwdzujTJcmFzpeE5xdlxQ5PwR79CFYmvdjN2SEgT/BRsKsqnk6idOkRR8kNvqv8B6oTaKWhuYE0k2jUYPB7yj48Z7JDL7ljyK0a35jGfcDrVqigtq1x7YRWMO5ZzmHfplmgBuadsiQue7oELuylsRGoBln0bwz8WWUCeHqkVxdVBBEZn3JcGgmcaVGg063WptQmAG1HfzsVx3uS2diRisJKLk8z9cl4npjBCF9iJimA+c7gkl8SAY6se4ohnfiKUx9xVi1PsZOpBnb6QWcs9gn75Uh3TQ3keFSY8N8bwUmp+cafXDUV0QW7pXmhu1MAFB2M4Gl9W0FKQZAJBOmAM11wLVEH0wybJqh+J4aCYIyMm2GgRPYcO9yv5E/sR9S0yPryeVyq9BPBQCz05tnWUC1FU+fFikgZlX1IQHHg8MTmLYlZL+eyt66EHATQdjWgbnRetimO7GacOP87EQ1ZzabVbUryeSGgiO7zQaHw67h8lvZfHFrOhYT0NCMyMoCU9MzsrfG4ROgtOCsxXp4DNnUOtwej4ClSbgcJngd4/C4bPDKeteoLgE5qyJgXBiEjWuCmjdmgH5B475hcALpCPcSgSA1x9RqGaf5rvba+ekZtnZyumni64tCtDZkI8pkE9nuR5Fb9yC6kMOSDPju7hkOd3dwmg3iMiM3d5pHMrwYJ4eTRlsuCcN69giDY1aUlFagjA505eUoLysRovQQ5aVCoMqKUV58HxWlT1BZWYWnxeW4c/cemKGYqcWZy4HqW250IkGm1+7u6kBleQlKBb2Wy2tTXbEs2ieygB/gUDaeJ/AYX9lLcdtUj6bxKfgj6zi/ShzAtchFR6JMqZLE3yD2JPKF/TrTeL4zB8zxD2g2YSXsJLpH/QJidr/1PRlM19Qyiivb0dDlkPvIm8RuOm7QtqWam/oWWfT2HWFo5+gzLaN7zI+B2TV51tNv/e431Xm/w44deW4fBue+XW381915Pzqu2q8ApPHZtWNf3i/Ra05rhueOsQQ6xhOqvWnq9ernBnhVsCGv1OBQ6iMA5/sXrUkFE8++uwCrppuDJyLhXOajsoS/UNqhoyidmAl0qGFR8CN/U+vCfeARoDLi3MQdW08+Qipego88Nag3ezHtPVVia+SvGRRhmdfmXjckZIIXCjU8P++H1yLYocaTjtQEazc1RhFSuKAZa0eOCSSj+CLQgB/FStRnbnzeJsxfBkFoy3Y2hWy4BRnvQ4x0yf4vq0CFgJvHbRX4wJsHN/QLrPT2wjTvhG3Bh1HzlEqbc7NmlRwpaDHlBEEFfV/W15Pw+7yYGeuEf7pMaMh9bLieIBkdw8FOSiTtS2WaFNqu+02Q3rFgaWDpVCRhCw5CT4Xx38Z2oESz+p6dn6n6nP58BAkED0y4RnBDh2E6gTIk/Dp4YeI6BlOQWVGL88zx9aqdnZ7CuuRVjfmfx4rxQagC7T4r/IljZIUvvyLN/1bj/fF5CEwZXOAQIMt5sXqEH3hqcX4FbpjjJhPIZ6R9di2jrhQjijQySl7pbKuRUrJYrgGBv1yTqx7JYqM/jAANzgMBgmpI5DKadmFrF0cZB1Z8HbCNVCioGZU1450owl7wodxeDbJrAZwfyw8NMKbRXfLgBGN8FmYkLtDMPGsEQPz+QDbVMwB0id29PXhjO3DEzxS8aHZu+Zr7mFolOhdzLxO8EIDRd42O+dw33J9cJwTRBDnUUtA5mnNAwMbPsruXiMYX1A+MflljE5OYnc2X/uFaYXh4f18/nP4YXHIfc5FLtTyMCG2ZFOlo3VuPk2hxPqFl3AQWHaVDOPcBndzp48UEiHwlkGI5I65N+mvFV7YxOetRgSAWjapjcMRvlf1Yh+PIfWSiA5q5fGd3Dwe7Micylqz4fXl2pGuEoN04L9eZziHNUcwVRBB8QyMo5Dhx/xnKkl+m5QtnXm9EsgJsTrJuJFYyOtjPVEGXsph35cYO5QavFgAJHSeBxJKvVCUx2sgR3kbAa0UiGsD8/CIWEiEsBMex4B/CfGAYC4ERLMa9MmhhDAyOo7yiSoBOuUov9L3xCzGYn0+IxLUpE5FXkTGqoKKCDsVVmu8iYqnHgqsZMWcbZs0DaB2fxIQ1gIBMMhcTFxcZBUENFxTV6STC3zCG365OsNI7GUPf9KK+/9Yxsv9Y4+n2nfsorekXAHOgjM6Qzo1XZX7OIzR3z6C2sUsdNyfk2YddBwJwFtAlAzBgFoDjPf/2NX7dXQHDBfqnE+gZDwqj3rv67DfQr65L4DfkOFTtGM2R/ZasjPXeVVLDy1cGOfSpYXbnpn4v2kYiaB7wqeamUWt0fQNu2Dl3JErc1Fy7hjN64fnYDWBDQDETOMWITcCgOYJFQTSnp98QZTJlAno1OQgBpURIYELwQ1s2VehbOyfoC9jyWps4tTaluG/pw4AtA0ZIPdsn0vnMjPiiZG/wK2pv1HlY9jvNtzyexzEKjPvtujOu0QiKVHMqDDW3fQnXagAfB4VpC7j6qaccEyELjvYP9RnSyXlsB6uxbn+EruYyBTeVIjQ9bSrHh/YyvM6ggXgF3hNm/2GgCh97q3HH3oCu0KRcI6rZb+fMc+rrx05pkoVvfUKwrTYnPB6nSKJDCM+UIzJThAXfGFaSWwgKHSOzEkyhpiliERJoMlVqblyxQ8Q9I0LkH+FCwE3WX4HUKquBXyhjyzMmzkM+vw1BDX2AmCiNjOW6WabQL4f+NzyO/jhG2xcm0RWbVs3Wn0WL8FWwAc6lCObXLhTIUtrluOq9Sr92+hc2Hsc1wvmiWZ5zPOG7gMURQspbjsvYPQE3LKB6T31w6DD97NRXYdn5TPcy+ZTGeUL6seRkAZORCRDg8WSk9Lf5pfxs2C6F0+0JENmVxSU8ivNAIMF54VqmhiQogx51D2C8R3hEfRmGO4ox01+K+FyJzNM9wTDFSDFPG53AzoQ50GmY0U+8Tz5DakoWrVyDYd/XG81XPEZD26++vxQguyXXXMhiNX3xzITJ+WcEpJpeZW/QaZ8ChRHZqi4P8hj8m6ZPJoUkr+L8cX8xsIX7m2CTGpgJkUhqaurQ0dmJ6PwqnN6YrJMWATdPUVldK98HBDSdYkbOq0ECgjEnApfCC5ex7GoUlHI77xMWGfxWGP+L2pEMkSdxiN5xlsiwwed1IxgSsLQUwjbBTfBrZMKdWpVdG02QBJ5aM+rZCnm+kXBwvI28Qdcax497jrSBdOq6YPHK7eLsBnDDcLdDmYVdL7IiMQVXz5DKnSmS0360hbMtu6yzb1AXwQ3VbkSMjsgBQosHiK9fYH79CAdpWfDMKmm0cxmAAxn5I3nA8w15vnUkQlb09/YKIp1QuzRVY/S8JkGICWL1CiK1OIIYGrehrXcWnUNOjEx5MG0NY8q+gAn7OsYdGxi1b8nrvoa0EhWTcJLoEjUrqDEYP4l1AbP4VXcyH3YyylHpNx3zok7z0aAwUtZVusnkNC7P0S5M8s7dR6ioH8S4+zCf20TWCqVmStpc2FPy94j7Ai0DbjQ0d8DuW9L8CzPyHR2M+01L6B7xYsiavfE6v95+icG5lNyPB4Pm36DWhvPlOUf/XBbt46ypFdVaWzXts6jvdgqoDAtAialJkNmbbzzHDX1EgFLHxDKa+gTU9LoF2Hjk7yWZn+fBq7EuDZPSM2Bx9Z2CVxE0R+WVxDKycg5XYAm9/fRBm8KWSFAvIiokEmpGuPpbm/yxml5DcbBTyxe8ESvBz701aLb4ZF2dqaZHry2de4l7nJoICjoG4zTydNA3iFIoQRBBGYkz1eov4mO0FJOwaxmHnQvYV/z4ebAGP0rk81e1TPYgtb6hTCi95MZuoATR6ceorylHZVUNaiqrUF5diTvj1aq1oZmGWh+Cox9Jfz1agneCZXgUaIdzJaRMdWV5RX1dCG5oGqIfg2nGhNW1pPRNxMJB+O2jmJvoxMS0GWbfpoDBc/WXIKFdleFlgEHe3HAJm28NSyJYncfv4zR6F5v+JmRlPDnWPI7jQnBzLgQyHosrcKHmhhqcG31qpDFcmvdIiZzhtzQfGC2znUNVqF/r/f0oXIySYJcIbUlkCbQElHAsCYypySCDIMN/EY8pbAQJ1C7o/Mp9U+vnSpzC7XRgO1AsXzAM/CGOgvfB6ud7O7lvTks/FAU3Qlio+TiVm2HTRHhCkOjTIgDgROaRpjaGHVMjxeck2OErJXvjb5rqDPBDaZ9+Sbu7e6ppOD7IYHfTg4OtJY0iOmRovMyFRm3JHNFMOOdexWBfH5pqSzHWVYzgdDkCpipsuouVuaeCTdjaXFbA+Vw7l5Mwrw3LCWmZhRu4Kn9Cfx9qqBg9xXZ2gIusD0e5ZbCSutEIumhK4bgawj6BIwMHqJ2hmZe0mhobghsCSyNRJJ+JnxH8cO9NBi7QI8SpsqoWXd09mLW60NrRi5LiEg3Mae2exKhjW4UKdu5Vno8O+67gBpbc7TiX9Xki4G4j1IWdXPZVloUCLWfsAE1ds6iurkFbawu8Pr/sy3lshZtxIuBGC2ey/IL6Qslc0wGbeYJe1BTc8LhvgxvSlJTsq8DSmYzb+TOg+P2bnEjW5fPg5uIIF3tR7G+YBZ0FYXFFMDjhwIzZpgn4bDY7bHPTcMz2IBoOqA2bC5M1K9TZMHSApfkYjraiODs5FEnjBKdZmR1WAOUDszDnhTzQGXV369hP+xGw9aC/sw6zQmQ2NpJqM3c6XRgYnsLQpAf9UxH0Ti+i17SGgTmRdF0HQnRpErrI114i8eekyiW0C/On9Muuk03izON+DaCmsPPaE/5zTHpP5B4EPMjfz7p8z3t5pfvhM1z9joDFLYt2VFDMvfuP0NI+qJEK60InN4QokfHQDEAPfTpHM9R2Yi6GltY2RCJhJXaUsgm4qIHonYgKKg/J+9+gf4vcy7B9Fz2jfvW3GXW/wIH6h+4cE/exmvyaBHy0DgbQPhZHQ48Tlc0TqGmbFbATEXATle/daBWgM2B7gc/TtT6iDsX76DYl0TIYFnCUxKB9Xz+/vgb4twFqCr/jOiZAZ/QRiReJ4qFQdY/bifq62meJvY4L/Mu+q3HvDkXN+IAFK+OlmiOq2jeAuUBWwZVxbe4dCgiFYc1GY3QHJWb6FpCp8j4JwmjWoAT6osaoHOZfYj/Yu4CD4CZQgx8T3LhK8bS9Ci6HS8N204lJ7ASewD7yBFWVlaiuqRVCX4mG+gaMmafQFp7APX8rPvXV4SO/gJ1AuQIAnuvHoSLc98nYJBOqBWElaibOI+2imapBxm5qfACRkBfryQ2srCYF8AgxrxUpuXsQ4fgSdg9OdF9RumZpC0rY6e1T+N0W9dVh1ez94EOs06S1n2d6fHb6UBEUnQmVZvkICm6cI4Kb5zIGX2sMl6bTMbXUjIZhDT2a1z3LIXzpb8xHrwYFAEZGsStSOLEA54DCjUXGnWYPDS++Yb5uahROSb8JbkgjyPjWMkcIeWaw53/8DNzs+x9gMz6J/YMrLswjjSKIGjItC/RZ5JGclNmK92SxCtDZ3z/A9LRJI2IZ/cOxINAh0KS/h0a/yt+cGwIdarE4R6xpxO9ZnmJ5IaRj7pJj6YOyvLqB9a0LjWiLrp4isZxGwOdFZ1sLOhqeIjxbjXnvEBZcrTgMMRP3YyTjM3r+Z43M9kQma0cGjkUvqckpyGHzrUYnWAVxBKfy/IcyaKzNeJwHoapNEnDCMWXjWFJJRA0mTX90JqafGoEOwQeFg1Vhh9TmqEZUfpBn8vk9xP03E7rAgEgM1TV1atWgA3FFOd09itHS0YehOboY5CMYacqi1oPglhXrN+SirP90LMDuNHpHk1puZTb0Pr+r7cnetoYP0NBpwpMnT1FRWSFr14+MgMNsuA0ngdvfgBv6KnFcOH43mfSMxusSRNJvilo+KlMIhM/3ZI3sIbq4jcUlAYpH8gB68C/RrgDUN+BGUNTZThhLvm4MDzSjTgjHoydFuHPnrualedbv3MH9e3cENRajqbERrNoaZ2jl6glC8zs4zMpi3pHJNuxpR7LyOPm7QpX3Y7jcC+F0x4f0wiRmR2rRWFuiSbmYEnthPqHZDHtGncIAljFgzanT5agwEM12yy7jZzB7g/he74ba/qbvfsiuGhtZZOPuPUzZk5gwx1SdOOXZEWZxjAmvdB/BzjdRMjedp7APu07Rb86ic3IV/TMLsLqFqQpRvnvvniz0eiEILswvxLG2uox0agNHh/silVwI8zhFemtXEys1NzUh4JcBk8VCIEQtD8dn2J73cbnRcfnX2AetWQGxCxh2/OYipAhsOifm0SjApXOKWpUD9Mwk0djrEVCyImAmIMAmjiHHLvrnUgJSAtpf6NRd2GVN5NfrhYCag2/GWj5/lTVAoEFJj2YOmldJ+CgZsuTG+vqa+mfQ7k6AQ+3AtxxRb2gkoAwGeOxv11ImTAnxVaBRGWhi7eyZ5ojXJ7ihSt2I/ClsZIbUFtDxjwyVvjYEQtTaUPJ7USOxJ0hjUc+jw0u4V4P4JFCrgOQ9XznutZWhva0Dfq8HqVAncoHHmOxl5etKVIkUSYmVvjRry6wLt4P4xhI8K2GY4g7UW3tw19mk2ctpamOAQUWgR5hIUrU3NA+R3lBDUlFeip72GphG22GdGYLDakJfb7eeP3+NDtk7fuzt7aszI5+RjGNzM4U1X7v6HTBSKq2Vl2OqpWEjsCDgICPbPziE25NPlMYcXmTshc7E1xu/I1NnJGmtADmv04vY8gIqg32aKf5H0WIFcTOLbpxyIUijSYp+J2RsqkkT8EuT5KuwB94y54/zaCTC2xMwshaevErgR5+bByKjPsLmvFlA8dVBPDv9U9RXRSaepobCsGom8uPnwlv29vc1osaIFCOYof8TP+P6ZdFMfkanakN7Q809v+M8M3TeYZuBaWoUHe0d8rkA0mgCqdypatHW11axsxnG2qIfPV1t6G99gnl7AxZDs2DF9qPwHaSD9UhvLMrzXo0KnaEZ+US/G813I9IgBXA2Mmtqpaih4WYx2r4co2UZiETOcLkbxYWAuktmMpZGXxvmdaKvFkHO9cYz8RiOtyYelDW1J+CZmYiN46mFouaFe5C8bjJwqX6SldV1siYZHVyimr3u7g54ggnZR8JPZJ8SMHG98feGEomar43IkDz/A5xpkslGZFPLCoi/q9GZ2Td/gLZekzozM+kffW8ymysCbtpxEryNbLBB64xd0hnbyA10k9arsLEsB8Ewx5wav70wLnJeDWd3BdaxsSIY4Sit41EIFF+50Q9M5ug1XYz0Aj+IIjU/htb6Yq1P8smnn+KW9M9Yu0Rejagnfv6pRjrlP2eBtioZ9LG5efgSR1oB+HKHqEweWBbF+dkpTnbXcLDpRmbJLIttEm7boKaFrigXolNZrdVf5xNMHjQpTESYLSViTqysIZUg2QuI/ffpr8I8flWdC2ycOW8s8xpa190zgJEZD2acCxgz+TEy6cHIlBcT9g1ZtMLgXvZc+twXGjZcVjuAxyX1KCqtUmL85PFDzeZMsEmQyWq3zEbJEhaUcI6PjzQ7p8Nu1TpTzCdEpsdGBy3agMm46GA8YN7AoCUj4/Sb872hb9HolS/LTd//oF3GmabArskl1cj0zm7ouE8Ine6aWlFz1IA1jfbhIJoG/AI2D9V3aUiAWOtQSABOUKup33juX1GnREYpjn4VylcKaC33GAFOb1+frgVGBjF09Lv8Gvg770oEn/nr8WNhlm+Fy9ASGsXW7raq0hXcUNsp1ye4oRmMJovrjapjMlICGt4jzSPUbBTyg+uN39HHwyTjSJ+EcyFg4WRc68axRAoTh97rLhdCXoHezlYk3ZXI+Z6gv52ZfatUc5PP1DqCbaMgpJzz8uQc2Y003A43bEE3SgPd+lw0U30YrMLg/CwCkSCsc1ZlpDRLUTsyPjaCRNQHj3MWY4Md6G0tR1MNHZdL8bSoWB05aSrPbe8oaAuvniMRcmEnUIrL+F0BAA+QDA9p0jujEdhRk8Xn3EyllXmTcVutFjB533fNDx08Gc5eXV6JhiahlXMd+CBUpeDvJ8ESVAX75V7kAlcDTSbA6xHYMAMxNTGMoHoVnwUFN/JbQ3PDxgi1VHQYx6GHAm6Y4+a+1s1KLbnBVB/5Jtem9K2OxDL5BDeGuYZN60rJJAvj29ndVSBjpPxnRA7HgZosAjm+5ys1axTOOD7UYFG7Rm1Pb28PPA4zPLZxdHW2Yc5iUc2OVro+28Vlzq0Zi9PCeFn7qKvxKSLmGsx7BpHxV+EgdBeb4R6N4tVGBkwtTNYm9y0MVs1pV4uWgjkdhzNz+VcmDdQm3zO3DhmzgJ8z4W3pjRWk05s4vbKhEDdRi0mfOQKNm8b/VNDN4to+4ss72JD1qj6psRB2trI4kDU0v3Ygez4vANPlwBQ4RseADWUV1QpsuPYJEumrmts91T1HOsbUBOdnQiDO5AYYrSbPdHS4h82ESZ7/CS4i9AurRHot/JwJ7UWNSyuTO8DYRB7cEGz7BOhn00mkIz04Ct7BVqAKWxsJnDMASXMDXWm/tGL61Xje1AgeCSYF2GAviJ3MPPzRTbhCGRmXnKzHM12T3G+FuZdeqRHPCHB6TUOyck5BoH4EvWbcu/9AgQvrPDHXDDvfG38b741OwPP5F18JcR2AN7SMyGIG6WUbkvMWLC8tIBZLwOX2ysKeRH9fN5qbG9V+R6fA4hISK5GOujvRNziliecYiURQcxOR/23uZAKMqpnxbmPGFkJHZxe6e4dgdsUwNmlB9+AMeobN8nkvhmYimjfnu0HbJXpmNlHdZkJt64iM0agmR2oTEENgw5BYSjaMsGDuA3YSUFbezad1d+t3gWBA7dls3IMMsePGyfsfySbSyK/fALAo7N85Fj9cH7Bso6HXJUByRYGNoR2kAzEjm+q7rGjssauvzdgVCKQmkbmENApqgvmIftjQes4XbfRq6rlGM/aPLmDxLKK6vl0zmJJpM8HXyxioAW4+DzQIuCnB26FS9ESmsXd0oAzZ8FHjtQmE6QfEHBOkiSTYhbdA0xS1StQu0expMMgXNarp6RM3JdegqYcni6UWcUckbCYGZdX/opF6jaKsqypFzPQU6/an6GgqQwX9bQTcEJQwKShNa0ZjtBEZpM1iE+kyA4dI8bd8dXhDnu+teDm+iDShydyL1pZW1AoNopqdzIIp5VOZLaylj+AJrcJuMWFmuA7dzSUanVlUVKJRmzOzM1hLZhBb3hKm2avS8IWAmy1/OTaX6fwrD3bVCG74bDRFLC4uIRwOKTMOhYLCDAV5SOMYvgwEbq5toHegD1/1luIvXCVg7Sxq2O4EWuBdjQgj++Z6bDRHU3OzKHPBUGPVBLzk/EZ7DtzIXPIn+QR+nThhjhuGgcfu6XNm10Kyrq5OSj8LQztDh1yCnJMrsMlGx9IdP86OsojH59WHiOCGGizOE81zhmmKQhk/J8ih+ZDrk2uYYc8E7ExUFw/L8dYJoX+NmJuzqPZNx4/X2Xbj+CAlUr8AyPFGdDQWY3q4FX7rsDDgchwS3EQH1fShTTUNIoSrYyslhqtGYX9HNj87n0cjs64AEU0oPH4vItjoVDWojuiJ+vqw9I7RSGPpTExNmBEWbjQ+Vzq1Kc9qFZ44B4vZgsH+fo0IZqFnm2UOE1M2TLtTsMUvBdgcYnxuHkOjJjQ2Neu6p7DqDwQ0/xOFVWo/6fqwuLaNC4JM+r1s2ZWvn+4sILVgE/wgQDzytWA1RvS51AfqZY1rgkCNfIORyga4odYxt5VBKiZgPngXuWAFssmoPLMczDHl9bNWubbcA012Nzhmc854fq4jJinM7h4htnaISCKFVDot4yrAlr5IsiZJ766Uk6/eqE3MuQTccHEer+PseEcWmV3DsFkuoRDM8JVqMHrxM9Nw4ecGyOFiss+OwmzzweW0wDQxqFoDmk6qqqpVCiOYKZbfMxERVb7U+NQ2dqCpaxI9U0vKIH4XgQ07wQ0Bi8m5rpVV6+sb0dU/jqkZu4CScYxY1zBqW5LPJjFk3VTmSXPbCMPKX8IY+d2Q8xAzgSOsZ45xfHKi9nuGyRPYUMLjAqEql4TeiK7gJuLntC8XRlxwYVEyp7f+r1Or9VvZOQcyvpqDZiCgkWTPgSwBq/3WnPrddIzFBdicqM+L4Wg77r1A1+SqRj/Rh+bZ737FnfPE9UJVNe3oRiPxoXknuHiMMccWOkaDqKlvRakCnL6XAxxZCEz/cI85UyL5TON1oSFs722LNJgHUga4Ma5PLQuJDn0E6N9FwkpCzvtgkJYmxRQ+Q78CQ/P/rcZ7FpxN3xA6TPJYtsTmEu4FWxVovRMuR4OzHz3CDKsF4Ix0Cm0ZLkJjXblqbSgcMZqIDNIwwXG9M+17Q2MDunu6kUllsLO3i+GoWUOn34gxs3o5fm6rwOOmcpQVMT1FhTALZkpvRWJhVZ+N/hvBxT3EoyLszbVguKNE7kEATrEAHbkXRnEGfHak/XW4iN3FaeQeksEuzY9T2AzNzdLmudbaYdQnnYlZmHBVRHpG03AM6UT6LT4jY0QH2tj6AqrdvWqmU2ATL8WHrnL0uMeRycr1ro0xz0OzJZ1WqbnZF77yomkobORLNJNQ20BzSkb4O6NTU6F85mWapC4id5EJ1GFrk5qVqx/SrMM8MTQtMESb5imacoxGk49I5UcHGVhsdjQ0COjo6FANjoJQm02ZOsELtTnMh0INF0Eg59PwiyKdo/l9bTku4GYc7a1NmLNYtXbY+SntOgI2BHQkMweqBQmbawWYlqGn3wSXdUZuoQRHwXtIxcdlXK82EAERwc1Jwf1Sm6NOxRY5JzU0QiTVv+YKEDE/i5qv6JB8jpXUERyxE90PZNaFjeCSAJ6vhXNwKYNHADc8NgObJyggJYTJiSnYnD54IuuYsQcwOTWLSGwRi6s5mGxhzNm86rLBtUd3EZvDreVC2A6OTuBdOFGXh/j8Ok63ZFOxphefS3j7mTxjKiZ8QkAN0xXsBZ5ic8EiPKEA0F1rvF86wvO5kuk9ub9x5fv094nIHqNVIB0bVnCzJeBmS8CNgXdpqtNrM6KN7ih0Hr5yHOYh3BcELORBXKtxAeLexXMBNivIbc4LXt7TuedaZr8+rq/UFNy46XOT/zVtxawdcfsK3BjAhe9ZGoGLkPZivjIHTeEx7M2NNfC58+pFbmKPLMaa6mo8ffLkGZihCaq6tgl1TT1o6pzSUgZ9s0lV8RN5koBeJ+y/K11NUsL4pt1ZtHX0KqAbnHRgzORC35gVk94cxswx9I7KZ7IQyUSHbFvom17AkD1vhrvpnHylSUDD8a/4FMeY48n5eBX/iuuNC4wbj+NtMLBfRyeYo78JX2/6/tfe5fmHXUdoHgyo+e85vyN+5zxS01Rdp0VDuIds25gUAKvA9IrhU3vD5Hw9Myn53Q/jt0SzELP+UlI0NjtfSDhd0T1NHdA9OY+5wA7s7qhq9qi6JsDhXiSxuKnldrZRHRrAmyy5IqDiib8DG9kN7O1fqo8NNTaFAJjaKnZGQxGckBlSS0AfA4IsdvqZMDkffU5uuiw1P4bjMc2jhmS7kl7XzLuvR4q1IGRzZBQOtxPNTS2oqihFU30ZaqoqRWho0Pp01KTQZ8PIekogT8mfz00NAaV6UlM+Y1/EhA8Cleo0/Va0HJ9NlKOkViTg5lbQb5C+BGarS6THYzUlkOCmd05FIk0gbO/CWHcJ6qpLRHot1XQVnW11CJpKseW9j6z3MRIBE9KCOgs1/XxP3xz/wiHmhGHRVEhnWYsrjPDSvo6B4SPDeTQ4IH1oGAE1HrdqpNd7kUrNuP6m3PsH9lLc6xIw1tEGq8WiZpvrodVcH2QeBDiGGfPm2f+mEYgS3NC8QWdkp3S/EIhUsBEXAmyw8AjnjLTxt2JtfV3nVof9GbgJCbiRiWcRSg0FvxoI1dwEcH60JRJ/UEBku2odqIUhiDHqIhHcMHqNWmd2ZmumQEZTOk1SQ0PDmBPgE/Q5YJ7qR2tzo5YCSCQWNCcRsyKf7i0IjTxDILIIx2QjGmuKMThqRdxnwnH4KQ78D7XgJ7Ud2njfqrX5RvOnu4r3THCTkU6tDZ+Lz6PRQDF5RtkQNLmcHeIgG9eQ/o3cpYIBgn2OJTu1nKSx15Mr0k9ubT0pgMWHYDgGj9OO4YE+eX4ffOE1DfFm8rtYNIKg34+AP4B12cMEN8xlU1PXCF8gLkIFQcQmjrZiiM5vYC54iIXkIc5OuaGM9XCB84MVZKJd2PI8Vu3bQfAR1iKTyG4fakZ0mpDZuXeZMoWgm8/CdUkB2BPLYVDGv7joiWrdWMokt5VTkyXBTSZQgc21qD47NYXGWiN4Ot5dxbmMIfPeHJ8cK5indpDnJu3g+JBeLK5vY3fDjUuCspc5I7+g0dn+WMCe+p9x8K+SBD5zKOZmtHuiuHvvoZZCKAQ3RqE3w17Kvw3tDrMKf/XVl4qw6dS1vLQoElRMI6wamrtEkuxAfeug5lvpGPKgZzKBgbmU+imMMupJ9gOZxO8ysGGnFD/p2sHguIC62gZU1TShf8iEwZFpDJnnMe7JoX/EioHpmICgUwwLoOkeD6B3IpLPxnvD85OxsFNiN6IYyKgWF0WiEwLPdNgk6vl2tazkRZmKdErV/B0ZCBctFzAXMpkkz8lrGE6jP2ynhupA5n1TAcJv0r/neh+w7qFJwEm/hY7B+c/oFK7f2XYF+ARR2TiG2vZZ9JroeJ3XsqnjuMwZfXBah8PonFyUv89/5etYQZS8MsyaGTrJVLhXM7sijIS20D0WQtdoALO+rBLZg8NTRIVB0CZPRk9TJeu7MPyWTMPoWZF6s6kMOkMT+ItwuTqpfuVvVG3B/sG51sYpBDeG782QCLt8pWaHfjasO6UV9OU9CRYZJL+jlodaAK43Fv7kWuS6ZHQIzVcMGWfkET9n28ylURHqU2BDgFMXGRYp0YvR3laUl5ahpLRc1eKkQTTHGoUnjcaQaaZ8J+inP8czh1255kZmE/XBQbwbytfG+6mvAl8OlmFgTAS2kTEVwto7B+CJbqkmiaCAAOH49CJftNPdh6m+MmWY1D6XyP0MyH25zR3wmtuF1llh9m4oczmht+jVdSlEzK9k4HQFFGSSmUdjC9jeO9Ux4TVCMk5khOSfDG32LIdR4e/Fh/4q1ajRB+ltmZ97oRa0WwbR3tGO6spKHQPOMQUc+q3w/JxXJj68kIEmYOJ8EGAR8JCpEgSxEzgUAiLyg5X0uQDlHbijKViCKcza5F5tzdjwlQrIqcB2sBhLnl74YynVCpGZKbhhdmIFN4LWniW4uxK41FwkG+I0p2CTZkTOHwEN1yM1zTRNkafwewpqDP/WgIiDAzVZ0SxFiwKP8Tsn4bQwtX+7pvlfWV3D0TY3hoCbowyCC1taQburqQRVpXfRKMDYM9OMw9BD7PkfIRU3CbiRdcH7U0dWWYh8hsJG0xO1NzS1sYCm8Sz0w6HjsZHA7zCJy5wTh7sb6hdCRk3TLE261Hhw7JlTSk2DBY30ez2ZxozVj5GRSbS3tsgzDmJy2ozenkEMDgxhZHRMxmhC1ksAG8kk5gXkUavV1NSoaRCcLpa4YKiVHWdbXizJBT0LF5p7idoO7intXFOHR1iPzyDtLlJN40HoAeLeUYQW9xGVx+Nap5M8TWjMhUXwQeGE+5mlUeb8ObR3DQmwf6JmMU9wCYmVHJYCwwKU7iLlrRBAGtUcWgTIXNPc80wNEUvKs24kkV6PYGE1pwIThTQCe64fhvCfyB4721/G5bZT/pCB+z5Nnm9ndweBtRhM8y7Ylvwy5kkc7chkENwQeTJJ3sp6GmOzATx4XKrghsCFAMfo9+7dU+LBxUZ/D0NzQ3BDU1ZbeyemTBb0D8+he9iFbmHavVOLWlhy0JLThHJjCmaufE2MfkXEf6e7PMeU7xCjM0F09AyjtWsA/dMBDE8LmOsdxrhtCRO2FfQMzmDUnhZgs4UeATYsMzDs3JXf36zJIEOhZoVMhDRzf38HsVhUQM2Emgk7O4S4igS0vJrE1u6ZEjQCl5RsML7n5iKTYZih5sGQxUWJmxEtdBgtlMp/sE6zmi2L3smIhnsPWlil/IfRcPwyvc+cRWOPC30WIYy2HdXA9M1mMGRnzbALDNj30ToURff0qvomjbhO5dht9M6m0TeXleP2FNx0jEUEhJx9D3BzKeNAp0HZEwx/p0O1gr7n1wLniP4vlHZog6bzbiJ5hjlfSiPdemSfOSI7QlQu89K0tFNhEEwARzWyYaOnBFzY+3p6MTUxhVpbL34aqcKPYsW45a9DYFWksMNzdUzltZ91uRdqbAxHY0r4XGMEzFxvZHgk8LxPhnfTuZgghscxrwfXIpk4iT6BjZqkZK0qEJe2tb2F+vAw3gyWClMvRVmgVyT1cYRNVWhrkL/LylVbQ1BDAEPtDBkkG5khJX+CHz4rwVyhtupSuPt8cgmlwW4BCmV4Y74M73pL0eQZhM1uQ0tjkwojs65lucfLfLSRnJrMgZE1O1sCXAITmB2qQks9s6NXYHzShPmFZQErCbg8AUzOejFtCWFhaU0LQtJczMy1BDQ+r08lfO5VOn/LHel9UfAgY1mWec3mDjC34MZtX7OaCOkETW0ai4KWBLrhWQ1rcc+V5WU4BLzx+QlwHj58qCCWTs+kzyxgyGscC1clsyMDEyEdWzkBvwIA6ZdEIJT3V8nfB/9d3RQBa8qez36rNYHGMTvWKb0VY4PC1KbrhClOIcSq3zKX9LN6DtzQFKD+KEJkjFDqZ+BmW+eIWhkGPagjuIyP8RnNU4V1ttgIwGiWYpbpickpmKaGsTk/jc0lh4CkaQU255qbRq63F8TeTgZzVg9aOkYwM1iL2b4HKCt+iI6GB9hw3seO7yHSsRGcHgvnhQw8wcsu7/Ua+tAmE8/PjTXEV2p66EdCvxJuNE3mR2fjfdWoE8jTJMv1TzrL1+v+NkbL7p2LULCPoQmbzFkXggJOQ+EoegdGMDoxjUmTjP+0gDnZw25ZW06PXx2tKajQoX52agCHqTlBB7K5zg81Wow5o5j+g2DW6LwnAglvcBHLrgaN6mNI+LKA5+VkTk2ihraG7xlxV1jqgBq6eQElnT1DKCp6ImusGRbPErzxHKLuPLhJ+yvUHMx1zH1OoYj3wucPyF4PLZ8gmEghsrgrAOpSeRHpBK+bH16Zw30hFttCFF6WH+d6k99u5jIYiMziS18Dfir3wQjCkkAPzNFpbK2a8Rptn6yG29XTh8aWbjx5WoIvCFyuwA1BDjsJCxclmaqhtWGphM8/v4UHT8rQ1C2IeSKm2ViHHMIYmPmWTJvE/novIN7/U3R5pgnPAUZta+gbtaGfZijfFkYEpnZ09mFkYhb9gxPoGbZh2LquWXjzGpvvzsRLRkJGoSq9xaSWva+o7URJVTvKazpR3diL3rEA5kLHz4AL810woZdRYoKSNjvfUxpnbqAfHNgIox5x7GFghuUehAmPh6+isl7sX3S9G0zVYLA3HfOX7dTYMHtwn3lDk+sxYV/n+BJY2JLfj7jO0D66gF5zSoGL5gea2VRtT23brL5vH4lqThxDE3n9Gtc7QdOQAKn+mRURAGLokfkj8GPeob6ZJQWDeUEg//wEFFNCR/O5m041r0XnsFcAdBze+QPVhhTwcm10BKSjJiVl7t3rvaqyCk+aK/CJpRJvxyo0Ad7X/kYhkIsiQV+oFKbPK2uGY0/tkV8IEyU7ghcSKYN489qU/qkMoGMlQ1HVri5MkMfTREITFNcjz0PtD/8uzMPCXC5tkXG8HWThzDI8cLbAa2/Ejv8pzIPFqKpg8r5qBTAEbPTbMPKVkDFSc0wmT9OU4Txf2M7kxuaiftxy1mthTgKcz8IN6HGMoq2lBRXlVRib9goBPtF7I1gjuGHjsx3sbWM5aoNrqg4TPUUwTfQgEhZJcXlFI15WVtZgsTpkzG0aak6NBGkrnbtpUqFWhcyKTMowJVOjQgbkiR+g3+fBV75GubcSNZ+9IyDsC3+DatYIzE6oBrpq/D0rh9N/heNBsEeQQ6GTr8zCTKl/dT0FXyInUnoGTrdHawdR20Uwkc+JRISSb+ubu5oMkv4tfAabZQYO86gw0kH093ZibkzWRsiCtdSBSuaqkSAAUPOOEJwj4ayMjKLWg5oNtgOZeM1xtidr40KvSW0T54oAkOCG40KwRY3N9UYH7cWlJRlnF1ZZNmArjP3tlD5DbntXfnOMw1wc25lFuH0RDE9YMGlLYG56EK7hh2ipfYLSogfwDN8VXPIA2WgPTo9kwBnufaW5OTrY0yg43g/XTS63rWHrBweH2BYgyLICx/uCdLe9OEoHNNrq9EhQI01hO3FkBXAyyeBGToAaQbysGzJ6MnDVbl1r3KZZGT+W7pi1hTA2Po7piVEM9/eosEpwSnMjHXdHRicEALmwsLatDsA2AbVMhTDWX4e9pFnOlF/n3P8+GXY683PdsnQBcywRYDDXmSWQRcTepUn8TiN3kQq2YTu78Y2fjDTu4Wf96jO2rVxONUuPHz1CQ2Mj4gtL2MzksBoUcBOQcQ1UILMe1fVAsE4BhporCj2HJxfYza0jl4xgf3cLdDreEj5GAYfaIfroHcsxlwKCL2m+ulaQ9GWNqRkGorP4wCe0K1KMH8ue0eSdIhh94ilHr68LrzFundEHT4ueCnEowdMnjxXUGACGr3ReJdGgvw1NUtTU6DGf3ZL3d1DXMauOsc9pZa4I+V+FbjDhKf8ZRoWCD87GhBmdYNAkEv+oHQPTHnSPWNA7GRImH1IfCU2c9wrjpBKzHEcpeC54LEw4g25qF+YyWpuI0VT9ll0MuwRMyH0UdgMU8Bw3ndvoqpHQ6ua/Go0K6xyxtEPPREhrZPXPLutnNx37ok4mmM+6zBxH+Xww7Dcd+0t3GVeWWGgZCqFrag3VrSaU1w+ib3ZTvr9Q/xKGqdPhuHc2D27U58R7iOY+J8rq+tE5uZzX7DCS6lVKWcg5CPAG5zZlTfjQ3jOJtq4RtHULk+2i1m8YnQMWATAbchwzGFPDk59DJl+kObdnPIKeqWUNESWBeFGjPwaZILUH7GQuRh+bmcSXs9VaboGmGmbzbQ6NCPHJ4VK4OR3+6DxtgBveu/rSiMRF5qaE6Rt+e2MjoaSanECHOTh4Hq5LDQEXAldI/PeFWHXGpvBOqEyYezm+tlYiYCvW0gbu8SJUV5ZrhCUBjJHagMyRjVoI5kGh9oJ+LcbnhY334fLO42lfE963l+An6sdSjq8E7FS016KirBxDw5PqTDwnQgLBHcFHYaPWIxkeRMr7EMuOxwjNVsA324KgaxzRsBc2zXzswbIAnVh8Hk6XS6MV6QjKnC3UUmiVcnlvOPnv7p9j2BfFL2xNWjT0J7FS/DRYiYpgH5yLAdVwUPN0vVFapiTPkHYmuSMooVaLUS33799XrU53Tw+6eofR1TcmIGsAgwMDat4hHec9EWyxcOK+gMT1jYw8/ziGx6Ywa3FgRo6bnhrDqAi00xODan5z202aKO/ICA3SaKkFGRjZqGRM1NJQW2P43DAkmCDi/EjAQ04BKeeI1+ZYslF7VKhlK2xch2fHOVzsBnFJp+GzfV1TnN/Ts0tkto+xtJJEdDErwoELXYM2zHozaO4YQU/9XYy0C08rfozR9ntIOe4hy6y6e3KfWsYhIj2O1Ma6OidTECDwJCDlPHF90fTFSN/Mug+XO24sxT0CEuXvzSgO0g7EQnZMTpkUNMbnl5BYO1JNCYEN1zvNVdeXIoHyWvYUnkgKgWAcDrsNbR2dKK+qUWdh0+QY5hNRBccutw8Lq9vqGH4s64VJdAnsu1pKMR8cQ3pzGRubKcRksdrDOSxtngjwzfv/0MzETp8W+s3EXT04Ct/HefQO0oEGZDeXvrW+b2rMpM11Rgd+agYJNgnwDJ8bOhQzWuobh2LOqbxSe8dQ75xT1oFsKCbvvfqemiKCMAo9BGKbW8fIJBPacztHCoxIGwxT9vXG/RBeT+COv1mATZHu4/fkPt6V/pOY0A8RXj7yVeM1++yIDFYlaquKUSEEhNW3Hz16KODlcwU2NDvxwbgpad/lA+Ydij8TcPMZiivb0C+M9nc1yulX1Um4J4S5TbiymPRsweTdxpRjFSZPGjO+LUy7N4ShhDA8FcSY63tG1pApGExG6AfHurDf+JtX7peaIbh/ekkB6ncBoVfpQ7ZcXgsxnZD39GX5fqCJzzkTPIczsA6HJwFrYAusdcPPdQxu+M0v1RVonKBtNCYAJyIg3YKKxlEtucBaUuM+aplO0DG+IKBSAI9P5tezh4m5BFp7ZlDVPKElGZoGfOhnMr8XmBe/3QnWzmVsdrSQaf/sKgbNSQzNLqFPAHDXsENNTv2mRQxa6Ke0I3PDPEAyBu5jjDh2ZT2cqyaHdv7rdv1vtSsGokyE/wtxsCx68YtgrWa7fSdUjhJ/FyLJeWFc50oc6ZNFgEkwwnvmuqDmhWZOSmckPiSOBvHhKwkc74UAiCYr+h/Qjk9ND4EhNTYErCRo/J6AwxATDxTcTOaT1Amxuucow4LnMY5CD2HqL0a50CX6u1zX2rCxXpMRXmwwzevtQMTKmRmnBjUwtPpdf9489XakHJ9PyLmrS9Hb2Q1fdBPW2KUS3wK3FG0HB0fYjI1hP/IQl4n7IgUzsd19rDkeITxbButYDWYn+4QpuQRkLWA9uYmNjU01mZF+0heIQIT3SeaZy24hKcypzj+i5jj617wfqhKQOSqMahVnL5hY+qpQ+8JzUYvBqDhqHijxE0wR5FAIzSdek/M1N6FVACE/Z8QrTUPU7lCrR2de3ptVzjc4NILZOTtMZht6+/rR19+r/h9m0zimR+kM3CpAaQReX+DKjCSTR78UhkxTY8NXdcDlpEqnVmcvigsBN+Fw3iTF617XGr2wsZYTi1vuyOKjOaigESTsHlxgc3Mdm8kVWGwe9A/PwulfgWnWAedoKXyj91FV+gCtdQ+xaH6ATKAWJzn62cgCJbjZT2Arm8LY+ISCPt4XQfKk8DnNg9Q/CIdtFnubdpxshwS8zqG9owsupwnhoBXDQwPoEGDCMRwfG8VaMq2aOIIbalII4LmXCkEE73spuYupWS+mJk1a82x61opJ6bNWJ4ZHBWAKmOC9UDvBqChqtng/LS2tClyfPLqLhroytLY0yZy2oLZeelMfRsdn1cTljWU1Aola05DcS3A+h0Vvv+ylB7gQcJPx12q9Ng3f/o62LUDG6bCreZBrbmFhEbmtLNIvAjecdzpp0zzJnDf0a2JSvWuNWlGODQNl4hss1bSP2HIW4eV9hJcOEF89kD14ocEKBEMUpAz/PDoOs7Du+4FK/FmsGB+FqlHvH0Sjf1hoWh1eF5rGxKSvjQ11wjTagalxlkufxPCEVQZpCmXllep7Q3BDfxtKTHRipQr09u3b+OzWJ7j3sERV8uMiWb+KFuJ/9k4GMBlksbJFjIzNYWzaoa+DIzMYn7KrmnF4zCzgh87U+eNvOs+vuw8JIyczHbZ/jwzBL5lvamnUSZo+JL/EuiBgs/iz6O3uRFd7I6zeRZhCPwC4kc5kin2zKdR3WlEnvX00gbbhiCb065yIo9e0jpb+oJqdaDIaNvkwbnJjyLygvjq17Wb1uWH9qG8/63eAHeP4K5BKrZCagmTs+mfX1HRJ/7WOAavW3eozCVi0pgXgHMrYnsk1L7WOGCVERsV8q4vEVwggjHYplGVq0Z5PCieE4H1/BUbDNiQzRwqWHEKXqC0cI6AuuF81a0pXkCOEm9elmpl2euZzISCgdof+Xcw+TF8hY84IxGhe4+ckagYoMhpNAt1xkxaFVHDjFHDje4ycAJy+tjKUCqgpFdpDOmSYNYzfUcqlJoNM/0VagEyG2p0+lBaVoKyuCndmavFupEIBDvPqfDVYgpqGWmE0Plijp+ojdF2yPRREl46O4zD0SCjyA+kCcuYfSX+gIdM7gXuImx9hbrgMlvEmeO3TCAZDAkKsAgza1V+RmjQCEt6z1+XBsDDKz331eCMuEme4GMX+TiwkhTMaNrEbGrU5ZDTMDcNz0Z/HcBTm39TI0K+Kwijfz8yYNHKOAJC/IyOnzw7BDgVX0nRqw3p7+2CaNgnTHlbTZZOAouHhIeENoxgbGcDQYB+6ujr1WK/XhyOGVTM6io7E1NKwDMNJfl7y6fhlQR/EcXy4D4vVqlobAlPe/ys1mr2oDWJnVttvNZlrDUF3IrPql3GeVbDgcTngm22EpfdrNFcLEKhhKoEnmgzyhLUOyXzpK7QflzndFWBnVwBKQEGnZ9WIuZhRegYL4Rlc7gVwcpgWcOpQoNjbP4CJaSv6BkZUC8bONbmZ2tBpI/CnqYjggvuELgWFQsCq7LMZ9yo84UUsrSbhcLpht1mwML+AGYsXJotHzWM0RXn8IdQ3NCgPzruJfI7PPv8cn96Srsl088l1yatv3/4aT548EaDTgxnXsuzlc/WPii3vYsE7eJWl+DZS/gYtofAsU7M03hf/JIAgzWDn+s9ubcsaDmN9bV3XLlMaZDPpZ6HgRp4bOgdToXd2uotLausYBs4kjkbG5xe005MDHOwsY38rhlwmIcLAEpJLQSzGA3DHdlUwog8ctVD0KWIi0dzuMXrjM7pv/wcLyPobEViMqCDRGh6Xz8vVtPvaqC0Jk2sdkUVBTYv7sMdO4Jk/0kqg9x+VqumJAOfTW7d0MJm1+JYAm9t37wszMGNUGBkJ8jOC/Ve5yzjQ96Z3YAa9w2aMWaPoFkmne8CEkbmIfDaJ9p4hOYZOxL894GbYtqPpvfNalpuP0X41zzSraOK/q6iiG/tL1oQCuyumd71TUzAtQGbS7MfDB3dRXdeIGV9GGP/lM+3V9X7TNV61c+1SG8I8N6wf1cf6ZZ4jzbtEDQ5z2DT0ePJlGAQATllimPVvY1zmmQn8ajvm1M/smX8Zzyuvw859ASI5NWtdv+Z39qvzjLgOMTC7LsDGhbbuMbR2DqG9byZfh2t6QZ2zqdGhrxU1LTd1Jmf7lvlIqBjLHXwmUg6dVt8NlaHRI4whdKDggzVvPAJQCHAKx5fvWbiTGhjOBcELTTj0CTP8afg5/bv4nlFTPB+PIaGnPwI1OST8103rp8cnMC97cSvcgB8LuPnSXYaIpwjLlidoqcuHYFPyJ9MlkySYITOnBoRRNQbYuanRjEFzlZGnq69LiL/XisfBDrwZzvvfvOcpx/3uMgwOTcAb3dd7ZbQtqT41XQQPO9u7WPaPIOV+jIPgQ2EUD3ESeYwd/2McC+O4nH+Ii/gj+e4BtnwPkPQ2wG/phdk0honJaWGAo3A4nKppSW2m4Av68dTcgrdoipsvxwfuCnTZRrAk0vHuzq5qN24ysTESjJI8TSlkONTY0DRHDRZNXjRBUoNDiZ8aFmpmCGg4RvRt4SuZOMsacExpwtJgkf5+TMtxTGpYW1urmoGxEflsvB9Omwlrq4t6DTLzPjl2IynAgmYpMjMjJ4xRfoHRUzmXYJxVed5lAZYDaBAmTVB3k3/NzU24LTPtklFeRWGRARdqDLU6twCVS7nW5kpQtWPjEyKkD/ZjrKdSQM0j9LcVY7C9BPOWShxvWGRBCPqgP9BeFJl0EkPyvIzg4joiyKFGzCZAhklnbaZe7G7JRpJ7SSTm5bx96ntK5+ve/hEZhz75fb5wbb7IqXFjeZBDpsy1z9IdbPx2a+8CzlBG5j+BcNCH/p4udDQ3YEjGdHDYBG8gofnMMpkttLR14ONPPhbe+4laUgxrivG+8LNbwqM//vgX+p7m7fDSLpiziI7Zm8F2zclEv5vNUAe2t1LP7pT3RuGEpmiCeq59vtIpOby4A4szpI7sLLPkD8eRFBCRjg3h8Epzs7oUVQ1MLHmOFVkf6fUwDnZTODm71LkyOoHTM4GLjWvFAEI7snZ2hWhsC3HJTOMsZZY1ndEirnTup58Oiz6zdlZwQWhvYFL90lgdn3XlFjfkgJML+Fci+NrXiNdjJXhtRM5HiZEFGT3SDVMH1fWNvQ7cufdItTRf0Az1+S0BO5/i9p37wgimMGTf+V/ApqAzZf+IZQWdXYMYM0dhFqbcOzSFcaHuM96UgJtZdI15hHnlGd5fljH/qjo1NmSY1OC8WNtwqSBgyLqFftMC+mdWr0wl36GduNYVkBh/c+0UdPqU8NUSOUVP75CAm3sYmLDCHClI7lhwvP7m6pyF1/jeXc7Nkh/N/V60UQvj2pU9cSYA5QD9fF7pw7as1gibDbFadr7AJit8Mw/Oc07SAnKGHdvonQijb2pewP+hfP/tKKhX6sYzuk8wOLchc+QTcGNChwCcbkEQfZMx2YO7CggJOq53ghBZhkrgjEYiw3QQkdV1PPR15P08BODcsQvDD6axlrlUAkStjOFzo/ci11CwIufTz+XvIflu4Oo6BEKMgGJEFf3D6LPC6AuNIhG6QzMUGRJ9aXkP32rnArjWwvgi1IgfxUrxqbccXlcRghNFqK0sEem1SRkXNQ7UNpARsb4TmSUZ+k0gwGhk8IxUoiajvaNDfWN2t3dgXfLhC2pNovQ7KsfPrKVonOiC3b+EwMIuVlMZLKQELKzH4RTGORa3otXRimZbKXqcxSLdP8WqswQLjnZsBDtxuNiB04U6XCTu4TJxF5eLxTiUc6/72rEY86hphmG8TqcHoUAYMwEbviQhFinzTSHU5Z4uuHwe+NwefT76fiSTSdVOFT4ftVMEa4bPDQEeQQ4/i8ViyqgJfKghoXMzTS38vPAc1PBQm0NwQ9DX0dGO7p4+TM3Mye9H0dRQj77uVrgtffDM9cDtmH0WYcV76+rqxmIiJIMri2JfJpz5XzS0+oqLU5Oz48dWelUYv0mTuXLuCOxeNleFjUCGocJ0GN5KhpDboeNunvnS9PmsEeDQcVnu5WB3S0DdOpaWBeglvIjbGzHQXiS9FPPWWhwl5+R4QdcHAsyEsWbTKxgeGROwN6tjxDEdFvBipQmqrU0T2GVzeeBM5s6cNKbpSVhtLgwMDgsA6sOY/IYaKc6B4UtlNGopaabi+ue6Z5TZWvoAo1NutLR0aB2spsYGVJSXoV4AZUdnD1wevwDYY52jSgGeLHP0xRf54B76u9It5M6dO/o3NToE7NTY3L59R4EOgRCFwtjChlzvEum1iJZJuIzdUdPUZmRIy2twFkgLqHFlEAo775V7lp2OwaEF2SeOoMzbEmLxBGaccXjDq1gPduMkfBsb3mq4A/PwLp4ispBCeD6N4PKRhobT/4jRnewUsijY0MmZwOlE7ddxGRgmRRQESNPV2b6AWUEy9NsiqKVv1FVjPWCeJyyClyuSRbl3CD8R2sUUFiVyL2ub65rYcjxm0eKyPxEa8hoJF9XFBkgxpGMyk2HnIWrbTQJwHsqgfYbPBNzcvvPgCtjs/i9gU9hlLCaFIfaOOtHS2o7B0Wn0D4yhqbkVQ2PMdzOJ5rZuDMytKwO88Ry/iS73PUIn1dEABuhX8px/DH08ToRZ76sDbN9UTB2EGd0zMJuUtVLA1F+hG0DEFLiANXIMW+Qo36PyXjo/s8eO4Qiso7qqWiPzbD6RzBPfHPOsy+8s4WNMBV69COlLu8zJgGULrYN+tA540D29rGHeBPnTwVNh7MwCeqRO3PSzeQ7YXO0DOmQPWtOqBesdDwogyqgZqX92XbUw37rmq3Y5P8duREGOnG9mRc87IsLFTVXU8+DxUkAHQfSxho6zRAPBBrPwMnmcJXiAEtuEmoF+HCsWMFEHz3IM51eGbRJlEjvSA3ZqYpgTgyYoSniUpCgMMU0B1cZG6CnDQEnEDPs4aRhzx1CKfWk7Pcfsohs/C1TjzxOl+ETAjctRBPtgEaoqSrS8CzUUlJqpvaF5hRFBWu2+oATD9UZmTG0DQRBDxCmZG07H9NsZiVu0YCcdEd+MluFTTw1KnL2ocI+g3N+Hh4E2fB1owqeBOnwYqBRpsUKASAXeClXgc1eJzG0V4mE3cpkNHORWkVs2aRHNlK9CazGdhBl++wC5SBNSiWmsxe1IBF0CFuyonevGXwTL8bo87weecvS5J7CyuAyPyw27fE8NDEEZTUt8hkI/FT4zzVJ0JKYWhoCDQIcaG4I4ahH4fPTvYb8eQUYmzIgc/r6zs0P76MQc5lxxeKyjmBxsxuhgG/w2YbazHZibGRegxWrSlwiFwuju6kLcN4nLbUG0LL2gCe9k4qkPoDmJmpz9MBYX4qqx4nUItF42V9cb1wyBTHj5GOHEhjDOLQSWzlWryDVmaEO0qWOzMK3zb5A8TU6z0yNoqSuGbaQESV+b3KJFHl4WMM1ZOz4c7tKh2CZjHFDn2YmJSXR3d8kczGBqckQB6akg8nNZL36fH2Oy/jjeBDM0RREMccyp7eI8PcuvdNUIZrhvqIHYka/I9O2hHLoHpzTjdVNTA5oFYNL0xNJE3V2dOq/7OxlEww6UlTxRiwlBC4EN0ztQc8aoM4Ia+jDx+tTCEeBQa0MzVY0ApaWVNXUWT0YnsB98LBe/g5yvCEsRK7LbJ2ou496l1nVQMAYFE+5tgjAKInzNbO3AHwiKALGk4M7uFXocXMCqtxVnAm7WvU0IRpfB+lrHGS92d9JIyxQYWiBqrpgOgrSEtIlCl0b/Ctq7ZC0qVkgo0Hbd1JjVmZFx27u7WEpuYjLuxr1Qm5YioWBSHxyCJx5QX7Wfy957J1qhGb0V3JBwKVG8xiAIcAaFwDf1uVBW14eS6i40dM3JZzvfSNL/qwszuRAAsItBUwLt3UMaGTVuX0Bn3wjaB2YxYomhd3ACLV3DGHPn/Vr+0sz4V9VlHunDwSguMuGxgogpPhPNH71jIdXs0AeEFcQZ4j3qfoXIoGudTJcZfi3uFUwJERknYRApc3xsPN9HxzE5PoH+nm7cv39PNutjjAz1y2dX3z/rYyItDcNidcMS2sublv7S4CYP8AnaO8YTao5iAr/20ag8dwjd42HV6jTL5yyYST+dwmSEBDkcm255SGpURlz7qsEhEOydSghA+H7RYoWdz6Z79BnIYRXgqygq+Y5alMKe/+wM/QJWGZk3bV+EM7iBWW/enDbsPsaYAJ9mawCfavhxMT4IVWJqwf6MgTKcm/Zuno9mJmprCIxIrDUpJF0qhF9qkj75jMSQzIbEjIStwJyvzob8/mXt/OgU44m8k+CPhDAR3NisxZjsKhLptQymWbOCE/qS1NbWacSN2+3ExubmS89NZkqmSqmcvydDT1/lx2HLbufQE53WwprUoPwkUa4Zm98K5ZMJ/nmkCH8Wfor/EXmKP5Nx+nG8TAgniSdDUMvwtbUGwURIQOGFMoO97SzS6wlsrMr1YjZhqE3YD93XqtQHwfvyvgS74QbE3F0ocjRo2DuJ9D1Xk8yTGV63BxOyB6ilopaD90wTHBkeX8mAjVByMlJ+RmZLswhf+Ttqe4yEfTyewOYmXySahwj06BBLzY0nkIBPuN2KrwtJAbshawsitlZ4Zhrgc0zIubZ0rMORKDraWxB2jeKC5h1qbuhvY+QpofMv85bsJ5ARpsfaWjSNvJITcUHjuiJgprYmyySUazFkt3b1b4Jr5n26qkKA47009rJLV3ls8o1+K/0DIxhoe4oVezEyiVEcp2QxHwpDPZZ1I+AmlwxhfGIKI0J7GOk2Pc2xlPG3TArQGdbxOZNxzG7lMCtr0ClAkUCS2jACbfrlTEwKzZK/CS4NR3f6oFAQWMlcwDd/DP/iISIrFMiOMOXOCLiZRFV1NeobW9DW0YW29g4BJPUqDJumJ7Acm0HI1YeKcgE3AlgIWhjmTxBD3y1em++5DwiwmBKA2hzV3Nz6VCuIB2hCWokgLcD8LHoX59F7sh5bEIquiFByqZnvlW4KXWHqEIIQAjFjTNkO9vYQDoWwsrQiQHUBsWgCawthbMk5z1kVnBX7U4KQqLXbC8jGz4+/4b9DLTDNSkxRMiD4l2lI6JOXy4k0xDVyRFPeixudhxc3VzEhtKE1PIaKYA8+D9XjvajQCdk3Hwaq0OwcRK27TwWFP48Xq0Pxm6Erzc3LumpnhFAOCaOjGWpECOP/0thcdRmHvF8EnT9D6OqbQGtnt4IZkyeFHkHnI3MxTOn7aWF0XmFSv4QPxg/VOY++C4w46XMTQL9pRT7/hmHTBEXGTBMU33Pu+fkvPf/yO3NYzjFpRvHTh3j8SADM4wfP9ccP7+Pu7a/AHEp37t6VY57/Xrv87umju1pI1CzghmbVG6/3fbvcXz654RkGbTsCVlLoMy0pwKGjMcPF++eyOuc6BlfjQO0Jw93zTr8sonksY8qQ7aDm9xl27Mhxv5y2Lq+FEWlHCBHzzNDkoyHqBcfc3JlLJyf3I+B0IqxZjDtGgugkUKU5ay4lIDWJIu8g3hEmTd+TmtAgMtvCTYQwkThThUytDc1ONDlpMkghgCSCVF/Tzk5iSDBDRkRfGkqCZEiF4OZVWm57G83hUY2W+rEAjK89ZZibKUJvE6ve1ygoofmJEiur4PcNDGmq+s2t05dGizGPSj553rqaeQh0nmOycp+rqSTqfMN431eJtwg26Nwbz4dlvxPJh5l+IODnY18tvnJV4parAn8RrlCg85GnGvZ5P86o3+fprog6+54gweSqMIPQADIC2ig9H4bu4TR0Gyvuh3ji5nXkeuESkT6HkdxIIpNKIypAjGCGnffMe2eYMiV0MjWOBRMYEpwQwDDkn89JX5rrmoPvajRdkVnW1tTC6QkgFvYhK+NwHn+Ik0QxDmJFyAZLsJmYzTtsy28CAT+am1i8chbZzThOMs6rHCVXk06zAkOAj9N6f69qhrrelEEaPz0VZrgji/EkrWPMVATM5UINDkHEeuYE0eVDWYsC6GQdEoSH42sCwrpgG3yILX8RMksWnGzRP0g20EkWlwK+lsPTAiZGMTY+huGhQQQ8FiwlvJgxTWoklMk0o0luV1cW4HJYVSNG85zTlfd5oglpzubUefF53ZoBmaOwJqDGGszB7IjBYbfAZTfBbZ+B1TKL4bFpNDQ2o7ysFI31Nehub0KngMXWlma0t7XANNqMJXcdIhYBP5WPBNjkU7IQvDAtC/2hqL0huKGWjgCHkW+MpPrss89xS4BQbVURfJZOJP3M0PwUFzE6vBdhIWTOg6xontaZr0xRWzsXSG2dIbpyhmTmTNbRqUZqcZ35vX7EY3Ek5hPwyvPO+6eR9JRi03Ufi74+JNfnsZdy4jgXxjlrVl2LwqIJUQUlmT766RHsnLOoJgExSyW8oF2ItBBLLqHc34Of+sq1Gj6zdr8eK8ZPRAD5MFSNCnc36q29+IW/RjWgLK/ycaAWVf7+7wY37CTkJKgTcmP/S2OT72SAQ9asajO6R30YMi+hZ2gOTS0d6Bsxo394Bq3tvRqeODBsQmtHnxyfFIb4mzVJ/f/Zew+2xo5sa3j+8XfvzHjsyXk8Tm13psk556iEhHLOOSEESEIgQOTM+vYqoTbGtMPkua/r6d1HSCdW1am9dmbuFPqBKE2T3L/GuYVFSwYzWq+AmHUBsve0Ecx/I4xb5b+5x8z/HnIkL2H1C1DQOzEjNCt91aR5owvDEzN48uQzFZE3NrMofev6yj4kHjcv36/4N2CJNcxSj13rbyFqSPjSc75T2rDGrxWoM4Sk36Qf+C48BHd0xCaI0Tg3BXRcyr6nKnOwMk2JQHB/3+9LTe0MVfG029O0xCRh9GNhZBIXpibxb35PqZbmIUeKIedyP4FTGIOHMPhqAsQ3BbDmoLGXYAnW0R+24ldpJvFrw8exISQ2c7KoXKuM2Dwn74G+NVRd0zmYz07pi9+zr3hvSquzfVdOQK5NxvNN2pSvNdk3WymoIp6s4P1etgv9wQ4ELK0YH2hX0iw1GGTwIyPD6OrqwPzSCmyRfZUVlqGijzWaXqjZaPrlcEutxkMtxpU8bFgYYYdxHh8td+JjXx8+j4zjJRfOuBFLIkWvrPrgyAbh985ixtGO38e7pM8E3ET64C1E34Kbh+1SuPPhwT62S1lsrXpRSRtQF6l3LfAGLUFZqHOyaAuwpEq9Xm9oPggGCCTISFlNnPdNc1rTFEHmRn8ZMlc6Df8t9eWajdchg+zq7oHJbEExvoKzdJtMsmfCEF/gMvNchPJh1KtZuY4gjZtzrGW8WJidwMTEJPRLU6okwubGmjBEEdPpO8HoKSb0eyQE+G9uV4Jg6HRKR2VpnJ8V+oRwvq9fI144RTB7Lu/JjTK7MqGe2UswPIWokSH7LaitCbg5IPCSCX2yidvLAxxXY9jf9KBc8GItYcZh2YODagLpVEJFTNFctV1ZxfFODMe1VWH4l6gfCRDYPVRasa3aESIseOmOYHWtjNOLW2UCZiHWkNuAor8H9dhrHMflHqKvkBLAPj/epYBNV2cnJkaYgbsL85M9sBqGoJ3rg0ffioPECxzGn8E09QSff0qH4U+UwzATNVLTRgdwmu3ppE2QQz8rfv6r7PfpJx/BKMftR57L+L2QcXyNk1Qr1oPjiCcLjcij8rWAnBPkSnUBYrso71YQXs9AF41DH03CnI5hOePHYsKOUZb98BswEzZi3LGESccYxjwdGPS2o98/huG4FovRadhTRoTWkyL0bGCrXsP+8QGOTo5QPzxGduMYK+Fj2OMCmPZlvjIHDh3QmxXXH2lHx0eYz1jwfrQD/5OVdUEEAZqPWVj3eWpShYP7slG0RRq+g9TYfBwfgSnrQXV357uBmx/oId02GBozywoTo1ZjJXIKrV0kfL1fmEdapGMBPUILFpGa5btZkeqN4YbfxbdL3f8cUvlsmBVXJPcFJhM0UrMgkjy1TgKrF63UOjzwo3nAyP9eMgm4syev4c5ewnNH/OzOXSG+dgyd3ojPn3yKFy+ew+HPwL96Iftcvd33S7pS4eF0dH3sOn8PKTAv1Cw38BiguU/MD9QIo2d5hjPp3wzmRArQ+/b/If1H0xBt1lTHUyiiVoDaChIX+Sbd/44MnwCnCfwYAUV7vzN9DT0Bq4A1X+oSukQYf04y3027Uutqs06csf6ONIKVlDAJVWcmBxV2zj7h+Xhe3pc22NgScDEnBcEV/XWaQvx3ale38BVj+FO8H/8r0hc1JaZAGyLGVgz1digfNgIbaiwaGZaFAfhFmixdKV+GdyUTJPNhfg4SzTX0ibifH6fZiHUKpXPMLDrQ3t2FGd2sMMkcgvkd5EuHInmeKfX48cExagkjrK5W/CXOYqOd+DM1N98AbpqNOUUueI6jI+yWcoiFtHgZ6FVaIjoTDwiTWBNmcrhbVRoZdh+JjqXU3NDHiBmJGdlEgENizh8yOvrmML/P36IhITDiubv7+jE9M428fwKXuRZcZ18K73ndyOybnsVBfUfOLxPrpCDCdgAbWRe8Dg10mnlMTE4Jg51HKBTBUU1EdEa8NP1v/lGNkTUqj04D3LDxcekwu71TFfBakLE6UloB+nixujvN3/RJIbipx19hu2DH+Yn82Izson8Oz3uSx81hEjcMDz8r4/riSPl4sIzJ6fkV6ntVnNTkBbzcw77sTo2m0j7IDVwJc66W15HI7wnQukZm81w5FpfiszhKMJruCxwLUDlOtWAn1ALLQqvM3x709g9hdGJahN5ZjIyOQDs/DL91FPrZLlgW21GN9GA/2YeAsQOtr77AXz78Kz797DMFcGmGIrChpoZzgClaqDmiczjBTevrpwiYOuT6b3DLlAX5lziOtWIjOIuN4ho2tvcR2chCn3NgPLOsaCRjwNPEOH4v8/n34QH8LtyPX0V78It4N36piBrMLvwu0o3fC/082Y33Mt34WbpLaX1/FRGgH+rBh9EBEVLG0ZVYwLiAnYWMVdYUO+aSdvT5BCgFA4gJED7Zy8oLKgvHN9STYt2oibQR7yU6lA8NQc3HoUEMRrUIl9MqN1aqtIrP4qP4n0wbfsaoz+RdmgiZej+Am7+JGBFzDK17RzEz9V1UpPrImRAT4dHJlEQtSMOpk+YoMsrmOf4pAIcaFhWe/XXtEH00WLCUmqZFS16FGOs9+8rEYggdC7BZVaCHkv7DY/8pxL64I0ZJMczPHVxTRQGZauDlqxeweTMCYORZ7u3bpG8CG3838fyyJQP/PuNE3yvmp2HdMJ239ug+fwtRU0JNErUj35V/0f+DOWt4PMEHpTWajijVMkKSIKVQuRWAUMLrxJRyzKP005NYxO5BQ5oia6KwTvDArKHMdkptFm31jJxSwE/OxS1NBJSW6WRM5kKQ9V18bdguTs+VY++vZREluPlLtBMBfys8GpZd6BRmMKBMJ/S3YU4WRvfkcnmlFXmX+YtaGzIZ+kfQoZYmHUafPAYAeI7i9hW0pjC6O3ugX9KosG/6E+3Uv+zzcwE52ykTzO42/DnRqTQ3f/wWzc1j7ebyBmub63gdnVR5hn4mi/aot01FXm3Hp7G1FsK+gBwCG/Yf6fj4BMXiOlgaYX5+QTmWMucPE/UxNJ4+N9Ti0Az0fRr7IxaLKn+PoaF+pJ29uM6/xkX2FbYCLdj2v5BnnkF9fxs3NCHQT4LZgg+iuDigD9AO0hlGGdGpdQ4+xyLqFdnnpgGQeT80A3I8HvP7+c7tEXDDdn11gfP9NC7qKZkPZ2rOcbxoCklnNzA3O4Ww6aXShGxnOK4HuDyp4WZPANipTFpmWaYDtIryku2DHAUscJrauECxfISb6yvlhEvTcGrzBmfHci8HQVzvx7AnkyVfOkMkEkMhMKqyAV9mngqgGEDMb0IyYofVMIn+3k60d/VgfGoWZlcYy+4sppcs0OqW4BGwqJ0bhnlZg/XVJHL5HKKxOGZmJpVZ6tWrVyqkn75VHPMmuKXmjeCG8+Hzz59jap5V1F0oeIZwKs99ln6JsoxlxDsMmwCO0YweT+Ij+LWAFQITOsn/NtOL92U+/2+uFT/OtSlN7v9kWpXPGSOSaAqiTxrB+HvZblkvuvETRQLyWf4g1S7UOI6lXJhEj34vzHzOoAXSz+V6fMdfyhy3CGgpF4yoV8M4Pqzi6kwWGM5dGUCmhTiTd+1Ixsqc8eKP0T5lJmbKhNeBCdB5mGsGi59nt4p4KmDqx3KPTGmxkLUKgG2ocn8AN38z3YGI+0y2+Vm2ZgE35uiFMOEbWKJnsIb3hfYUWSIn6ti/HeDQ3HCD5eCFKryp9e5C69wSqiotAoHMY8ctBy+xHLgDX82oKLlX1gFbsq0LuEnLeb8effPPoKa5hYyX9+BJHMriuKCyYz978QIvX77Aij0k4EbuWfblfuqYe/TYef+d1Mg6vA+90GMA828lpX0RInh4myPiWxr5CDMJN8O5CW54LHNuqD6X89I/plI9xnjSqHxLGDXFMMqILKwHtX0c7h/gsF5XZhWmz4/lT7Aic4dpI+h7wzIKtN2z0i9J1mlVNJBp1Rn6yVBSFm8kQ6BfBGtJMaRTAR9ZmJq8jqG2Q0mtWgyZwO9luBNxTytM042MxB3tLJzZqYgSK5PPMfyZla7f1Si90WeFTrm5XFaBnEZW3UYj+GsCI27pq2F2xdHT04cFAVF7u7uKUbLPmvux3lBV+sok4OZPfwe4YdusVVWeHYKb90QKHvW2Yzf8DBfJL7Abb0MlPoXKql9ATgWnspCfX1zL9kSY6B42S2WEI1GVQbe3tx9t0ied0k+sAcTn/T5mKoIb+iEx9f9gXydyzjbciKTPshfbwRbsBgUUpJdwsFfCDU1NzEtCs5OqGSUolueQgaTvjsdlw8RoH2zWRtVv1oaiGZB9T/Pg/f5/2NjH34h9eC1qW84E4d81+oWVt0+xuVHBkczR++CJHwtrG5idmUJgmWaZ58qxdj0bQHVTQNmGS07lwS0B2zvn0Q2OBFQG82dKg0mNKK/J4qpMZHe1Ky8WMyhfHOH46FCYdRDV2ADOU09xmnqmwtCdvhiiq/uIpwsq/86w9DMLry4tu5BcP5b35QJLFtaYMiLgswh4sSAWT+JIUFWxxoija2SyOQFFvXjx/LnS3tHfhhqppvaOZilqb558+im6escEMOWgdwex4hiAJ/galmArxt2deO7rxe+jjPaj1rFdgImAEAEkfO+otaVf2W9jvfhNrA9/SPThw8QQPo0Py5owjL+GB/BhaAB/DvbjI383XgQ68cov72pwCC9ik3iSGFX7/zbZp0AI/cgIelj3qUnqegJ8GJX411g/hoMjmBXSxufhy7uQL6eRrazCU4yo4AI6EU9HlvGxAET6wqmK/olu9Cc0yFfXFRAqixDwJjGrBLP35TkGZR3Z2eWYCrhpqq1/oK9TIyLoSx+Ub6NmX9IPxOrfhCNYgT12hBWnTF6zGwajA8srTvX3ioCfv4VJ03+Cydvo5Ms8KtTEKPOY0KJlTYXvf+s5myCsScKUeT6apx4LLf5nkeovuRdXWkCg2YXWllcYnZ7DpICcF8+fYUlnhDN12gBg/855yusLGGRF8PsRUo/TPw7UNInjSYASEODwrkrDj7UDEWA8Ajiamhsyajpgsi/pJEytSzAr8zAVxh9lMWP6/18ne9DrnoXeYYLBsQKjZaURrWYwYW7JgVl9ArZQVYDNuYp8Y5FJanFIBE4lWZBVfR25HkGOqg4sxISCNG/Rj4dRLtyPWpEjEdjSpU1ZIKcai1+mC6OhDmSdb7AwRlDTLVLqsAolpoNnR0enikyhU+e7WrOwJDPOkrk2w8CbWhtGcNAviGCL7JBUEoblDGbR3z+o8pvQFPSwnbL8wj1w8z/fwefm0SacnBLnF7Fx5SfAsPJe5wSyvgnU4+3CGJ+K5P859uNvUBEAVMm5sC0L/s6aF9WCE7VN+VzOqnpWy3od+gcGBeAwe3Ojbxgy/zDfyrsaAQE1QvRNGeprx6qrRSUjPIq/QtnzEruhFmxnTcrn5JaA5pihLjJ5GCV1HxRcn+KgGoHbSjPVBAKBoDKVse/p7EqGzIipxxoBL7VkXwnt/kqTEVJaI5mwzINy12oHN4jn6sit02/kWmkM75soC8UNTAsIcGle4TT9HKfJFlRDXdgWBr4VHUQ1PobTsg23DGUneHpbCfxWATZqzvb3yihsbosgcKX83RTQvRS0TqAlwOb26hRHhwcCRH0CSntUYcrj5EukfdNweOJIrcrxa3kBLFGlbbRY7Rid0mPZI/OySGHgCo7IDpLZDQH5IkQcHGP34AyHZzIu8sh0zj+Th2J6gLaWVlXy6LPPPsNnzfqOH3+MTz7+BB/99SN88upztBsmMRAy46V/SsBIN/4Y61IZyD8Q8PITpZnpkPesTTnu0/G2JT6N4ZRemY/0GQ8mg36MB/xYzgThK8YR3kiL0JLCvNOBoaVpdE8NY2K+CzH3a+QDLUiE9Uiv55Eor8K3HoExbcB4bAKdAs5fCn0eGxMaVfRE6A/xvoaWWOgXck/vxzvw82gb/hzpxLPIIJ5GRlQ4N81gpN/KvRPQsLjv+7lu/FTu/wM5ZiRpwL7Mr/36PgYSi/hpUsCUCGcfyjOZch4cCtj8qubmIdP7f43U898q7UcTQND89Oi+76CV0CGc4U2s2HywuyJw+VPQ6M1Y0tswrzFhllktV/wwxxv5URQQedvvZIzUqLyLQd7KfdUUCKEDK81LjNLRyb3q/Udy38Kovilr8DvpRuWtof9NIzHfY/v8Y6n53MrB2BlDd0cr2jr7YA+LhOMI4NnTp0r16oo16pb928CNuvYFNK4tNR+Uc+5j+/2TieHYjDRQkUjCU7gGv5PU0t5g3gREBDcEG1yY6UfD3DT8nn40qfVbASElvIozb4RIVbku/DooTNvRgT9aO/BkvhOvR7vwerAD7b2d6O0ZwPjEEmY0fpE48wJ0mNH5HPbkLbb2GxlJyfMIpGgGI4io7DfAFbVIzDBKgEMfHeXYuHEDXTyGP0UH8OO8LHjxbhiD7UhZ32B8sB2DQyMqW2y1uoNQKKyqIi8uLmFvr94AJs1nbpJ8x2rODUCzAYYhR6MJVaeHv12I9M0oL0Z8kRmyT3jP9N0JJDZVskCm2F/fEDB0d77muU/kgaopAXvuVvwl0QGGolJz8118bu43OmzHS1l8IlLx/+ba1DP3uh2IJddRyvuxJYBmN9YEOV+gHnuJ/VgbjhOtOEq8EtDDCKZ+1FKTWIvMwm4Yxsggy1N0ydhMqozEBDjfNfR6e3sHs3OLMrYdSFpbcJ6hGaMNq85W1CLt2Ekv4LzqkQ4QbkzTkNLaCBppNoICJu07CuN4l+UfmH8orfybCBKZ8Zf+Uu/KcUMLw7bMEc4XtkfNVxcyaMxge88BVfkvsdjiXlUAsgBtmc+ca83D1whuBBCvzLepPrzJPcVV+gsh5h56LkCnDdvpRVzseBvPRJ8b1sg6K+PiZAeF0hGi2Qri6RTsso774xVhqDKhT2QSHyZxfV7HYb0m4NMmwKYT53Luk6Qw/dAiXOENZDcPURGGH/WbsJrPKQdxOoabGEEbu4AzLeAmfYb46iHWti6VVoiNaRgYgZiT92Rz60pVQE8Ws+ibH8Vfn3yCjwlkBNAQ3Hz6ySf45K8f468vP8PvtS34lYCZX6QFNChNRyNlwU+Y3oDvdbILvxcA9rmAOgIaeyGkMvtS63ZxcorL0yuUqzfIyju5tXuDvcMbpaViLTh/pIzpyTl0tndhdrgTm/7XAuSeYze1gIO9ncaac7GLy90Q9isxlLdLWJVzJ0urSJTySAlF1pOYzpjxUXwI78v785NUO36R6cEvsj1KsGJVb5q0CMDuE/1teP8fyPP8TJ6FxTIpGBTkGlfHB7CmdPhDuENpQX8qz81q+nQq/lGDKZ41TBYqpb5Ipn8Tg/xvJnneMEOimayuggUmq5MfVL6S7whuyKwpyZpkxprMVhhX7DAazVg26FSabq1BkPGyFYs6i4CRDWHY1yI5yzXvolkYZk9AxUy0hgBDrh8ZAxmXxr71xpipKCbZ7+8GpbdgAr95Y0LO/7fnY/kuRJDCvjIJo3alLmBzxdHX1YFXLS1YMEfhyV3AGljF65Y3ePXiGcyOsDDOL01Tj53zn0J3fbocPFEZmRnmzUKWy6x+/3DfB8R7VeDtW+i77kdSzy73RKbMxGbNzJ8PiYmzaA5iDpqybBnCzWNp0mo6ItN/hmHbJGqC6ocnWEzZ8Bthskxb/tNVWSQKzOfSgV/LYvlRoB8fenrxsbETLyY7VZHJnq4eDPQJEJjUYUITFKCTQSiWV1FJVVnEadY5PDoV6ZoJBG8F5Nwq7Q4jusjMeB8EX5tbJyLp2ZRanPlt/hrpQijYipChFf3dHUqjkBfGsLe7A7/fh56ebqWaZ86Ng/oe6vu7X6F9WWgZqmyz21VIdTAQFGYbQW1nSxbhbaxtVGEN78IZ20WpsosDOWZvb1ek/114g2kMC5gaHRlBOpV8cO49bFcqKEe1sAq4+WuMvgYd+HOoD/7vCW6uBfn51+P4S3xQFu9W5bg5HvKjtHOF07Mrda/ZpB9Zkb63I204SLwWYPMSl6lnuM4+w60waWabvREmfSFApB5vQXjlDWYn++Dx+FSZAJqCqL36ttBwMqXqVhnzc7NgFJpX34IdkaSzgSkU/YMCbl5jJzGCyz2ZSGeMNKKvimzfAhBBhnQe3gvi9riIq8tzXMlEY+I7ghT63DDPDoENtUnUqjWJZiv1WdClbBSYZHX4Zm4ebmkOPT4+wn6tiN3NIM6Oa19emiaqg4bPRqx4q7SUdLpv/k6N1MzMPFb0syjFZrCf7EEt3otarA+n6RYBii+wlV7G4Z6ANpUEUBYlaofqIVztJ5DMbYogGoPBZMPKiqzby3Z4PRZsrblxtLeGWrWIcsYo/d8qY/MEhzIOFWG0yXxF+bZVd4+RSoSQikdUAsRYJIB4yITC2io81FbL+u/PXmJz5xLb8n4Q3FEwYL22eEHWxngVy/EEZlMWtKZmlUnojxMv8PHnnypAo8owCH346lP8VvcK76cF0Kx1N3I1CRigpuP9bDd+nhJAkxzBjAgw5oxewEZK5nMdN7SzPWjUfFGruiaAhgCL5mX2aUn+M+j1aGvrQL+A4Jj5DS4zz1Tm41olK2MoY3tYwF4loSLIuK6ocbhHBPU7h3vwrEcxlNShLTGHkbwR7bkl/EaZswTAyDrwG5rEBPh/Eh9RmpjfCnCkKU0l7ROw8z/pN3gRn8Dajsy7831sF1cwHpmQNaRPgSHmjvqLCEs/mlvJYN6cE8ZSUNEyGmdJGDp9Qr6+wDaIviL3tAtNxvp3M9h/EwlA0AtY0NjXVT4QhnUz0okgg3WzHgUZj5E8/0rwEDqTFxqdEQajBUsaLebmFzC7tIzJmUXMzGswubgCg7emzs9rqiR5K4xeSt2ZlvLQs//fxcjZz//wvr6V+6mp67PkwOP7/H3UBDW8d1sS8KSOYLF50dvZphzl5pa98jKfqQKLztgBBkamRDr5ECPDgyIFrcOSEGB3d57Hzv+PJZnjoQtoPdt3WrK4qtr91TpRDUB8/zj1jEIsJMuF6/5vzd/VZ+kDE4Fw9G6fR8a02VdNAESna27pSN2M4mLJA27vU/P3kAihzC3BYwhuKNXSwZhlER5SYYsFOMto8erw23CvLBKd+MUd/VwWil+sduODAtXCIv1Fu/GRtQvPZjvxZqgdHcIQu7t60dM7qFLsM5pD1SmSuc8cIYFQGImkSL2RLJa9VWQ2yeC4jDZa/aiO8bRB2en/J9uFlnAnMv43sM23o6uzS/mUuMwzyEcXYFgaUz4GS9MDKIRnsZVaElp8S1WRwnPBBSzOjmNoZBQLi/NwGiewGprCVnIB24kZrIVmEHUvIOlbxEb87tjkIgrRRfhtUxga6MHwYC/CzmlhVHLOt+dfQjk2j20BM1ZvG/7MUPBMB/70HaOl7rezizPo8y5Z0HuU0+ZfooOw5xI4OWkwG/KC7folPJEK3N4g0lEncpFlbMXGsC8AlPlKThKvcJ54rhKz3a42fDzSjjZEfCuobG1jY7P0FuB8kwbnTEDHZsYNw5yMoYylfrod+eAc1jI+bAtz2Q29QC27hKtTmSgqWZ9MMJplmu1yT0BBVOWP2VxffZtA8H4jgKFZkNo05hzilkSfqGQyocBlEwgxlwq1Pul0Bj5fAF6fT8BuCC67BTaLQc5zr9SGAjcRHB1sK0d2JodjuoRGu0Umk5W5OKuS6+1ul1UZgmopj81cALVEP86Tn8ucmJDfSsq/SrhvQyN1tYeL44qA4rBK8BeLJVDIZ+F3GbAw0Q6LbhhrMR2qiTEcyjgwIqoW7ZA5asZGWQC03FaxeiXHsZK4RwD/JoLyHszNTMBjn8PGWhKJtVPlp0YtKgURJs6r7FwjVdyHNy9gM5LCS78OfwwPCMPvVE69P16V9zHSgT9MvcRHLxpmqc+ef44PZ97gF/LeMM8LzZzvCcj5ICPghqacVCc+C47CnPJgezOMs1pa5qoAUD6qkNK0NjpM+cGxxhRNyNSu0leOgIugkyY6FVXX06Oq81sX2uXZX+AoxSg0B3b3D7EugkMst4tC9UYJLu9qBPd79X0BT1uoHuwiXV2DIefAZGIRkwJC9SmtrFc2OZcVQXnv9NFJvIqMqqgt5rr5nQgDc2mrrB0cq33c7kofF50YTGhln178WAAO++FHJl9J5b4wOIswOXPQsfLwOwso0mRzBg01DO4d2e9AMWJDoBFayjDiBvB57Nj/TKIkToBBxr4kW52npp6F/giP7f8Vkve8SStxYXbudaWhWV6xCbhZgWZpQcCNBlqjGws6s0q5PSfcR+/ZUUBKmZbMebluUZhnWa690zCDKb+O7wiq/kHEUGZlhvsOmonvQ28ZvvSRRYQ/D8ssROR5l7Rob3mBl69bFbBxJM5URBAZMUPFNeYgnj57hs8//Ug5zLkiZdhSMrfkPG9Bwj+FblXI/KI1r7R3dLJmEr6v5nei4/CuSgGgfHDuz4PoJcyBCszhPfU8CqQIKWASuYIpdAxTYBdGbxGWYBWWmHwXvb6jxrvD51uRv82hI5gZZSdAiH9zTpoiF/K93E/4QkVRsb++QqEGNcGx6n/Z8rOKMBPitknqngmW5L1dEPAx4Aqiw2NFu9uCNvcKvvDN4feRAfxcwMd7snhSo/N+vhu/koXmT95ufKHtQt/YAGampjA1OYHh4SGVLVU5And0yOceDAz0CfgZwOS8GWvlA7WgNtu+gJvRJriRBbkz1ImIvRVLYx1o7+hGd3cn/IZXqISeQzfTKkCqC05NG45jzxulDZJ3JJ+PE88QXH6Ngd4OvGnrxPhQKwquVzgTxs99r1Jf4FroSj7fP5afz4QytlcY7O/C2GCHHPdSfff2/Gq/ZyKhv4A92Io/yPP/jwC/hlnqyyR+36UdnZ5gImNSoa3MfvwsNo5cRThKk2lLo1DNsHpqgz2ZC/gzh1gTJrm9mUS14FUp9asC2HbiQ9iPdeA4+UpAjwAc+xuEvSaUy1vKtEbGTmfexwDOlXAtZlOuxoZV1ey+7nZMjA0jm0mJNJ7DLqXycAf2SglcnwnXo1bjSBDE7R06JRCgtuMohb1aGVYBszS7PDQ/MbSdIIvMkbl5GJbv9frgdrtk/wB2drYF3Nwo85gqWin7sR6VYZnZd03K30ojQFWn1QhQ2FBASDX64Qi4qe9VkNq8VeAmK0yZZh1qhZgCgFo+XrtpfpRuRX23pPxtzhNfyO23oSKMdW+nqkyXzNVzIVy/VKnCRCdftwnRgA1G3Rzirl4ETc9hGP8MOfsTnKefqDlSCXcjEpBnyR4oYJMr3yAm6MDpdChyOJ0q2o8h3Ix2YqbjYHxVQMSl8kvbq19jo7oHbTiJN24jnobm8SQ5jV8yC2+OWbHlvUs3Io9+E+zEJxZ5pwyTmNHoMKm3YMTlQWdwBU9kHv01PozPQ+P4S3gQHzBMW457458VoCBAolpHSebF5vaFCmWnuYnm4WbVcmpUeT9M7EctGH3lGJRwJN/Xj2/gDSTQ2zeA1rYOLEz1yjvZqrQ3O6kZFEsVpIt1FDdrKnz+O7e7Ol8XtTgOK14clN04r/qlU2Th2pfFaT+Os928jG8Gs1mbMqfR0ZiOxDccVEblMXqPAGfNgfGorFexPpWm4UeR/KGgpDO4o1tw+lLCRLZUlA8XxOaieJ9oxmLIME0Y9NFYWGF6+pzSOCzai/L74deO+SqRcd8DQHcLrKKv7Pc30L1zqYWbEjgBl8rd8g6wIMyJES4G3jfDuZvneGzfe0SmxkKShsAJtAIGDV4BfEYPFubnoDewDL5WaW6m5rSYZjK6RT1ml8zQuVmT6Qw6vxwjxypToJxPMRsy0O9w7X8G0cTVTNj32Lj/LdRkrLaEvBjpU/iiGzBbrBgR6fjlsydo6x4QEBGHPXHeAAJ3+/OzNbqPwYl5pXr94snHmJmegNOfFhDUyA78j7rHh8RxVf5HAj41AjgZkfZ2Xql9bgXUbMv8j6lwemNYgLAAFIIaS0K2gbLMAzvM3hysfC75nqDFJMfZInUs2yKYXViWfVyw+7Oy3xo0tiw01gyWPRsCMs6V5mfFv4Vla0iZUEgr3g1YY/KbdxNGWwiWb6ksr/ryjtTfQl8DQveI+ylA779UmluDgF2DgLwFTxnDrphadD8KjClQ8x7VwwWREAtd+EW8C6/dY/BEA9gQxkNfD0rezTpHi4sLwmCmVHFAgyzuTGN/v90HNz/JdqE92AGjph2jfZ1o7+xWobMpq0iHoRdYnGxHb1c3AoZWVQCQJpqrzPMG5Z5jJ/wa2qlOdMhxBEVOzWscxp/Lfnf7KLp3zB3xPBdCcWuLXK8L06PtqASa5/9yf2pJLpLPYfW9EXDTpcDN7yO9cOaZmfbr4OFdjX4bA4wOk+P/N9WKtvgsSlSx3wN9ZDY0CzC3EJOnuoTZ0J+EGOpcmAejeOr1XdRE6q2uhVHJmrGVmMR2uAVZx2tEvHqsFgrwyzgwVJh5gqhBaTbCg7pIz2W5j0MBRknra3n2doxPzWGjXMV+NYtatB3biRHs727h5ki4HpPfnd85cjOEmoUP94O4vdgTMFVRhTEJRDgHvnIteRj639AJnFFUJFZ83t6pYVMY7s7BJRjWz3vULC3CtGKC2WyB1WrDilnWTJ0eep1GQIFNRYu9bZcEXFFcHhZxfHatIvMSwpDpiLspTJw1oggo9vbvzbmbU3mEpPTVPOqxNgEoL1BPdAnYmcaWzMOtnA3VVSdiXg0WJruQsHUibHyFyb5PEF35HBnHUyxPyVwREFlL9grAnMHmagSrZeZcYVLBC3kXNmFzB5HNZeQ98Mt9zKv3gaapzVIJIQF0rE2VzpWQWDuELZPGQNSIPwWH8bM4I4ra8LNmwjp5L/4aG0S73O9ISIvOuUH0jA8gwPdtu47Q6gV8mUtkNg6RLK0hXEzDEvXjRXBSARs66b8OC7iRTqlun6BS3kC1dqxyUjF9A7W91PIyIeK6zDdqeJmwkyZkAhz2JwMEVqu3sPsy6BsYQnt7J2ZlPV7zD6okjwTBpY006vubuCYoYe2ub20yAzmXqAnc98pcotlT5tiFoEP6V7FwJnPgyHhx39vrW5nzx+rdOaeplRO42a5ln9MibmV+bq+ZYYgv4kl0DD/SaA0wrNgwMjaO4aEBuHxRecAGw31s4SQzphmHGg4WUyQjWLIyjDivMp/qvHuy4D8OJOisylwrzIrL7L5cPA3+04b/iGKsd9ofpbkgALr9zmCD+/McKqFa4FjdB69DPwlVD4lRQF87z919yveN6/Dvh3R//ybdCKDZE0AnII9J8Jid1hTC9OwixsYnMDU9qzKo6h1paCwxTC8a5T5kH1cJxjvTxlsg852e7V9E/+B7IcO0RM/hkJfCoDdgdLAHLS++wMtXrzA0rRNGugk7q2zLdZtMuEk0Qy0LQ+/sG1WZOT/96E8YHZb5GSrCmiRo/er+/yhSUVECOknqu6/0CUsa7CrT5YI5J3PtFObIGYzuVehknA32hABYE0blXVoy2KG3xbBsl8UmfKA0NI5wVd41p8yRMaw4orB6RDjQGqFZFglzXiefLTCH6rAkBXBbgtAuOwQQbcFgC0O/4oMttged2S/7O6Vf7xJCfo9++E773u2j3n35LNMaywG5H88BJlw5tLos+Mg3iV9HG3kxfrraiV+lezCY0mGtKlL1nfaB/hUM/SUjq1aryiyxVd1SUvz9xiykM1mLyoPB1Okv7V0YGe1En4AYghSaiaL2UWR9o5gY7VV5kDymYVTiwsgTE8KUGlQRSdy93KfASVtHJybGBpFwjWMrPo7tu324/7YAgOYxTeL35dgY7Pp+9DCJ30Q/8v6xr5xf7SdUiU7A6BnCn6LM6tyOXwnI0WecOHmHs+zXmizKld1tYVazKmKETpX9LM+wfwca7jWWEEgKc1EV10WabjqT3280p5xf0q/lBDtbJZRlHHbCr5BzvoLTNKW0F5FII8MxnXubJh3mESnnfdiLdQgwfIa86zWG+tswOT0vDLiCvc0IdsNvhHnP4aC+jZuDNHAgN3FzB+LIePZ8InULUxGgU6lUVaQW8+8QTLEcxP1G/xkmGwzIfdBEEwyFlNksnCgitn6lgNuOzB+nVQubgBhqN+g3ZbNZVQ4XnVanwM5O7d55r4+FOQryoyMwrhS/q+7fIJQR3rRsxtTUpNJafWkmkz3ONnG5GxAQY0Ut1tsAvgJij5PPhL8+x0HsFY4E7G36n8M88zmC+s+w7vlcgb+4vQfGhS4sa2exmg5hp8LaWTs4OrlSmo3E6h7s3jRcnqAqMsn+Zl9QW8PPfgE6sWhU+aTZBdzoLEaMhFfw1/Co0sowlwsdaxnWTP+3p7FxVU/JX4yhtFdVDslGnQF98l6Y9ASvmwiuXsInj8/CtXt711hdL2MuYcGfEoP4qZyLYd6dAQ0SxT15/w6xu7WK0+ND5fPG+UQHf/rlcX7RTMagBQIbam3ygrep2SFR0xNOrsm7OaZyK83MzCHtm8dJ+o0IEK8UIDw9quK2HsFVPYWbq5O7Pme7j0Tu2uWRjJ0sMgTMrC91lxfpOzeeUuUoErRPTSLn5ZVMouMsjisy53MW/Ig1fBh2S9WxVm+EN7ImD/zNZhmlZeCi31z4lRaDDsl0cm0Ao8eIzrCLFpqAqPVJqIKM9DWh9qep+VlybKgCjvRJUaYv964wlAMFjB4yX4Zq04xDIMPMu5SmZ3U+zGhcmGbYqnzmdVj7ienzv3KsADCdSsQnL4Jch9WWtQK8CNiYM4bg691h0Y26PTQnLdnL8rkGg0jd8wKDF0QCX7QXlHOwSRiQySufZcaYomeN8hU8/p/EmP/TiHPEEd5WdWhePvtMQM1r9I7OSZ8lYYsfwyovFfd7F9O1JARoeNbROzKFz5/KHB2dhiVUVX45j+3/nelu7r5T+3P3+1e/Z1bqXTXHCOL1Amy4jzVyDIM1LIDDIYDWiB5hvv0DI1jQ27CotysfLGtoF474GSyykhAAj0/OYMUekPdtRfaxwR4WEC5giLkvmOnaEj2R760wOtOwhXewoLPI5wzMwbJySDcIaKap6uv3+M3EfqbJituHfc6+oMaMCfoovZGYs4YJy9SWiyBNr4EjzLnX0eN040MBAHRi/HG+XRbnDvTEFpEprYtk1WQm397OT8+xnPfg14kekVI78ExLrUu38rdhaPPszDTW1/IoCjHEmAn9QgFhyrUq6ns7YLI7OgoXVjOYnW2kpOcYuF0uYZYl2Wdb7UOq7+68PeY+cZ9tAQZmk1Fdm+aPsjzHw33r3O5UEUgH8VlkWEnF78s9jyUNqB8d3D3Rt7SbW5GC11UWVzpv01FyPL2Mg0eOp/aGZgH2PUtfkIHRT+JdjWYX9ktFGHcl0oeY6RV8dq3SGND/hP4uBJx04N3ezGE7OoTL9DPc5l8g62hRoeATU3NYK25id82N/UgLtjMGHB0IdzuUl45J76he4o0dCUdlhlkWyZRGUxTBCsO+m6ag+7431NqE5Xen0wW7wyMg34VlsweRxCoS65eIi9C+VizCbdcLmNErbY3ZvAK/1wWP0yzjSROPWxWyfAuQydCOpXNOssLnLhTATGXzmF5YxsDQmIqyo4brbbs+we1BHPWSB1spDY5Tb3CafIFK8A1KgTeoR1/iPPlSAM8LXKRfIGV+Ds34cyzPvoBnuUuAxTSmZnWIxHM4F3RA68uGjEls9QR2Twpzcl2LxY4NOtULkGd/TE5OKlMbAT5rQFkFrGXyWcxoF/DJUht+Ff0S1FBI+Dg+jPb4LAxZF3KVIuqHB8K/G1owVuynnxJz2rB8AyPBFo0BWRd2EM4dwhBL43VoXoVOMycM65b9MdCFRZ8V+Y1jrFXOkVndQX7zRAEbariomaE5LyREZ3+mc6CmRgUmCKAhcd7tHALRdEnAzRTa295gbGoRXpcVe/Lenie/QDWtwWF9FyfHB9gu53CyI4sGQQtBMB3OqaVpmjOJTOiUTnB8vn333Xds9LgmcGJKgFO5eWoPj+TlYOHOU5mn1PocxXFdteNHLW9a8fTpF1ixWJDeOIQj3VCh31/4vhM1GcI3LLjK9CESMevtEBwQVFCrsth0rBWAw9T11IRQIzIrEvLUgg1TizZV7I/RTEaVZK6xsBPwLNrWFYAhkJlatGJqXhD7glWBmwVTRpnRGll3v/pMvBcVIcQ8MfR/oePoXb6YebkufS7eSu+PkQJ0DXNXA+jRnCPXkc9NrcxK7BpG7wb0XkHc3yNfzv8VIrN0RHcwMafFyLQOWkdGJIMD2FK36rfHmGyTmt/TT2dFAM2SNQKjXyShZi2pdxz3zUSNzwVY1Zyg+JuA+FdI5oret9cANjI/l4MyD+/muUnG1RQ+gi26B6M9pIo6Ti+aYYnsYiVcl3sXil6KdHSFFWdc/U4Tpc0rc0y7DCOLrEofaZedMLpyCtAZPZuY167IolXCireIBa1ZQE5N9pX3Qz6vBHfV9d8Jzh4Q+4uqZlb+ZRkHzlflmyPfN01S3FqEf2Vkzdmui1AlQjGdAlnGgfly6KhJRsvoiZzsE8udQBOK4kl4HO9TA3EHcNpDsuiliyhtX6rK4TSjPNQ23G8nh8dYTFobWUxloX85I+BGJNOujobPDiVfMqi9/QPlHDowOIhUKvNlQUVpLG0QiSVU2DgTm9GhWdWQuvtdCXmNj6o1/77//ZlwKovVpsANJe0TJsOR9nBfUnl7G+2xWVW8j7Ww3kSnsbkjCyuZ/rc1ATf0r/kiMaY0P+8LuGGKeebleNh4OvpDEFxSEGAdpXfngmk0AhyagOg8uyFjE7V0Ix0PoFyuKidemqpq2xXlIH2SeCGD+QwnwuSD5gH09/VgbGIOoUQR6wkz9sICblZtOD0QJsJQaZoM2Oh4eygTiYylqcmRRm0NtTd0KqdfDTMmU2PDiC0S897w79rePrIbNbjiOwjlDhApXMGbu0FQrmtZ0WJxYQ4azRI8bqsAWSd8HhtCQb/y12G2aRYKVe32Apf1BPZKPqwKYKDPz/TUpIDgaZWKo7Zdwi2Z6qVMaFYsPynipOxAJbmAerwDV9nn2A6+RtzSjpStHVv+FumT17hIvcZV+qU88msELWNyP4swLS/BLuDKGd5AaacxCPQt8cbKGFtwoKt3CJ0yX/U6HRKJpNKWMTki/YdogiqsFrC5sYFQMoIJ4xw+mWjBB67XAkAY3dOhSo+MpPQIbiRRrm0JWJSX5wGQpXmP0YgETNSeEMh3dfVganoRC3YznoYm8VMB23Qs/lm+G3+ICfB2diAdc6F+cCljcIr69ipKlZoyQTH9AdMhMMcQ33NqChktxXQJ3DaJ/l/U9CRyZQwLuGlrbcHEjFY5fO/GBSAnvsBOahaH+zWcyX579ROc7spis+eXhUQWmr2AXESIxTKb7whrS/F35kui3w0zUDfHScb10caUAwQw1PjwWILrA3kxOBfp+8W/qQnib3se/CgQSWNgoF8WhkH4omtwCrjhYtdkLv9wIvMnY2iSYjhkWMJ0QmcCWGgSEGlYaVUaJoAZASozWp8CIAzLpXaFpjGas/Q+2U+Aks5zR966Ak90CtWrbLzN63ydGHJNR9ovSY5R1HCUbjj2Pn6soofn/dp1BFApMPb/HrBRJHPIFr+EQwCNI3mqQE1T6/Kd55f0KZmuPXXdMFXJd99nbtLMRN8oVShUwDSrdhMMswK6MlU+csxXSK5PjeOCmRrGVANg3/2m3hPZmuX9skZqWLZ4VH2epWV3w99GvifQJSCzhrYF1CyjR5jn7NwSjBaH0s5YIwKKnGlVXHUlUJM+uobWHITW5IE1ug2dOSCffQKAag2TlNEDS6zh9P1d+4FAhsCGkRAM62RmYo8IvGSYtLlzn+a53PI9mSjDQbngcVFrrkdKaJKFjosdc8QdHJzBsxrDs+i4cl5k6PjP45146p7DtC8NZ+pYzsVcGbKGCVB6DORsCQjp880o/4DfhLrQMt6NHgE3zEZMoEEmSWdYZhwmaKHZg0yjaV7hgs98NkxDz8Wex5ABviunyrsaAQHNH9T6kCF9U4QRw5WnEkYFyP5XwM2n4WF5zpwIpg+40WNN+nKzVkFLYhpMXc9MrnSSrDN/yiPYiCG1zAfU1J6pvqTC4o5YZoDgk6CnOU5sFzJwtXIGWfcA/OZRbKwXsbFRgi8QRCpkRl2k+xsBNvSZ2E5Owe+xqmSJfUOz0NpWkfDrsBtpQa1gx9l+XiaDTJa7jMRvi2OSQXFS3DWGbxMYMj8VAU6zanUsFkM2m1VaF2aWZlkBVtPmfJ5fDsLgLMCdOkVyjVmlXSrDMcfCapGtXquccan1YHFIji2vw3Z+eoBc3Aqjblxd840A26mxPgS8TmRWt3CyK512IBObdBjGxY4P1YwGO5EuXKmCkqy59BqsoXWSeqXC6lkN/VYIWYbcv8BOWqN8Y7Z39rArKICRQAQEpwLWmDmYmth2AeJtbW/QIXN2fGoeHl9I5mRJzSECMaYjMBlNMFlNGNCO469jL/ELw0sV+fPLeA+ehaewkvNhe3cH14+EZ99vBIj0I6LDfk/fEPr6R9WcfabtVFGO9INjOYU/u7sxam5D1NaKmM+MxGpNwGcZh1sebJcTAnC2Ud6qKSdugtL18h4yG8ci2FwIQOaYymSSsaVjNrMlk7L5NZVHqaXlNebml5BJRHCQGVeO+rvpCRztV9UUVn6+VzJHLmSykugbRRBCgNw0P10RUaUFhARxvRcS3OzBedWJ822X7B4XUCrH3XdC45lVygGfnEfmHn1yGLV3JZOf85FbahGpLaJW6KKGH0WTOTUhO9rbMDwyAk9sUxiRgA0ueEL3F8l/KnGRvSOCHwWA5Huahqh9IWNasokUy9B1aldMSQEzwhjuHfv2uHvbr1zjMWru9xg9tv8P9L2J5jhqatin3weYPKTvB2xuVLZmJt+jyVP5RhkTMn8ESNjXFZh9qM17lOSeGR7PUHBqfJrf8144x8wxRkeVoVtxweSQRcwZxsy8ThbsrPx2rcCNLVRTkiSZMxM5mp1BLGl0AoKcsEf3oDV6oTMFYI1dwBLaU6Ynkyf71iRl8hRgDlWwqDWr835fkxQTANI5kBIaGSC1KdTEUDVNNTRNHuzX+5ocAkqapAh0yFApwT3WWG/JvRrBZ9Fh/IyOxvlO/EKk4s88U+gKBjEWK0GXPEBo7ULOc/sVkHMrC2cyFcFzV69yUv6TLMhtQ93o6+5RZikCGfpMEMi8C9zwey72zdIM1BzQBPA2ouY7Nppr6AzLSC+aEx76Bt1vV9IZ+owLv0n0ggX7/hIZQKiYwPUVc7vI2iqHkprP+ZUmv+/Ud9GdXFASO1PU9yQXhbEJmnzklnkO9n1N1u2gYAyOCU0JTMrIsSMxqoqRLyoJ3r1znMszVAoBhC0DCHuN0m9pVZjWpu1XOVkIbnZjXagWw4hGYxgaHkbv8DyWRIjMBaaFhwhzz2pxVI3iloyIjptsZCKUks/kJu41+lkRwBCY0DRFgMMyAXQ0praBZTP4nSL5rP6emIDZ6kChdIjsxr6qneXx+uU7FwwmO2xOtwI11H7QrMaxvb5mTbFrFPIZ2AQAMYBjaHgE01Nj0C+OyndWhDN70qfHAkT3hWo4Pa5gbyutnK7PkwJsBNRxe556qaqf3+Se41K2Z/L3aUrATvK1qsu0FZ/H2uYezgVzMMleYesK2eKO8mHis3V2tAu1oX9wSEUDesIF7NaP384/5nbJbRQwsDKFP82+wq8Xn+MXtlf4INKOT+JDGAlZ4EoVsSeCwmPj/7Axmsvh9CgQPzA6j4XlJMa1Fnxs5zvUqTQ2f7J34c1IFyYGOqCd6MDE+BhGp3WqXIdBM4HF+Qll7uX7NCNbNVZTixift8HiiggQzSkfOTqGhyIpGK0hEdx80s8mBSKpNWKh1GwqqjQ228HPkff2YnMtJWvLlwsFQQ7B0blM4IuDNVzW/LiUcWBR0vOzc1ycHeD8cAP7Gx5sxBaxFplHMSok21LWhp2tNeWzt1PbxdFBDTd0PiZIoqbnG1vjxfvR0NCASCpuVYyLGSpXZKIF8iIZkhE9WCT/LcRF/G4hb0QoCdjxNaRwam3eWUcpdNVIuPZt2pcf6I6oQaNDdyNh3uP7/G30/UDJP4hk3JXZkb5d5ozy46JGjlqc7z8nBEyEhe7+5rOwfMZKcAfLjiS0BgsM8vJbY3XY4oeYWVjGxJRIrd51WBOXSmtj98SxpDVgxZ2FPVzG3IKAG/2KHOfF7LweRlcejsQh9BY/9CY3rAJ6LAEBBtTgCMhZFlCzqDPDEhZA/z3fTYIbZkOl3fxtk4WH6y8XbGpy6LTK0HLu2yQdt/IdtTnMbPxok3NQjd4anVFmmvcE3Pwm2Y0voiN4lVnA0+wyXiXc6ItnMJfagmftSEDVtUq5f7J/AKdPj4/8HQKMuvDxSjc6+5gcsF8t3mR+rJXE9hi4YURO0wehpaVFMU1qCL5r6YH7jeaSxcVFBW6ikTCuLt8NbpingyneWYunCW7CAm5u5H64oDNqh5mZ36XIOTg+xFh6WWm7WJjwZWxSZXO95cHvaDQ30SRI508mcmSiRpavYJVqgk+CUIYhU9Nz/zSnJ8cophxwLg9idnoU3b0DmBntwJr7NfbjnSo6iL4SNFlRgz82pYXFEcVmeEgYPM0NMzgoB3DDGkpNqZvmg0fADRv7ngyJRUoJTAkUmTGZgIfAk1sW+fTQ0VnGLp1OYWd7W8byRphYTZnQioWsAAq5p9VDFCqn2KxUUCptKo1NE7Me7G7CbTMI4AnBL0CDvj5WmwNmu1cY+QqWvWXlx5MR8JcW4JcuXSCXjqpnZkHLg0SXAJcp5SReiw+glhiWZ53GdoI5kWawldYJEJrBWsyEdKGOmvTzzv4JvOE8dPK+T0yMK0BNED4/N6dqSIWyB9g9+rLzb2TQNnbKmEybVHjyT5NtylmYEVAv45PyLoRRrh4qMy+1qg+Hn3/zeUmcSyziWZF3x+RMobO7H4Ojk3I/VViTa/gsMq58d5iduGVlGGMCVAd7ukRQ6FLa4p6eXkW9PT3okznO92hY9iHxM7U/nfIsPd3y28AARsdGVYHanp5+5djf2dWttEWDgwPqPWGdLK/HBd/KKJzzn8E48xpG/aICycxbxIWBc4EgKZFMIx4LIxZYQSzkFIEmpfIYpQVEra2mUUqbkfLOwGEcg1tAoNu6CMvyHMzLSwJqLbA75JiIGydbbkHspUbnfIf2Iy7MgWhOBnBXBiiukKcn3fAd+Y8ANw/pDuh8m9RNANRw+N2EVuWPEcamSgt8yaR+oC+J/ifKodq9/RVG/p9LNPl9FXR8heR7RuIxco5ZoN+O+9v58/eRNXwIg9mPJZ1FAE4ClmjDD4dmN5NnU2lvlm1RFb5tjl/DFiyr6CcCHUugjHnNyl3kkx1LBhdskQNYgyUsm72w+CtYkWMY7m0J1eTcR1i2x4XCcCZZ06kBsJr02P3dJwIVmqCoqXmwfqoFlH4ddCZkSQZGTdDpnRocHqcNNExYLHz5aJMT5LeKqoYMo3+YHZU1YTpjM5jftGO4soI3RQ2+yAmlTHiTCGI2s4HA+gHSySQ09mH8MdaBDzLd+FzDpH29GOgfUIUgKfE36xHRIfUhuKE63eFwKMmTEiVNWN/XHNVs1AiwptRAfz+SyZTKFEztC7UhJH4WTCNMGDg6voQm6cRvEkzC14YPowPwFZI4O71S0Us0F73LDMd2et5I4kcn6v8v04q/xgcR2Egqh9FvatS2MYqFpkX66jYZH6/DMaS/FLNU39ey8fejg12k/AZMC6hhhtme7g6YFjqxljDj+Kguz0RH1ZB69okZPRyuILaifQrcbKfncVAJ4/Y7gptm4/iQqAGjaYY+UASq7Gem++c4XclvN5dyTjr6Xh1hp7KGsHcZYZ9F9ttWETppuUTt8Fb5Vb1t10fYzNlh0gkoXF0VhhpR/lkT82bllzY2swyDNYhItoZwto5AuganP4m0dxLn6efyXC9QEXBZEcCUTMTgspsR8DoUA87E3MjGbFhNh1HbCGO7UkQwd4ZApg63L4S5+XmlsZmcmkS/gICJqQUkM6vS75coyFS9c9VSWrxCdR3DCZ2q7aQqagvw/3W8F28CGjjSOVR2zlBtAlNaWWRusXHMCFIJkDnW3DIrObV1EYZv+zbRNzgmwGRQ7rOAeLmAz5QPV5uqDTcTMSHiNiFo7IRX16qiu+YMXpV+wm3VIhK0K1BJLRuJ7xPNfTQhTk4vYlhA04iAGwoLDKdnXTACUmrQjEaTOoYlNqamJrA49ho+7efwGtqVX9LSkh52uwO13T0B8ecICfAy2CMwCWCeW9BjYnJO1jgf7N4YbC4/Et55HGV6sR4ZwcLMMMzacYScAm6Mi9AuTsOg08Is1/Y6V1DfsEsHC7J/65j8ze1HgdylgJlr5Wjozd7ItsEE/uWS9j+YaEpQafNNyUbWYWNCmSeYsJBRL1/NNvv/OAlTpv9J06H7Ozva/guJWjsV5u8/VOPHpIcaewkG35c+MP9KMkdOZJHZgDm4K2DjqpFBWN4ZggJz7BaWSF2Bk2amYnN4H2bZnyHc/N4a3II1fgargCL+bY7ewByS78MHYMI+nouO/TR9UUtkCe2qPDn2xI0CKqzITX+Zt0n7HtzffSJIoWaGERBcOB82fseFlT421AIwkRdNVQrkyLH8+11mKaZwD22k8JfYgAI3rP3yXrIDXfF5JLdXsXpShqsex2zVge4NPb5YXcDHGS2eikTc7ZhGu71R8+aDtICbpS4MDw5heGBQJeuz221v/SsIZGja6BcGzMWYTJP+GyyOSaLmmeG237exO+ivklvbwtj4FPoEWDGfUqZ0rST/qIAJEk0/TBDH8NhY7hSDXjN+lWC5ijb8JTQCfUQExPVrFVnC8hb0VaK25aE0zkYND8N7/xzrx/9kW4XhdcO06v1GUxjvkQyOTLBZg+hho//NroAcjhXHtDnWBBlbmzlY9ePo7yXAaceQgEQyuGu5weOzG7g8IfXsNF+4XW7sxbpwknimoqWOt2XCMSKFvg1sF98Mbh6fY7fqPr7SCJIY5XKQUFFMGxmnMLRZBVYzmTSOBSyyDlhW+pyJ5Dhat3Ltk/01pFMhLGpNYL2xlIz/6PgMBoYnMT2nwczsHFwuJ/w+vzDjFZVvTDM7iKjpKfYjT7GbHFJ5fI4FgcaTWeiMdhhYGmdhCXphpjarCW6nHaWNVQEgh7CFKtCbIyrb/PjoqADpQZkrwvjlb4vdg/L2gYo84vt1LePO6KZ0eRXd8g4wyzc1KnQ8Z7bh0ZAVofwWilvXajxpTuSYsigngRHfQQIaZghmHhoCH869pmauegCsFqsCEqYUGM0lUgJusqoqN7MYEzDr0m5UMm4cJVmP7CVW4w7482dIFg9wuCULwXlJxqMxFhwrzlFG0B0Kooqv7iOSLmG1UFQJE6siXOwfHKlSKsx8HQ5HVHkPj9eHof4OOBeeI2/9AiFzN9xePyyycMwsrMDuiSFXOkNs7RTh3J68G3swS18tCvjxhbMCFmvwR/OoRMdUodaygOnFmUFYdaOIuWdhNS1Ar5mV+dBI3uh2O3GwJXNu3yeTQaSwr4SaP95+RO1M087+bzEf/DNJGKI+cKY0N4zGmjMlBMFGMC8M/FsLYsocePT7/6NEQLOofJrS6vNj+/xDif37HfqYTuPUJmnsmzKGawK+GrmFCFjpf0UN3WPH/bPJFL1tZKWWZ1Dvzb3f1Oe7Z1PvldCK7G9RZRnkOB4rn9/ud3eORp6lxnEPiUCG1Hw/aZqgtsVzD4S8693l+80t81Xci859tJEv0SeHZigyc+ZZqQkPeoxhsdFpcmXVh9/KokqbP+vZMMT5s9gIEpW8MrWc31xi63wXkYMcZso2fJIdw0/TnfhZokOVc/h5hgXxGk6Q3bPDGOjrw6Aw2pQs3DRX0MeCgIaLOVXlNHlQG8C8KfQLoPROgEO/me/a+DzUrpCR0GHXFdvH8MQCurt7oV2JiLR+hQhT+ks/B+5CZUlMTe9LHqPLu4xfJDtVwrUnwUkBj5sICJ+m429MmBKZFpkdk6UdCD5TUWPNPhS+Uthex6vkpOorFhGczVjeArlm4+68T24pyRM40W/qPmC6v4/a3hGzzXJfgqxLufjORhSr3n7oZ9rQ2dGJzq5eYRgenJycYu/oBiuOkMoiTRNpPOzCoQDU47iAm5wZp7sZ4bopmTx3DOWtz83XTQS8D94r6yO9CxCrdis/EtjsOBrnOs4o0JLPZRGNxlVOF4aS7x3dIi6gcZtqq7NNVZn8qLaKtcqRSP9JGHVLsFocmNPY0d3Tj1cvX0KvN6joJCYAJAjg3+YVI4yaYVgX2xD1m1X0Hf1BdnaFmQt6CkQL0Gr1cLq9WN8sY1OA8nqpgmgiD6cnDJ8/IEBp+S3Anl9YlO+CqnzEZmUH+bLco7wnx8eniG2m0RGbVWUTGnlrOvDH4BCmQy5Vo4lWUwoTnBMcH5po+XhFAS/K2V+6haVTKGioOnAyjhxPjisbnfAnJyYEoA5hLZNX4ObTxAhYeJKaG01KrpN24TjVitPUCwE6NpR3jrC7t4fTnbAM36oA6VMFphnFdnJ8hKPDuvRFHam1fRQ3qzjcLeNAUQn1nVXslmIo5+yIebQI+j3QGoyYHO6AV/MCa84vkHH1weH0wR7YgNEWVYEPsfwOsms1RONppQ3V6fWYHB+F22GByxsWAOrAbrwft4VWpL0TGBkdFoA5C49zBQ6zDmYjAc4ctEsEqy7s78lLxRIgNWdj7ty8WxhgU+Dm4WL4f43o1KnCs+lkyrw4nl0VKfV4BW1hOqErYRaXDZPHHZN6u/2/SvKsS/aSAAcBN8F/llaL/c1oPPpOSR8L8OR4GN55PeaWqSttEkHXonUVS84NBXboENxI9vjYcX8b0Z+LTuoExO/y5bpPfHe+6/vTBDlNAPJ9jr1P1MIQ5JBx0kTChY8gh4m31DnvXaNJ/Jvgh5Lgu6T+xxrXUgrbzUX1sVY/PsRwSoefpWQRz3U0wI0ssh/GBhCWRb5RtKfZbrF9sgdN1o5Pg30qcdlPZf8PskKyfX+1G3/ydOOVLJojwpT82XVsHlwjJyLu7Nw8ujs7hJGZFQigJodROGSCBD4EPPez4r6zye1QC0LGQcdcAhJuU4VTzC7olX+Cw+XFwdGZMJ8bYTw3DSYkdHouQE2oLpxoMr6solN+km7Dq9Ak1kolua9bkcav4Uqcw+A7hSl4Ckf0FP60MLz8KVZL59jevcap7Ffbr2M0Y1B5gv432YqexKIwcKrW3t6mYmwsfkqQQgZIsMB7J6MjgNiX32ku5O80S9HpuMkEWYKAWiaG+9a2q9hOTqhU+XlnC0YHu/CmtR3j4xMKHF4Ipw0EmcaA/hQa5GMCaNKtAm5eoJq34WxfUB3z3LCOFNu1XOSRaKlmoy9QTEAgzaAPlTVvG8N9aepiiv2mo/LDdnWIg/0dGZsd7JRkgu97GkyNUVtyL6e1OJJhs/Jx6xqYlWfqwOtXr5UGhpo8OtIyZw5NKExMGIkm0NM/oiLCbK6QzJs01tbXEc1vwxvbhM6wAqsrjKQw5GS+DF8ogWgsoQBXLBpVvkOmlRUVvUUTDp2KkwKwE8kckrk9AVw7MGbd+Dg6iJ+k2lT0IGs7feIfx1IoojIEN8e32ajda9ZzooamCXD4NwEy+5LaHI59sy/pf9RwBp5BZaOMVHUVn6VGVbHMJ4kx2DIBlDJe7CQGUI10I+1fRDrmQz7pQzZsRDq8glQsgEwygo2MR8CPARuxeeSD88j6Z7ERGpPjhlCV59iJ9mE32ob92HMcJz7Dpv8lrPpRzMwuYmZqEi5NK2rRp6inBwRoBVFY21T96pK+YkHWo4O6itTLSR8uLC6iu1dAkMOJ1ZQXa6FpwczduCyOIB83Y2lJq8Ltk+mMykatEVCjXZiCxTgHn2sF21uVhvaPldsZ7s0cOt/Q/p8AN18hgpRvBCo30LlrdyasDWGue4oJG5U244F/R/Ncj9H9/f4r6FaAw5bSinxrZfD7z/gdnpX5iJQTuMpqXcaS417BUMuqcvR97LgG0KQ5ihms74DMXdTVP7qPqa1iIsgFRuH9m7RB30bqXRWgQo0CTRDNRumPUiOZNM3L3Oc+wOFnOgczWRf9Qf6RjcnrhhJavB9rxwfxDvwi06W0EX+J9iO4mcItV+977eriGqXVGAKePsz53+BFpAN/cXfhLzb66nQrx+K/rnTijX4CXXE3xrJJTBitKp/HyMgkcnl5SOHe9OGIx+PKh4NaGzoufs3s8aDRpWX38Aqh0jH0mRrM+RrS24fYFel1+2gPOqNemcN0ZgMSIq2GqiJxVnKoyW8HF8co7pWRKOcQXk2gLzAHZiemKe7T0BCMIilTgvZvJjAT96Lb40KP14XhgAuDQl1uJwZEWp0P5WFK5OBMptETWsLP6VQsjPBVfAqFKsHCl9yPAJYSPE0SqwJUaMbYlO+YWE2ZNKoNormCpg1uCXap2WG3E9jE1i5RSAdRT3QI2nmGg8QrrMy3qwSJXd09yuGXOVXoRE2z1NjkAqJeLc6TrwXcvMb2mg8Xh8JtGcbL8Fs25hth1AqZzCPghnNMRXSVGqDs8SY3ybBd5kBhjaivNPntUhjXYQxH23EV1r1TlX0vZD9qjxjqWw/KSxDHxdkO/OEMuvtHwZxtXV2dmBnrxPjAC8yPvIBlqR1jg+2YmJhQWY7py/Xs+Qu0tndgYGBQRdp5/WHYnH5MTs1gSWuUz0EBuAGZawXUajtKQ2gRUM0SCmkB0pxvVotFaU+sZivCcn1bKIPh6DL+GOtV85/A5hepDrREp+HKJrBbP/0a0GPUN8eS5Q+oVaXDMBvfZ4JvCi30sUrL+BOocl+ar1geg34wegFupfVNJAoZvIhP4s/pQQy6FxCX+9sqRLAWnkfSK9dfmYZucQIGzRT0sl3RTcK5MoOwYxblcB+OEs9wEn8i4/0EZ8knuCDFP8e5/H2ZeCJz4alg25eoxVqR93VjeWEQk5PTmJlbgGG2BznHFygHW5EMmZFfXVMlJ9hf9JNrtlK5ojRf83PTYE2x7XU/LjZmcL0xjatdAVlrWWhlfFieh5pYVvZfZjLHpRkEXRqkgnqUC/FG6YUL6QjOG+a8+Yb2o/uL5w8kFL4VJryvzB9zpkZSPxZPZFFNZk2mg2oD5NxpeIRxK2KGZtk2MjWzlEQjwd+j11DfNzQYDdBEIvNmCD63jfM/fmyTvvydZglF35XpN/d7QMwrRN8klePna8cxmoq+IFfqGemj09C8NHIEGRid9rVjhO76c16ADCOXCJ6UFsaSU2Yw9inLGHztuH8lyXNpBHTNGsLKAf1fYpb7G4jal2Ya/ofmJS6cXPi4GDKF+kMNDjU+zD5M58RvwQDfq1G1HdpMoi+sxVPXFH4TlcU914HfxnrgWAsJmPlSm0LzEhOrVRNzuEi9wnHyJdz2NnSPdqKlvwufmHuUBudXMWFA/jG05DVokQW6faQPbZ3tGNDpESnt41Lun2CGTpAqpb8wHfrbPBr+TUZ/dYudo0sEtnYwu5pBp0i27TkbRjZt0NY8MO+HoKt6MCwLfjejSxaG8To1jb8kB/EkNoLJwgr0FQ+6sov4VCTaj8NDqmAmI1PeFzD2y2Q3/hDvw0fxIfxFpOXfJLrvqqrLbyQmKJS/fyuS8J9CE/hDcASfesfxkW9IGGA3fpLuwF+jw3Dn0zg5pRmuAVBYkoASPMEsTWI0EZIJKo2M8A2aMurC66nhIdilNofd3eyG/eMbRJNFrAXHVcZd5F+gHnsFl7YN/X1daG1rV8yd0U3sx4HBYfQMTMKxMo+TRIswuxYBN16cHwuooaaGCdfYoU1wcyw3xoR+DxrvgRXoqYG4D8K/1pi4jUnXjuXh7juJ3pzjRq53vR/AxfEWCpVL5OUWjk/lAVlqYd+vHJzPjnawXlyHwWBEd0+fyjczM9aBmOUVLHNfwDTzDKuu5/BoP8NY3zN0yRx6+fIVXr9+rRLuMfpHr9chm80gn88ph1nOqWw2LaAvoCLvUikm5AsJ+AshKPMsHAyqvmLF+7GxcWHAJjgEGHaH9SpnDc1Q7+Xb8atoD155NfBlV3HW9DK+16iJIVihxpXh/RzH+41jyMOokaP2jhodhv3TqTiY2MTc3CIs5hVsrq/DF/ChxT+BTxOjGF6eQTycUPXGSgJ4NqLjCDunoJkbg2FpGktz47AbxpALTKIUncSuzNd9mZu7iV7syBymI3lV5vFOcgK15JSKKMsJCE+ELOrZ7Z6kCoBgiaGRkTHMjXcguvwFUtbXiPrMiCVSqoYctVo0WbOaOP13jCYz3JZpFCNTsp2BWe4zH57DyZaA5+N9JNPCD5Y0KuSf4IaaWJvdgaXFOQQciwLUZlFKW3F4IC8FHds5H5l7qekH9kj7Adw8QjRJEKxQo6B1N+pTLZjSmF+OqyRwCsgIA2ThRKV9MOeUBmKRZOU292U9q0fOTxBD88eSvahyrmgcQs5N5ey85CjJNXe+4Vi5v+CZOp7mNSYu1DNxoUpeWFdaB5p5Hje5keHd3AEyJkw8U+HyiuR6LDsxJwhF91CTIkxSRZ/ZNxTIY/ZmliBoZJNOqudWPkwESfePU3SrwBJrijXC95l88UTuo2GKUoDsa8f8K+lG7qsqz01gU1SA9fH9/v1EgEJwsymLHRnasTAOBVRkIeTiSLW2O9PIUfM17Y0Q+5q5Uij9M3swNRl3fPA7N2oEaBqhmaZpcbq6PMemIK45X0QY95Aqx8CIqZW8LFyyuLFxsd7fr6GU1Iqk+ApXwmirwRaszLShV6ToiaFxDJpn8LtkH94TibcvvQTThhej8l1nVwfax3rQElzChEipm4eXKBY3YHc4VI4u2uObUVX3G5UKewfHCAoQmliN4dO0Hr9Lj+Pzwgx6Slr0lbXo3tSgs7SEzg0Nuu2TKiS2dbwHH4b6VWLBHyff4M/JITxLT+MPcm8/jr/B/yZaGwn4BIiRfpLtVPlq+P2Pk0KZNtUHJPpB/K9smcGZEv1P5DdWeub2g1Qnfp5uFCL9baQX06GwSOHXDXPEQQO8UDNDhkaiWZFEsEOtCH+/739zv/Hrvb0aitElHMZeCrB5ipNUC1LOAdi1/ZgcaeQFGh0de8tMJiYm0dE9rKJrDuKtKqqomrPi9FjQtMpITBBCMCNnp3mIpqqrY3W9+433xOzW1CJ9Y1Q+sxvTl+eA/jwNJkWAelSvYi1pQSbuQXVnH9v1G6Q2TpEr7uBgO61ypuxsV1RR0KmpaQEp3WiTOTQ60IGgsRWV2CCi3kXMTgzAZ3iFdf9zuAwdqnbi69dv1BhT88G5w6zH1ABSG2MyrcDt9iIYjsLhdKlaUBkBOFvbe9iSAQkEYzDol+H0hrFiD2J4fArdujG8ikzid9k+lRn4pzKuf44MoNtjxZKninjhppF/6K7x/aGZiX5eBDUURBiNyMSAzaF8bEh5HE2O7ItAJK+0TKy1tV4sweFy4pVnFB8LuBk0TSMRS6JW9GMzNISwfRBm/QRmJ0exMDuBGdkaFsfgWRlFyq9FteBHbSOO3UpOOVAnUqsqC/LBXgWHe1vyXlcRoUOw9H9s7QbenAhJ4U04XW7VhxMjHbDNP4FX9xpW4yIMJgvs0neMlqofHsHnDwlAmYdrZRw7iT5cr7YJeBqBwzyPJc08ElEfjva3UCmtyXULqlRINpdXANLpdgv4FIBoW1DmsmJMh73tDRU5d31SwWXNi7PdJE6P9nF1JihQZTiWl4LOxjKffgA37yJhBGQGDeZLQHAC7R2YUDl0hFiPiokFaWJpaCVSWFDMv6ByrLwrIosaEP7OjLdNUiUgeA5GdcnxBB6PHUuiqYzaj0aNLjnOyGMbx/N7dY9K+/PgWHkWRpEt0DFX9mtQRmmplKZKOOCsPtgAN+q570iAEsHJ2/0teQXyqOVYEhBHoKX8dO4f85D4m1CzNMWj+/yrSYAeASKfm4BN5cB5bL9/JrFPVH80wOhbDdz9fe6IjsFMhsi6TwzbLogkR5DBRsdYllhgXpp3HU+ww3MQ/BDkULqmzwadGx82MiiCH2652PIzGRZDjekwSyBFswn9PaheP5GtKb6qwM3/rhLcdMKU9+KCK7I0+smUsk7UhWmyUOOmrwVLk+3CYIUpjU0g5AtgIWLGr0WCpKOxlpWZk3FMyG99vX2YcC6ibW0JL/MW+AXIUBqMRWOqAjlz3dAH5367vLjFZvUYi6kgPolO4ZepQfw814O/FkYwVbUhfJBH8nAN/noGrnoSvoMMbGmfSmTXN9SP+ZAJk7kVdKXmMZC1YSgVQW/Egb6YHgMJDV4EGcLehV9nupV/UXtkBoMC3DqT8/giOorPYsPKqZr0SXQEH4VH8NfokNLw/CrRhQ8yQjlqfgTcMDdQrBvDXj+c0UsVqUZzFDU0HFcCV/ZzWgANzT0cO5ofCXKo3SHzpCag6ZPDbf3oFKWcU4EUAhv625SiY4gG3Yi7Z2CapWNxOzo6u5RpamurovKXdHQNQDM/jVq0TcANHYpXcHJyiNtDghmhpoaFJir6PTBr7N/aCJSOC3KzMqnvnJUvr66QSsaEEU+q0Hy7L43C5oGqZp1d20Y0K4AhvarGnEkXaVprE5A2MtAGl6YNxcisMOqMylsU8Aegm+6EYeoJ5ia6MD8/r/yMBgYGVMZjlknwB4KwWBrFOWm6mp6excKSQQGdkICc7MaR0kAxJD2eP4LLE4M7mILZEcPY3Bye+Ifw87VeVcvpF6kufBweFpDqQTB9oCq624WocSGg4ftDjRvNjHQ85xhzLJuFKhnpxv0ouJA47gSIJKWdk+P3Dm8QjecxMz0jQMKBSLKMFZsbrz1jAm5GMGyeRTaZRn0jgLhjEAvTQ1hYZIj2EozyTDTNOa1GmHRzqtxITSaW8uOSObMr10nIs1J4YhmFutzLmrxWzBXEcg2MWqPWuLBeRSyeUMVB6ag9N/IS+vGnmJ/sg9FoUMkV92sVFLIxOFfm5D76cSTz/TjTiaq8DwfFFdSrGWSzCRTTLpxvM+uwLFCnBVyc7GKjVJbf8o2Q80hQhYbn/SPYjg+jkrViS4BQVQBZNWdEOTYpoMeA2nroLsmfnIdanYPED+DmOxMZxkOmobQjzKcii6gw/DkVbr6qgMvbhHGPgQyaeJRZ5/iOjhQxzJn5eHi+b0o0x5BoAgqakbTNraIdRSwX8Ph1eeyZAJWthhbGtv6WGImkQJnjcY0Tr6nuNXiq7v2tM+9j/fJfQdQoHSqz4yLD3//FpjECEGr/9P5TaLxHWHTuKtJ4DqGT7wieH4KUpiaG0h4XR6qrCTrYuAA2JUGXSILMt8P9m8eo7d3fgl8VEUhRaqR2gAspQY6SEGWxo/mK35O5UjXOz/TZYY4d3hc1SFy8WdaBi3Vm/RYLgrj+GBoWcNN2B248uJCVkw6r5bUQarEeXGafYSv0GtqpNmFKnSp8NxZPYb28if64Bkx09qfEANyrYdjNVvR190Kn0SJRyWJiy4aneR2MW1lkcquyiK6q+kV06lT2fQIyeYb9oyuEBbmNBbz4MDCGHwuD/3WyG13rWrjrCWxfiKQnTPrm9gbnN1c4u7nApTDa2t6uyq3T29Orwoh363uo7NWQ3DyENXkOR+JIAOWBSPHbiET0sEZasZLukH5YkgU/j5rafxu5rTWkynlhiHlkhGLymyuTh08WfddaGEsZOzrj80oT9DOVVVYYY7ITrX4dVsIVeJI3qm8JYMLC+6nFIWBRkV0EONLfBJg0UZFxkukQ9FCrQz+NzMYF0qk4tiL9uM48x232KUqBTpU0L7O6iUpiDiHDa4wO9WJoaBROpwOlclkx+M6uPizNjqAWaYCbatYg4OYItwQh9zQsSutCUEJG8oj2ho3aOgIvOrETIH+tsaIzMx8rcCOcVBqj4Fgjqn9gUAERrwCUdL6EtfUtpHJF2DxRBEIxrG9sICLgdmZqBPOjLfAZulCMarG/syFg+0Zdr7ZVRNbVD+vMFzDplwTMNGo9ERQtLWlUFBWZ/uzMjAI2o2NjCuBRI+L2eOGS+exOninTYL58o8pDLMcCGAsZMWHRYnB5Gh/Gh8AClR8mhzCZNcGTT8l+R1gTwSEq48G0DRxLvjvKxMhxk/HiWDIBI99bCgl8d7kfx5u/p2Rs+bkZpafGW74vbN0gEBVwI/dsMjsE6JVhsrrwSsDNJwrczCEZz2CnGEDMPgDd/Aj0Og0cdpty9GWVeK/LhmUBNwajBcWtM2wSsNxpCHmfTIGQl/vnXCKgJqDhPVJbyDUnXTyEy5+UMdlUWj+faRg521OsedqxERnFdmoaOwnZRnqxH+vAdf41TlPPUUktoFpZl/l0gFvOn/MKbgQg33IOnEjn7IdwKwDl+nQLV5dnyoy9v72GUmQMR4kXIhS9xF68C6XwEHYi3TJH21EPP0c10ILN9ApO63LDBN00nx7nfwA3/xCiBkDADDUZDVMNNSgEOjll6lkOEOQ8MBM1QYEQmYUiMg6hbwULd8e9kx475i01AJmKBCNAEXrrS0NfE/n+Ud8ZOa9itt/pGv8NdKsAIk2OBJaP7/NPIuljrcyXmZUiJvQpjGniGJh2KxpbimFCl1K/ab31xjjdHUdgQr8bam4IOO773VCD08yZweRnzEh8PzycWxLDTLloEpzwd52AHEZfESxxQWO+Di6kTvmdWiJKlfTVURmMZV/ODf7eXPAocfJ+XLL/gq+MJ4E5/DTVhr/E++EX6ers9BzblTVsxUdxlhZmGXoFwyxT1rejf2gCgUgKJ8fnSBSzeCJS7/+k3uBNahaRbFyk93llQohFoqifHcK8G8aLggYjRS+88YgCNzSnJEUCr0mH7B7cIlk5gza3jhchA34R6lFOzh/K4tgfdiKwXsHeyaUCCk1QeL8xJTyjbOiLYTaZcHpyqpgPHTqD8owx8neCwAsBQszsm3yNs8wL1FPjONiWjhBgSK7KPILbu7fYqt3i4PAW56e3KpLq8uwGVzJQR/VD+PNRPJE+eS/byA3E0hW/i/egXQCONrAGX+pMQM6tgB1hfAJAyVR4LyqxnTAZjhMjouhnw984ptT4xAVkZrJFrIfHcZZ8LhzxmSoAGfMZEcgeIZTdV+nt8/YXcKxIP0fjCAnooRnAYFhGV08fNDPd2I+24DQh45WYEKYhF6TzMEO2BRi+bWfbDe0NmRMjV1jrh2HiV0e4vjwX5n0jc/IKO/VT3F7KzbMoIn9XRJWTMDTWCiJwoh+PtNpuDcvGZRVuzTpt6YgZtUoGkeQ6vL6okubL5S0UiwUEPStwGwaQdI+hsuoDU/Q3K5Hf3Nxit5xEPdGFvOMNMsmwADg6nyeUvxYTCkZDbvgdi7CtaKARkEMTF+thmVdMAqqCcAY3YY+cCFg5Foa/iqmUER8nhvH7TB8+S46o8ftDoleVHtFnXQJuazLO1w3n7zswQMBColaVAIbfUTNCcMO5RODHMSRopUDCMUxuXMGf2ofVX4YntoNo4RyRwq0Crxvbsk0X1H06nE5sbpRV9BHNUp/KPQ2Z5uAUiSUX9yNmG4Rmdhhz84uqltfaZg3+UEI57bJvtcsW5DZP1b0S3NxfPxjBRbMnncPpQ1WWvwl2KMgEctewenNICWBnDa20j2bM57hZfYnT9HMBIl/gOPG5zJ8vcJZ6Kr+9wpq/D+VCAJfNzN/U2qkcRwS20hF8cTi3CKD3ZU4dr+L2vIa9dR+2w+24Sj2RufxUwPpTHMWfYi/ySsBNJw5FcDlOPMeWzNOtzayA4wN5P+Wmby9/ADf/UBKQQM2GzleHxlm6AzqphtnmHZqU/xj6PwNavjs1zIv/rLD3R0j17zUW7FWMLkUE1EQxY1zFuICbvgkb+satGNPGMW1aVb9xn3m7gON7Ds70u3lX1BMXIVbL5m8EHMsPwA3BDKV+LqosEcDP1A7QVMXfCHKa2Y95HVWOoflZqAms6LhMyZiSOa9Jrc+WLNiBzB7e+PV4L9KKtugicqWqAJsSKsk5HKVeYiv4EssENp0d6Oodg8kREwZ4hr1qDYveZfwu1IWfJNtUaQJ/MIDR4RFVg6hcKos0foX4UQGdm3q8yOox6TULo8ujuFaQBTsFf3YPxtwuepIx/Ck1jw9SvfhZuh0fpgaxXAgju3GMlDAHMgj6O9C8RjMANQtNoHPNa8TjKksya+9UtqrIyYJP4EfzARd2mg1oOtkpOGXhfiPc6nMBAp3Y3kzJea5Uf/D8lNgt0pf0UaBErMCojM2NXIwVxA0FN77ITSrT1M+Y2TnTifdy7Sq8/IvAFBZiPhmbIoyhGrT+A1hjp3L/F9jZu8Lh0a0yJTT9bbglI+KY1o+ulIr+ONWJm+xTATgvsB6ZQXG9pMwOhdKxUuNX/S8Qc44KOFzFpvQvNVVMStfd0wvddLvwnJc4SbzCdmwE5zWZQMxpwwrPpwJyOPDqwtJxjFjZk+8JcuoyWWSfs1pC+U6kNs6Un8zhtnBsamfqch61jxCrRO95GwyumT9H2unRrgItE+OjGJbxp4aBwIRJ42hG2toqIxn1ILAyiJi1D8WEFfu1DVyc7uH2TDgzEwsSXMkY1TYiwgA7kHF0oVjIYV2AAMHNyXHjepf1rNxrQMBmWcZ6S4WMMxMvtTlzs3OYnV/GtDWAoaANz2ITyjGcldzpNPx+qgsfJQYxGh1HNEdHV5lQ0jguBDd0Fi7K7RCYErA0HYc5N/gbBQnOJwIGOgsTVBCgxtauBFQVMadxQKM1qvsJR2JIFfYUcGUhWpdMxsmpWThdTpQ2NuF0C7jxj+MTAV79xlnoLSmEAn5VU2xhehg6ow2BxKYA2z0kchXl02ISAEnT3H79SJmVOW/V+iGflUM7gfpdozaUAIj3Tq2OP38Le6AItycAn8wbt0nAZeCFgP12mS8D2JH72KbmJjWDUmIesaAF8agPhxUZ/ytZKNiU1k4WH47/fWdyagaVFieI270A6utObEnfH8TfyHx8ozRBOd+InNOG4moalbxbrtmD/cgLbEd7UIovoFbOy3Pc/gBu/uH0FiSwGnUzjwvNOO9w8BUGq/K83JPQf6B/If1LAd015m1ljC6GMW3MKzOfxl3D6AL/TmN6Oa1+W6LjtcybKQE5/JvHNM2UBBlcLAkw3tWomaA/RlNbw+PeghvhTQzPJXtSpo69BvPmPvydQEcdd3fP97ckmqG4GJOZKgZ7twiymKRvLYkPRYr9lTCUyYgPocQ2VqNGHCRfC7B5heW5NnR3daB3YAyLpijy5TMcHBwj4PWjxTiE9+Pt+E2qB/q0Q6TnFZVzhqYSputn27moY7HmwfPcAlot0yJd+5EUhjTn8KIrFMLzlBMfZRbxp9UxPN+Yw2jRBEsxgNpRXS3YrHROcEMJNS8LNX0pCDzIbOjTwlDcdWEWNE8wYSCZaVnABNPqU0NFqZsVuOvHV1jPMgNsK24yX2BPFlz6ADDPDsEPASD7khovOnhTA0b/CgKTfGUNA4klFbb7m9V+/CrdraqKMzfKzwXg/CTfJmCnHX+I9+JpbByvgwt44zGh0+nGkCsMfSyF5OYGdg52VTSKGkhpxBsKbMp3e+tunMq5ztOy4MdHUC3lcHEhHSDtSMDkVtaqnLrX3K8QdC+jLECEdaCmZ+i83Q39dAcOoy9wIsxqJ7uMSwEACtTQgfhYHu5Oy9JoMgHoxKmqMZdwe7qJ7WoVicKJyvlzfLiLWzIwRjkxLw5BEkO56atDSf1+IrZr+SznZyHFkN+hzEV0eGZyPRXJFAjC6zYjuNKFvLtXGJtXnf+GoIbmMUr8ux75nMD1+T62i0Fs+DoExE0q8yUz6zInEiN45OLyPIJA+Ty4Vt3IpH70DdvaLMPmtKN1aQAfOrpVioKfZDtkbDpVXqI/x3rRHVtQJsbaVhI3uzLYDF2XRi0MzUcM5Va5lOSROec4DzgfqCHhXOP7Q7OimoPSJRRYuI8jXMaCzgqDOYDMKvPDZGC3WWC0CrgrHMm5L2FxxVUottlkRDglAlLMiI/SI/hraghjtkXY3DlERTiI24egnx/CstGsnKDt7qDyI2J+KGrHPHYdzg/kBuT5v6nxmej/RYGAGaMZuZYplLAoILCntw+z450oOF+jGhOBoJjG3nYZ+zsVHNb3sL9/iPXqGSrb26r6N85kHrGpXEnsf+mcJlhuNmp1lJZvXxXX3K8WsSUgppxzIhmPwuIXoJY7lneRGtFDbBX8KEcnUIu2Yjf8DJWUHrXa7g/g5p9Kb4HOu0nnOWiERDO6yldXkVANX57H9/+B/juJmYkXnTsCZEKYNRcFQFzALO+2xrOH4YWgfJfF7EoWI/NBATy7qpI6I8pmzesCcELqWJZyILh5WyfqwZrQbPSd4aLJ6xKsNO+BuW6YU4MMuNkoqZHR0+T4Ftg8ADhN4t/ch/tyoaZ5ivlW9vav5HqreJOYxvuxNrwMLcIeLyAR8sqC04Gd8AuVW6VbGOfA0AS0lhiia+eoHVygkFuF1WHDS9+4ijj6PDkGe9SL+elZZZKi42izLMHV7Q0K51uYLznQqR9VhTXJAFstM/g0uYhPclp0FM3Q7YSQOdnAwcVR49i7fqKqnRIoQVlT48T753PQr2FVPm9UD7G8bFL5bpir4/DoSAE4mhFYhoISd2j1WmWn3Y93CIf6QoBCG3bWQ8I0L1VuGb/0MZPY7R40xomMK5S/Eil+TZjiIn6V7MSPmQtFwMMn/kksRyOwpIN4EZnCL+Jd+ImAG9YJYjLEn8l+H6Q6wJw6vwn34vfBATyJjGMwoVHMtVzbweHxJU5kTGmmqu4coiy/HSefi5TbhlI+IL+RmTcas9FuC2A5Tb3EfvQ57PphRKJJVLd3FIBobevAzEgrKt5nwvu7sVtK4KouXPcwhut6Coc7aZydCuORxvl3eMTK29JHKkLlBLc3wsh2z5BcqwtD20N9v4b63jb2d3ewv1dTEVynAiC+lpOIzI7RWAwNPy3ieCcFl2URw0NDKoqLZRYSySQshlkkvYvYLWdxdiKgl+HoBDUEN2eCUmkqq4dwvp9BOWNC2taBZNiGzXIFgVAcmVxR+eTgSgaUDqj0z7iXq4elMYo7JUwkl/GHaK8qm9CIgurAL2M9aAkNw57UYGe7IFhMJhFNbAdyHgF37I9mvilGP3HOcL4QFFAooCYvJUCGc5D7UUjgZ2ptmHHckTjFjC6ABYMHrmgFvkge68Ui1tYKWNKZ4ZGdittX8EULWJhfwsL0DOYdOrxMTOL32X5lJrOkvNiQScfcRuvBEaR9E/L8bkQjEVXCIJ/PqsSXhcIaKmtBXO7FcMsoo7uXRGkXHwwNzaEq/QA1TrLlnN7eqQnoXMLrN20YHWhD1vYatdSCKsJKTWIzEIF9wqjKmytKBdJPhzKX2N/0ueGYHcnLQjDzDY0mRpqzTuXFLe9eq/eLfmZNjSvf8Wp1B8WEGbXwS2zH+lGMG38AN/9u0nkF3FiyyrF1gc6tKnlgWUBPTUU2MXT7seP+XmpK4t9Gjx37A31PInAQ0Erz06QhAzqaKx8rfh+6xPTKGobnvBia9WDGtCb7nqtj+LtRQNCkIYsxTUzNhya44ML4LnBDLQW1E+r8sn/zPghuqBqn5NhsXMjI4GmSInD6Cri5dyyJf3M/nleZqeiULM+iCWbREp7DB8LkPw6PY8abhNcbxVZ0ALvCQG2Lr9HZ3oqOzl7M6v3wZ09Fqr1R4dzxcASuREBAzTj+JyX7JOZhspsx1D+oUt1T4r7fKGPntosYX5xCW2sbOru7MOCex1TFKaAnBvtmBUVhrvUTFlvkunmjmK+SyPeYQfgWZ+dX0keXisESCFJ7ldq8QXztSEXjuNx+jI6MYH5+TtWv2q3VUCztI7F2oZgUtbI2twCCcDeO4l9g0/sKa0k76ocnyp+C0jlNf1zdqR1bLQsYyhQVsGHeG4KW9wWwfB6awKw/gVj+AvnNMxmfVbR7Tfg0Oorfpnrw81SnyvzMLMgMHf+xAB5FwnDfE2D051gfeiM6mON5ROQc1Na54wfI+BcE3DzFVqQH0eSq3M+tqghPULuzVcJOYhxXmWe4zLxE2NKnTBQ0fTC0t7W1HZ1tAkanniBu7VJ+DNdn0kHHMVXbJxz0Yn29KHNP+vHsXMBnFOmYB2d7Sdkni5vjAlazCVjtHvgCEYTCcTidbulTNyLCYGn6KQvQuGxyJpon6H9D7Q6BjdLw5HG1G0DEa2wA2NlZ5HM5MIW/3+9TYeDXF4Ie1DEyCekPRK0PmzBOVjDfL1pQCvYjZhNGV8igUNzEsp3mnXojhQF9hOhDdMr51XiRzgUEJuR5u+ILAkC7VaHL9+gLJWP2iasHrzRDcMr4nG7LNc9FImBTTFpQC88jp6G2huNAYMPIKL6H/I5mTZp8qdWjozG1NTTzECwQ/LLMB0OuJ+etmJUXTecuYmB0AV6PW80/s9kObzCFav0aEUHZS4tazMj7MaGbRb91Gt22CQyapxHJxHEqz1FdjyHpGkXYPoKge0Xl5VnU6OEPhJBMpRFPJLC5nsdOpYDaThVHpxdKK0nndWpq+CzsFRK1xNRG8V55z9yPVfqZI+iNgOHRwQ7kHa+wmxxFvbb51lz6lUZAw5pQBDg0Q7L8xoFISHWR1N6VofpBI+ZibS1qwwgO769/NK1VS2soR4dkOOhn9vwHcPPvp1thYMypc6SKQdIJmbljVBSPvdhgdI8e9830kDHd/14RPz9Chjt6+93d/o+d67+GBEAY/ASK/64cNrdYsG9jZCGEJff+V35TACRwjnFdShGjpxSoufe7xlPHMM1T9qo8QwPscpGhf81jjS89F1dGTtE80hw/AhLa/rmANRv3pT8I7f00nTCig+QTAYvRVPfHnp+5ONOhlft7ZW3SBbbwuXcWP0m24reZXkzEfPD4sygEJ2Tdeg6v/iXa214pptk3IIDBlEJ680I5d1KapFPwct6D3yTJzLswGtKqkF1qTpiH5GG9KNaqolPp6Ogo3rS8wahI9eHVJHZE+twXyW5j51b5PFAaJjM/OjpR2U6ZqG2rJswrv6t8L8igyTQYMUUrRW3/VOXkMFo8sDkDyhTC6s9Msx8KBRFLpFGu1hWo9OdvYHXF4F/uQFD3GWxzT7G8NK7U/Xv7dWHcX666zMgcym+gPaARhklg0yGApQPPYxOqkvj61rnyvaD2yJ26hTd1gNB6DsurbvRHjHgZWMKz6KRyZP1jfAC/TnSrlP4/pZmE50q044lnGrOePKxRmd+BAyS8izhJPUM51AO7dxUrsZs7R/IbpBJyj7FO3GafCbd6Lp9bYdV0YmSoHwsLS6r8Ql9PB8Z7PsXs8EsE/G5Vf+jiZAOZuAUL89MKrNApl9l6NUuLsBqmkA3rcLwVwGXNj4hrFsZlPXzBpIDAKKZm5pUfCzPXMm/MvjBGJclfyCCdyIQ6COGW2pfDJG4P4zipulDMumAxm2ScxzE3N6cqvtPxuVwpCS+UQVBmKJmQjI55IPlfHxVRS0xg3fkCMQG+5XIJ8WQGGmsaifVzlQRSmT3IaJVZ5AanJ2fwFxJ4HZ3CB8kO/Fj69qfpdnyUGMJiQiPjvYyx0TkYdVqsxk1Yy3pVduzzM3mZaK47KynAx3eLwIXaDQIbzhdGHnKMKVjc970h+OF7SjBE36xw/hhzOo8IOk5oXRsydimsF9dQWM3DuGJFQgDywckNkpl1TGsX0bU8inbnBDoE2DABpcluwcb6Bs5ORXgohLGiGYNuYQxepwluXxB6cwCaZTe0BhsWl3RweCNIrR8hs36MtVId+Y06ktI/dChmbTD6pJGa/jbUXBLk0Al6f29XgeEmuCk4X+Eg0YHaRlRFRz7aaLqkrxVNkhwzlQZAxoDar+/QGMVJx2u+249dgpXm6VhejXZjL97yA7j5zyJmAb4RZncik7sKjauiwA1Bxrv2V0RmeI8hMuTXlriFK3XdoCS3V0KXIj3cKIbplIXUnbn5KqVvZN8LRc3vHIlr2Z/3de/8/00kwFFj31Bh7noVIv/IPv90usaUcVVpYAx3Wht+zy3zA83bqrKgBRTNWTnmF2/Hk/vwGB47LeegpofaGDLDRxKfvm00udCG/xDcEPDcN2lxy4VCAQGR2LhwNX1xHLIQ8/jmc/C6BDfMjcOik/uHN8IQcioc9sepVnzmH4LO6UTSo8FO9DUStlcY7m/Fm/YejM8si1S6Ap0jL9LzNqLRCFbzeZR2ttCf1iqT1F+iAxhfnsNQ/4CqWs0Msc3ol2Y7OjxU/jidnUxC1yGLtROrpRNlaqKYSYUAJU9qp47ObrCxsQmNZklAignZ1ZIwqRAicu2A369MXs1ilQcHdSwbjVi2+uD0p1SYLAEUj2W2VSY2I5NXmpjNfcwv6rE4+gI+zRP4dU+hm+1R9a9Yl2p370ABz1O5/mp5E72xJWVu+jHNG8Iwn0XHESg2Usmz77lYEzDSn4GmsysBR5fnF9jcOkayWBMwuI7wRgr2QgjarBMDSS0+jg/jg0w3frLaqcxWLzxLMr4VBAUcrUUF3CS/QC3eg2yuoHK00DE6IswzGVjBSeIlzlIvBB+0qBBby+xnaGt5AcPyiqqltKxfgmWuBaa5Vui0S9jYLOGgvgev24rhoV4BfjOw2ozQajSwW5bgsi7Ifgso5KI4340i5tXAzarcgQj00o8avUGY84rq31DQj+P9NdwcpXBStmO3aEW16MV6zo+NtAWlnBkhvxlzAnBHRkZVodTp6Rk4CKg21oQPCkMkg6S2hBofagQetPODEirRUSQsbcglgwKIpF/CEbgjZQEZtyp/yy39hphA8CiNi9MjGY8UnkbG8V6qkXzxZwJwvpBxsq+GcLi3ie31LOYXjKrg6NxkDyyGOVVrKpkIY68UwPFhVQkJ9OEioGFNKIIBBW7kNqn1IOghsKH2j6Yq7k8QQS0E38nKHiOhNjCvtWJS44UjkEUknlZzUW8JIlU8Vgk4Y8kKJqxaPAuP4tP8OJ6kxjEQ1iO+VsCpTNCz0zNU8i7EBfgEnYuIh5wIhCJYsYdhtvnhFdDpjxSQlElRrV+p+9gRFFMtryGzuo3EhsxbmS8EZ9zStMYthR/eP59np7YL7Vtw04migJszmVdVGb8TJr16rFFDU5cFqOm3RW0Xwc231IhqNtW/csi7/A25pJ0cHyitFUHOD+DmP5ruwMtjv4WvVTI/VUQycIxG1E8D6NgTl/AE10Ty9cJqdcvWI1uRhOSzI1SGN3kg0nUKLpcfLnfgHsnfDg9cTiH57HT64A/n4EieqfP+twEcampYH2xOuDLz+tB5+7H9/tlEADOuS2LWsilAlflrGiDWGL2RsTvHtGkNfRNWFTE1ZSwIuGUCR5bnIBDlmF5jRo6dkHPoBewSpBBkKNPHOxqjgKhd4Zg1x61poiITbVoF3tUIXnh801TVPJ7giInjFDi6vkGqksPHqRH8PNiGj0deo+X1S5imnyOy0oKpsU50d3dianIGS6YQNJYoAokS/MEY4rE4To9PUKht4GlqQkWgfOYeQP/IELo7umAymQRwfFWio2TMQo/j4+NofdOCibExhBMFpDZvVV0l5g2he0nTZ4DAiAX7xsZGleaANYRMKzasFlaVLwOjRehIS0dgghub3Q5PICqM2IElLXOgaNRxer0ehUJBXZ9EE87I8BCcS6+w5niKVaGQfQrLFj+GJlfg9CVQ279Cen0PfeFl/CrRiZ8Kw3wvw2rpw/AWIo0aOXeNkj0ZIQtf0ueh2fgcxHaqr4VoYrsS9LknQMO+GsTT0Ch+FmPB0nYFngYjdmTXKthO63CUeoW91CCqGxmcnF5Kv1yhXCpiKzGNi0wjsiQbXELcMYyJgZdoa2vF2PiYgM6YMOy4qkHktmpkLXDI80YUw8qkEtLnQ7CZZ+F26lXYfG0rh9pmAOblBWRiVpztxhEPyzrjdCmt14KAFGasdbl9mJ6ZFeA0h0rBjnJuBUG3DkaDBhaTgE/5fmF2HIsLcxifmFRjTM2ARtUbsqG0UcD1IZG1D7eHGVycnygHcPpJs3uajZ8Pd0soBkfhNQ0LgM4iny+oKLgtQRG58o0CGira8GwD17tBJIoBvI7PNDJS5zrwvgCbltg0wuspBRRoQjmsFQXMLeLFyzeYHulEPGhVGkGzaRlehx65YgXR9YZzPsEqTZPMIcVoKL4v1HzwM4GNPSEARfalQzGd2em602yXV5fIFzawYHBjfM6MsXkbJrUhOGN76hzFrQv4EhlMrSyh2zSOTssY+kyTmDZo4fZFUBOQcizv1XbWjF0Z/9WIgE+7RYD3HOYWdQhGonL+TaXBZJLLq7sJd3tzLe/APlICboobWzg6kvPIo1NIoq8NfcgYzk6Bh35DqbVdAfg65aM1MkCH4hZcpJ6hmpxRxU7vj8lXGs2OjJIi0DmXE+/LwnIuL++3NJq6qOliH1AI+6bGZ7oU6eIHcPNfSmTUzKszb4wpVT/LIjA533LwGJ74Dmanp9De8hzdXe3o7WnHm1dPFbFAnD8Qw1BfF7raW9DX24n+3o57xL+70NfN49qgN1ngSh43tAx3TO6/gghsnJtfAhuapOQZHt33n0lyTUPgAqOLUcxZytB6DzFvr2DeVsGSuw5D6FqBn+mVdaENATuMrLuBRn5jGDj31fqOBRiVMLYYgY71vGQcmDuDfhTvatQw0DbNMWuCmuZnhnMqTcc3NGoUqE3gMc1xb24p0SmFiqw4a9sNcPJLv4Cb7hf47KNP0Nf+HLMT/RgdG8f8zChsRgE3iwuwuwKIJlLKfFPfr+Pm8hr+Ygx/Dvbi/UArPl/sQkdnJ0aHRpSPxUOn05OTEzgcDpWHpq21FRYBJ0z6Ri0Nn5WSJcNvm1mb2Vhzir47S4uLwmDdqlQDzVrMaBwIBuVvt8pmSyDFc/t8XmUG0eqWhXm7hKFplQYnGo0qYMMIJYtNwI9GB89yL4qup6gEnyPqGBNglIHGnBDG5BUGcQhLJo0/hAZV2QXmsflLaAT6RBAHrH1xrxHUsG4UTRr3mQI1c9So0Z/gfmP+HWZmnjTO46PFNvzK9BrvB98IcBqFKx1CMWZBMTKGuGdKgIhBRQgxo6zNvKy+K8o9rcUMKtcL858Q/A0PD8tYTcLndSqN1tKiRiV8o58MTULsZ44bs/vOzUwI8JiHftmAcCiMYMANzeIcshnmNToWpp9QVZ0tK0YBK4swmZ0iYDmlX2eh1y4gEnTI/UTgcHsxODiA+cle2IVZT09NyfmH1HhxLAgiPT4/imtJXNWFIdYFaZ9uyvheY0MYXb5yhfrRuYC+O7Ud/5cNE78lncNYmu6T+zTAarGimE/g8rCA3eoa4qt72Ny9wfX5EdbXnegOD+KDVJcCNh8kO9EWm0ViM/eVumg7lXWV4K9/cBwjg72yvo6phIAOhx3Lmglkcyls1G4U82VkHUEO5yM/K62cvDNkzokiVA4qaniaeWTuT3M+hTwSEmsHcEc34IhuK2GVDsfFrVsBUEWMJHRo80+iwz6OAdM0zAIyo8ymnM03HLyPj1HO2LAu45wKzMHrtGBmhuBGD68IFoFwAi4BQmvFkhIAaEVV5jS5p8zGKQ63BcWcSJ9fnDQivuSeCb5pniJQoyktvbaH+QW9gOIGz0hY3uA8/Qy1RL/0VSMU+9F2IidTWje5IImaG5qrvqVxXHkv1Nx8k1B3v/0Abv5LiaHlNF/pPCwBsa7KIjBDst6eg8Xul0nXgu5BWdStUcxoV/D02XO8auuGO5yFThZmFo8bmzVgzhTErDFwR35M65yY1toxY/Cp74y+EswxJvt7/D7+E4lRRk1go7H9G4ENieAmeIExbUIBlKnlPHrHLZjUZ7Ho3FPghvvNWiuYszKnTUOrw98mue+E7Lu8ilnzJsblHEpzI2PxNmLq7kV+2MgQuRDw3G/BjVCzOvj9iKn7jYIcmWqzCKc6/p5piufg99QM0SKwJVLaG5HWWOyy1zKNyfFJDA8NY2JyShjbPEyGeWjmRjE62COMTQOPMEyGCrPR92LaqsHvFl7ij7Ov8KzrNV6+eIkFYYjbO7tfeTYCC5qGmEm2VYANmTEZ/M1d4Uaq9puSchO48RgCGUZd0czl8vgQjqUVyGHyv93dPTnnBo6FITDcvAFufMoUtbxsVE6cvBdek0z+8vJSgFBd1dXxeLzwW4ZRizzDWe61KkSYFOAWjmWwbHYjldnAXNbx1oH4j7LoDwtw8qePVCTNPbcclYSPPhl01Gw2mrUIIlVunTtJlc9DUMZ6SDarDX4BB3PaJXw22oLfTj/D7+ztGPTMIObTIe3XwGZawLQIOXZ7owYXixC6bToEXDqsZqI4OztFqbyltCMqO+/8NLSL05ianFARSowW43Fk4qzdxS2zBg+PjKqK2uMT40qzZZC+WhDGn1/NC/A6QiQcgMe1gqDPobL90tzF/qQDKrfBUEQl4mM9p8mxYWjnxhHwWGA2aRUA0hmWVTRaOBzEWsaLsx3648QFsQt3vb1S4e7lShXl9SxOd2K4pWPqhbwMd1kUtzfTsOkG0dvVhta2TiwtzKBWdMs5gsq3p1RMI7dxgtL2PmbTBpm7zdw1DWCTLAlzfuDUQR+tmcUVrFicWDHMKaGRVdQJxDRzfdjalBcd1wqsEMzwHaHwQc2MN8v8NLeqiKhKCilzNClEcHMul6EgQlJakt1bpNePYPEVYHBmEEzvYG3rSmn3KrVDLKRs+JPMpd8VBvHXzDB6ggYEsyUBn+cCvM9wfnGBQwHqm1mah2mWmoPLbhJwM4tlgwGxRAa+aBEuQUuFjR3lw0PQRc0Mwc3ukQD4kyrOamFVV4pCA01rD03gBLvUfHZ0dKGzswtObQeOEs9xmHiDasH7NsLxa415kZjviFqbG+kQhoMT8Kix++bG/iN4JMgh2Pm29gO4+W8mMuw7pq1KMvjqsAY2VAr5ltYWmLxpkdIvsLxiQ1t7GxbNfgRTJfT3DWBwdBzu5C7cImE4ZG1o0A1W/FtY8a7DmblWafzJRJuOxV+7/n8iUevhLDc0NgL66HPzbwM2TRJwRZ+baeOaykDc1juDKUP6bdTUstCsRe7ZUpHvblWWaoaKTy1n0d43J8fElbmK5yBwI1jhcVx0Ho1MkEaQwt8Z3dQENySCG4IAmnAeNp6LDoRkqMqpWOYGj78/9vzMMHBmyGVG4HhpE8/jkyo/zXRqBSbjCqYnZzAzO6eY5dL8lAIWlPgXZ0cR98xjdzMuEnQVVpF6P59qx6+1L/BkoQPt3R14/vQpRkanEEpvqcW+ueRRY0Lm2t3dLcC9TYUt3zdb8Xk35Hm5+KloD2lcYAlWmO12edmAvIie3kgeDgEnhcKqqqdEbRAbtTc0szBTL8GD1WKBTqtXzs0ajUb5V/A3anBopiKj1glTc2lfwr/cAuPioNzTMvQ6HcbGpjCvW0GLbwYfpBtOxJ8Hh6FxBLDsKMIX38Ius/berdCUmslEKBU3zYV8BoLQiEjszeehRM774PVpZikW1uAXANC2PIw/TD7Hr2df4AtTO7z+YSTdM7CtLMr+DhVGzb5z2lcQcC8jHjCJdL2mgCGdbZlLqE/6iM67MzPTKokh+4wO1Xx2gkiGDxPgmc0rynREcEk/m2jYKyAlDqvNikI2gN1KCG6HHn6fE9FIAG6vCEiy/lgtRnicFgWY8qsFbG6sw2XRwmKcQzoRQaW8ibVCHtEY87CEkU/6UF214WJbQMlxtiHlM8qGeXL2Y7jZ9QpQkcl8JJOZCQTpYMxq0dJWs3FMTwyqedLR1QuzcQlHW16ZEIIWr/ZwfLCLTGEfC1E/PowPqvFRvlCxcUQ20gJs7qn+7lpNQKXGYFVAsVxMIZdNYUWYO9fVgZ4WAYthGc8rZSpr5rnh+0TQki3fKoBDUxWFAvrZMPUAQ5q5L98lakUIimzhXVm7vJiYM4nwaYLOaEc2k8bR0QGS5Rz6w4t46RzGc8sgXi8PYFizAK3JA4c7oMaYTtdrhQIqmRVUo+3Yig+hmA3CbLHDzQKzIjSsl+vwhHLwRNbkPb9S98JoLprTCKJKuzcq+SJ9csq180cDF84FGHMuKt+3zh55FwaxG23BeeoZttJ69W7ynfwaCDmVB1aO4PLAKtKMifzk4oya+5bGd6MiQIyCzAOl7qPtB3Dzf4WECTFviie+KwvPEHoGhuHP1FR9lL7uLgxPLsKXPYDFFUFb6xssGmxwps9VgjEySrUV0jpZQoKOrw2NApnZfw2wEaLv0SLrZSlT1H8AsFF0o8xQowJsaJ7qHlnG8LwP89ZNAaWMjrrFnFXADTU3TOoYOpPP6xie86Bn1KSOGV2KYo7J/ORcBCscE0YOPDRZNBu1KlxgCU7vOxXzMyM26Jz3sHHBILihAyHt7PRj4b4q0/Hds/A8LN1Af4G1yiXmYkH8NtaHn+d7VL2ksekJTI1PQqfTC/PTCtCex7R8NzcrzNY4iUq8B/nAILTaaTwd68AvVl7hN/ZWvBFJu6+/D53t7ejqHcKMPqzq3jTBGyNTGBL85s0bBZQo9T80W1EqzohE3Ax1py8Na98sLzPjcVgt6tSqMCyWIEWn0yqQQODEkHNmg02lkiqqxy+giMUT9QYBbCZmrV3AxPg4hoYGVTXtlpYWZRprb3uDjvY3aJV3ivf24sULvHrxCq0i0X5s6BZw0433VrvwkUsAw/gQBvtHMDo+DaswSdZHorTNMWSfMz9KU0tD7ROjVij9N/uAJjYCEZqH6HtU2iyhuLaGcdcSfrPyBr+ee44/Lb/GmG9Q9qMJSKcYHkEbaxGNj41iTsbC73Wivr+rwBWZEM1Qk5MTGJuYw9ScEYNDY+jr61XmP/Y5r0UTViAQgNVqgXFZJ8B1DjrpEzoZBwI+5UCciduRDBuwYtTAZnfKvnZ4/FFV2NFpMyHktch3ZoSl7z2OZXhWplDZyArT4iS+xfXlEc4O1nG+G8a1gJdGFJJMNOZhOd3ETT2MG5ZroFMqQc61IHRmtCWwEbq+OFaJ+BLxCMZGh9HT04uBkWnpAw9ODwQ9osFAL89vRHDL4CP/mAI1BDd/jg/AuhpQTPuxxrlErd+iVgBiIKR8sJg1eUD6qqu7EU7PCCKOHwH2fadXjiUFBr43zDJc3b9VWlWaluk7x3eJ2aXXKycwmIOY19phZ12rmADhUAx2AY6BUECEBxOeRyfQZhtD99wQhuUZNfMLWDZaoTM5lG8SgTkzd29llnGcfIbjdCd2NmIy/yPyzmnV+BG4a+nL5E4KT7hSAIvaQwpDypFYQM5G9Rx7WzlcH8sL9SDJH0FGdfcMRrMT7R0d6OzuhUFAVjXah+vsF7IdREYAWWm3kbH7K415hZplPJjAUYEb6YTvAG4IlGhyfqBUe2f7Adz8HyJb4kbAS0okljeY1ZkRzW7J4jSH7t4BGP2yOOXPMT2rkUX5NSw2JwKxTZEid4X24Uvuw5/YhdOXxoori2ZG3P86CrOC+7kw4f+g+xeApfOdYGQhjP4ppzJRzawU5O8gJrQxBXwmDDlFcxaan+IYEfAzY8orU1T/pFPtq/UdvQVrdPSldoWOv+9qVHtTy9IEQzyOny3CC946Bd9r/JtSWlN70HRKbh5PYng4EwQeiRBdlQsMhI14P9mJnwoDZ6bdgZlRGLR6kdqj8PsDd1EvlPIXVVhuMtqLEccbfDT2HL+cf4kP7AII7COYM2nQL8xoaGgYhmUTDCYnNkoNx0QyFoKRoaEhJY3TFFKrCed/0I7v1NZkLM1nI/N2uz1weQIIRlOYX9Qq4EWGT98aAhqaehiZRUnUL4ya2h5qaSiZOzxROHwpGAXgMDpoZnoa4+PCXERgeP3qNd68fo2Otha0vH6F1wJ4WFVcs7iI+bl5vDQO4ueJLrxX6MKf3N3oEGbU3zcqzLBbSbyses0w8215ltUtYTLCWL40qXERv1VhtSwLQd8IAjXeN7cEHNQ6UctgD7vxZ1sHfqV5jt8YXuGFZ0Tm1SwW5xbl+axKo8Soo8HBIZW/x2pzYKe2r4AA+5HRYDSvDA+PYXhsVsDjsAI33d09yrGXvzP0m4CSJr1gyKfy3czNTqv+oDkvnUorzQsz6tLnxunywmJeQSTok3tYgUGvUwDAI2DL5xWAaZhCIR3A1bkg0asDVQrhtOoVUCPg5UgYHjMiU7qnGUOAy0XViVLWgt1qDjdX9yY9Qc6enEeY8Jr0yepqAUEBYbyvqakZLGhtSKczAmio5ZNOlX+bOxX0xhfxfqLhQPzLeAemknrU9muqogTn/8N3g21r9wLuyDpsTo/ytfF4AwhEc7DLs85MTUif+OWdOGvkOXqAkRh9SGd8S/wWseKtMkvRdEWNXdPpOLe6jpUVC0LxNTiCazDaBeBvlBEJhTE+P4VP3f34Zb4Xv0v34fPlHvQO9MFutiC/vo1E8VjA0QEOD4+V6bSaMQo2fC44sENpSnd29xUgY/h+Jp1GPEXfoyN1D9TY0BGfWiaa1VgR/PpS+pjgkmajB3loOEdTxVMs6N0YGR2VuTMFl4DbzcQSTtMvVQLJbGAaufyanPceMGKElMptI+el1uZ7gpvv234AN/9HiNoXV+oUi0vLIkW2weZLwubworenGwumADx5kVai8lL39OHpF08wNtyP+SmR5KbGhMYxPz2J2ckxTI8PwrTigDVyJBL7fynA+Y/Q1jykG5WZuH/SjmlTQUDYBRZdO6pw5qiGGp0IRhRFVWTVorMqx1wICFpD/4RI3itF+fvL8XibkO8R81Kz0UZNp8avaG7utsqk9S2q3aZT8n1ww4gJqq5vrm+QrRTwRWwCP8104me5TjzxDmJY5tOygAdmVaX0RhMKQ3kNuiWEnAuYDg3hN8FO/Ip+NrqX+FzfKsBvWcCHS+Zmj+w7rTQTTmGYpRKlRuFde3sKcND/g06dZLaP2fS56FIKppmn+WzMfUFtTDaTxep6FRHhJIX1igI01eqW0tjQf4B/UzOyvlkRZrGHdG4dHrcL6dUS4sUzRHN1pAs1ZAvbss8WUvEwVuZ7sDj8BHNDX2ByuFNJxZtyDp6vWqlhNmrDr2O9+Em+HX8I9WHc4YHRVYTBEpLnnEVXZwf6enuwsCQStQxmbmMf9YMjZSKrVCoCYNaUMzCJgIZaGEYQ0dGX/UFmRXASiATx3NyP3848w690r/BFQMCNbhoaAR/0s6DEzn6jBouAjmNCXyP6Gfn9fvUdzVCzszJOBr0CQgQ3NFPR34hmbjpiUytgFjDocDrglfGiAzAZG8eF4LBUrqh6XKzQXpHPsWgYAa9DaXXccmxQmDRrEVmX5xC0z6C+nRIEncfZlhNp7wTcK5PYXA3jhnlsWKKBzqYK7KRwWFtVla2z+cJbTdatMN0rMsqjNLYqG6ofGWXnlnGjxnBGAKbJ6sVGPomLE6J54aUyNgsZK36b6FaZh1lOodPfhcKaDVdnxyqEm34yTZDZbDcCLkvVY+SKAhLW1gQgRJHPZ7CxsY5s0o+laVlPZ8ZlLDJIr58oX5b7jXOSZVMoLNBXjlpRAhxeq5nJ2CRCJUPnWQ7D7RXBZ2pemfBSiSRap3rxc2cLfrrWhV+mu/FU26MAMgu87taPlYM1tS7Hct8ngvKb4GY/3q7AzdWdbalhCr1Vgg8FAWb6fTS8muBD+l1pxa7vVKFscjiBEAtusjac3x8UwSOiUgjksnFsRsZVscyj+AuUBewwhcBboEiwuheUm6SPjXypwI0sKEzG+HeDG56PgOnL8/wAbv6PEH0jXNEdDA0MiPQo0laiiInJaXR1dcMWKsG7KvvZQnjT8hqv2zrxquWNAjnt8nvf0Ci6+wfw+eef4dmzpyLtmLHsyinTjs6zC4OfoeYXcp13hKX/QN+JqFGiH82oJiLgZVvAAiOjzqHzH0HrvSPfkTJLEfwsubaVOWqK+XFovrp3LmpuWPSS9ud3NdaQIjjhviSClOZnqqLfZdJqNv6uIqZ47zxeyEPBS9a6i4tzLOdc+HWiR0m/v0/1o89KZjcpUvOM0hiQqVIzQoa2MD+HeZE+O4Mz+EWyD7+ff4khYcb25VcIWcZg0kwrR2ECITJSm9WqTFHU2tApmJoUaisIbMj4m/4q9xvV1QzzpTmuqX2i6YoaDpp/ageNkPH7oaSX17e4Fm7J0NHT8xvsHd821PQ75zg6PMLJ2WVDqhbGQWIYbEX6fH+3glpiFLvBL1DyPEU2OK9MPW+b3J5/I4m/xAfxv7k2/Drei4lQBL7MBbKlSxQFRBHAUavV0S4gZ2BImLMGegEjBBMEFfRr6evrU8CjATj6lOmLTE05SQ8NYWZqWt7zSbwe6cSfh5/hl443eBIbxbhmEvPy/dzsrNJU0UeJ28XFJWWSoJaKfUnAwzHj9aiZYZ+vCMOcGBeANDaMocF+5YNDrQ+dUnlvzG/i9foECC0rslhtytTHcWtovwIKPFW3a9gsbWFTnnWrKuBRxi3gNsOl6UQxNIGLHZcMRgyH1QTcDhMm5R74+8WOTLR6AKraOBO+XR0Ik6zBZDSpuVTd3sbe/h72dsrYKq9jVz4HgiF0dnVhbGwcNrtD7nOx4TOkNci5V1BZX1OZqt1rEXwUG1QZn3+S6cAn4RH440u43o2CJSRUwjq5pAoVv9fOZb7H4ml4BHQEw2G4BECxYKXdYYNeN4eZiQEBexOYmJ7HksGJWDKnnLCZhJJmz3LtEu7UNRLrt3LuW5lrtwJGGsTPpzJ345kKNHorwtEUYpkyXJFNAeTbcMrzPFvoxgfRNvy00IW/RocwqBlHb2e38v06qB+oOc13laZMRuNtZ42CS55jT8DN9npcRZjdb/snDQfiddmfoIjHMccVtbUUmA5FMjrfj+Oa5RIIGu4a/WjogOzPXjUAea6ghBCWxihsbGM1G8OOAPrL5GfYlTm/wyKWRKP0l2I2YgWWGn5uDZ8bgpu/U3NDGzyBEyuKHwujuzv/D+Dm/wCR+VgTNzC74mh78xoLOguCuRrGJucFzLTIJEwjlD/B1MwiOjpEwnSF5LcpvGlth8GVEIa1C7MjgNevX6J3eAor/hJ0zo27TMkMNU9gyVES5kaA8/g9/EDfgQSAEqRMGfMqWzG3rCOlD7K46qnQmXw+UfWmWBmcNaWmjDno/Sdf00YRoDCdOxeax1TobFyIqHJmTRv6VNkEDDEMlRofJhH7NnDD47nwUStIYMNr0vmQdYzqR3UMJrX4QCTfn2W68LG7D5NLM/C6PQhHojBbncI0p2F3euELRLGiX4DDNoXB+BQ+DPbj9WQbFoafImX6HDnrU1jmXqGj7TW6uxuMlIySDrRkDnRkpVmEmgqCnGbivYeN96v8BeTZvmbrl8YQUkqpBDiUXGt3UjpNCPyN2iz6ItGRmVEszUahl39z4ef+qZKApI0S9tNjgnie4SL9QiRlvQqDvt9SW6t4khhTJRM+iHdiMOBCbO1EXYPg61RAFzUeGq1egMuAcpZmsVCCmMHBQVV6gMDjPvF7gsCXL1/i1atXKrqM9OL5c/x5/IWAqG68iUxjwbQkTFejtGguuxNGASzTU5PQLc3DvNKIniF4mpLvqIEhoKHGiJoumpmMBi3M+hmMDnarNYNapmEBOoy+ohaI40MnbSaYo19NOrOqkv2ls6swmH3QLtsQCQVQXMuhJGO3mk0h4jWoStUF/ziOy17cErhcH4sAf4BaKYWAS49EwITzmjC8M0HlNEmxtMJJFsfVOAzaeXXf9IVyO83IpSNYLR8huXYIlyck4EjA3KIBVocfLALKumMkPnM+k4J/LYbn8Qn8NM0imAI4w70YDbhREeClTC/CJBkVxHHmXLrfmMAxkizAH82hsL6J3OoqsgK60/kiLE6f9J8W0agPppUV5RA/NtHoJ6YroP+WwxOBxpLCsrMgwKegNDL+aAE2X0H6bE1pEQkIl6U/B0fnMKX1QWPLQWd0Y2p6AS9XRvHLbA/ey3fieWwcc4ZFDPT0KXBTJ7iReya4oYlre0/ATc6Iw8RzbEfaUcjGcXx297ITCAio2D88Q2bzQkD8sfThKRJrpyhWjpHeuEAgf4Nk8QxFuZ+t7T3pj1v1PtFZmj551D55czcqx1Qum1EaT2pbt6o1HB4eYCutwWn8CxzGW7FdDOOCpkfmt1G+NvcEAPY5wQ4zFX9LfSm1yPHeH1vsGHlFjRAdy5Wmjw7K1z+Am/8TJMzHnT7Dgkan/G1Mngw8uTPMaayyAL4U0BNEOLWuFs/h8VmlmqeEMzg8ItLEngChI1WIjTlG9ML9rEkmkLtWzFbr3cOSbU1pcRrJ5R65/r+BGN6t9x/JPf6XAS4FFC4wbyupWlNjS1FlmiKNk3QpVUdqXGjOSkD59fIb1MCQaCLalLXiXeYlCkzUsjTTwFOjwZwqZOQ0Ob0LFDUbf6YkyyKeBDY0SxEcnMtil99axzNhFD/Ldqo6PE8WO5SkvF5cR/3wCKFIErMLwiBtPhgtbjhNMyin+uBMtWPaMw6X1wGTbhGGmTYEDZ/Do/0CQ70v8fTZCzx/8UppGZjrhkn2CGiorWk60j7MWtxsZEh8TgK6h2YFNoI5ZQIQnkq/IWqhzDIedOSlTwSflaa8+/3CfqJUfN8PKVO+VckIS+FR3GSe4Sz5ApWUThWlvN8KOxt4lZxS2ZdZJmEwYhYJ/uAr40XN0np5HxZ3CjaHW5meCOb43HTiZZQSqVIpqz7YZG6aYBDzc3MK6BAIjQhImZ2aQbdlEh8mh9EWmcVUyIAZpxYaqwEOr0uZsgL2RayGZpEMWqDRaJV/E33yrDa7Ao9NLRf9mzLpFNZWM4pBd3R2YWKwFcaFATjtZgQCQeVcbLbahFFnsC8T6kRQwcnJkdKqMHeOwyTrjKUTSUcvIrYhhM09SDu6UAjPoVbOqBwqSnI/Y6cL6q4HcLITw1Eth5tDYU5kensBYYgy8Y7TONqKwSQMnRrBVCKMQtKKva2UMO1LbO+TEZexYrbBYLKpyKGFRZaSWMTiwgKsZh3MCSteJCbxXqpTZYpmYsX2gEHmAMOh7wbjGxpNo25vBMn0OooCskM+NzwOG5zeJPS2ONx2Leo7CdR29+GJrMPsDKpQac3SknLmHhPgNSygZ2iUn2eUhnJyUsDjmGynZuV+F5TJcXp6Dp3dfWht70Z7Zx/a2nvROzSBp84JvJ9vOKe3JWehtxgx0Nsv4EaLfQE3JZnXPuk2Ao/1rRNU78BNVcBNNhXH4ZFM5Ct5+enQeyxjtrOGTKGmtC6FYgWp/Jaab6nVfQTzl1it3Mi6cYVo8VaZeikwUHAggKKv32pV1oC1snLI59zhO5ovlFCTsVjPOHAcf6mouurCeV0OqMvCRTCrVpW7xmKrqi5Xw/z8aOPLcimIiseqqvKymPG45nmafjusOM7nU4VUZaGSY34AN//lpJw8ZX54YtsYHOhD//AoHPF9uDKXWNBa0dLyGi5fGE63D61vXkO74kEwvq5yE4yJZB3J7cBqD6CzrRVTiyuwJ04VA1bRMbJVpig65zJXzDvMUgRCBBok478kC/C1CveeX8lA5/1qrab/CrrrV9aUWnTtqszFk8s5oax83lDf6QkkVXbirx5LUENNSjPKgrb8b9LAcAkg0yfQUcLPvbXl2xp3VeBG5pdGBCNqbwhuDo4vsZL34w+JfpGABdyEuvB8vAOmZaPyt2AOGdZmYjkCv0ODqHsOWd8EDlNt2Ip1qVT7ZKJ7ewcIhkLQLUxgafwFdONPMD30DH3db5QzK5k2o6wSibg6J6N6qF14V+M6SM0KzUoEIY819gP7i/3GkHit8E+a+9iXlEzvdw/zkBH0MAcIkwNSw8NoDRbljCQbWXCv089w/g5ws1nbEkY0h5/Ic/8k2Y4hOq0eygkfNPowZUo30q9XygxHakSCPT5YFyJG7+zsKq0PQRAl5/peHclCCl2BCXwYG8BHeWGIqUmlqeiMLchz6rAWHsZJuhs7BSecThf6BwYxu2hEcXNHrte4FoHj0dGxMuMdHF8Ik46io2sAcyOvkXCNYbu8qqqME8CykvhubQf1Wgk7mwlU83aUE3OoRPqEsbbgTPrmIPIUFf9rlGMCfNMOhAIexQiP9mUi0RyhAIxM6iNBmiyHQDDD78iwlGbnVPmLMISZDsqZTBYXJ9u42I/gShidGs9LZl/eVI7m01PTsFrpRG3CwtwC5ubnMOqaxUfxAZUhmibUnyc70ZtcEDCwjuzm5df8Yx5rTI7nC6UQTRYEXIZUBmaC0Xm9DwvLIfhsczje8ePs/ELNv83aFY5PzuR9qIH5mSKJHCyuOJZtYdjcEZXrh2RxkkJwulzqvpd0VizqbcqxWKMzYnxCg4GxMXxi6VHA7GfpLvQllmBz2jHYNyDAaVoBFJZRIOhmgs7V0jGqmWWVd2Y33oHyWgxnhwIK6MNEDcdhDHvbRWSLB6pe2lr5COWdI1yeH6K6d65MZQT51GLRDEu/PQoDfEcoGBDkUIhIFOrw/P/svQdbW8myBfqP37snz8lxosfZxpicc84gkJBQQDnnDCgiIXKG9Wq1kIfxwTNzwr3vzL1uf20JaWuH3r27VlWtqnIFFTcsKvfF4orDnzpELOTBfuAtTmg5iutwuitAlfeXQOR+u5LnhedEC91DjZFwjegqWmVYJJWWGborFcCRdinPE78jqGGje0oBqeJHcPNj7wQhpgijpAJoaXmD2RUjrIkrOGInogXMy8LUCac7qMyz7R1dMPsy2PSm0Py2RSXqcooWNqhA0Tj0njL0Mg8b5NGHjvd3XeYmLREMv55fj2DRmK2XhHAeyucsCfHvrmp+jeXNImblBBc3UvhnC4v+R/Q74KLzc4xIFmYdr7vxuvuu0XmfdXJPGJpNHg3dUbTIKLDxAzTPf6YRCNF1Q1cUw1jX5RwYvsoFrDewgl9HO5SZ/M+mNvRPDiMRjSuCLjkd5IMYlvtR8rbiQgQK+16gDYX4Bk6PRRO7a6wOncsV4HesIWOX710v4Vp7g/FBhlm3KK5Jg8xKQf7B5GDSKOiYII9ETXKRVKbih/GBssQQuHlk4aabjjl9CIwaFhr+llYufsbrV+O+JeuorMfnl7dIZ3LY8Y7g6jvAzW6tir7Isqrgzcre7SL48/siGe41Wobo+stIfwik8proEuD58H7QIkVrHTkSR6c3dyCo3qqFLJyOMXTa3+L3QZZ86FS1p0j4/pu3E3POZmQ9HcgLyFjX6dHR2YWJBZNo+iLJ3m83pzg7qsAuwquzZwzDvS3wG7pQTplQq2xjr5TG7rYXJRFe5eAIqnJvSSI9Dz/DeeQ5jmVM9vxvUPb3oJxgXp00WBF8WgDH0sIcCkmLCCEK2tA3oGZfJviJCCkWtby9luu9luu+kjl4hRD5KEsr8Ms+SP7e2c4iVzqS+3GL2sElEvEs5ufmlUVLu7amMlKPDY5iZHwUrd4p/D7dq9yDv5Zx6Q4tILwdQzi2DZ0lDKc3glKxiMvvmFucRtulAwTlN5sWCzbNRnk1wWiywyHKo8cyg8OSTcDN+R24qSsV9UawQAvINXyZa5l313Ifr1UkUbpEC8kFUtktxVeaW9RjdskInX4Dy6sGjE2tomdoGI/GmvGHuVf409xrtM71Y3JqCq2yhjMtAUEdo9BS2Zwc+1pAbg2F8KKqDL8X6kZlyyEYQMaXZQ8uDnFzfYVC9RqxHRb6vEV29xaF2q0CuHSZNqKneP504dIaRH4OC9KquSqf8fq2SpcqPJ4WVrrUHO4Q4pld5DJh7Afb1BwoRxdxUhTwwfv6vuvpXCayAiLffiZUo8uKROOq9e68ZVt+xjw5BDPcH6OvmACQf7POGJuq9i77PNn5CG5+7J1CzxY9x/zCClplopudUXgShyqku7urExOq6JwF7W0tGJtdhT1xApMng5bWNnS0vcVwfzc6eweh2Uwp3o7ap/cfIw4zoy4tKAQ28+tRzOmCmFsPq2KVy5YCVl3Hst2/g4x88w7YLBjTYBK8h7f739cJNulCYU0aak1M18+/SSr+rjIM/2qjB4hJ5GhdINHSGb3FrC2OL1jXSADLLwXgPFrthH5Dj3KxJEDEphKnjQ60Im19g5vEK1H5nouy+Bo74WXU9naVwH6/7e0fIBRwIeyYRMo1DJt2EGND3aLNGpXpm8Rkms0fIhLfb9Q2uQAzB1BZ1rv3uRP3m+IRyCLOvDhMb89oFpV8TX7DayZ4ZPQMI0m4P445iwaeXXwb3NAttR1aUWG49xvLJMzFDcpS8F+JVjwLjiJeFGR6b41nJQYCVO73/XHh3wRTFDYkNRMIMdKGuYvIn7qfoVq5hLIeHMQmseNvw5yjFV+6e/BJqEtATjt+KiD0j75WjDkG4HIasDA7p4pAzsnkopXhW8NKjVo07es9H8JBP/qH59HV2QH3WjP2BBzsBoewG+gWsNqMk+ALXAigORFBehh8g1pIwEygH0Vfn+IhHZQiqJZ3EPAHMSvgY3R8XEABXUpyEScy4EcyiQ9lglNYKSLoNyfCTLvkdLi9Qawb7Bgbn4JGo5X1zCd/e2EUxBmIVuBP78u6to0l/brKA6RbXcPczCzG5icxsjyFwfUZNLkn8EjOezSyKkI9iVg0Br0ACBapJJgwGExKSJNbc79xXDgfWHuJyQxNRrP8zqDcpgTxDlEOQzI/fdZZHIgQJ/FYEXQFODeAMpuK5JPnxyUgms8vgSznn2ABVQ5ibn4Bz58/w9dfP77rX+Prx4/x5MlTPH7yBF99/QhffPUlvnr0lXz+NR7LNl999dVdfyTbfY2FxXlEM1V442VkvNM4lXtSCQ1gL2PBdU3GmVYOaSRLMwSc7iVyaBRYEUzA8yW44fnxueCdoBuXySSZP4pWTM7HhlXn+OwW8WRWhf7XK6+HEUnkkUklVNHWY1puAkM43DbilhXg791b1ehiolWGnJn7jSCGRGYFYuTAtzJQjcb3TNxId1bDqsOaY41tLmRf/Oxk6yO4+TF3Cjy6pKz+Evr7+lThO4Z2apaWMNDXg7b2Dqxq1zA+OqCySGrtWypqyurfUfyaL7/4DC0CiJZNIVkw62HGTIK3Yt/HKkms7x3vh3T+XuPYw6J5W5WEICl5ycrIoH8trJwcGwVsVglsmKlXgM171o3/zV1ZbuR6aUGhYOO9X5Zn38o14NsGg/+2dnEpi9lOGZ0uDX6thGYHfuNuQ9fKKBKxOCKyuA0OjajU9M61FpxHX+M28VLWoWbkQkuoVgqygD6MNg5Epthj51ixluARFEGTPXOjMJNwVrTaBdFOGSlDgnGjUeiQD8NcPw0DBpdPap204HBcvgvcNBpBBBdxvyiBQem02JBATCHQ4CbROkbTPE3yR1zUUzlsCcC7ir0QIfIKKd8KKnuHcrx6cU21X5Fe+owTf4r04qepNnzqH4AhGsfh0TcnVTu6RjJ/gUPR7N9v19e3yImGHdq6FoF5rdwn6eIN1v3XMEeuRdjwWLwvVwJs/KhGxnGVGcB1qgVFdws05iW0O7X4qwiYX8Q78dN4B/4c6kOncRz9Q33o7R2DwZ5WKfffHZ2uAwqWmgs3JzkksyVMzOrR0t6FtZlW7PmbcB17hvPwU1VRfD/4VsCOgJnwHAoJE0o7YVS37TjKW3B5XFTVo1m/ixW+yfljAcegfxP55Aby8TXkMw7kcyklHOle+6bnEA64oV2ZBQtWWswWOKx2mAzrWJLPJgS0rJi0WA840O/V45l3Fq2Gcczpl7GgX8GAfgpNoUm8DE+gd30cSwYN7HGvzIsqdnI5lS9IcZsEwW7K+mmw+lX2ZZZZaFjDOC/IWSO43d2tYF23DoPZjlhqC/H0NjLbBeQKRfg8TjhN0ziohHEh2gDBqAIw92QyAQGtH7SC8HvOKwIIhoBbBT20ibL5+Wef4csvvxSQ8xxMoEg+FfM6PRVwQ9J4R1sHXr98pQANt3v58qUilRMM/e1vfxUZ0ItEegvhVAkJ55SA7ueohgdRy27gRgDB7dWpAlS8Hp4HO9/zfGjF5PneBzdsLNNCSzGTEHIbWmwIhPhK63EwsQuHO4CtbQE5oSg2nNvwyENUFCBJwFv2tqKW1uOGvJn7jeRgksVVVXB5+N41GXR+XrXJgywDxu3ebyqkXBa/XZPMU1kYmb260RquroPgR3DzY+4UeObIrTxw3jqReN0AvUGPty0taO3oxCzDISdG8fZtC+a1DtFuLuCMHajq4G+aXuGzzz5VpGJ7sARjRPYpc4JWlnlDHEuWAnT/rLWFoEO6AkqOA7XPtQ+5p2glUsDnjl/C/nfb3WLZtou5VR8WDCms/h8DNvc7ib3McUNwQ6BDHziF+ftK0b+9yUpfrJYwHdXhL6Kd0x31CxGWXxg6oTMbsJ3ZUppsW1s7VikEAyIEEy9QC7RhJ6LFXqX0QWDDjxmSagjWgVtMrsnkycFi86s6VMzpQsHIoorkOzSipc7kumn1oIXlIQLxP9KUtUb2R/BC9xPdWtSuKeD4HTVcJkQkmNyp3sIXuePcCLg5j7xGxr+ooktYq4nCmdyjvUoN5rATza4JfC2L/ZfeYQzb/UjkzkXDv8HV1SUyWzl4/FHUaofvuDYER7fyyrDsUCQKtz8Mly+qcrwEolvQbsags4SQzuYVsKlV8ihHJnEcfIGS6wUSpufwrL6GzWjApjeL/k0D/uLuwc/lfv082YXfedvxbL4NY3NaeMO1e6HxcrF0EezZ5TUn9+Ua2cIZFnVedHQPYKivDV5Dq4CZbuwKaCjEtCimnapQIrPzMmxeEYWPwgKMUiiXBTRsmFTo+osXL5QwbhNh3d/9FgOdzzDQ04LBwWEMSO8fGFAEaboz+cos1P097Yp/NTTYB/OmBaFsFLq47M8zqiKG+lOraEnM4jfkoiTa8Cg8hLfhGQE0k/g8OoTfxrrx58AAht2zAr7tuDgW8Hl1raqc09XJCCUW5pxbc8MeLkGrN8Hjdr+r2E6AS2sLezZXhtbshzVQxsGp3CP5nhXJ0zv7WFnbwKZxEScHO2q+0GXIHDL3eV8EDSTjKoAs85Vjzqg87tvuTSr30hdffKFAC0P/yb9hzh66ZfkdM0WzyjrJyc+ePcMTATxMtcDOsf3r3/6GARmz7e0dlfwy65nGaUjATbAXtZQWtycZActXqIjsZ7kHcnN4PuSRNco/cL4TzJCPRusky3Ocnl3LMyZjlr5RADtXuUZh7wZ5Ada0HKZ3DuHx1DlxCZmfrsCWIhaXQlMC+p9hz/cGlbRFxv29B5QuKkZJEYjcBycEM+RikV9z9W1L6LvGsHGGfJObpVxa9xc/+f0dOPoIbn6sXYRbwyU1NycaWnsbLJ44LIECNJYANiybqnov82JMLK7Dk6jA6c9gaXEJXR2tePO2FU/kIWl6/QKLixrYAjkBSpeqqriytpgyAiD+DXyZDwKWetc4jrFs3lEaO0OeWX5A8XTu/85Ld1RZ1YpSrqjv2N//5q6sN9IpZOmeahD7uBiRk6EE8QNdmdalkyCrPpPnn4CC739IO7s4Q1YE6IQAmz8EulS6+l8kO/F7Rzu6V0YRCrIekx1dPX0Y6W9D2tqMKwKbYCty0Q3s12rqmB9qPHeGsJIsbRKQ7Upc9AqYiwAA//RJREFUYtUURTSRUVyITcM85sda0dneIoJvCG6PG6enx0r7VdqkaJB8/+9oNLerfDZyPhxbaqd0VfE9uTcEN/HCLdyhHLbuwM1FtAlZ/xzCoaDilTB7LYWnyujrsmNKv4j+lTG8to5gwOmEO7aHSDStkgsyomZ2ZhY+r08RbRkNRl4Rib0EdfOzM5iemsT83JwIuzV4vR7o1/UqJJp1hJj0r5LdRNHTjJD+KUxzz2CZf4bViZeYmhzDwjJrUekwberGVwG5b4l6xM0ffZ1o29TAEsxh/1AEDZsy+cvkIg/i+kT+PJLxz0NvTWBgZAYd7a2YGu1E0GVApZzDkYDMc5Hwd4aqeiOP4jCAi6Mdda4UuBTGDRcKhfeXXz7Co0dP8OVXX+Pzzz/Hp59++u6VnUKe2z569Kgu8D//Ai/b3+CFZRB/jvbiF9G7zMLJXvw60YP/EmDzSbwLj1Pj+Cw5jD+Ee/BYwGSLdRxjVjMcQT+OyjK5bg5kbC9VRFod3JRUaYPlVQEn/gIWVjdVJNrZuUh4Xsrd/KJV70SQTiJ/DmfiRj1vTOpXrN1gw3+K+Y0UImEvLs8E1Ujj9yTi3k+wyXlEtyZdViTm0hXKzrnmCiRlbhPcfK7Gh1mhCW4Yqs+Qf4JDJrdk9BfzFTEVQHt7ez3ZpcWiLD1//etf5dnol/mzLSC7iKx3Wllu9gIdqCVXcHlSlGu4EdB+iej2Gazhc4SzF9g7OEcqf4ZM8VLleuKacCraUk4AejqVEtCSFSCfkXNMIZXOYHsro5I15sqnChRtly/gC8SQSmVk+yQisbQAngrSQS3OBFwdBd+gnHHIvt97QD8EbtgUwBbgQpDykOWG7Vb2R/fVe6UhVGMU3nH2I7j5sXZq7oxi2fQX0dfTK4vPOGyRKjzxQ1gdPkxPjCprzuTMAmwuFrzTi+bVheamV+gZnsayKYihKY3y6z5/8iUmRgZhsgVh8h9iQZ/AgiktIOLfAG6+p2scR1gwJOo8HV0EC7JQ0P2kUYkDSUimZee2DnpUxNbD+/m/0Cn8ybGhVkhgQ785/2bkFBdNLsQPddaJ4uJK64j6TAR1Q3CrCCCRafS3PwR2bkSdC+Ri6IzO44+RXqX9/zIhwtHZiRezXdCt60QwezE8Oo6uznbY11pxGnmFw2CzAJt1HBDYfA+IIrjhOSrisoCbFcch5lZtCIbCCPo9iFh6sO1ogm6+FR1tAnD6B1TZAkb1KKAm+/+WgP0XGvdD7ZWcCUZJ0VVFToIaQ+k0x1eObpEQ7TTvrUdLEdxsBRYQj8WU9YZh0tS6WYLCFnBhzLaIrplBvDIOYiJsQSCxDe3augrBZlQZs/yy/hEzB5NbxAzHtODQdcJcN6yyztpPzGnCTMVWEWg6nVaFhteqRZTCU3AtP8HSyBM4Vp4jbnwO9+obzEzPoW9Mh8XJfmQ2m+RZa8WfvSzkWS8J8TvR6t+6F+HNxJVAw5VcuIpeEWRHsuZpBie7fnijRYzPGVW+G7ocjRt6HOzv343Ye40RTkchXB2mEXBq0dfbgSdPvwE3rMlF6wNJsLRK0K1CqxzTCPCVtbn4OQX5yMiIsvZ89flX+PTN1/iV5Q1+kmrDz+LtqoL3bwWs/dnfhc/9/WiNzGE1Y8OUew5DGyOyFjrhdDrg8mYRSVZwWJQH6KIo43qrIq64HjI5JN1fOzt5WJwxzC4ZVPbhhluK84rPBnlnbLS0kKyeLpwiEYvA6orDETtDOreHo0oMt3fuFYIbunGUu1j2QZcUrYENbhWfX7o+leVGnlt3A9wIwCO44T1n6D6LltI91bB6EfQ0PiPYURQEmTP8/m9/+xt6errhkM+MZgfsun5UvM9RIdE7vYSTg13Et2pw3UVprZu8WN9wCkD2KXlhc/iV642PUam0K+OzgTW9RZGEOU9n5xZgNG7C5fbD4U3CnzqWa7qBL3GITYc8p8GgKDhMbOhEMJ5DyGtGxdeOA+a6SZn+vmYXwc3JB8DNNV2jArLpejqXhe59IvIPafIgfwQ3P9LecElpjS68bW4SYWARYLOP1dV1dLS8QUtbJxa0ZPObFWm4ueklWjt6MLlihd6/B3PsFjp3VQGcx7L4PHvyCIsretHkBNwIwGD/90c6PdBZC8p1ihV7FUsmFu0kTyeIeV1IvV+2VeVa/zW+zv+WznvO+jSM7iGoofWO4dm05jCh34c6f0MSKpP53f+ceXJYmZgLMcERNVQl4+6tJaW9MvrDSypPi0pXH+/En+0deDnRgbHxMcWDWFxcQptolytT5GS8UeCmEJpTrqjvAzb8nn5/msh5DpnyLdZtaQwIAB8dG8fi7DByjre4Sb1GwdOMhUlyyTpVGDMjqL4rNPyfabRoVWWtJfeG48xzojWHY8JO8MPX7FY9zw05N5fx18gFZuEVrT8UiiiLDYWTT4TIht2MUecSupZH8Mw8gMn4OuLZpKoeTgFLYuo4a/NYbUqgkxDLsggUsEymx+zDIyLsKMw0mlUkk0kBdh4l2OgCK295kHF0CLB5jPmRJvh0r5G1vkDa8hI2/RS0BicWBFgFV1/AutKC1wsd+J3cP7oUSTT+VbgNrwMTMCXdKBQTOC06cXMqqPeC0lcm10kKlcNrmJxZDAxOoqO1DRPDfQh7HDgVEHZ9dYXzy0ucXZ7j/PwUF/sxXO/L5DwSrd+/hJHBTgVu6habL5XLiddFcMPMxxTUzHpMlwtdLBTgHBdaKOiaolXi0ReP8PnbJ/it5a0A7B48CwxiyD+J1fAyrJFlBNIOAe057O5VEXVpRbDPIL+1hajcB08gC2e0hlwmiJsjEaai6R8fn6i0AjwmrWMEo3OLOpg2PQKYBXHctQbptzGHCXby1WvY3HHMzS9ienZFhHoEpzWSo6VfH6v5w7QBfKboeiIwoqWGCgiBTYPwTrdnA9w4fEm0K7fUN+CGFhmVY6i9XVmwyL0hsCEPh+PGkhecAxwrWuc/++wzvHnzRmVmXljSYH68A+b5p4gYW1FLruJofxdOnyiOy6uIRGVcPMwFtIRNuw9OTwiaVS0Cobjc63qagyXNOsw2rwC4MNbWtJiemVEJG7l9KFFSc2J37xi+QFiAtkHmrUZZmjhXzWYBOSY9PKYJFHzdKEUWsVetqLF5174L3LBdyqKgch0JwGF+G4aFf8iKw8bv6K7idlfHap8fwc2PtFPQWSMXmF/SobunF3rHlmgRx5hZ0KB3dAZLmwk4EkdYNdjR0d2HsQU9dK6caMZXqno4f0/Lj8F3gNk1O0ZnV7Hm2BHgc44FQxrzhiT+x4pPyvwmWZZWGrqdVhx7mF8PY3JhAwumjJzH/22LzfudvBtVDkHATcNFx/fqswc6t3/3m/d6g7/D8h3k8IgsUOZmckx2949h3fLjRWxCCUMCmy/sPXgz0Ymerm5VdZrp+7u6ezE22IaUtRnnUUZIDKKcT6j8JN/XKDdkjVTEypKsceXKnuxTJ4t6p4rom53oQdnTKhLhFc5jTQjbBPAsLSsXGBd5WjeYYO3f1QheqHk3wsP5/v3GNPWBeAUx5wwuYq+Ua2o3NIpkLIB4PKmEDt0KmXQGkVgUK2Yd+qaH8cTSh/6IBu5IFMuLKyp7La0xo2MTMJhsCiQyezCLfdLt4fe6sDg/jZHhQczPTsFk0IhQqgs08psodJLeGUTNTVgce4OZqUkYl/tQ9L7GefwlduzNcBnGoZnpwljvKwx2tQhgkHPQTwtAGMVvYh2K6Ew3z6eBfrT7xrEcnEdwK4BSzo+D/CaOjwo4ObtANrePRY0RnR3d6OpswdTsEBwBG3zbEWyk3dAKwDAkrdiIamQO2ZHNB+ByLGJ4oOudW4qCm1YZjg2tMnS50JJDiw0FOq0QFOj8ngnt6I4ht+SrL7/CV2+eokk/jJWkHbEtH6o5J8720rjek0XsiO6LW8WVSfl0cG7MYGc7IyAzBHcgA0/yGIWdOG6Y/v+mbkFgniVabgiQ7TY7Nl1xRLOHdZ6MzAEabxhtlxRgQhBCHhT5RBG5d3PzGhjN8junBwbdGoJ2AfIFP64vT2SsbpX7idF1BEYk6YbkmfKm6hYcAiYSeAl0SFJX4Iacm/fcUgS5jesnaGmMDS1bHC9lGfT7lRuNf9NyQ24Oi9X6/CE4ZazMM19jaaJVFfTcKZ3A6Y1Ds7aOWKYIXygmyqwOVq+MTyQPjXYDVmcUoe1bbLgK0OgsMG86sLSyJsBnTd7b1CsBUTSWlnG6xf7xpSq54PJGsLyyqkBWW1srrDanGqeoa07lu9nxjsIf3VaVz98tCd8HbtiYy4bZhglw9uU+003FpI+0kLFSfKNfyPNP8jG5Ogwb5z5r3o/g5sfaCU5MoUvo7ElorTEYA2cwBK9h8FaxETjARvgW+uCt/L0HvacAc+RMkTUJIvhbav3cDwGOOXwh/RgG+Q3DuhcJbvSxO/7Lt4/7390Z/aVxHWFOG1R5czSuQ/n8YWKzylLsOhUhzczJ/wNWpv+FnXOB4KZBVCbgoVXHFr7Bii+B18Fp/DnZh08E2Dz2DmNgaRx9XT0YGRpWmjZLJXR3d8Cx2oqz2Guchl8gH1pWAvq7Ghf5hkWEGh2FwOHxmWjRTsXTaFU5bkbhtJlQCozgWoT1dfwFqqE+RH0bWBNNsVPOo6u7W2mxBDjfFyb+ocZf8XwaCy/dZAQ1ewLw+Pn7jURTb+IMbqseR+E3uIk/x36kH1spP6LxhBLMHBu6kFj0koKqb2QATzb78do/D409KNsYYBKBsSpaL6tXa7V6rApQ9Af8ODk9U+nytzJJ2EwrGB8dhGFtDtmIAVsCIHS6FdGk56FbmUchOIyE5QVWZnoxv+aS/a5iy8HcQi9RdL6AZeGVAJuXIhRfigDtEfBkUuUQXOkImjwzqiwE87/8RPrPI234XbAbXweG0eEbwUhgCnMxUYoEUGjjDvTZFvFsuQdfr3Tgi412PHL24ZF/CH8O9uIPoW78kV1+/9Q/gnbvJPrXx9DT240Xz54rcEP+DAnDtJbQ/cb3FN5Pnz5VhNlGAc+5uTk1ZhxHCmzycZpbmgQEuHFM9HEqAo5J/pjT5FhQ6LEINVzh5OgQSc+igJspxQ0Jh0LwBNMCLs6xXxHBeCCLH3Po3DVax05OjpUlp1C7UVFBKQEedEtyXjL0meHSTLVwcnysiqWSHzU1vahcsbFoGMuaerkFVjwvF3dQObhWSe9I9Oe85pyiVZJpBphOgYCHLmFaSWm94fH8waSARl5nnVDMcSFo5xgQBBLs0BLIec73BDt0U9Gax3lG1x45N/xdMBhWbiT/egdym0+wMNaGNWME27sCloNxzMwtQGewYUXAzOj4FFbXLdBv2JQlyhuIqZw3Fh/BjVlVj5+W613RaGFz+ARg1euQWZwRRHduFDDj+YdSB9DKfgicyftZN2wiEI7LOjCDy+gTbLsHYHBk4ZdbwDIR6ill+fXvAzdsyj1KhCmLEhMQMsybnTmRyA3j67u/ZRtG+p0SBJU/gpsfc9f5BWWHrsAkfg3QwiR8TJfP76nNEywYRGHhKz+jILu/D/7N3xLkrKl93N65hxIi6ATcyGf3t/9v7XIsZjme04YxJ8BG5cf50PHl8xUBQfOGlPQEli1FaBiZ5T6Ta/q/48bi/Wv0h77/rv6t38lr3XpWBzga+ynaLRb8JtCBn4l2/6cgC2MuY3xsCr0CKsbGJpUJuqurFwtzU9hy9yvX0UXkOYqyqNX2ysoK8lAjOOACT84QF3yGTx8fHypXARdzRtS0dXRiXiOLZLyEhH8dh8EmUXNf4CrehP1oL5LucazM9qNDNN6u7rqZngTRc0FJFCoPHZvuBXZ+Rc284W7ge0Z+MJcMQRbbd+EkgjKGZ3s9bhwEW0WSvcReeBA285qAM48iq1KzJnHV4/XA4rJidGEKT2x9+FLOe9oahzdcRq5cgyuYwPTsghKam6Lxss5RZf8c8fwVgnLtRtMmhoZHlKDLJLzYzbmUBUfD8hSeeVylOwXEPMPqbBc2NgMw2wJwb4witfkKlkVaa1h/6gW6enqxsu5AamcflwLe8uVrrLgzaHOs4ovAIH4b6VJ8qp/E2/GTGJMOtuGXkQ78OtSJ3wtg+YP038k2v4l2KvLuLxICimSbnwog+mlMfsN6TeE2fBISIe1rx3NzJzrmh5RV+cXzOrhpCG5anvhKrsjjx4/Ve1omCGRomaArhlY5jiG/I7jp7OzAzpagD7aLSl2QMT8Ko2ZYMPH6Aof7VSSd0/AYJwXcZBVBmxmFo9tXOJD5qMDNhUy4BxoBDDlfDI8u0CtHmSr3mS5TztedUg06ix+LWhfWDA6VodhssWJhzYnpNQEUjihYeoKRRKzfRkJ6A7iTa8Nni6/Mn9Tgu5H7xtdYLKnI2rzOr776Ulm0eN0sZkqw19HegUFRIvg3XXW0hHFbjh+BDseQRGwWYfV4vPI8TsOx/AK7zqdYm3qLtY0AUoUreAS8cJwJ+ljvii4sbh8KBhQodvpicv4ky+cFAJkFhNqUZVazqhOgY1Xghq4xszsFb4ZpCgSgVU/g9kUFmOsUKF1YXMDCgoB72V/cOYFzUXgKviGZ51uICEah9YYWKybv/EHgRjUZRLqbGE5Oqw3vu+pyAupVHl7ug5YelQW5/vB+BDf/G7rMD2WNuevvv29o543P3u/vf0+Sr+K6eP4HQYJcw6r7pJ4EUBtUQOXB7e511l1a2iwKEIur35CrQ3Iyw9g1jn25JhKSH/7tj7k3QAk7F012AtnvuscPdd53/o5WG/J2CDaYi8MtmqfGVcVL2xJ+pSJT2vAiMCmLuBYDfUOijfejf1C0ewEgA6MzsDhC2Aou4VIWstvYM+wG+lEpJhVoeb9xTWOorEMUbpY/CO/cIl+qimZqUXwMAhsKsuFJWSCtZZgFuIeiaRSDE6Kk9+M03odzknjjL5F3v4Vurk22b1cWnCXRYgORDKoHl++AS6OR+0ABxpBcChhqzXQTEMSQG8Frp7bNEgzf4ga817hfuhRi+RukUzHsh7pxE3+BQxH8SQFhrAQdCPiVYGahz0q1Ak/Qh7G5STyz9uOxewKzosb7ImUkM9uwOb2YnJpR2cItoh17g1E4/BkEUqcIp6rYsPgwMjaNVa0RiVQGhVwWBoMeFv0iKqFhIP0aZ+GXMC82ieBZgNcXhMdphE3TifH+16Lhv1L5ruiuyBRPkRaBSoI0o3m8LH6Y2IMtHcJsZA3N/mH8NdiFT8L1rMbsP4214r+iLarz/S8YKUdCr3zHIp1/cnXgz24BNLZ2PNV2ok3XgVGD3L+FfgwL+O0R4EnezPvghiC2QSYmMCXHhrwSumJoxaEQpWAlJ4d8Em7HGkaqsYYQtXZabOiGYGVpEX6H+xUFbtz3wE0wIuAmd43avtw0/uasXlGeIJZzkY1zIC9ykoCESRsbkYfqu7teObpGKF1TQRfrejM2Bdwwf49mldmEHcgVKjg+v1H8GnLZ6N5legJ2kon5bPK5YuQdOTeNCDxacBiF1NHRrlxL9XBwuqcIdL7AIxm3rxld9sVX8v6RctFxm0YnyOErx4h8nGg0hljIhbi1A/61r7Ew0QGDLQpPmlW8Y9Ct61VF+mA4LoBZh1gig51cXoXsr9viSJVu4I9klfUnHA4qPpLeYBBgsyr3aA0Wi1nm7o5cwy1K1WNEQgEYDetyT3XKkkSyON2KBOP61WnsePtQDo0gkUipKEMCPJLymZ35g9FS/0pjpBTdVFcfa0t97B/s/7NunjX3ubLAzK75sWLfe3Cbv+90V10LyLlUrqylzYLaByuZz+ujKurmQy6tH2NvgFZV5fsO0JAXwsWTBOMG4Hn/d+93bkNLHX/rFJDRICkzdJUgoCYLvNaXwmeuERX2/atYJ/q8JCouoleEVY9o450CJriY6kX4OmN7CLo2cBJ6AySeqfDTyk5Q9vX3KIEmf2Y85fF86RuY/RXl7+/r7a6HuHZ0Y25RI9rjjggIEb4ZWfwL5yqHRiwSRipkRynABGFNuBJQsetvgn6+TYSoCNb2TgwK2HKLBnp0XOdWNBq1RQoXdoad8/g7u1xk6xo1NXZGsNAdRaFDIMRzpaC7k3Oq8ZIonMhLqlRK2I2M41LAFns1tqDCZE0WByxmM0q7ewLeMpgzajCwOI7n7mG88kxgQW/EhghIuh48bhdi0SjsDjeW1zYwt7CsIlkimQP4Q2kBMmZVb8hgdokQzGJ7Jy+/M8Nr1QiIHMR17JWgslfI2t5CszCqyKS6tUWsTHag/e0LvG16AcNSL4opO/K5nAiuHZhcGQRTNWRFkJH/sX94heNaFtnUGsyhWUyGF9AemMYT9wi+8A3jcznO58EBfC1g6olvDC98U+gNL2M2vI5l5yLWrCPYtJNcLsJvfQVr8/2YHKkX9Ozq/jbnhlYZgpZGzhZycAgEKRApHPk9LRT8jDwcuqwa4IYZqlVjyDozGu/ZpFuVBYAZhPf2KkjcAzfMnOvwpRHYupK5TYKqTP7jpMov1HALNax8FLgN8vhDjduwvpVe7sf6hlVAUwrReBxu+xp0IsTjyW01b+iSoguK4IaRiEwCyOfTJIBHsIXi4vA4nGuMXCTYLJRlvWOId2sbXr9pxevmNrx604JXr9/i6atX+PL1U3z+5jG+fPVEvm9SFq5verviujCTMV+1axo4N9exudyGtbFHqm7bhlcAt8x5lzwXdD/pLR6sG+2YnVuGweKSeydzb2UZZvKOcpewu0MqRJ7AhtbHOodMALPDC5PZBpvLj1z5BLFkHhsmhwoFd7q86n6NjAwrCyQrqG8IaE06BlAODCAZDcoY36jxYIg9S0CozMJ0L6rM1P+GRmBDjk7VLouY5yO4+dj/MzqrjzOj8Yq1In//g4BEBH29s5r5JVadR1ixVVUU1g/aF3/70Of/YZ1ghlFPFMYU0gQ4DAmngKY1RBS07wU4/I6WGlpOKMiZ/p/mZS72SpOVVbxQrmDEp8dvA12qgvJfIv2Ysq9gcmISnR2dSrtmp3ZW3q2hIDuKetZwSBdNnFlJO5HLRmR/92FBXUCQnMkcPdaYgFJbHqPTOhFc3aqOVF9/n0qIltoqi5C5VS4BXisjT1hYMp67UhWPi/ks8rF11IIduEwIqPA1waLpwdAgM3F3yQI7qngdlUpFhF4dYPH6COLW5No5bqqiuowZNXUCHUaN8XgNqxI/I+Dh7+5bgRS4kTGnINs/ZIHCFZXE7yb2VJnfrZ4knOGSHHsPmdweBrwGPPUMqwrqf40P4NNAH4as8wJcAqjJ+R0dn6O0fyOA6xyOQA5BlqCIxQUwniKUPlCCb6d0ip3yBQ6Pr7C/f6jq+LBQZCG6hqNAE27jL3EWeYO4h8DIg9WFcSyNvkJX+xuM9bcitfkW+6F2FAMj2PEPi8DpV0Usd6v7KokcszmrVPa7OlxVnDjZ30Zu2weLxwldIAxbJgTnVhC+7TgsotU7REIXqzVVXuL8qIoLAUZXR1u4OjuSayqrquO6pQnMTE2gr68XTwXcfElS8FePVOqJRmZdul8IfPg33St0SbHsAN0sdLnUycRfKsvEfcsN78HJ2ZkAsjSOqim5DyfqGpLZCoLWGVjXhuH1uGCxWGGwpeBOC7g5FtRyFBFhGsTF+ZmyXhFc1Od8/Rlg+P935UuqVBgibYRZBHxKwHY2nUDcK2BueQJ6u4Apmdd8HlWpDhlOzidShPic+QSLcU7xc35PYEU3KHk+heoNqns1Zd2wuuNYMiawak4KCImhT7uCv+jb8In5DR7pu6B3mJCMJWTbpOrkdblddkU6Z2HkydFeaOaHsDH3BhH9UwQ2ZxUPMyDHSWV2YLWYVbRdIBiGkak/7PJq9UJvtMr3eaQLF/JZVICNW+UpImeMbqs17bpK0OcRpYO1uEi+dsdPsRk6gSd1KcAoidnZOVkjxqDbEMCTKCMZtuIo1CJD3o5y1i+KQv1ZVI2RTawpxlIK7xfU/AGNz6R6Lu89m+TZKPIxrXmHsY/g5mP/z+gsgKkqYf+Dda0+3LmfD+xLjqFxHGLZuitA6FBAA4nT//mEZIISs6wHJDrS/E2A00gUxgWf7hJaY+im+hDAIUCi1YaLcIMsS9DBztWiWC1jJqLHXwO9KkLqpzHRIv3jWNSvYLh/UGnW1BiZl4RulwvZSaWUQck/gIsYU/O/QMo5Dl+0gNoDChkXpMrBFez+POY1FgwNDaO9rRWDA/0qT0ZBVv372VuZE4S8HAoJlXNEfs99HB4eIJ+woCoA50oA1V6wBXb9sJzXBLqVdalHWQi2t7dweXmpor8oYAgAaa2i9kz3FF1TFGo8Fo9JoMjj0bpDtxnHmcdtNI4T+Tmss8UEaOWkCafhZvngKYqeTiUwIrlrnJ1ewRoP43P3iHLj/CLV8c6l89dQH6YFnBVrJQFXt/XcKbIuVw+vcLEfxuFuBPGdC5WXSF2z3FsmfCPwYpmGA+k71WvsJH3Y9bbjMvpS8X7yvgFYrC4ErAtwr7ZipL8D/b0iEOfbEDe9Qcn1GvuBVzgMNaGaWMZhbbeew0cE+9WZTJ5jGZwLGYyLMq6qHpSLeTm/K1xe3eL26gwnxydICQij1n51IRPvSk6KnRrzXS6SGxmgo8N97GylEBdtfdNslvvRhUeP6FYRgPPokeKVsPNvhjnTqsPeeH/f3UJrz+d34Ib3kgRd3h/O30z5Ru7btXKxKTdbtIjQ5jTWZ9sxMlTnqFgcIpy3r7HP8hZnWZyUvKjIZCDw4L0n9uU9pSWFgKPBuXqo1Wr7MJktyp1jsdhhNpmh1Sxhak4Dk7tQ/70MA12fKpeNvHLf3CdBDC2WtJRxbhEIcQ5yO86lejbjW3mGb2GL3yoScn73HLMxK34T6cJ/pVrxNDKKRDkrJ61ORyaGTOCLEo7KAWysTak8U+vaVSRCNpQFRLOAacI9B52roiygtcNznJ4e4erqQsDhjQAtkp+v5bsrRLbPsH90Jce/QTB1JM/hgWx7ompt5XZyCIcjKMpnB8c3subUt0sWbxVJ2C5rzpo1i9n5ZYyNDquQ8VRmG+W4FhfBZ6L0tKGyE/i2JVeBG5lv/wC44XPPUiscV4JZrhMK4DQa+TcqfYEMtuz/I7j52P9D+r8L1PyALuBm2VLCHHPp6OoFPsnTWXHs16uMewl0/gfP5wd2DYGJABdW56VAprC7vxhzISXAYQXrhzg4DasNF1m6XN5vR8dHWIlb8KdAN36WaFPJ0iiI53w6LC0torurWxVnJcmR2t/ZGRfLU+TjRhwFm3GbeI7j0BukQ0Z4knV+B49D3sGdAUVl381mMqJZexCNRmDc2MDw8BhMFhsyhQMlbLnoU8NlGG6DF8NGwUa3AQU+Pzo8OkQ+YVYlHq5iz1GTRTRoX8T8ggYd3f0CwloxMz2lMgFXBR0w5JxgkOd0H9hxgeQ53gcxfE/BQ+sNgcX9xuRsUfmOgr+U9eEg1IHbOBfxN0gG6Y46le+zaA3M4BNVGqALv5dx/LOnT/7uxM+SbfhjqAsTER1couGm5X6qYysuiVtxES6urt9dJ5tyb4hcI1eDizvHqVxIo+wfxIH/lYz9K2W9CVun4TdPY2OhE709HcqSxeR7g71tWBxvgX6uGZaldtiNSwJOEwLezusgSrnf5N+1SFm6CvYDuLk6qR+fnIjjOA7KSaSyZVRLadweBmUgQ/VtyX1hmC6jWkj4FGGl9iU/PRO06LaZMDfyGvNDX2Oy/ykmh9sxPzeNxaUlxa1pdOa+IWgmabZDQDTdLK9ev1KuqY6ONmWNyxSOFS+MqQMISBl2rawh8p4Vu1POURjn3qiiwORhrRqc8KfPcSiCEJdy7ts+JLO7fzf/+RxxvL8lLN9rnO+5Qgnb+V0UKgLgduLwBXxwBLbk7zMFQtk4Z3mOVEI4v7hfWitJWCbIJpCiEsLnkNZDRh0RWLNRaBP40C3KMiPTCQN+GWnH/xtvwavgJDIV2bG0W7k3N4cJ3NZcMuQhuO0GBQDp0g0FfaiFh3Et4GbLPwezryKAqb428BniOXG+k2dElxkJ0G6Z543ng9wjAkh1HOkE1OX9G2Xl5e/4DLKzXAmfDXJpVjezGBiZRLcArOUVDTKpKKqxWVyEnsjz2YlKLvwAuPnhlhv+lGNHXhzBIV957Ht7lD/khFTyP3mGTgsfwc3H/n+zr7kvsGKvYNGUVWHv9QzJAnT0CWXRYZh5g+Pyn9IJTghaGsTEurb37UYhSJ8/I57eBzcNcMQojfvrDNuVrO6+XBSvY1N1i028DX8J9GBRwIM/EsLM1LSy2LDgKi0iDL2mIKhVCypU+zL2UgDGM+z6e7GbTyJbvlWVtqmxUhBx0a4dnCCZTKj6PdlsGoVCHhabG1pTAL7kkVrwaS2h1krwRtpMA9iwUSBx4aU1hRwaXsPhwT4KMYPI4re4JsAJ98Bm0WFi0YqeIZYMEC1+eECZ3TMiSd53lX1X4xiTQ6Gqb9/7GYUAz7F6eIu98g4qQREk8ecqx89edAlbW0kMhlcVMZcg8Q+hAbQ6DBjetOMr1zh+GWuXz1vxV+8QZj1h0dCv6yDiTHbKtPPncoPqn7xrdJ9wcWfhcQqYqrySrFxkfSdPJy4ir3GbfClgpwce8xxmJgYFjHZgZEBA1NgwBoeGRdj3KU4TrW8cl+mpCRisIRnPUyWsqAkf1sq4rjjkICI9eA5MpsbIpJoTx9UMElt72BZN/qSWxA0JoccyQBQorNKsQnJloh2JJGVE013kSkVAWN5HEPYcu+6X2AouYq9SxOnZmQLHzDlDQc5ek3m1s72NeDyu8rhYNjSYHh9Q1zIwOISltU34YiUBwJcKBDfqIvE1nsig6B+CR9uk6lLxOsemV7EZqKrxYrTNcTmE3eIOzh+K8f8B7Zu7coObkyTy2xGk8ieKiN5ovD+cHwTHDH3mfWMSP84lztsrATsEZHSF5veuEJcxzeZr8vm1sijxungvKnsHmAjo8Rd5pn4X7UazABVfKo1ioYoCC41uRZHL7cj1X8Ei6KS7bwBDoxPYtJiwGxhS4CYXmIM9VMGmPFc8Zk7mMiOWOKd5XgQz5AexpAs/I2AhMONzxrWEf/P5pauW18SxZm8oVwqcyVTZcO6gb3AcLW+bMTYuANuuUyT7s/AzlMKTqv7Z/WfoneWGnRao72kcN54Tz4XKBc+LhWWVxfB+cj9GVJFgXrV/BDcf+/8PXQTsg5//T/e786gX+NzHojmHBUNSvZKk/Hfb/wd0ghuSE+lKaFhDGo1kYC6MzFPD7e7/jkCNVpvGAvutJvspVEvojSzhD/Fe/FLAzZ9FSC5EjditVRHwB5Q2TcIv81ywSB6TzDGcs7Tll7WkHdeJVzgMtwnQ0OPk+FAdw3cHbuhC8CYPYXEE4PZ4FDGU3eP2wOWNqXT2XCipRRLgcBHl4vV+o9mfXBlGdrEsAo/BBXN/fw/5iBYHwbe4jD7HjqdPpYRfsWQxPqtViedINp5bXEU6vYXz8wd2fte4/hJIUNPnIk6hxPPnZ43WIInyfA4OaihFZgXYvcStgJtt1yAmnfP4c7BfZXT+RbQNz10zsERySGdPMR9w4K+BPvxcQA/LHwx4Lcg3/BeqYKBMSlY2/lCTzQgqd2WTyM4FMskodnwzOAy1KHBzGnkr4GYag8Oj6O1uh2mpCzG/GfFYFA6XT4GD6bkVATuDyh3Y0z+iAOZu9UAE1SUKO0lc7skAXxMNSKOJvyaA66KqwCQ5SGG5P7Q2sDr6LScPhcv1KW7Pyrg9SskAyUQjSGOG2dMtnO1nUI4v4yjcrBIxFsOz2C1t4/jkVOVDIjdqf78m8/daHYPggNiDfKmj3RiSYRtWNDoBN6Oq9Mb49IICxLFsTQTdlQL5h9JZOiHtHodH14LhfrpP21WVeoMtIeDnBpfnco4HYdwc/HBXyIfbtaq0XdqJquKi98HNpQjdYPoUBk8ZgUQFka1zARe3Csxw7lxcXCOUOoTJV4U/tqUikwwCvre3csjIg+BL7MtzfI1IqoQ5gw7da2Po8sxiyKPFos6I5RUdDJssi1FGLHep+DRGdwlDYzPo7umHZmkeBW+vAjfbAog80QqiAkB2ZM0ggGEnZ4yWG441lQZy22gRYW4nzmsqJuwELrQwUengb6ik8HtadhqdnKL0VkWRlWkl5D1yr/cK2KcL9A2KSTPOBMR+q6k6ZjLfVaTb3VxTTSa3Ait8EuuNSTPJc+O5vFsXWFeKc5NA+kQWA4aFN+7pjTy8J1sfwc3H/kD3XkPjOlGh1g9+/y/1uzpRnpt/I7/m39AJdNjl2tc8F1h78NzkMznvNfelsuz8/ff//Z0WGVpmqHW932g2pjBWFpv3wA2BDaOsKLDft9pQe9bGrfhLqFclc/t1qANjoTVUBDRQkyZxmGG6jI5iLpoGOFBWEwFEZxFmD36D3dgy9qtFEb636hh0nTBvBsmSNmcAS7Ios7AkSwgwsypr/DDdPZcxyna6RghyCHCoEd4/T5rTubiSFMwxIMihZYW/rVuQdgXgLKnSD6ehlyqayOyvYjMoi+6qHZ09dWFOTg6P/X7SPx6LfBtqhRwjmr2p6fI4zC57P/iK58nvqUVWamfYCeux73uDvLcJ89Y2/NXTgZ8p61c7PvcNwBBjgctzlbesUKmiP7SMX0c78fNYO54ERuHfTojySo1TbpQy08vC/z2NAp2CZW93B6W4FhV/N66Y6DDxGiFTJwYGBDj1tsK33om9XECA8FW9ynX+EqHMAXyBEGZmppQFZ3KkDwGnHjvbSRyWZZKcZeQId2juVN6Ti4P6ORHklWuXSG7J3KjkcHsqA3G5j+uLIxQKOVVb6/RIBpDRTLTm7HtxfeBHLedAWTT4YmAIQfssXA4TbFarKjPALMHMaHt8coyajDMtHtulMwFAOYQ8ZvgDYVg9KcwuaDA+NqKANhM8MjLMtOmGJ5iFI5jDit4hgn0GyzO96OlqFTAu4K27E4urm/AnD3C8Lzvet9evh4UX/5V2cylAKYLjqozZyaWan+pjmVOFUgUagxuDk+sCrjewZvTB6KvIvL5Rz+3BwSGMJhtmF3XQrOlV6Pv09Cy0WgPW1zdgtIXkHp3CF9mGZl2H2eU5LNt10LnNmJ2bU4kzSfCNxBLYE7REK0+udCy/30B7RxcmRvtUIsdrAdw7AQE3sQrScktoFeLx2Tl3SGgmiCeWUPl3BEAQuDSeQ0WAFhBP4EOrCd1tH2pHh4ewWjflvOQa1jSImNsEzD7Frq8d1W2vUoa+1WhxOSYRSB5mBUxkfl0JyGHRTNY2O+dCdaasMwRl5KXx2VSPrMpuLICmuikfMnuxPDcE0wQ69yKvPoKbj/3bXQT8qpuVbjNY2izJZ/9OAHKropgWjdtYdTKr8EPb/Cf3WxWBtbixpXg6y7ZdlSFZFfT0//cDtQaPhg+64mjca1xc099hteFnzLb6vivrVpBBLJ/Gc/8ofhZrw0+ibXgi7yO5FM5OzuB2uRXHhiZ+hu82ajldCRoobYexF+zCVfSZIrZm44yI+GYR26rcIBAvw+fzIRIOqHT4zGnCbKs7O9uK6Pt+o/DkYsp+PyyXnxPMEHCQB0NyMLkLDXxCcLKbT6EaHsS29RUWJruxsGpFOn8o43IKvSDC4fFZtMl1dHd3q9BbFp68IeKQRs4Fk7dxEef4kp/AxZTaIrkS/O4eFlILvSKDbp3A4bZi1dKJDmcr/hQQ0JLoVFWr/xiQc4gacXAoJ3rXruVCrBkfPg314b8SrfhNuB2jIYOAgizOK2HcnstNvH+g72vneRzlbSiEZnAcfoub5Eskrc0Y7u/ASH8rQsZO7O741VhfykWmi2cIZs9FGB6oUF8mh+tse4u16VZErWMoxlZwVI0pMunpySFOd4M4LftweszkfzJI5NMIcDnfdeGyKoKJrigBZQc5Jww68maWkclmlTC7vb7AfmUHqYQHmXQUO0k3Iu5VOCwrMOuZEHK4nt9HAA6tg5wT+coJApnzelSOYxNTk+MCYnTQmxyYnBbgsrSEDYMBiwsLilPT2t6Jtq4hvO0YQlfPiADoVej16xge6sObplcCcN6if2gaBmsM1aKAyIOgyMyK3Pd/YIwfanSrKL6RTMQ7twjn6HZhH2sGGyYXTNBZQqpPLxkxvWJTAKdIy8fursrJtKqzIBxJwuW0Y8NogdkZgTeYRChRlHG4RGYrhw2LEcvGNWjcG9Bs6jAzO42J8XGVvZmFQYtFmaAyX2jl8vkCynIz1NeK9OYbBW7ygVlluVGkdcENiogtnXPXJfOaIL2xlvD2MlqMI8NXbksXcD2vU31bvic/6H2v3okoSKyrlsnuIJ1OIrzZh7zzFUrBYTWHlKXmW02OciZzveqQHYrQITAhuK+5FSDGvlPuVRTlvWP1TPLZf+dR5jOrrJwCbAiGmHWa94EAh5FSTOYn7SO4+di/3WWeUWCTf7JozMpn/yahLftl/pq5Nb9y/TCvzYPb/Yf3Vc8Flsx5RURW+XTWQwJ20gLaKio78n9n1BWtL6z/RNfAffnH91xw6BenVePB392zdNxvZ6dnWI6a8ftQl7La/D7QJQLZjIMjAQWptEr3zvo/1C7pSmpUTD4imTe8oqw2p+HnKgQ3lCwr6wDbtWwXlkV63SwCTbTy3d2y4lFQS2dIb2M/DzWauQliqGm+a3LijcWXpmm6pM4Jfu5d0JkI5Lh3HctT7ap6+IQIzmIhr4Df7sE17IEiRudNaO8i2bhNEVgZ8UVLFE+H2iuPSQtYY7dc+BvCgC4FtajLtudyIr5UBTNuL5qds/iztws/jwqoSXbhZ/FO/N7XhbHgmoo+E0QjO5Sd01wuB8pXS2gPzeIXd9ybz7wjmLP7EEtUZdwvv2Wx+t52sYvr/QDKGRuqoSFcxl9iy/4GY4MdGBYhF9roRHUngFKpCOumgIWZRQyNL2F6dlnllWltaVVJ9tqan2G48wkmB5qwMDemhC+TAi7NCmCYHRYwMQ+H04X9XfoDZULR+nEpiO+iKpdWQjEbxJpmAesrkwrE3FxdKLdlKMKU/4sqhX8sHkM44ITbqsHG+qKKouro7IROuwqXzQCvXQ+/1wGb0w+nJ6gI57QGEFQbjRsKGHMuMVHi1taWmkvj42N4+eqVXMMztLxtxfDIuJz3MhamBOy0vlQAp7WtA1OzK4iGfQKAZS4KCCbnh1wfztN/qjXADS1UMiEoeHcq19Cao5hbNsDszsIZKsAVzsPm38aiZgPLhqDMpQsUS3mV0dchCH2vdgivxw6LzYX4zqmyXOXl+c7JvrayablmPZYMq5jzrWPaJIBIu6buI8dzTauXZzSFa84vaQSVrFPW19OKmEnATVTmgq8Obsi1ISCnlYfzXKVAEHxAVxmJuZxzdFFR+SFI45rCdUa5quT7hkWVChKtqtz2fjs6OpLrcKrK+HlRGlyWJYRtkzjYMuGWvJqHLGV0I53IAZg5+jCAawEslydFXJzUcFTbQm47gXDmUB2bz/43TU6OnDACa2YnvvtIWXsUwKH182O01Mf+fpd5xuKVJNkubmT+Pa4jAhvHAWbvkutp3McPb/cj6SzvwGzKBDSLxi0FBGfXfJg3xKFxMrPyv9+Ko8jE8spIivcXFq7PdNmQLLwsig+3bZCJG+8ZrXHfEsJ2IytaqpBFW2Aan0TaRTi3ock/LQtwAcdHx0qY0GJDlxS1a4aFsl2JVl7cjmAv2I3LGJP2tYvW6BVAcqXM3AQuubws6g43orGEAJtdlS+DLi0Kpu+rAcWFjBYTXhMX2+/ZXDUesywAiunl20VgDva0wKLpU+dJjkNZlDsuzsvOE8zIPBwcGlNuKoYL07LESty394mJ9xrdVeQ4RQVwxbYvsVWswp7xo9O7jL94+/GrKEtUsMp2B34T6cQTdxsmLT1IxF24YoXt0y1c1vzSgwIEisoKshyxCZDsxs+SrfhVuB0vNhcwZ91GJHvzd/fpOxsJlEcR7BdDKEfmcBZ9haK7CVMj7ejvaYPf0INiygmzyaSyFbM4YyP0upFThiHYXzIUm59/Wa/ezV4PxWbyva/w2eefoVnAQ9Ctxy0jui7k5jS4ESKkDveK2EnYsZfR4/JAUPbNldyTWwVCWPCRyfrIt1Lcn811AUKL6rOBwUH5fhYG7TwMq1NYnBnG2MgANCtLcLkcKoGcqtW1sqySHjL/SrG8qyyETNRoszkw1NeBsb4mDPc2o7v9bZ1L1NWiLFJNr1/Jebegu6cb68uD2JH7xfpkpdAY8jEDKqUtmR8PCN7vawrciMYg4IZWEybs82dOsbhmx6rBBlswj4mZVQGTSwLqUjAZDZhYdCIQryKTCKuq8F5fAPlMACbDsjwrHoSYP6iwg+1CDVlBEJmYE3rbmoCaFcxbVmU91qiaXIxUNGwYVWmOfKHuBmbblWdrYWFJrr0dQX0zLiMvkfHOwhmpYFumIYEN59aZzGcV0ZWrp5YgL07Nb/mb1fDJySGHSH0m2IPh18ptJdiBnBs+k/cxIQuWlrNeBM2D8DvWRXnJq3Nk1NZFTQ5wHFFReFQySKZugCc2Jl88PzvB/tGJHFcAnQCZVOlWnoMTRLPHKFQv/85KrdqlIC8VFSVax7smO6VLS1USz30ENx/7e12Bm0sBIQlVHbweFv3Adj+43yqBP6cNYU7/PfWifkyd18CxItBxnWB5s4wl07YiJv93gBtaX97xTO4WhkbjQsMFicKbAIfWm4YLi+83ZX2hL/3935FrsxgzqoKHP6PVJtiF5ZhVFr8LRQAkoGGyPrqlCE4a1pb9/SrykUVltTmLvFC1pGhqpy+fi2CptKuKQHIh3trKKncUAQRBzg8tbsl9NSJO+F6FKn/gpwQlrCtFDZ91pvp6OuFaa8aurwnF2DL29mpK26R7ySGaalgACgv7LSzMqVIPTDTH39IyxVD1v2ty3KOjSzhjVYzb/Wj3LOGLYD8+EVDCcWNo96/CnfibuxdD9g4BAHJs71uUglM42LHgoOBBOhlBMhHCcdGFs2oajmgGL91z+BVBpfz+d8FOvBBtV+/PYv9AzuGHDZMCEQzFPigKcIwS3LzGrqcJs2MCbnrbENzowlaI2YBn8AVBymefKkDDdP8sgTA0NKQS6jGRHpMpEsg28s3wsxcvXsr7R6p20eMnz+CwrOGGQoWh4Az/JvdBhPytaMwMS8aJDPDNNwRRWsUYwk0LIF2BRgEoWmYo1umg02lVJuL1dZ0AGLq05jAzNY6Bvk4MDw3IOdfT+c9MTwoYWMTC/ByW5scRDWxiv5JDRYC5xbAI41wTQrrnCBtewqNrxvxYK9pbW5RV6vXrJrxpbkZrWzvGB1sR0r/CfvA5zmLPVb2yfGAcpe2YAPcLxd36wY1uFlpuBFheXZyq+ZXIX8Bq92B2yQCnLwyffRVB2ySywRXoVqYxvhKCLXwEhyeOFc2agN8I0vEAHHYzUlsFWJ3yvWkNqXQK2fw+YpGArC1ajJkWFLDRbAjQmZ1R47C8rFG1oA7u+Zmr1ar6nOAmsN6Mi/BLFIOziKQrKnUBLZDs5IqRD8dni5GXfC5oKW0kGqTbl4oFnz9+l5NrI+mYneDkfqN1bncngmqwD7vOZwhYptRzlEhmEIrGcLwXx/l+DNX9M7VGMVKTnDa6lLlWkEtPRSYoxyfIYuTe9s6WKCVybbX9ekTUQ43cGnJtlJXmno+MLinyeA6CH8HNx/5ep9AWgU1gQ/eR9l+qLyXAxnFYzyezHlaZgx/e7sfdGwUnFRlZ+vvf/6tdgRTpfll03ufMNBq1ISbNo1+ckQ08JwIiEoupfX3brCtrs6zkuWoRbZFZRWz9WaxVJetLFUVgyXpCIU+hRMsNqzUTPLBdXF6ikHZgL9ihEvYdBd6AuWYu7kjGx6JN05XAnBvUylfX1hEKh+tVwn8gsGGjmZycF0Z/RWTR46JI19t9XiLXvZNzuY5CSQlJcmmGR8awadSiHBzCVeIFaqF2EV6stH2lFlMu0BeyD7ojisWiKmXAEGOeL11vYTlXhiQ32rUMXPWgBk82hP7ACv4qmv8vwm2qkvbP4m34daQTXwYH0eFdw7zNgphjGBcC+phUb1/AVTa0Cn9czs9/CWvkDNVyAeV8FpFUDeZ4GG9CU/h9tEcl+Pu1jOlb0bStqQD25Ji3P9Q/dZrFQc6CcmhcwE0TKt46uOnrEXCj78CWf1VAw5SAlq8VSGE2YAINljzgNRPA0oLFEH9WmWZUHF2RfD8xMa7AEEsg0H3ldNhwcyJSkTluKESUgKF7Rm7SFRH0t8EhrX1M4U9ww3lEK8zc3LzKcaOTczDoddAs0221CqfLCbdNB4umG7qFbszNjMvvxgXcTCuuDcGoRTuEjKNHrnVI1TBzrbyCY/EJEhsvkbC8RcY9CPvGNOYm+jAz3Iz2lldyLW/R3z+g3JDa5SmYVtqw7XiNC5m/p5GXqpxHIeNT9/2HT1G5N7QS1Bw4r2WQzJ2huHuIVIIlDjQwr4uQjy4jlzLCubkEzeo6tM5dmCKi+FjTingbEdBP/hnrqmW28jDZfYrw7rA7ROCfwRncwarFgGndPBb0K1g1aDG/OC/jMSHjxxIlOdSOb96d80PgphCaRTxbBzckDNPVREBBS5MCLPJM0cV7IFOer/xOcW3kuaNlhwEKDGBwJm4V+KDL+P4YqYrqMS2OQzLfAy9h040iHIkhn8/DHwginkgjIWgmtn2h1ibuk9ZnRhvyuSaoItgq7l3jYH8Xp1U/rio23LIgKnMufag1oq3I2WFmYrq9GEHV4N7IvfkIbj72B/otFjYyYEFKlb23Ibz/wU5Bv2jaVsUw6+6ah7f7v9H/eWtOw2pDzef7tEuCGIZzchFhMj8CHS5Y77d9ARvLSQs+DQ8ocEOuzUrMIiBAVjhpjCaiMKDgo3BqWDRq1bJog5M4E6FAcFPx9yjNlwm6aJVJxOPKItAqmnNPbx+WdE6VeI3nxXP/B/CN2pYcHpIYmbKe18QFudGOTq/hjRQwu7CGzq5OATe92DCKFpyMI+lbRcEtmrlok3HXFHa20yovTPWu7+1VVQhyOisCRG9FT9+QOmfWQ3LaHKjuVlS0mH87ivGwFl8FBpXrrp7csA2fhDtVzaXBsAb2dBBJUd13slkUgkuyyLfgJiHjE3+BLc8I9M4sNN561tm9w1uEM+cIpM5UKQlLPI0mzzJ+FWGpizZVqPQLfz9mo3rRcPO4Iun6+8bsooyDLQPK/j4Vak2LhGaiHb1dHdhY6YLTPo+h0WF8JeCGIIXghZYqAhsCHf5N0EGAw1cCEXKSWOCSLqV34ObZM1VN+uZa5gL5Elcka8h8URmK7wExfq+KF+6LwKooEEULETtTCYyOjqmK1CwAumnSY2lhRh2XLpba7hbK0XnEbQPQLI5janpOzUP2qalJTI71QT/XhpT1DU6irxA3PsfS6EsBLAMCInQqEs7l9sEhAMc48wJT/S8xPTGmQslZ3iAcjmFczmFiqAWhjWacCBC95DwOdKOYdv19yPJ3NQK5kzT2CxFEkyVUi2nF57F7E4r0bFhfgWFDrnHTgkh8G57UDQzBG6zIw2w2W9RYEvDNzS1Ap9/EstaCkfFZAUJaeBJVmNw5zMv4jDgWMOfRwWAzYVXL6tvzWFpeg9nux06+qp49Ns7nxaWVd26pc3lGk545bAYqyv1EKw1dTQT5tIQ+hJ051cgrI7eNIdhcO6gcWcK3MAqGJfC5rygREFaSOhnH17IWdMAiioXdFVRct2AoBqM9inh6R6VMOL+8UTw5cuYIksiloZvr/OxUkdQJFHEg2hhJ9XT7fV8jkZhkZFVyQRa6fVkk9xgNJ1qggJ+P4OZjf7AzomluPa6S3T30/Q/qsqDTcrPq/IE1nv7XdkZZHctYHAjg+8dCyBtWG5qMfygXg6CAfmouHHRjvW+1uZSVbTPtE+FMYNOGX4hAbfFPY6ss6t3dgsdwbYbcEqiQdNtozOtRC3bjJvZcFs9X2Aku4pBWBjkm3U4UUswvQlCk1xuQ2K4prZHaGc+H5/KPABw2yk0uyMzLQe2SjTlR0tltTM8tqRw2HZ0s5jmgLDfMcjs02Ivh7mcY63mEoe4XGB7sV4KVfZJdtmEfm5hCT/84mls6VD2jptev0TvQhwWTBiPBVQE1Q/gkxNBuVkdvV/yaL4KDaHWvYC3gQbGYwV6limz+GLVyBvt5P4rheZyE38hFv8CRAA23VQtX9EAJCkZd+bKitWbPEEkdwhU+wZIviOdeAU/hOnBi/0OwC93BBXi3wioT83e6825OcbhjQcXbgUsR+KdyzNWFNjRNduKVsQsvrb14PPAGXwu4+eKzz5VVhoDDbDYrIMN7VQcPU8qVODc3p1xSBD/srPH0mfzu2bOncJhXcX0sKI3k6IcaE7JRuKgoGA/K2z4R1ivKOsaK4GrMBdwsLS7BIoLbal4XoDOP5aVFVErbuLo4UOPosRsE9Ijgn5lSROXVFWYvnsLw6DjGxiehXR5BwjGErH8Rep2AH/n9uskFgz2hah+ZtLNYGn4C50oTfM5N6Cxh+AJRVGSOutweOZ9hjA11wq1txUHwNS6iz1EOjmK/yqrh9UvhmHOefYj8zs1Ozq6Qyp8itn2C3coedsrHSBVvsFs9Rj6XRy5XwOHhEfZP6kVg9f5rOAI72NreVi5bVnG3uGKweLax6d+F1ZdTRTn9qQNYvFVMukx4FZtEj38ecxta6DaDsAeLMDqT0BrdSKSy8kzVH/B8voDpmTn0drchIsCNZTkSzikB10WYBNyQPMwyFXQ50RLKDMrk4TTC2D/UqGAQFDHvDQnFak25s6AeH8n9Sq8ri+F+uAMRv1UV3tza2kEqswW3x4vaDjkwCRmwbwALx5jg6pacMVr+FChJycn8A+CSTXHOCGxksTyQiyTR+A4YfQQ3/84uQojCqM7FeO+7H1lfsdewaCmpnC4Pff/D+/9lUFPva74bLFvLini8ZMkrTtND2z3UG2HdLEVA1xM7yYAk/KnFQT3GDzcuIH9nLZH3ud0C2oNz+HmkDT9JMBNxHzaSbpVeno1RJCRvUnunwGPSPi6gzO5byrpxJEL4Nk7OQjPySVp1LpUGR44O3TtMm8/fsRbQhaycDEPlNTCai+bvf7Y1roXChhFXCwvzde7I2CRGp1bw+k37HSH2izpB9tETfP34Kb7++jG+eEeQ/VLVLWr0BrmWvBISap+8fo6vZ1vxF1tHPcNwsl16hwDATvwl2C+AYwaWuBOeWFlAXx4XFT8OdlPYKp3KtV3gVNTdwnYCxcBgPbFf/AWKnm5sZ4IqHwpN85ldjvExirk0/LGqsh5542voD0zhr3IMgs2fyn1h2v1HviGsJTaxe7inXIkfaselMAquPuQ8rxBwN6Njs0NFbP0i2Y1f+tvxl8EX+FqukeCG94dWGQLRzs5OBWRoVWE+IxJBCWjoglJ8lwa4kbF68vSpAg1nJQEuxyKQLt8ncsl7uqdYlfkoicuDBPz2FRWW3dvH3DTDKgpLq9Upy4Xb7VJV0Y0mC+ybRhzkZZIcR3BeiyATtSPssyDkWILXPAbnxjjshilYDTPQauZEiM8qt1k6nVJWOKvdi5FpLSbmDJhd1GNybAietWfY9bxBJOCAPVSGzRlERoA6QfjmphWjMm+GB3phWnqLsucFyoFe7OaSOGAhTtmG8578EXLTOOcaQIegh70mkzmQrMIdryGeKQhoCsDszMCf3EOhXFWJCRvpDljXyRE5gM5VQyRTRXVvT533TqEiwEiAUPVauYxK+6wvdSMg4ha20BXmAl58HhnEXyOiaATXBSDVw7pdqWvYYudIFy8UiZ/lGvyxHYyOT6OvuxVhQzOuZO5te4cFOO3AL7eFoIakYPKDyL1hiDUtouTU0JJCq+h9t+/9xrWG0YK0njKBJjM+887XKkWUwzO4jDwXgNOMuHcVG5sBhKMpAXY5VXSzkrXKzgOykzvNpNH4N0nZdCMxpPvvwsV/YOPvaElUoOab+fgR3PzA3gArH0rJz+/5nSl4BWvoGKbAGdZ/BMUYP9QpkOv8kY/g5N/RWbOKofWzqz4VSq71fT83h/OpMe8YxUAOSoMYy+inivz9fW6q99vN5RU2M158GuzDT+IkwrZjILCC0p7sWPbF3eVE46SGzSRoTNxHLT+ZSiORLSHmFyEUeovbxFPReFuxux1UfvdAIICBgQElOGnxYWTUxcW5siBxMaZbzSXKGxfIf6VRwBDYLC8vob2dBTwnEI7EYbF60NT0Fp9/9qkCMLROkK8xMTEJFtKkVYYWCgpxniNJsyTS0prAz588foyvv/wKX3Q+x29d7fh5qg5sPol1ylj1oN03DH14EfktC/byCUTTRygWS7g+3pK19fBO+NXvSSB9Bp/LgqrvLZB4obgPJREA5VIeifxt3b14fYmjwwoiqQoKO3EVTVWubEObcOBpYETuS4cKzf9JtBWPwyPYzPuxVcvLb0siKGs4OznF5emlykW0d7Av9yYArW0YA9YWPPe04zdy3r9IduGzcBde2rrxrO+NuubPP/1MXT85SrzHDTIx7x3rOxHUkkDOat204NBtQnDz+eef4esnT7Gm3cDhnkg4CitmIGbdqcYcVLV9BPTsM6/JuXL/LS8tqESB3GcdQK0hm83InDnC+fmZIhwzU/Hx4b6MpSD44wRu9/24rrpwWnSgGJ5D2deB42gbzuOdOI13Ie3sxcxkP7p6+rG+bsBetYrd/QtEkiUEI0lYXCmYTQbUBHyfhl4hHdSjUDlELLWjopJ43xhmTtcYMxgP9vfAuNyBpK0HW2EDwiG/2i8tSiTCM8KPQIepDOLxGIqlEg6OzpSrad3kFHBmV24oWpYYYr++YYXVZkc0ElWg//JCzi0Wx5rBgdUNL9aNNuXqZYThps0JtzeKI5ompRFgkIdCd7IjcoMZj1dAdS9+EnmLvsgSdmRMaf3jNgwgYPZg5qChNXAzUML41CK6O9vg0zYrTlHePwinIJuw3DLFpRFw3bCgUkkisGEuG+6PwEWRhwVzPOSyYiOI4vNMMMS1h2UVysEJlRn8Ov4SRd8g3A4LPL6QysETT6SQjlhxKfcTl7LzRiMolmcH/PxcTuy/oX0ENz+gU8AwOdpm5FIWaRH6d5+p17vOMF1j+Bab8mBt6A2w+7Zgkr/vb8P+0P4/9v8bfc13iUXTlgobZ10rrf/D4Jfzi7WgGO3E98zMS58589ysuOvbMOLhQ4vQQ41gI1PcxnB0Fb+NduOniVZ84e9Trg/WluJ6w8rUVkdAQE2f4qCQpMtoFr8/CKPVj431FcQ320TTZRXsVhS3Q0gJ8KGWT0sPt6eAVARiaSRAkzjIYp90y7zvIvtHWsNis7i4IMdqxcjoqAipqOIDhUIhBWjIDaElhvyRzc1NJbAJ0HhefM/wdgqtBlGa3BOe+8sXL/Hoi6/wac8z/Mrbqqp3/97bgS90HZhYH0E6uibKpQ23BwGVFTicPRMhcysC4kaFisupqfHjok+ho7UVELRO4TRMcvELZeXaiZoQ3TrCDukoAoQuLm+QyZ2oxGdnx1zgr1UyNJKX2wOzKnrtz8kBdOc0WCs5MZHRoye0gKmIDmtJG0wpD3QJOyYi62im1cffi19EmESwC78WUPOZuROT+k5YN4YEvHQLuHmsQMrr16+V1YaglWOiiNjDw4pkTEBDIEhAMyrjS7ck39Pq9eTx15iaHEUmGcfZYQm3ezI5WTSzQSImoZNEY7oJbi+RSKYF0Ayr/XM/PIZJr8FBOSICTSTqJQdC0KDq5O+IgBfQp1xelzXcnu7gqOhHIbyEaqBNuY6QrLtDfetvMdDbhq6uHmUFqu0TYMpu5eep8jXC4QCOBXyfBV+gktRiv1aFPxTH4opOkchXVzXq+hQHSEDwFOtsLQ/DtzEMp3kFs3OLmJqeUYCGc4tWLebV0a6tKktTNLuP5HZNccwY5r0mn9MNu7amVdsyQSKVBD5zx8eHco4mzGmM0NvjmFlYVTlqwtGY7NMq90GPWk3GQhqjGhmxRNDijZ1idNOCP3g78dNIK7oCc9iulOolMARgMKqJIIjb092U2KpicVmjqoN7BNycR1+ojNCJ5LZ69pivhpYaAhy6ozhWdHXT8sPvGcXEZ5VRVPe5bfcbgRG5Y41Cn7XdPHYJbiIvZMcvcBZ9i7RvEU6nG+l0FtFYEl6nrAc7ZuCMwQp3SJhRfow243z5kIvzX2wfwc33dAqWdf81TJ48NgRxG2U2Gfzn2Ajdwhy5vus3sMRu4I4dqAKDfd1t2PTG4Ug1vq/3DQFGrIvz0HF+9F1FCv3/U5Lgx9SZQ2hBHwcLda66Ho4eoyuK0U70kxPU0N3Jz1SIt3SNgBuShd+PXPiudiPSNJZPKuH4WWQAv0p04JNABwa9OpT2WNenvvj5UyeYXtoQodGJocEBpd0zaopaGIFFNBJGgCnxrTPwGMdFSzMp4TIngIECjAKyEVnFxsWTCyazJ/P9Dz3fhxpz0RCMEJi094xgfTOI/btiM8Fg8B24oYWC503XS09P3WrD3xDk8HO6MwhsCHT4npYmkmUfffGlstx8bu9FS3QWw+ZZdPZ1YWFyBKmIB6VyBadnFzi5uFXChDwo1s+ixstcIGwUsExrb41eqZITJV83bmTRv4k/R8HXD3cgKaCUdblkY4LJgxtEtq5EaN28S4B4dcFMwttYTlmwkrdjcy8EU9WHjq1F/DLajp+HWvHbYCf+6O/Gb/2d+EWoTWWX/mlKhGCqC78XYPNkvRNtg50wzXcgYenDcH8nPv/ikXLFMb/N27fNKgSeY/LqVb3yNi06tOIwrw0BIseN7im67L4S4Pfo8SM8HXqFvs0p6GNOxNM27Oetgmmq9RPnBZ1mcbXnQ7mQwboIe7q9OObk9BBMWDcWBLDYBSR6cLPnxS1radHSQ/cEs9QeCYInufSM4Gcft1dnOGTqgaRdBPWIbEqLxEtFBHautaCnsw29/YP1siBn54oEmyzK/bkHbqrJdVQFFHgDUegMmwJAdHLP+5TFjmCOII+WmqnJKcxODkOnWcD0zIwCz7SwECRzG5LsA34/VteMcEZqyorBOUngwrlGgW7YMGN5ZU1AUQJXd1wYJrwkv2lJ58JmoIwVrRkGkx3pHTknfwDGDSNqe/UxJJ+F9d8YJbi1fYDxTS0+cbXj/4m2osUzJcpJXhHs6VIi0ZedVl0qOpncnsrQTHDDVAinAjiq4SHslbeVlYWKkErMJ/OVbikSetXvpBPcEOyQ00Zwo9YWdUbfbgQ3jHTifhh1WCiUsOObwgXBTfKVzPNXqARpvTHCYDSrvDtLCwLKoloBwkzmdzfJ+aqqgss9/yHk4R/U5IxJ0KMF8WLvI7j5vk4hYw6dCCLW4u2rJwJcumB2xODwZWG0eLBhccG06cGm3Y91nQFvm5pU7gyVTtvqkW3c0mUb6Tb5jSn0vw8ArLnPsGTOYdlakb8/urG+s8t80jgPMbcWqGeAfiB0nECGmhsJtCTi0lqzdmfBYSfY4eLGxeiHtoporsOhFXwSrPM5fhVqx3PrHAyBHFjBm4RBhn/6YhVMTM6iV0DBpkU01GhU8TBYoZlabC5XRKFcw/ZOEaFgSIUPkzsRCYcVGTWRSCjXUaNxQaUZnZWHSWL8Z/KlsdFqE4vFMDjQj57efizq/QhmRCuuYxsBN4FvWW4oUKk9U4smwKFAp7CmMON35JJQE28QaCngaZ14K4qJIWTDdrWAdCKJqfEJ9fs1owfMj8Nwewo1ugWpOTOHEENb6VWgNYaghXwoVl7eLh4hF9XhKPRGabXHodcIOzXYEgnGbdlIzKTGTIBEbfpdE2nEMOrDs2MUzqqIHGQxuq1XNan+K96iSjfwPpKfw2i3n8srAc9Xvk4MOtsxOctoqU7o5TVhFVA32osvv/pajc/nn3+Bzz79FJ/+7W/4m3R+xs4w8U8//UzGQUAet7n7XHGVPv0Cnz95hN8uvcEvZQ79wd+Hl75hTAYm4d3yqei785NzlHMp+B0aLM5NyjrYhT4BjrwPBMgT4yQSz8hc8SCT8GMn4cB5VQQew3dJJj0mKUtAzr48BAwzZwZahvsKyDk9OcFuaQu5uEmBnOPIG9QCr2FYaFXuyfHxSWSzWzKGtyoJHHPEHN2Bm9243IOjIwGd10gXzpHdymN+bla5yjh/SZ4nP2RDwO7Q0AjGJybldVCBXkZfETgR4BweHgq4D2FBY4IrWkO5diGAf1uBZFo3CWB0ApJW17TKTcvtyc2ha4oZlmfmV7FudGFqZk5lbTZanFhcqef6IT+HjcCFzwq5McnsMaY3DXjkbsffIi0YcI0hm9tS25CkTxBCMNQoZLlTOgRrTnUJoLStNOM4LOAmMoSDqmgXd43gj9uzqrfKcyPDToswXVa0xjBBKIEPj89n6323NxUUFrGk5Sgtz7M3VpM5vaQslLeJ17gVcHMWa0HcNYOZ2Rm0tLbL89MHn3VeQK+A2etjeZZZLkIeFFr97pVL+GCjRkTQoiqAS2eIuLLy8ZX9VOaIoC5mKD6Vh5EWoZrzI7j5Id0YPMf8mh0vXzXhzdtWmOz1DJFjo8MYHh5UPtue9rfobG9V379+/QpdHW0Yke/GaI4d7MeovNebnKJxX9RdVBRS7x3nx9jXvBcipNPK1fIR3PyALuCGfJslSxELAm7eJxfTMtNI1seFhQCGgm/97ju6qjbke3JvfrBL6voWgZ04vvAP4Kfk2YggfOqaFOCeQFwWUHekCnuopoiN3kBYabXkq5BMSaBCFxPf+/0+OCyrCLj0SMaCiETCSnCxRhOBB4UANdn3GwENr4GA7EN5er6vNfLudIjiwOrDW/k9BQYaY0CgRXDzqQhjghsSmqltk1ND4EJwQ7cILTXkmfB9wyVF4cL9Mgvv8OAwapW6Ft1IZEjhOTu3jB1BadRsaYkiMZjJBSkgCE646POe8W9yowhyCGB2SxnshoZxFXmpIsx2fR3KlXe/rhYFClPgf8hlR2FQPjzDSiyMJs8cHgeG8VmgT0W7tURm0R5bwNvALMbtw3A5W1H0NymrBpMZLk60IuUYhtu+gcnpWSWw+wcG0Nk9iJaOQXT3yvolY6S6fD7YL+Cot0Vee7/5vL8LA52v0dnbhCfrbfhjkATrDvwk1oZfhjvwtVzfVGQdBocZS/MLGOjpRUdbm/x2SACkXc0fZiomiBwYEEA0NSN9FlqdHqWyDN67JhOeWjzdVOciORl1xVpDKjlgGjdXpzg9PUcpn0IhOIXT6Gvk3U2YH29TEXN6wwZ29w6xd3yLnZRfwGQLLkIvUIoso0ryrtyfLbm16WwOmhXm8JlQFiWCXFobi6VdGEwuGacF9N9ZtThHCF4Ibo6OjhWIn1+xIJzaU4nqLGaTcsMSJHMeNbbn37Qm8j6ToM/tdHozNt0JTC+sYX5ZD5s3Ab3RqrZtgBtaTAhuyIHxxM+wKWPq8rXBI9fq8QyqyucEH+TZcBtaeAhWVGmF41MFsDo7u2FeeovD0CswH1Aht61ADecj3U0E3gQzPE7DrUULJF1W3BfnNsELS5E8FEnFuc5yDky8p/cewWvT4Cj8WoH3g0ATLmOvsBvohU4zg04BNq3tXdAuDuNgx4jjw22VvXy/VsPV8TaOCk5US1mcnJ4pAEpASEWm0Y7lGdzfK+HyZAdH+9sqku5qXwAxQRFBDMGwAsSysBIMExgzJFzA8kdw84H+TkuW97TeGPynmNf7RCCFYYvUsOkKY0UQutbsxcTcisqEOSmTdtVoQ6s82P0jE1g3O6C3uLEk0mp+Iw6tqwJ9gETdvz/ej7HXgU1GkWSXNwsC2v79Cez+N3be/1X35V3RzW94N+Rt0WrDheV+iQUuSNSw+B1z3pD/xYgFClMGOH2fq+f64gqmtBt/CHar6Kg/BXugiQooKR7C5w2I0FnC7PyK0jpnZqZVBBKJn1xs7rfKbhEp1yiy1pfwrHeoEFwutkzY1QA51FTfbwQgXDBVKvd/EtyQeEoXAd0cWu2aqiOlmmh0tHA4nA4FWhiyTLcUwQ2FDbena4XWFwIVCjOCHfJAWKqBYIfWHRZYpJViaHgExXLtnUk+k04pAT8yPIRUKqU0ZIbDMsMqr0tZvOTamBSNVjYKCpr7uR3v27EI41x8E/uBVhVhRoJrIaYTgSfI6F77rlvI7xhllsidIL5TFK09Dc9WCC7pKVnsc3sFpIt5bIe0OAs1q+KZAcNbBW6mh1uQsvZid8utCM2FgvRiAb5oATpnAcF4Qd23onS+FrbDKCTW5TUifxfrPZdGIW1B3DcLq6UXq7ZW9Fvb8aW1E58EOut5f0Lt+MzQgZfDAmpkrEwGo6p7dCyCnY2glyBgbKyeFZkWHXKf6Op8aM68a9TI6brYc8iA0q1xJkL6FqWdGMrBfsUrCRvfqlITfQNDCIfCOJeHZzcfw76AsMvIM9TC3diKGBBJ5hBOV2DetMrcqGfQnp+fw7yALofdhu18BYHkAVbXrZibFbA4ManOUXGzdFrs5AoyzzxY0FiQEpREQjCJxLTuKICjN6h9NiyCBEQENuy2TQusTj+8iQMsrFmxZnAik9tHMBRRvyXnhsPACtgk+BJYFCrHyAlovAg3CfJ4jqJvAMHIliIP81kiOKFrlJZDupb2ZcJZ5TiMWCS4OQq/Qt4/hICgcc5NuoYJiOiWYikRRi9SkaLr2y4gh+4mBZz4vXSC9A8pUDxXAnJX7Ag++4pgjVcoepoRt7QrkHMWa4XXPKtqXbW0dmBsuBfJsAbZlBUbxg2EwxGkEiF4rGuwb24gGo0JePMiGourAq2cE1eXp4jHQ3DajchlPQj6LXBYDajmQ7g9lotvZMjm66mcMCOuVARfXXH4CG4+0BsAxBK+UF0vE8AYuYIzcQq7f0uQ/6p6KIKxrGggBpUEzBkpwOoKiWbUD6PFBotMWs3yCmyBAswyeXQilH4swGbNd6vCwD+UcVcBGzOjf7xYthTkMxHSyirxsX9XV/f/bg7cJ5nzcwIXZgOlReD+ek8LDnNSmEVRUbwb2Zbb013FxYrannL3fEBGnJ+cYiVuUW4LujNowQnkkygVS1haXJCFfAbaNQ2mJieUlaJbNG8uNPfdSzyf3UIa+xERKOGn8GmbVI6SQrGoCJe03DxU5bvRaErnItwgIv6jjfv2eD3K5L64sIhqpaLItynR+tZSNnSsjuDxy6f46osvVUg3o39ouSHAIbmYWjq1Wgod/l2PphpT3/P16dMn+OLzz9HRMwJvbE+Z5MmBKRSrKpFdV2cHtBsu+NMXSmtuuJD4ShM/wU2DlEleAjVqXjNdWEGRJDveEVyLIGbCuGJwTOVTadQE+iGtUZdH3WP2K/nvVA5EgX+6jUtBuZX0Jk4jDAF+CZe2BT3dnViaaMWWrQ2lqAan+yIRUb+nFKLWRF0D/1a7lQs5kgf5TFT5RtIj1U5wLQJlN7KEqvctcs4mLC714PXSCD51DOFXsU7lHvujowN91llEswkB3t/42VjHrMLomcAGAm49nA67KoJJl839xrBrcltOZM6+Az10SVBw0VVF95Vcw8HRKTKhDcXBOQi+gn6u7p5iQjzme9mvVZAPLeAw+FrVP6sEu+DaXMXi8poKRWcIeUQE6tIyicVjYKmHdaMdNn8e4URO5lpAQM2cAsmcO3w2DDKfZueXML9sRDZXgz8QELDjVJl4det6+d4EvYC6TatdulXAuEMBG1oATaYNRfY1WDyYW1zD8opWfuuW+adVLq2D/ZqyrtDyx4glZbWV8dtN6nEi4OYm/kyFqm+lEwJkbpX1kOCGFhh2BW5kMjI7eKeAm42FFmW52Q0OiQKyrdxM3Ib3nc8gOWKcrwwPD8tzScBOYMO1hJ8F5G+CHAIYnstDjR/nSkdI+ergpuDpgNc4hqq/Vebga2S8M/Woxo4uZQWzmFaxaV6R8R5W5Gur1SYgeA02C4GgRcZCLwpEEjeXhzg5yCET92BteUrlpdowWbEgismE3A+PL4D9gyPc0Mqn3FNyQTcyb2We8Jx4vgTAH8HNBzqtNUb/EQwmh0zaTZh8u7BHDlXY39jwIDq7ewWBm2B3eVQeh6mFdQTTh5hf0KhEU3ZfDGPj03j29VfywC1iM3ikyMQ/CnAj187q14vk0diq8tm3XU10pTDqZ0akLPO2qLDmj8DmezvvPTsBjFXALkFOYz4QsLAuFBeYh7QlhlTT+mEQkN0AOKq8gvx2U/bHRbEmmhZdG/fXIuZGYYRUe3BWJaD7r3grHvuHES2lUdurKWBCy0ulUlXFFUmy7B+aEA0xrUzEp6cnykxMs3EhviGLWDMKriYYV8fU4kRuAYsbMvU7wRA7t6dg4itBCYmVJ2fXom1eIVe9xLkgMX5+Hzx9X+P+kok0BkWJGB4egtFrxbIAtqbgJH4f6cbv1t7gi5dfq4gn5rohQZah7CQSkyhLaw1f+TeBzdePH6u8LU1v3si2z1T4OMFNS+cwgvE95X4it8CXOsey1orOjnYMTa7Cl6jdFQe9Oy/pdB2SO3Mpn3H8+Z4WKkZRUfB4EifIBNdxFnmjiMV7/g5VRZvj8E83kiZV+nmL3HgHzmoZlJMbOIm+xUX0FSwrrYoUvj73FgV3J9IhK1LZAvbk5CmwKMw4lyggGZ7/DmeR06BS2DvlQr6NfEReoLztV8nabgSobW12wLI6jrn1Rby1jeGPIRYPbcefov1oCc9Cm7QLwNuVMbmU8TjDwfEBTvajuNhz4/ywoObAfXzHv8nxIimd84pA55smG6pyBwwp3lPPw/bWDrLeMZxGX2Lb/gZTw23o6OxWwOJAhF82u4OgQ4OitwulQD/M2jFoFkYQCzrlWBco7J7AaA1hbqFeZmJicgrzSzr4w1lE4lswGk3K2sfzYXZkdgLhRc064skt5YalxYfuWgpnRj653E54PR4YBQg5ncx4fKbus9cfVLQEhzeJcDSphDi5PrQEOd0BAXknCijz+ef9YTuTiVVOWXAUasa1gJtqsBvVQkyUn1sFPBpFLgmmCVKPz67k+C4BN73QzLSg6nulCMX7uwJ+OT+l3/P4qMa/af2ltZEWY4Ifzn1aHulGJlj/kLuUjQkKi9EVHLOOlb8HTssqct4BATcvBAiPw7ShE8V/QNaVThVRxr9HR4ZlXDcVCN3KphAL+xAOuBAPO3FYlkl56MNh0YdoyIeVpQWMjs9gzWDD/OISxicnYbNbUS0lcSvz//YwgutaAOe7LpxUYzg8qGKvWlKZoj+Cmwc6tWmmmjY64ujubEXT80eqlocnkFS+4pHxKRhsMrE9IdECJ5Q51OmPC6KMol8Q6sT8OmzRY6yYImh626JM3dZgBes/FsuNCNk197kqm7Bg3JLP7oObW6zY9+8S0uVEQP/z5Rn+t/cGmGn0Vc+tANxbZf4lGGkUuVTfy/Y0MYtCqhYTyv37Cz+bck8lv/kNj0GQsyJ/E4zTzEzTM4WV2of0YnUXo+FV/D4omrUInp+H2tAbXEBxr6yAD4EHQQg5B6zfw3Durr4xEeg2WDZtsvjaRfPLIpcNyUI5iFq4DS7DEEzGDQVuGm4dEonJy8lms6jVmLH4VmngJCFTYFFLt7ljsHmiCIWj6jOCqkZEyfe166sbJNLb6J8VhWGhE184evH7UBd+FmvHf6Xa8YmxGZ+/eVwHN1+xkvWX+PyzeqI+EmLZG4n7CGK++krAzJdfKXJtvfJ1PcnfyMg4dis1ZSmhy4nuv3VBj9Q8+wbHEU3m/u6+fFfjPkI7t0jFAwIMu3ArQor1uOIBiyom+I/s65tGQS+qu6p+LBLoJI2zog3lyCyOo9TYX2N1mmHSXbAvv8GerwOFjB/xnTMBNdcIbt2qcHVG5ZBrEZHzqx0LGG2cCzkvtJKoooR3/lEBPbeiJVeLSRQDo4pAehl/qQRv1i7CyriEAes4/hzoUvmT/ivSij+JsJtK6OEsRLCSsWI2tgFb2oHCjlEEkkzea7rmvhkAuhcJGEj2Jm+FgPlb7UomNjk4xyLY5HxOTgWgJCwCFuuRQR5aqzrbFF8smcoKsLyB3nNQTyrnXMa2b0AEcDcqmU3l5qQgD6RP4PbJWiZCdKC/T1k9RibmsGnzYXsnpyxLtHCSM0NQ3d/Xh1EBOCbdHOLueWT989jyzyHjm5HXGewE57Htn0XSNYNcQsDNyQEY8p8tnan8R7HctYAHIgwB/lfX2Nk9Qzx3LkCYf9eBBYEbWx3cWL8Fbir5mEr0RzcT3VcEz7S08Fr4Oxap7ekdwOJEC0qeb8DN900z/pZzlZbghuWY3BqC9A9ZbtiOBdyUBNwchZ5jN9iLkCgd24FZmRvPsR/pg8W0gYHhKbWu0AWo064qbpfRaEa5vKvWAZ12DS4BRWm/RgC6DpcCgI/3C2DtN+umFfPLIk99cazTE6JZRjRiQy2/iROZ88dFN6pZK4rhBRT8YyiEplAKj6Mi5/IR3DzURWDQDbXhLaF/dFq0vK/lBk3AEczDEdoWdOyG0aDDxOgQegdHYHZFEQzH5e9BtQjq7Ull8t2MnGPF6IVmM46NYL2MQUMo/Ud3ghtVGTyOhQ0BN95vg5tV15kqJaCAzf3ffezv+jeApm5h4Xtr7FZlHqXZmXwZU6j+PTtdTCQJsy4Uc8LQ3/2+4ONCwwidhltKHUd6A+DwOARMTLPOfSS2jjETMCuODWsi/Tzahif+Ybi3QrhkkRdptJ6Qa8GoESZbo3WDWU5JoF8xeKBd3xDNdhEmjQgG7xtkPKOwWowwW6yKPEkOCzu1WwokWnEYeULAxFfyDur1isZFK16FzmBSGjGrQ7PSOIXMdzYZA9a7iuSSGPNr8YVzQBWY/HmCmYPb8Yt4B34f7sZz1zCGl0S7nqi7ESZH+jA53InJiVEVHXW/MySZpNnRnicY7X6Cgd52DI+MimY+rZK20R3ARoDJBT6Zyal9ssTDpjMqAPT2e4UFG+8fw8LDBDepBA5ksUfsGY6DTXDZN5DYOVHWnn+4EXzsy81munma5m/OZLH3i/CexGGElpo3mBrpUJybqKFJBM9bVLds2CmfwBK+hjl8qwoiqoRuoqHH5PzCAnhINK0LVjlxgibyXBiBwgs5I2r24rTsRTq4gaxrAAehFlwnXqvq8CnHNIxWL/pt6/jK3YtPBNz8TPrnAoibEzN4HBvBG+84Oryz6PNNIBifU4kLGxXEOQ/Jy2GyPBYvJVimcONnJJOr8Wb4MEPFSRq9ljGQRoJp1j2qSiiUvU2KQN3R0YXl1Q34UsdwpEiaPUc06MSxnM9J+AUqKQP2Ds7quWF4WaI1EBRwbtC11dLahvGxCQQCQTCTNGsihVNFzC6JoB4YRmdHJ8YHWhEzt+I01qwqsdcr5Df6SxHuLTjPTOOkHMbp6Rm25NkmUKZSQyWFjbeelheeA+cZ2/1n/iFws5uLyW9ulaWFrmpFCo5eIZw9ElBeVZGLvX0DWJlskfH4Btx8F0BpNFogCZhorfk76/EHfn/0Dty8EDDTg3TYjohzCTvWp0httkNvMGNkirXfujE+PqYsX7QOr8p64/cHVJ6lmZlZVV5jaWEKkZBXxvxIFKUduRaP+p6JONd0OlURfXxkEEbdJCLuZeSjWlUJvxIckOO3KMB9GmaagBeiSLz8CG4+1Ckw9MEbaJ0FTGtkgbYm4YjWVN2PGVkw3zS9xMDgAMxWK2LJrNJyB4eGsKxZRSCchjdSgjN6gs3YBfT3Ev89dKz/xE6uzYI+KeAmrd4/tM3H/nBv3GeSS6kdGwJMJ1DXjLiIMWqBFhp+13AvMW8NTc3UpJnJl2ZhCpr7ixLN1VZRpt9Ze+46Cca0CjaAFMG5zn2GUWsQn7mHVUI65kH53D8AE8ss3Jn7qSnTskJwwgWHyd1ono9EI3AHUwLSM7ALmtpYX8Xi6EtY5l8i4FxHLl9AMBRSfBUCGpruCY5Y4ZjWGroX2PhK15bX68HsggZGueAtkaA1EViMoKHb4R2v4oHGqtgsXrmRcuKFfxy/DTPrrgCbVAd+GRNQ4+/CS9HWFqJGRPJJ7Mm2XGwPaxUc5pw4zLtwtL/7Lgqj0SvVPSQDRuSczai4nyHpHEc67hdNsqTy2LzfeK68PtbMml62qlILP0RYUIiRmBkviDDaiuMg3ItbATcnoSa47QYRvifvQtl/cFNuI5kktNqci4STdnZxi1ByD367FrXwWyStbzDc34HRwQ7k7K9lwW8W7dYi11eBPXwEnf9GzT0CGwox8ixs0TrAptCk+0JZSQTMKE4Pw22ZmG93A9cHcewWd5CLm5GLrCDn6cfW5lP419tgtflh9QtQdlnQ5R7HM/8oOuLz6Mtq0CpCaGB9Eh3WCfxFhNGAT7Ts9HodNEkjN4VaPMExCbpMP8C5xTlGiyDBsmqMojrw4uZiD4dyWiw+6pP5lXX141SARcjQjIGeVhUNZnNHsbt/jb3jGzmWV4G849AzFGKrSGwfqnB+Pme8l0y2FxIFdWxiDm0C8tvaWpSlhq4mkq43fFWs2nLQGhxKSHe2d2BhogWJzRYBHV0CKntVPwj34DDUJmCEBTlfoZZcFIBWQVbGlUCE4Ib8LKKYc3nAM8VzBDMnqO4L0L0UEHfvebiQ73fTAm7k/jXADYnUTN1ARYjrAV2es+sxzC4aBAgsK09CV3cPjAstqAVeKnBT+4HghnOB+6U7iuPCNYrnSkswO61K1Inu70uBm5hGwOVLZB1tMKzNYXl2GPqpJ1gZe4HJqXkMTWjQ11+vK0YFYnpqUsCkVxWz5XPFHEEbG1xHrKju7cu9vlXW33R6S0CQHkuzI/CYx7EyP4j5yV6ELL0o+fuwG+hEUYB8ziHA1v0aeUcTkuY3CG80w6Zp+QhuPtSV4JBXvQglY/hKBNUlLPag3JhxNL9tvnM3DavCbnMzkyIUxlTSp6nJcVXXZHZqFJvulMpazP08dIz/6O69xYIhjXlDSoTmRwvNP9IJMliFl9YZCrhtWY9JOiVhsNEoQKglcXuN61wV1tT5rhR44QLTyEXRiC7imkfTM4ES98/fcY7y79C27Eu0cLoa+LfWfYlRcxSPHFP4tcpY244/BXqwFDMr4c5GYMHcNbRiENgwmoid4dYs6Ef3UkokHXM6uQxjME0/wcxYt0pOxurDjAihO4qAhgKJCxStNO8TRHk8nVYr4GYVG3KC4WQO2a1tVcDw+zg3R8dHilfzN1nISFb9abIdvxSg9qdQD74wduLVdJfs04KDw/1vg6QbWYUPZIAuZFA+0GrlbeyFRnAZFbARfYtKeAy7GbsAo5IIGWW+eNfoOqPA7e7qwsDwNGLpvFqAP9R4KgSmdBnQzM/Q5N1CUoDHgAoHvxAhHPdq4I4fokCA8d3D8E3jjgkGam5cHmRwdHKl8uuQLGoOXSLgMolwbYZfBHxvTydmxzpQ9VCblevLWFDdLcAZ2pO5c63cGgrESOMcpUWQhHVycTjP6Dq5OMzgVnFc5CQv5EO+P4zh5vIIVyfbKCRM0C/2QzP2FGvjT0X4jMJsj8AbLsET3YY1HIbJZ4febcKcUYPB0WH0LoygZXMC3cYJEWbLApTSuLq5kvG6VPOKrsrtnW3FBWM0GzstgI12eymgeC+OYvlAWV6i+Wtl7dnyL6IWbKvnvpmvc61YXoFRYOdyoeQ4Vf3tMvZPVTJFry+MZP7yncWErVST58+bxfzCMnq6u9Da0qKeiaGRKUzMG6EVDYVFObUCuJjBm/nMSDR22CxIx/zIZcLYSgaR8q4oV9lB8DmK0WU51zLC2WPYI/twhMvKtZlJp+QawzCY3Vhc24TRvKmshrwWCnZae47k5pZS8kxFGAH3DLVQF8r5uMovw3vEbOImexj9w1MCHEQOMXdP/4A6L8dqC07C3wY3nLEfnrX1xvWGxGOCcnL82DmPOV84l7PynlyyRjsWxWE3rkHa/Axr002q3ptFO42Q7iWcyy8wNdaPzp5BFarPtYZVy5cXF5CMbAhQ88BiWldgZ3RkSOaDGbU9OfjVIS5O91ThTa3WAOfGBIrBIVjX+6Fb6kfK2YGsvRnW5WbMjb3FxFArlqa6FfAZ6JO1rKtdBQB8BDcf6AQkG8FrbIZORGBciWZ9DasniVXdBlZ0BqzqTdCsb0Aj71d0etVX9UbMLWrw6tVrvG1phcGZVTlJKIQeOsZ/el/YkAfdkPjXKoP/H+vqXkvn4kAzLxuVzsbi0miUU0xuZwgCS7Ya5nQxLBh3YI9dqMWEwoYcnEZ0EeUtNSrOS1p7eCxaaQhoSCSmNYjbJnK3WHHn8NQ2i08i7QrYMI3/eHgN5T26GGRBEgDC0G2GOBPY0PRLsEItiu4ALrDchsUyI0EP3Gttook9xvLCtACTnBI8BDN0S/G18Z7RSCRJ8rcEG3QpcL89vb2Ynl9VGXsZhcJssIwu2avVgdZDTdXjySdF45/FLwTYMNz4d+EuNIensRqzYFG3orRnRiNW7/LSvGsXgg73vbg+21MJ9Xgf7mMfNgqPYsqmtD+6Ki4iz7AfaEYhNItyLqa+v9+YrI11rDheG0ZZhGsi8B9ovM+MQuG9pSWOBFFGXe1VitgNjQuYeoGr2AvsBKbhT1SRkO8bAPY7G7kvZ7JDAozjGA5PzpTA8aVv4U2eI5I5xE50A4eht7CvvhUg1gnNtAh7/0v5rAO72x7sV3fgDhegl/VsW86vMSZ0gXK+MskiO8+bwGG7WFNETXJ6VHgtw20V5yWG8/0U3NZVpaWHDC3I21/Atfoci9M9sNsc2M7XpO/D5w2KALNAu6pFV1c3ugQ0jCxOont1AgPaKayGTfDVEsifVXF8ea4sNKVySVltTGaTck0RXDbA69XlBbZyNdii9ai14/Mb3BwnsZ+zoRhZwJEAgW17E6aHW5UrhKUWtoqHCMRKCNnncBx8jZPQC2wH51XtqwZG5e5Jyk2XrrG1U1Qh3gP9/QrgsJOPlpRnIxyJqLk+MT6uuCMjo1PQrpthsTqUq9ZssWFDuwjbapu6Dxb9LAxGi3JpjU1rMDI2g+HhURXN1yfPRbeMR3tnFzo6OxV4Zv4lunGZH8jt8cFjXULK3oKC5yWyThZgDcg9ulDgprh7oBSM8ck5hKIZFf01RstNZzt8OhLLX6AcGhRlZRtlmZOcl4ze4/0mqFPr0v0uY8B1hOCF2cqZ7oDbHsm60qjKT75gXh4vUuXkJzg9OUIurIFx+jHmR1tgtWzAZVlAVP8cceMbeGwaATy0DHfKNQ9iYmoeS8ur8PusCPktMOjXpetgNi7CYlwTkOjG9WEUlVwQ+nUtTNpJFPz9KPo6BDQNYG56BHOT3RgZaFEAhlaq4ZExVc5iXeTv7NyC6ssrqx/BzUNdWWxE6FjcOzLwJpjc27BEb+CLikbissNpN0m3SDfDcdf53ila5Lp2Bc1vXmN4fA7m4AHWZT8/VnCzaNzCvC6KVeZjeeD7j/3vOwEHrS9cSL6vNdxMKwIemdBPRZ+ZMlj3nsGVvEV5/1aBGnpK6JtnlBWBTaPTHUUg1NDACVz2Dg4xFtDjt6LlKReOAIMvPf3YiDhQrVVFyFbhsNpFwxlArywMet06dkWzpLZI9xKJvwQ3TK7G/CZ+8xT0M03obX+hUtIHAiEVSstt63VxNlR4Nf9mvg5yb2j1oZBinhMCn4nJaRhsMezWLnEuSINcG1pyQqk9FXn0PvBgWE66sIXe8CL+Eu3HL+Md+GugF+OhNdEksyrsOZtKqwSZPd3dovH637nC6mHDom4euEWr3K8LbcF07xlj1DGPDg9QTHuQD89iL9iBs8gLEXzPUQ4MopB24+Cghus76UcXntXuRFcPk7v1wOmsh/m+33gcuh543IbGyygYusbITTiLvMY1k/kFB7G9lRUBcqvAz/tD8E2Tb65lopBroqpty4S5OVNWQFrr9P4rBKJ5VcCwmjai6muBfo4Lfxcsy604EEFeDQ2gUkrh7DCDZCoBU+hCVSanQGNjThXmTWnkNaHgows1mL0UYRrDxR65MXKtamzl4gQ45iJrSogHvE4EzGPwrD1FzvUCtsWnMCwPYm93W43dqexsb7eIsM+JcblfIyPDmLPMos0/gjfBfrTH+tEXn8JSyAhXJIBUOo1Ny6biOBHg0G1KwE1eGKvP31ydo1zMI7lz8E1agZMMrg9kfgko3Q2PKouFT98sc6MdfQMj0MtD5ohfwOmT/fj6cR55gmp4GLXdnXfghkKdFguSc+nmY1I9l9uDmdkFOecxrOvWZO771Vwn4ZlpQJgAkiVHaCHivCefhCRu9u7uThWtRsDCe8F8S/y8R+YPkxvSfTQ9PYfJ2RVMzOkxOafF1PQshoZoeelUILpL5nZfXw/GhjoxPdqGuYkurK7Mq6z4/ngR2e0CVjUrqlxKKn8q4CapqBEDfW1ImJtV2oGMewR2fx7eLIntdSsvUzK8S1UgGJ1WYnZyrgjwaDmme5JzgICGQJ1uKc4LgnWGiRMEM0orXz5CwL6CtbHHMC80w2ZaRsC2gH3fa+zYXyPkpsvJLIBjXsCKXhSgTQRDUcRkAlq9W9DbkggmyyhVCqjKnDkUAH51UkQ+G0LAOostTw9illasTLVjfLQ+bgMDQ+gdGMXsvAZ2h1MpVNXqnlKmSqWysgrz2f0Ibt7rBCIEJLbQAeZm51W5BYM9CU/qVFCyXpm8huQBZYKncXkA3+/DoyPy/ZjctAiMP9ZSC7KWMW8NrTZz2gA0ruOPEVHf09dkfAg46BbiAsDF8vsaLQrUkhVfxnuFJUsB06t+zOnjcImGnS9WkN89FyFzqzg5TLbFKD6Cb4IojyjUDXIiGystO7MBPA3VeTa/SHQowu0fQt14HZjEREQWUNGkOsf70CaLr3ZNhzLrQMkCfy7C2ynC2yxadjgUgte5Aa9pBJaFJoz0NOH58xdoF+2LWlijWjLBDMENhRBfmWSPHAl+R42biw6BjEa0dr0lgFxRwNXeHvx+LxaWVuGJ1RQQoFCloL0WlEaOTayQrkd4CUBj5M3vQ52YjQgIq34jkQ8OT5TG3NrWrjhD5JPQSkMryNVpCbcEN8eyf1og5Gcfuh/kPbCqNMFMKUjB+EqE3zNU/O3YkfGq7uZxcffjdO4AM8smlbeDfIxAKCLC4VIBNIICdr6nO5IRJ9R8eX/JaWE4cClllv03K9dULdCO8hZB2Xuo665R5vJajk8vRZMVQLMnwIY1l+6il/gzujU3Q0fYySZxelDAXsaMgrMVC+Otyq0S0LcocuVuZAK1vYLgkxQOdyPwps6V1aNxaB6H50lh1Wi8ZALqYLyKna00Ls8b7sZb3F6dIhp0Y100awJZAtvJwWZsW58jpn+C1bk+bGXiOJH5SGvRbtoCu2Fa5SzRaWYF8E5h1dGHFX8zVmJvsBLqxZxxHGOacUytCmAYG0F/Xz9WllZkPppVWQRm+z1mchZWYK/5cH3C5H/1uUDL0mUtjkL5ENGATYBqK/YDr6CZalX8mem5Zbl3eyoDcTE0idPQEwGXI4q0yirunH8k56okdiL06VJk2zu8hC+2J+BxS4UfM9/K9DRztyxDI6CCr8Mj4+iVc20k71O8krFeFa22PNWpylCwltXiqhlagx0bm344BGQlMzsIp3bhCO/DlzyFN3GMYKKEsCgXdlEaqEAQRA0N9GKgtwN90ru7OtDR3ob29g4VtWsWEMhncXzeKM/SPsxWlwCoHsyPtWLX24TT6Cv47cuw+KsCaC6RyF0iVbhS0XJcO/jsEcyxE9gR8HDt4qtXphojMwmGOC78jPOEc9mTqvOHCNwDqSNYDMtYn3wMl+Y1XJYVxHxruIi/RcXzUoXir8r1r2horfGJwpMUReFUAXpakQiyFeiSzueGlriD2i4qSb2qBu8VkDraz/vYibHxSZUokQE9Dm9KlKOaPB/vPT+0MJ4LGpM58RHc3OvKwiJCyho9g1ZnRGvLG4wJqrZGT+HwZ9Hd2a4S9FkFLfrkYWPRs2/1QEAldKLpMiRqFf3gPzqrDUGM/xbL1l3Mysmz/tGa9/IjuHmgE9BwXHQyXnr/BbQyTnQTvdMoH2g0r9e5JnWVkcQ9EjkJjFglfMVWwZwuiiUDq3CHYHSX5LsbCMZUCwr93gz75ryiP/zmblenx8cwp9x4GRzH76LdCtiwyCKtHr9MdeJnCQE74Tb81tuOP1va8bW+F6OeVWxu+RAuJrElQjwai2FpfhFL0+PYXGqDX7RxzdhzNL18jkdfP1ElDKhRklBJ0zkX3/pCr1GuLbq1uNhygWeiPGqyTIDHRGg0G3u9fsXzYeKyBRFcsez+uxo5xcq1XFtWuc9e+EcVIOM10PL03DOBUHYL57LwUfAQ0NEsb/FklGbO9At2VxiJwrXKTZMTbXK3kFLCldom08lwyAkmaQWj4L5T2N+1M9moLKBqJzQnwOMNLqJPVQK4fHAa5VxcFuQLxY/ZDFZE29agS4QMXRJr1qwIgOt3+1ZWG1moOQf4meItiBA4OrkWMONRZFOSio8DzSjGTcoi9FCjZYnadDJ3hko+hOtjufEkE981AikKg4xo7yfVMM5OBDhmN5G2tmJyqE0EYidSljcqgqQcW8LRQRm3J3HcHMVEwF0ogUXCKBvHiOCGc/G+FY1uya1cGaF4SUDcXcSSNMaKseI13TOMbMpu7SjtPbP5GvbFxzJ3mrDtn0QpoUUpOo+kcwRri2Oi1a/A79JjXTMHl2FCRXelBVD6vUOwe/qhCfZgyjOEiUUBETPTcPpcyJcEtAn4pKuT11yPFJOHjzWE7oGb492oANkzmRPbyLqHcB1/iqTlNUb6m9Hd3QOXyyNzYguV6BTOBNzkfSPwR3YUyCNIJNfIGa9bKxoWLVrcaPXjveSazvnN/DsE7CG5bqsziLkVs4CxKVWrKhZLqNw2Nt0gyp4XIpwFIMcdAroOEBZwsb17jZ3KjbLqMYqOljcSuwkcyKMJvwPCV9g/OEQy4kLI3IuEqQlhwxsYVwZUTp6BoUnl5unpoSWoC+OzWmw4tzC7oBMZ1QHbSosCNnvBdlFUfIhn9wSgZrCTr2Jb7mc8XRCFSeazzB8+G3QxEejy2eKzwfcEtnSDN3g3fE8ARHcmAQ+tklXBu/ndI0ScK9iY/hrGuTfQr63AblpA3vEK6c0meO065SKiZYvRUdFYRkDjFY4EKLFTGaDFiODGLYDLn9hD1LuOmLkN5sVmlXm6o7NHkaVJOKd1RkXWyT3hc0X32bvGGlVHgrzout1zfQQ3jU5hQY3YErlUWSQ7W5vRMzgGva8CV+JMBleD588ey2TqhGZxBtqVeazd78t8XZDXOWjmJ2Eyb2KTkQkilH40AOdOWK/Y91StqAXybTznH4HNBzoBzbpnHzpHDqtGP7SbSVgCFWQKx7JAfSOIGo2uGlo0KBj4gDKXCoVxPdJJAJLnAHpvTdVr0TpKWF73SHfL5xUEMpeyIN4qkzLBEHtIwM7+/jlKlTKMCSeeBIbx80gbfhZvxx/D3WgOTimw84dQl4ouIm+FxRZ/JmDnl4lO/DrShb8Ge9Xv2kWoj4e16NeO4m3fC9EYn2Jq6BlaXj+GqgotnblgWlpalMuAwIWFB1nGgICHKRD4OUENt2E+mb/85S949uyZfD4lmncI+VwBhXwBcRECFnsUvsS5CotP5mSO+VJ445zHr1nYM9YmwIbn2IFfhzsw4NYjmD5SQoBCmJ3jtlWUcRIBS212cnYV4fSeMqtniiJAMkdI7JwprZQmdvaGVsr3XBQp1O9bdC5FepZKeWyFdKgG2gXgPBMt/zlKgSEUs35l+g/u3Igmn1VZndta29A7osFmoFrn9kgnV4pFTgnaGAlFAcaw61TxVllA6CK6UqTilyiGZ3FwUP0WoLjfFFm4dKk4IGcnItTvGjenO4VT7OpIJM1hEKene9hNmxDaENDV346xwQ7k7az306xIqedHctGHIdlpEvnqpeJzUZByPxQuFF50PXyrXVVxVvEikdoRYVYHlo3GEH4KeoNhQ4CDGx67gJbZVkUuzm7KuEWeY1+OnXL0CrAZhm5VA5tZB6tZr9IALC2SY7GORDQioDcMh/ze6RuQ56kXs0sTmJyfwqJvCZ4tI4o7YRzvVXHDB4ZFEllLiJmK79Ls8/1lLSr3WpSLyD4yfi1OEj04jPVhc7Xu5hkemYDTZkYpNKZIxUX/CDLZHWVdo6CkoKe75Z17TsaWSQt5zQzJZv4dWiaZfI8lLC4EAWwLILd6t2FzepT1kIoti3c6TbPYsT/DQbAF+4WAjO+tAi8E5QSsrOdERYUgh2kbOGcoqHls3oe8AB+uE2UBhuexNzJ5XghIbVLz0p8oq3Qka7p1lZentbVFpW5Y1BjRNziBYbn3CauA89hLFIKTyjJ7cy4H3Sd3ahs3p3mc7HqQyubknG4/mIqAc4vjwrFgpzIRJ9CRZ4g1pXjeBCTF6ilKcR1cy08xO9SEscll6FZmEFl/hpD+NXTLk5idW0QgGBRgk8CmIEgXa9kFi7D5c8plxqzQFm8BGusWppfMmJvoxsTQW3R2tMn60qdc28zDda3Qbb1RkSDoIhjlfcKtfKDKdNhkPsgDd3n4Edw0OoGNiTkgHFHlempp64BmMwFb8gZme0wh4u7+YUwsrGNycV1edRif14mWoVd9askgD6QGzc1v8OzpEyxobbK/i3da9kPH/I/rcq4a+wFmtQGVwG/VffLwdh871v030MnDuKwxKffI0soa1tZNWNZuQGf0ILF9rIQbLTXkgzBXx+HBgYpGYlQR062XBZiQGEkXIInnG84d5b6xBwoq0m5uYRVjE5PQbVhFc4xjp3wOl6zptA54U8w3VMGC343u4AI+DfThFwJgfirA5ncCZsaia/CnwtCYdHg+14mvdJ14Ilrxp8F+/JqZZAVAEOj8JN5a7wKKWATxT8FOfOpox990rfhs+DW+fPIYj+6ADTP70hJDdxStNvybAIdREMyP8+bNGwVwWIuntbVVANFXKjEec4YUi7LIyuJEUEcXTa50JmDkGLGtIgxxN567J/FL5q9JduCTeBd+HSMg68SfAz1Yj7mR2z1XGjaBAoUArQ4c22QyIYJrSHEZAn4R8iKIKJD2ajXEEluwRU5gkzWPFq8d0cLJIaAg4b7YuWjTwtJoXD+pHeaTDgVqmLeEIKfo64fHn1Rh3cdn16KlRzEyLKCwvRtrBjsOjk4USCFwYqJGHpOaLgUmrSQUCNHsAfKhJRE8r3CtSgL0YjefEID1AQkj7fLiDMeVBC5PZcd3thNeH4Xkngif2xMORggHe1siDBfh0LxFX3cHFifaset5KQCjA7u5qCi1Ir0P5AE/EYB1cKVcC+RWUEhQyHIsCKbeAa0rQToCmm4PRDhXjtT48ZgNqwYbOUfkxNTLWmzAbFiG3zKCnH9IJXDb9o9iQzsDnc6guDuFpBUB1wZ2tuvRUDoR0LFEFlvla7ijp3B547DbjAIcpzEyM4o+Vz9Gw60yz3tgdy4hl4ni7FhADsPTRZDdXp/XOTMncjE8TxG0ycKVCPSyApIHlayKLiIvpa2jR+7XAKKbXXJPn2EvPKp4So3L5WWpUhl39+q+RYBzluCcII71xfL5nFz7GWLbJ3AGtpFMp7GyIkJdq0VRhHAqGYPHOA6/vgPZqE1A9Sl29pgws85vIphpWCw59gqwy3u6Txmebg/XEHFrZfjr1eTPZQ6WgmOiHGQUUKJFiXPU6w1gak4joGYM3T3dKoilr+sNbJqXiJjfwmXVCzDeFWC8j8u9IK5rXtyeF3F7HEY55xfgfYL903oiTxL4CVgbnfeWx6AbuVarqsKj+VIVO8U9URxqotCVsWDKwSwLkmtzGZtLbzHc8xpv2/owMdIL88ILGGZeYGK0Vyn6pXIZbrcXU7MajE6vom94Fj2D0+gZmBG5OoMu1SfR2dWHNpG9HfI6OTEEt3VdldJ4v9G6RMWFAEdFoV7KH7TYMLnl3V39CG7Y5Zk3BG9gcqQw1NeDV69fYk7rxEaYobk3InB8GJuelxuaFtR9gc3YJTZFKDE5lFcWaL9oiWERZjZ3EF0dregfmcaGf0+Rkn80wEYWZI3zSGUeZmdo8keLzQe6jMt64ApLei/GRkeg1ephMNqwYbSK0J/CxMwK9B5ZBGTBKlePEYmG4XY5FQGXNWzottm0bmLD7MCywQenaDLJAhf4CiyyWDA/h8lix+TUtIqeoMtHs7yEQDgjmvw1cuUrrPt20GRZwx9F06W15ieJVlXxm0TiwbAG0a0kPLIYjw2NyJzsxJJGBE8qAlvWh6noOlqDM8pi89dgH34T6hYg0YWfJTrx01Qnfp6Rv7Pd+KOxBV+9foKvvxCQ8vnnCsRQkBHg0FJDgiRdUozYIKjh39RgqWnxlWDn008/RVdPFyxBB0xZL/Rpp+prAh6mIxvoDMwJ4OqV49eT8v0y2iHn06GsSrQ2fervhWsrgCsBRAQhJDJSKFBIcJGv1o6xsWEAI0RmZhYRTu6q3BxXlwc423WjkEsJGLpUi2AdENUFOrVRLo4UJkXRlO9bcNjohirtJFEMTYj2/BJHgRdw2wyIi0CjAYG5gsixYLTL4OCACL+AArC04JAjxUR5dFGyBhCj2ejyCWxdIex3iNBqxW3sqdLsyxnXN2Tov2tysueiKjOZ3oWc7F1rEDtVjpbTHK73g9jN2FDx98Gy2KwipdbnW+XvlyiHx7G/VxbtXS6S7pwzWivqeW4Y1kvAQqDjlU6rlrJaXFELFgCxJ8LiYg+XJHjLdxzDu9yP7xoBJvMAVao1xfs537VjP+9BJR8VQBNFNJ5CsbwnY3OGq/0wDsoJHMsFEISyLtmeCE1m6iWYoHXLHcrL3NFgcnoC3aYhPA6347PwW7ywtmDFPIx0yIDalgVne7Kv4wuQM3Mix72qOnCyF1dC+UjOMSJzpKjI2lcCSNIYHZtCS0sbVmdaUXS9FHAziEohKXPhQrnfWCKC96Fcu4QvfSnjWy8TciWfU/jHYnHo9BsICMhJJOIIRhIwirzwBDPwCaheXGKmbq3ajnmUWAXd47TAbjXB5iJNIY/a/iGKe5cCaG6V5ZGWELp2qATRDUSrY2TrFD6PTbm0buMvVK8Ge1CSZ+CU53MPXJ6eXyu6RGffBF68fIHXr1/JM9eE9pYX6GxvEtAzivnFVcWHs5p18FtnkPCvIyPPXdCjx6acl8sXUxw5h8Mmz7bpXSeHiLwirj111zOvbxlra/xsGaMT8+gbmkS/HKO/vw/9vR0YENnJhHxrqyswrK/AYt6AX8YmXyiqcaFCxDImXZ1tYLg6ky0qDmtvC4b7WzDS14KJwVYsjrdhfXkEUc8KTqthuVJ5OOmCZBFVPg/nZZUSoFy7UMCQri2cZwWI+3FzwZpT9dIvH8ENuwgrc+gMCyt6mSAvMDq/DmPwRLmU9MFbmIKHMAf3YBKwQxcCrTEkHW+GT2G1+xQLfF20kJGhfkGcXVhjRmLmt/kRWWzWPGcqI/GcNgiN4/Dh7T521WnlW/dfCTAJqUigdYMRGyYBN9LJOZmZX4PWKeA2BDijR7AL6DXId2t6s6qI3N8/AI3WgrkVG1aNHmwXqrJQn6nyHtSE7J6ECimdloWCuZO4cE5MTcJgM4ngTGI94sdL+zx+E+jAzxNtKirqk2gnvggMYCKiQzAZVaUR+vtlPnZ0QLcmGmVOVtLLG1Uh/ODoEPlKSQRAGoa4A2P2UXQ5yG1hVFInfhvpxK/S3fi9qQVfCrh59MUjZYEhKCNwobXm5cuXyjVFcMOIEfrUCXIIahhizr95/K8+/wJP2l/gia0ffw734g+BbtX/KCDsN+EO/CLahp8LKPs5LU7hTnzlG8VfQ0P4JNatPvtLQLT2jF9plmxcyJTlRS6HwpZFBClghofH0N7RjRUBi6GtS+xUrkVzT+O0EkBN0E5J1kVlmVB7qTdaQChkSK6kBYd/328XIkmK2YBK0nYReYKofQyuUO6dVs9KziRQM6cKkx+mRYO/EkHN49BaQw2dbg9aOwiesrsCeILbSLsmcRl+iWPRzIuJDXy7htK9xqKAAlyUG4bRSneNhh6SO9X5nuVwkBPNODSJPV8z9AJqGKFjXX6LXd9blNKbCqg1wuMpHJjhloRR8iYIFBn2TYBDq1h4+xpHNfmgxtIO8npnyqH7kBYzJnKjtYQfv7PyvGtykSdJZe05Oj5EQY7DHDzsyjWYKyORrQrgu1bC/H3PLQU3SeckoE6Oj2NqfQFPfSMC2jtVmY1HrlbozG3YcfWoOlr58gHiAojCWyfIbKVxVLTjvCpAbzePQCSDZNSHUtaDnYQdRu0U+ns6RLB2yhi1YMfZjnJsAcW0HaWMW7ZzoSy9kHIhEmSdI5d8V/+ssu1BKmiAdmkYKwtTMK4vQbu6gBXtJsxWjygeC9hY18Bp31R5n0ICgLZ38iiUK8hktgUQReD2+hTfzOWLw+LLY9O3C298H5XaCY5PTrG3f4bc7pmKJMq4+3EWe46rBInnb5ATZYRzja6wBggj4CJItDiCaOkYQNObZrS2vhVQw9D1t+rvpqY3aGtljbFudHb1gIVUh5jccagbQ4P9iq/W2zeEnt4+FVLN0PnOzm4Vls6ElXQvs7N0QmtrG9rapct79vZ25hJqVZ/Ty9H8tkOe+xEBegEBrSW5/oLc7xK2tncQDrixuT6BjcUWGBffqgR7Fk03NpYH4NV1IG1tRtbWjLTlDbasTdhl2YhAG4r+IeztOOXZl8nO5I0sCcLklXtumctOHFciSGzvIVvcR3nbIcBXh3DID1YcJxfsI7i568z9sGxJYWbVCr2vWre6yOdKkAmgETmmtiNgIflTR3ATqCj2fHsbb3IL2rv7ML/ugTFUd0e9f4z/5L7qOsGicRusG3X/c17//b8/9vqY6AOX2LAnVCQEBTnDOOcXVrCq00OztgGDuyygkbWkbuCMncERF00/XMbUzJwCBV6RfrbYCQKZUxyeymJfvVIpB2zeLURFajscLlWoj4kiNQIa5o0adHinVdbXT/39+CQiwEC5cOqgZiisgT0dQDgWVREFTD5GrgHBCJOjPSCJcC3acykdQt7Tj5KvCUlvMzSmNjStdOJLfRc+m3+LL18+xqMv6+4lWmfoVuP1EuAQxJBYTEBHK0bDXUWLTQP0PPriS/yt7TF+5WjGfyVb8V+xFtV/Iv3/lf67RC+eJMfx/7H3HoyNXsfV8E/+4p76xnEcOZIlS9sbO3fZe++9k+i9F6J3gADYcb45A2LFXVGW3jdOIid77SssUZ5y733unJk5M/O1c0hDvXd9DrzyLuM3vi7lDjH54GHYqlYRNgpWWkdonWEofUyEpDMiisnyngK5yelZOANZWCMisP11eIOyyaaqODunNqeH+KCRV0ALC6PRKHA/tuCUCoywmcKF+5GChf1Do8xZ00LDRm4ELVmMYKGGyzBUthaHgxFIraGn5SmeO4eXET2217hwPULaMYRsKiyC/aOL448uaEo5xk2Niega+vuPv3ZZjiLlmkTB/lojZObH21WIWVZfyJwOoJiJNom41HjLVtFsC+ou04gXAWAEiBxHWmZM8p4jUBSQIBtcTQblLjKL56QLi/fDsh4MIc7LfdHqw6gwgjkSU/m92/MMKmmLJoAkaCIhlxYyb6KBkAii09O4lp0gKZWk2o/Hu1goKHF3eHAIzMVEkvxjxyh+6enAz72deG16Db/hGfK2HiT8zKsUhNHi1grbQfsqkvLdpGNEc6MUrG9Qsr3UzMR5mTvj2isttdEtz8XunACcE77/GkXbmw96Vn6XMbO3iaCVbpFubVMhvDX9GJP9jzE18AzTI11YmOjE8bIIZmMX7AejsFpkfdgd2N5agflkD9FIWMPY2UPhMLa29zA0Oo3BkRlMzSyr1ZfPKCMO+dnq4qQSgt07L+DdewnTdj+s5mO9T7rEWp3pGhxynompebR1DeL1mx50tb/C6uQLrE+/xOxEvwKYQelz0xOYHBtC/9suWRtt6O1qw9vudrzrfq2E3Xe9nZrTp29oEn0jS/I6I/vOMKbuIsNaiT6/7Z0Kgrp7mKenB72y3jiu40O92Fmfg92wBZdxTUPCLbvDch+dSJuealqCkusZqu5nYKXzM+nnHmZyfoJz1wsUnb3IOfrl/Te48j0W8P8ECfso0jG3KikNtTzKYmJm7noY1YwRhqMtjE/PY6CvEx2vnyothO5y9k/g5l7fsN9g13mhidUIYlqCXf997292VvjettexfBjCzJYbc9tu0dbjAmwu/rp4Nnd91XKr9aQ+KJJpaWDFdCGdvJAPK4P/b+9btip2j9yaOIrCfXBgAMMjo1jd2Mb69gG2zSlsCLjhOiA4Zgj3ljGuUUIrK0s4MZoQy9bepzenYNkw12Dz5hEMneL45FgtJf2DA1jbWMeqcQtPvOMKCsiR0RIErnb8234nxnbmldzpEQ1xcW5BQQ2tJq1yCA+1WxGe+fQpMo4xXMlmg+BT1BzPsS+bfk9nhwD1TrzoeI2vvvnTe84NwQ0jZHhsWm4IYghmuDET3NCKQb4Nz08rDsEPLTdfvHmMz3f68Af7gPR37/vntn70ehdxGBdQlgwiL9pprljEiG8Tf+/uVv7Qx+Dm2ybC//YC15d1DZf2BqIy/mOaF4RjkchdixC/RUy0x1RctPraxQdWm1ajQKYA5jNPVw3n4j4OpGsiFTKg5HiDS9fXsmHPYtOU0980LRisGxVU9yE12t3dHVTPKuoyImgicZS5RFpWodurKnKnJiQEeJy7nsoG/hQJ1yLKxfyHwIUXcR7HbfEExXxSwEBD+Rkkpbau7/bmWo5lQ8rUibrnMWKGFxgb7EBfTztsG2+Q8m2hXrszM5GLIODm/PxMQQfBHKtK0wpF8ixdVAfuS40gSsd9uJDvtc7DVwIY8pXouqK1xyXAiKVCyFEhCZYgSXOiyJoOhGLwhsvIVZp5mthrF7e4qJzipmSXYxebCeUEIN23lpHbQqE9MzMjAnUEXo8XtWoV5qgLTwW0/EIAzv9xdmDG2IaE5RlKdgEgAmIy1i4BO29QFoBXE4FYc32jvJoL92Md45qMcU2Eas76AnsLsr67mllsF8Ze4XjpORzrz+Bs9Y1nsMnr8dIL7M/L92fZ5bmQf+8vvMTalKz5gaeYlr4x+VRA5BM57hOU5ZzO/W6EQwG1VpxsDMKx8Vzee6drxus4kvtxKjeHNdzeiEJMi1+bgGJyTBjqTDcNnx0+f297OrC0MKOlJZh7ipGMjBZqda/8vb+3h9HRcYxNzilhuq+3G0uTb7A2/Qqzo10Y7utQgvHy7ACONkZwvD6AnaVebM11YX+RWYw7BPB14milG5vz/UryZgX8rd0TmMw2JUezr68xI/M7VWhGB0WBZ76dqS7sLPbgYKUT5vXX8AkQCx68RPjwuZb8yBqfomAWMGP7RkteVBW8dCPrfKdk/SqBjfu5jFubgPBujV7LRo4F6EeQ8B8ga++Vzx+jRr6RKG8k39ezspmSOCzt9vYGHrcd3V1vZG9iYdzPtQhuqzgu+ydwc68TlLSAyQ+Bk9bntPDQqqNdBJhabH7gtz/Z/h1rUwPzuzEs7CcE+HyqL9XqnHtmrd6zpLG2dYS5+WXMCKhgteDp6RlsHliwa6+o5YbfV/KxMY3phQ3s7B3LRhXUrJwWs0lJe7FcQ8s1LO+FlGtjMBuwub+FkXHZsATcLK4LINrfwFv7PH7reyuCvwv/ZGjHZ7JR982OYG15FdPjU2CysOfPn6umRRM4w2cfapRZ5XIJcdcKKgJo4BfNySOb/HabaHyDeNv7VjQ60fr6+vHs6VMFNi3LDQEM+TasQ0XSMMEMLTm0XlDAU9MjsKH2TWH/h88+wxu5rpl9M7ZYOyjs1MKdpogTrrgf6WJWgMuFSLamJL0RVX4vYsbvZRP8mecNfica+pG6pe7xUlgskmUIKjJodNmIFlcvx2VMV0VAtMs1LCCXz6vF4ka+d1Mw4oa5L+41fsZD8rS0iFBgs5ApOTL04rQar6qQjSPjHBEQ+A3i5h5sHwU0MzC5EuRksFzF1NSkch5oqifAcfiz6uKh0CcooQXn5koQQtWLq5ITmahFtdRL9yO1FiR8B5rKvjkKAggEcJQFyVSyHsSjHhzas2oBJCeG37m5qqOQ8iJuH0PF/hy3gSdw78p6eNuheUFsu4MoZEICGOTbFAgV2ZwqdhQr5+p+YifAIHBhP5U1qDldfFmY/HV1Wd0HHjwn3UYcK943QSBdbuQ+aVizTIc5DBx76vAFE8rDeY+OtMmPZZ6U1HxdUgIvQZUSgu8a3XOMSCIoJmiORAU5yeec+5OIHV/Zh/BzT5sA3k4MG9pgETCXsz3VvEHwPRIw80QE6SsUHF3I2EWQuseQ8K7DaZb5MG0hJus9ZF3A5toC+gZGBVB0o7OjA73dd10ABftbAfZMwNdMxtf9vvf0dAvo6NKCpO8EQA73tWNurEPdLPbN5zDvTyGRSMHv88EqYJ71jgrW582aRwdvYN4k+OjAaP9r7YNv3wggYdh+u5y/WTKAbrN2ATptbZ1YXl1X7k46mVQScywuPZbQ2m7pdFZBPNMqsMAkI9AGBgbRQS4LXUZtr/DqxTO8kDXJe1qYGcHW6hS212exvjyunJbdlSHsrQ5ib20UrHXm87o0XPvg8AisB+d1u2A0GrC6vIzZmSksL07DujuKjKUdZ3YCc1pgnsre8QQX3qe48DT/zcKh5wImz90vBJy8RlqeYY95FaGAW8C4ERn/KpK+DVnz26I4mFBI+lHPmHGdN+GmnsZZpYREyCKgZhB1UbwIUlPG58h6ZnBdkwdKWk3WysrKukZxfvbZv2nwAv/NdBV//COjO7/4BG4+7p/cMB/2ue0A5rYCd9abh7/zv6k310cD27YzrO+LJra2K2DGjsWVHaxs7GN16xBzi+v62Zathk3bBVYPQ5iaEwAifc+aEWF3DZvTjyURwgf7ewicilAJ1LG0eoCp7XmMG5YwdDiHd9NDeDvUj1nZjPcO93DkMmEpeIBB8yLeTL7D7MIcXDYH9nZ2dSOmNYU+clpSmBH3+xpLC8QDxyiIBnXje6JF/nx7r7CxIpuXleG9mwJOmlW+eTwCG3ateL/ZLLXA3DUELwQ3dE1RC/3666/V5cbvEOh89dVXsvF8hn4BScyi64/foli+0WR9BDHXV7eySTWJvgQaKgulG04d+DdnH37mFXBjJ7i5Z7lhrpeaCL38UdMHXxHtomRCo2RAwLqEgb4u5RAwGufmSn7DKAr5rFlnqilJKVDpUiFvp3hHZSFRlqH1h4KXaFG4L5cZGZP2b4ngfCanE239ZEejsPyJK1jtbqxtbKorkDVynj9/ipevXqN/bAVWTwr1i4YCklL1FtdVOSE5A5cZue+qbPBbqDlf4kq0/oytF5lTl4CaG71KWn5MgYaGn5fzAq5O7cjG3bisZnAhPXdqQNzSr7WUGoGnuPQ+x8HiG9H8OzA19AZu4yLqVUEdbFoXyoCbagSRTDMyj0TMVmZrZhKOZS8RiuY146xZgBvBD4nQHza5MnJ/rkiYIUlJLvL6DLfXlzJ/JOOewRVMwy09V6rh+g6wauO8VXxNQMp8JA80rlkS1mkZpDWUdaZarVCuYcZ+hH+xvlWA82tXJz43d2LW8AYR8wsZh26k3fNIBI6QjrpkfCzIx82IJjICRM8RTrFWU1VzH4XjJWwchTC5eITJ2VXMzC9hbHIZ/aPLGBxfwcDoErp7h9DXP6huZ2bV3d3bl9d9MNvujDzHfYOiTPQMaKV4AuqBd90wGU+Ub2I2meAwb2sIPsPzI45VeI2zCJyMwrXfD8fOW7h2umHboIWtDa7t17BtvcbJ6hscClDanZdncfo1DlfewnEwAeeRPJcH0zjZnsbe5jz2t9dgPDnW5IlUKlaWVjAjShX3ABb8bJNn9uWLl3j8+IkqO8zoy3QM7Msrq1obi9w4/pZ9Q9Yvo94Y4n54eCBAZgK7G3M42ZvH/Mwo5qQbD+bkHuaRsg+j7m0TIMMcSq8FM7ej6OxB1jkkfQwZ95TMwwJS3jWk/LtIh04Qi/jgCJYRkjm4KLo1m/TlRU36hQJXrh9cyXoiiZ28sPM0zs8vkEqE5HzjAnAeiwLwFClbP+o52YBxgWKxrJZt7ksEMtz7nooixj2HAIf3/QncfOrf30XJmt8OY3bDK+DmUwkGdoIbui+3TiJYXNvH1nEQe5YY5pe3sXbgw56zjOVtKxbXj7FjYT6HrGwmWwJcdrBhTKs1h9Y+a+gaFmcA+3u7CAZC8IeimDtYwzPbCH4fHMAf/APo2Z/E8uYKHH6Xupcu5IG/ECnscDpEi1qE3WrTDK7k1zAUmzlmGOVAAfF97iia/tMxn2i2fVrnCCIYM+bn2FrsUzJgIpnW6AlmniUpj75rAhRab/70pz/ppkHA8/zFC91IHj36RjbRx7KhNEnH/M7Tp0/0M/6G0VJ9fe8QOU0oeZd8D2r/bLSQ0GLCTKgBeWUC2luRuNshI37r7FX32+/svTgWrf295YYREwz5PBMheSNCkrlO+HqZQjXjxPrStGZSXlycRT7pQqPixEXGIII++97tQzcJhTvdULQ83GEetUS0QqSVp6JmjWsBYtfIxDwoyCZ+5f4ap5ZRnDiSatHsGVzE7MoJjLYgVta2RLi049WbLrzqnsDalgGVs6b1TKtaM8EYeQM3Z7iUE6QFsBTtHbj1PRKQ8xRJ1xwquTCuz/Pwntaxaz9HRC7mSq6d/JvbshPVxJ6a6JOWTgVa1wJMayJoPLuvMT7YodEoK1PtGoJM4aGg4kyQSsmsRUzpRjoQGcLQbrq4eI83lxVE43mEk+eICvhhNXu61D4I/eZxSOokwZlRVASWvBdaYphXhNmT5e961oFQrKRutJZlSBv5O2X5LSua394zCd1rLJBJoExws7KyrOkD1IIlQ0jejjVQxILrCI8dw/g7Vxd+xsg6Aegdh10w2zYFBGbBytpXAppzxQt4QwRaWUSzVxouTMsTLWh0o3kStzjNXCKdr6JQqsg1V2D0VHDiPsOGKa9Zf2mFPT2NKiE7z3xS+Qucpi9g9IpiY0hhaf0Es5NDGO57jSkBtuFIFOFQGNtb2/r8XIvQrtWv4ImewxGqyFxm4PJGEPR7EfRa4bPtIWoaVhfNjf8pLrzPUHa+QM76BjnLGxQs8rflEcpWEe7SM6YniB69gP+gA4HjMXgt29haX0V3Zw+eP32BnraXmB16jrH+F2hrfyPKyFvMTfYpmXdhbkzd5juiCBEU0cI6v7AgIGdRw/gt8swbTRat+7S2NIXD7RlsrkxifnZSlLA57GzMwrC3AJ9lXQnO6QCByzHSEYsmucxnYijkMygVC6ie1eS+z1UhIfH5rN7QnDjWQBWlpKwXWvBa7VbWaJ1MdUHczFPDNVKU71wWZT+4RlKUMJKq+Xyk7CMonu7KxhHWCEBWGKf76dGjR2rpYzkMKli0KhMcfwI3/8v6quVGo6FWTUyc9vB33neCm91TzGx4PpVguNfXbbfYtFSwZSlhy34lr7IhnpxiwyybnowR6/1sWutaST6WriKTzSCaauZbIRl9ySTHsDMrqmjMyRLsETfGXCt45B7FPwZ68HP/G/zB2a+RTKxqrELqrjFXjNVi0c2Jndoa/fQk8LJyNc3YBDet+k73G+VMsZBH0jmPumwWCNCM/xyG9R7Z8HbU1E1fPlPdM3Muj0VzfEs7Yv/8c3nV/rn8LV1eCWL08ztz8B/0veb3+Vu6yZiEi+RdChZyMwgeCHIIJAgyTmRsKAzrlRqmPJv4e9HMmYfnS/sgPMlQM4Eb22UON3lTs8TCPcMA7+725gp+uf7BwSE1xTtOFnCWNiEkYxFMXryvys5hoTWFZNiW9YKNn8fzIpQLNTWPgzlkKIxrERTSAaRdkzh3P0LO1oGDYxsGZs3oGt7GxFoAK/sRrO468PZdP9o636J3ZBOzS3sqHJsjL52J58oy8ddn6g4r5JJIO8YFZD4RgPMYOZJY3fO4yFoQjOZh8pQ1OzGBSeM8hbNiEknPChLGl0icPELk8DF8u09E03+OwXfN8Nrx/lcwbQ3L9UaaAO2qKJNOq01IM+QS1HD8CSoZdVavV3FVcqlQTuavlFRNqw1DzWnNej/EdANqpIos4JochARlCiWWhiDAKUmn60veP7+41mMTyBJIatPrkIV/LwLrfiPwotBtpT5g6Y5zWfd0gfFaWBahIiCnVqsLMA1iyr2JPzoGNIrqbx2dGHavI136FtAzRDyWriOfcOOimkT9UsCMrDWCOwIlkqiZ16ZFiiboYcQc0zcceq8xv24SATktz8CphmvTytcaM+aaMnpL8DsPcGrqhHXjlZKHk6ms3gNLR/CVwJZReuQ40RrI9e9PNpAs3ArguhGlJYWIbUbWFJ/Fx6i7nwtwnUAyKKAheICYfRYxc7+62WqeNvneSyXhpu3PELO8gNPYi4XDcbyY6sHn7U/wquMJFkYeY37wG0xPDMNssQoQWUTe3YOjjT4V+CyuaTabdYxbnRbakMx/6FQUsR0jNjfWsba8gOmpaWxvCxg6PMbM7JxauY7tGcRzAhZF2SDop7LEfYbh16oLaJd/E8zeJVksCYhm0shD9yWiQSeuS6KY4G5h1GVQcweyrk4UHKslluBGnpObegbZhAcZB+uBCciTPSElz0clsY9c3KyuMnJtqFy1ojWZNJQRqdwDP4Gb/01dgM3iflIT9C2dlOW9HyAJyxqjdjqz7sSyQb4vfz/4vf+F/T7ZnOUXNuzNseTfWtRSxorky6vr5kbOqBBG0FBwkIy+YmISvjPMWe14bh/H3zo7tETCz31v8FtbN5a8eyifyY54n5QgjaCDUUkENbTWENhwc2I0BgHN6empuoUIUqg13W+XIsmTIbO6o279j0XrfwbPXjuWF6bhD4b1tyajEZmM7P7SmDOEESt0PZFTQu1oamIEU8PtKkR73g6irWcSbb1T6B2YwshY87WrbwrDo01Nir9hdtf6eV2BBAUEwQyz4nJMeHu0njCBWeXsBj4RXM9F4P/S0y6Cqw3tjmmkinI9d8Nwe1lGJhHS7MQMh/648Zp5/+RSMN9GKp0X4dJQodUCN9o+HFY9FlPLp0TiXRTcaHCzpXWCYETART1lEMEzizPnSxFCT2HaX8C7sS30zVgxuxWCzZeFX6Tm9MwM3rR1Y2BiR8GN3+eVjZ4oQ054D9ywnQt6oCAjMbYh80EybEru9ywnYKp8CW+sgUKxhtszv2zoJ0h41hAzdsKx8Q0O5r7B+vgjDHY/xesXj/Hi+RMM97XBsDmERNCMiwuRKBQuVR8aZTOyxZIK9pZViiHdLgLNeATnOSsicQG9hYbm/CG5nd9r4cmmtUyASVnAC11K30ox6ZxEOY92rrfmwNKtRksdwYm+R8sOQ3g/4j6xcZ2SJEtOF92aBNe0wLAxXJzHeA+S2GTR0IV1ELbga+eIui9/b3+H46gDN3dfJHhkkU3yjNjzcsO8XxLBaQQk2GAKABajZcg+OUb8jEDEEr7B/rFds1Afm31wyjwQYHHM1F3ozsJu3ELJ1Ya69xEsm23Y3lqHwWhWNw8jihipdHBshjNcb0aFyViSp8T1T0AVSdbgsBwhb+8QxCPPovsJss5h5JJBudcbzWHjDhWxa4jC63Lg1L0L6/EY1g47MGxswztzGzqkfy5A+x8E3P3DcRv+ZemlAO6nsK4+gt8wgdOQA7nALIqeTmwsMB/ToKaIIPmfFrJW39nZVqtZuniBrQM7tnf25RnawMzMrLrijk9OFBiR4+JipnCOhSwvLuuPtqfm+iB5XRMtymZXj6BaycGfuNT0AySbn6VkHVzKYLPVBTXm5VmjVZOWG3nWFAATKBeMqGWs8tzNCd55IUqAABxHu4CdEcTtw1ibacfXX30pAOcLsCQMx57uKe45VPQ+gZv/LV2ADQszTovknd8JYdX8wxwaWiEWD9MCbuxakuETuPlxnUUtGY3CDfR+40ZAjdEdbWDVmEfH3i7+xfgOv6IgZ+0n0c5+b+vFtGiluaIIgY82Dpp56RundktTLAEOibuM1uHmxDwrFAzcsAhUqEHdb+VKGUn3gkaQUFPMmF7KpsdQ8zUlJ3JD4LHuRyYxpwYFydlZRbTrIioZByrxLWTCJziwJDF/eIaF4wosvjOcCuAweitqtk9mz1QbPxPttQWyKHdoOdiQdUQByg1Sm1zmlWzm4dQp+pwL+AcnrTaikQsIm3Rto1xtggHeTl0090A4A7P/XC09HzdqkQR2fX19GB4aQjAUlfM0FLx8NBzvG99nZI8pUJNjJ3FZlMk7F0moglwuWl5vmSjPM4O8tR3X3icInAxieGIFbycNWNkPIRSOI5mIY3FpAa/etKPz7QRGJpY05fzN94Abrgdab1KyWTMcVquF2weRT0eUzEtNnyHnZ2UBHrLBJ80vYFn5BksjX+N44TE2pp/jbfdLjL57jpG3TzE30Y+Qny68cz0+rgu4KRqRz8dFaN+q9aGuYIP3fKPz5Q+colLKisC9EQHUUHfSobepadOacX0tSICVyAluyLH5kY2WMQICdX2xABrdDuTbMHfPR42AlFm7OWcENyQVM30Bx+17pkxbXX637D/QAqu/drRhPrCHWlUG7X2TX1NQClC9rCY1HQDBEo/JBJDM3UP3JCPF+DfXCAFOMHULm9OtodDLOy64YzfqQmV3B3OwHK8ib3upeWiSphdKKu7o7JJrH1XgQE4akzt29fRj59CFyl3eAFqICG7SBRn7oAtJS6/M+WO5iCcoWjuQChhRlwHTXFQVAQOBM6yZ8zj2R7DuO8ELwyT+j7kbv3J3CviXzpIqVIgC0sOd+JWrE/0H7UhZXqLqZp6YPhRdPYhbBzA51o+enj7l19CqQYtNi3OzK8oRUxpkSxfYPrBi/+BIicSMkiKXjK5u7inHRweIZarva9zRykfgRncuC2EqmNYSCAJWCITZiwZUM3YEoikBdBXkCkXUM7IBcC3QunPDBS4giL8hj67MNSITwXUigLhRsqAU3UbYPKEh+iTgk7B8JnuYd+drdLz8An8QcMN1w3sh74bKGBWcT+Dmf3onILHcqsVmekU0ixaw+TFARb6zdJTXxH5Lx9lP4OZHdoKbA5EHyue4a5RvKlzlNZktYsC0jX+y9sjm1Kb970T7emYbw27QgGJZdoyPVCKCDGq35NXQYkMuDDUUghmCGoIeFvSjaZYm8YcIxYVcXKshc0O99oqGt9GGvZ1N2OxO3ZANBsODv3vfbgSZleXmzsOonl+pBWaF92xrhinzfpk7xS4b33vgcq/RcsN8KgR+LFRYETnEpHfFcgmWqAu9jjktHdECel8ZRrHrDqJWlx9KI/GYdah8gYRWTK9dsIRjs3FsydmhkMpkCxpOTC6SxcrK27Lp/pnGY7B+UC4VRDkfxQ01/o/bVRbl8DrSlk6ce58hY+vC3PwS2vtXMSvg3yHXGQj4sChCg5ykZy9eC/hZhiOQUyvVWf0WNxWCG3mIrr9FZRTsJBZXnS9E8n2Dgq0d2ZgDrZIMNP8nw1bkXd1IGh9hZfRP2Jp+ip3Zl+jvfYmht8+wu9gF0+GyzmEgENLfcvlUzko4jUXhPj3X2kYcG20Nub/zCEopj6bSz5YbKriV1yLzwgSEFF7MRVMolUXAyJxTANFK82CTk/Ez7U0gRxCv4EZeFcyRKFoTqahxUh+21trmnDFSim7FAxGw5ZIM3PchUjY5nTPuxxeOAfzM8QpDPgEdJXl27rdrWTTkcbDfS4TYarTi0D1KMKm5ieQS+Ur35tTkNNZ23AgI6GORx2DiApaTA+Qsr9EQYFN2dmB/6R16Bci8ft2MHEynMwrMWtGCJPEy6ovWO1puWGYheppFzj2LMzs5Ns8QMj4XUDSIXdcR9sM27ISMWPYe451pBy+Pl/HIPI7fOXvxa5+A/kAT0LBUyj86utRi9ZnjHf7J3Y2/s3Xi+UoHHFuvcON5qtd4E3iBmHUEqwuTWFluKkJ0S7U4KnzlflGUsSa42dg50VxWHo8bu3uHWFndkj1lVQEQAY83UtQCl9ZIQyt6003H/Ee0vF7WRSEjH46Ef84b18J1CflcGp5gosmBI2mYYJm8LQJPNgIZun8JjK4IoJtzTlfX9VUNtUpanvkI3NZ95OReS46XqLheImJoE1D/RN3fw8OjCtjooqJbim76T+Dmf3y/weJB6g7YBLFq+ZHAhl2+t2KsY2E3iWUDQ5sf+M6n/p3+Mbjhc87IE3IdsoVzbAaO8W+OJrD5pWxU/2zvwbMDEU7WoBIhP97PaYGh24mbETdMaijUbinMqKFQW2ROG/qdmWqd/JaP+TYUdrmkX1O50wXCLKBHW+MIhSPKK+AxGJ3y8e8+aLJRUROjKZlWBWr4dM/tOy+0wncyWxfgwsSFDZymaiJDRUowqoZujTuNndqxT/a0oGjD6XwR5lM3Rt1r+KNol79xteOXooXSHfUn+wC2PDY4Qufvc8/w1RG5hS+YQq0gyOq2Ja25ETa1brqfWBWc0SDkCzFM9vKC35MvcLNtVZL+uJHYeGaXLkLwAesCw6nraaOAm3eiNT6T/hL7O9t4O3GItyMr2No9hlWA1NzsrJrG22Wejgx2rZvEMGlf4ha5dAg3JWcTJN41ugozEStK9jY0BNyU7C+1JAMrQ/Oe85mEloA4FzAa3n+ExbGXWJ8fQP/bbrzreYPDpXaY96ZFaIVwYjBi/9iGSLqu/BJ75AoWfw2hRE1AxoUKiwbvrS6CpGTAeTkowOdCXTIU8HTb0RpG9wstLixhEEzQTSfApOpT0Ecw2loj5FvQSnRblxusynwQAFFIXcj8MMKs2ND8OE0ishyDSQm/p9HdGgqH1MU6OzsDw8EqKklZXOT3sFjm97RA+hSPHKP4/5yv0OGaQTz/wDkuZGEUTWjUCVyvcH3ZjNbjfTT4YMj/L84bsLGOoJ3r8hpBrwdT41NY23TAG72SNXuLfWMCnkOZC+cjVF1vEDQtYm56Fh1vOtHd0Y2j/SOc35nGYqdxBUcd7cxXs4iIzE8mV4c9VMex6QTW407sMS+RCOjXhg58aezFZ/Y+/IuDWby78E/2TvydPA+/9rzBz73SA9wr2vC3Amq+cPSjx7mIMas88247jiMOrAQO0HE0gWcjXdiYeY2y/TkawSe48T+RqeuE42AY21sbCEdO1Urb4uwtLy3i8OAA2WwO6WxJ1vGh7gXHxwbsHJixvn2ikWJeATsMET80ehCJ51ApnuL6Ii/r9PYOFDcQiydwXZBniM/7vUYLNquQZ9IC8komWQuyQWZ3ZU5EoDz0rN01rkOCJxbrpLvQE60hFQsg4T+Ex3YAh80q+92OZknufftW3ZokFDP/FoHOJ3DzP7o3sHiYxfRqC9hc/N8DFEsDmuPGcvvw55/6d/rH4IYWC6au33XIWIpq/LVluFlyQIDN72Uzm3HtwujJ4ch1q4nRyHugRil7bvP3V5dqVWFa9NHRMSX60tVDbgz5LAQ21LYY/lwsFhUMfdwur26RCpubyeg8j+De7YLHZVMSpMVi1eRpP2ThUI2/bBHty4d04VI0TWZqFgEYr6Kc9cmGHgVrbm1YL3EajeC2KALtfVSNCHUBOteXlwgnBSjbPRhwrOKP9n4FNT+T8fiFbOC/drcr0NkLGlEuVzWKipV/yc+hMYPC8qwkx8nLcUlovQMrvGVaSBzRW5idIU0C19vTBZdlB9cVGVQRbGo5oLZ4KQNMc/j9YboVMHEWUDO4Fo38TrvFVdGNjGNceTfMqWI/2cDKURILmzbRcDfUfE9NmKZxao+nMk96zTJskayAMkER5YLc0F0iMjbeVy7uFdDZrZo2iyWSTFo/v1RrUtK/h4oIbgqp0P5jLE31KtGVWYiXxl8ibJrUcgEWVxxL60cYmzdgy5zBvjWDXXMKRntQQ5QddhsS8RhSUQcywV3Ui0HUBM1Q6Jy4yjhNFlAqFzX/UalURF6Apy9WgyUkQikhGnXFimwqIAAkqtYmrrFsNgufANBKSuZCuS0yx3S7CQBuVFwi/ErN9EUM86XFry7j36rk/T2tXKkgEXWiHNtFgxWeC8dyXLcc4wEfpLR4LoU25zT+xvUa/27rg0nu75pIjeeVTgJ+rVpC4vQYzsAGDgQ4boVM2A9bBFi7BAwHBQzG5PmMYM7ixOCxBaseMxZM62ifG0L36jKmLGaMGu3o397Ewn4PdgWUrB2/w8zRIroXR/FsoB3tI33YMRuQzGU0X0+hUMPuvh3dvf1o72rHyOwYVo/2MWE4xssjEcLGdvyrrUPWeyd+5pUue8HPBLwwmIDPAuvE0TXLLN2/9rTjHxxd+EKei0HXCswxN1K5PMLxS0STDVzJ+rqS9WK12dDbN4DRgTZET14IAH+NlLUbMWs/XCczMBqOEAiGNRqSvD26pxjazlIv0WgMyUwRVlcAXp8foWBQXbrMy3V0dAzWDvPIw+h0mFHPyJwU9pog5aqoVq9wugGLr4KMgCQlE99rtBhqosdUAxd1eUjJp8msN/eGe0C/1Xg8Rshxz2ztqeRGkTPG+lvFsytkCnXkylcaFbq9tYpXL5+rq/7LL7/SPDefMhT/T+/k2RykMbcb/fGuqE/9P9w/Bjc00R/J38snF+jYO9CNipFAdMFMeTaQF0DCPHaM1iDJke4ePtiM5iBHoFgqiyYyryRZ5sXRpHd3jdozN9PvZvD9sFUqZxppw6RbCcNTWA4XBdhkNPMpXVvfl/BPmwgJCuHLq4bI/VPcFgyolHMa+bEvm44/eYXzag4huYEjL0nB1/K53My5CPLzpEj3mMg3OzKxIxiDBow6N/HvlkH8xklQQ61UNnlPh7rpHh3NYtfrlOupKVUjKlobK1a3uCLaKCC5QXJzvO/iqV/B7Y1geoakznbMTA4JUNgXwCILnwBLu4AXmsTppmAq97uwZPI7WPAwnRCQRzLud1oDtwJ+0p55FO1t6vuPWKZgFlDqjN5o9WXynCg4CGzIH2Hl8Ft15dziol5AMJJCNCVzdUcyZ1Nwk2ha1G4V3DxHUrTwau0S+WxawNSoRlM1As8QPnyNyeEuvOvtxruuF9iefQO7YR0HpgBmNgPoHaKLTITzrh3Lq1vY2dnH9s42FufnRUNf1rWzs7WC9ZV5hEJBAVC3MNmCWF4/wP6RaOq7e5qAkG4Lo4DlnT2ThkYnskXU81ZYjpuur1gsruuFiSIZJhz0O1CvyRqulwVYlHFbT+BGBN/tmQs31zWcVYooJa24zJ2Ioh7F7dV504r07TB82Op038lc0eLCKC2CZILjq7sH6l6r1qpY8O0pqfZXzjfotE/DFvEhXygiLUDDFvNgzifavX0MX1p68C/2bvyjrRO/tXVpluyv7UN47hjDE9sIPhNw9M+2XvzWLt3Wg3+2duGfLd36nr4vQOFf9LfsPfK3vG/uwm8Nnfj9SQ++sY6gx7WAKe8m5rxHGDjZxtO1QXyxKkBmuw1/EIXi3456Zd13ar2sXwa68KtgJ37t68DfuTrxT3a6mXrxuVzHF7Z+fGkbxGPbqFb9H7HsY9PpE/Ak0p1KiID6jCx9Bi3QwkEFKhajdXcab7vfwLH5HBn7AMJeM2yuUy3pwvXN5IpUimgJ9odT2LcIAHalkM2XEMteIBDNoZL3q/voquRV8n4xn5c97BaBmICXuEc+88u8CNLgc8Q0ALhR68yRr6G8Lq7p+43zTII6Cd3qrqYljvsCrbofuTr5XR6LeyAVJwZfLMv0bztu4YrI9cXOEcvUUT9LyfqSTbXKnEZ7mBnvxh81OvMLBTeM4PwEbv5Hd1pdrjT8++HP/5d1kXGaQfqhz/6CXcGNCH0SCKm5cwNi9NTCcRlPRdv7DStge9rwVDbcYFK02abxQR9sajk08zKCg0DHJwDCLLtC/8Cghpi6XF7ZPO5+8CPb1fUtUjEvco5eEZ6PcbD4Cpsba3B5vDCajOrGesja02r8iNYk8jDCyTqqaRMaVZ/m3OF7x7K/8XOCM147+RutozFDbqZYwFHIjD7rKP4gAObvGBlGS40AvN8IqPlMhEW3jMWs/QSblhhSZHpyA5SDkKzYKtj4QaP1hSTXml/dJYVCSYHF5MSEJhQcHeyG17qBq6oM/rUchL58dm6odHUQ6ORFA6U1p3GpG7ISSQN1VEiweGA8WOMp6DxEzPQWF+5vkHf2Ih6NaHXnhFwOW6VSVvIlI2boOlQgei0CqWJFMROGN3aloLXl/WMUDSNkmuDmGwWfYceGWlJiAbPyOlgZ+sr7Er6TUQwP9uHZ0ycY6nmKw/VRLdw7uxVEz+gOpubWEQjHBeD5YDKc4OhQBOLWlsy19M1mDSO6GI6ODUpAv7q6lms8ElCzBaePIGdfrn1F1phTtPwTzMyu4MSREWFzhfipD0sLUxrWf3B4+J7fxdpnzJNiNlvVBZhInArwOUNahGAscCTjE4DBYMSugCyfYwfxwD5iEQ/yuRyuPwiBumuaTVmAjArNu0G6pLou81USQHv9IQinWymciaFXQAXTBxAwfy2A4J1jCZ2OGXzu6MffOgREu95IbxMA1Kah479yyPpzvsbfOF9p/5nzpTyTrzVa8W9YYT/Qjl+F5HsCPmhN4fusWv+zQCf+RkDJz+X1FwLKf8kq+to7mtZH9xv8rVwDSfH/6OrG33m78BsFMvJdJh90S/ezLpxcq6dTnod36HbOYti5hVHLETa9VlhP3bALKHPFArImYwgls3CGznGavsX1udw/o5FqQZTKJXk2Ggoa6IaMp3K69lg7yrzyHFnXBAoC8BiST65Pqx5aq9EFaRAQwT2mXi8hLA9wOJqQx4S8GAH/tJzJc47GObKla3jCVTmnPEsKSOT5IMgRZYEVuqOZBnac1/DGb9Xy8nEryLloeSGf6btP1reNjx3vhUEH23IJmpPo9BIOnwCwUxuKSQ/8kZxyeJIxP64qYTQuErI+veqWYpZipp8gwPkEbj71/yX9FsvGcyyd1BTwPfydv0xnKDgfTFZDJk+ESerWBPDMHmXw1cmECvbfuLrQb99CKlcVAHD3ZN81Cj6SZ+mOcZ9eY2nTgvbOLgwMT8LgzGjhwo9/832NlAIS+hKuWdTczxDYf6Fp43t6+0R4zSqR84esPtxwuEFyw9lz3yKdDKFBYCGggbWJGPnEzZMRMsz428JeFxcXcMUD6HMu4TN7f9MEfwdqfi0Aj/yCdussduyrSMRMAirqyBWvUc3JgDGU9LqiHB2CG4bg3k94y9aQTb6aPoLfbcTy8irevu3VXC9jE9M4OjpEPuWRsbxv8rnXGAnF8FPmbhGw05ABzVdEO42Wtc5T4+NEczIIlbMabJ4UfKZ5VD0sBNim5N9w+kqjYHittKKRoEkXIoV+tZzBdckh3Y6ri7Lm0dHMyDJWd3QPjZjKusZw5XuGW98TnJoGYDYeIWKZxoXnuYCeJ1qZ3LS3gJGhAXS8fqzgZkXAxsLKPvpG1zE9v6a5Sq61avSlupboytza3sHhYdO1QHBDNyaj2Jr5SW6UX8FIJX8khc09M+bnm6HB62urWpRx8zgsgPVa5qUqQGkHg4MD8ptdREIBrK2ygGovdreWsbW+iKX5CcR8+yinnXDYrdjdN2D/0ISp6TkMDY9jfWtPI3EYjuzzegQE1b+LIQXU0tJ2XfIKaL23LmnF4VyR08MItnuN/JlgKoouWeOst/Y35Kk4BcwQtLhea/X5PzqG8MIyg3fGOUxZVzFi30a7aRXPzbN4YZvCMwHXX8ga/TfHWy398a+01Ji68C+Wbvze9k75MIxk/Fdrp/QO/M7SpUTef5Xv/ounF7/z9+GfAm8FuAjo8TUtkn8roOf/BN/h7/09CmT+ScDOH5wD+Mo5jN/5+vBbcxfaFgdkTPbgDsQEwFRlnG9kLcqgaJebk2eJzzu5J+VSpuk2pcVEgMdF3opY5kyfP66/VDavRNqeO3CTcY2jVk6pYqCKSbqpeLQaMTyBRK6QRyFug9sfQzIn408SNpUADf+34rxaQDB2hkDiEuf3h57h3CUjLsoRBe1H7iv4Ezcfply4a/QU8hoJxpjUj2v/oca3+awzMCGWkfNVs7gouFBLnYiOYBOclcRZ7RwReebcAnryleaBuI7IO6PFtJVf6xO4+dT/F/QG5g7yGF1yY2jehsmNqACd/wf+0Q/0Vu4bHnfDdg1r6EZDTclNWTU3MHEQxh/MQ7IBtuOfnN0YsuzDEarLQ3yNM9k1yKO5JWq52/H5khd0tLi0qnVnWG3cGqjDFmmabr8jGD5q/LhcLiLuWUfZxQrIz7E61aa1a16/adc6UeTo/JjG4o+8j3V7A4l4FLfcYK+Lag6nsKZWxleCHI3KkU3Zmw7jlX1Cw3T/hhwC2fR/4+7AP4u2+swyiQ3/MVwiVD3+HDLpvGyKopnK725JROYmLhr81UVFN2Vu7twg2WhlYgbUaDSomVMH+rq1ACHLPFAwB6NJ2IJVASoFXPw54EYAQ8tN0Yzb8zQy2RRO/SacF9xykm9BEcEfQ2UdnhCOrVE4TCLczf0IGQaU2Oj0ncLqZ3r5a9GeiwqsGNW2t3+AQsaPkGtbhLkb5eol6nI50VxDgW/rflgckhmFsyJAb/0vcOF+jqSlHUX7a/n7Ga68zxE47sPy3BiG+jqxOfMGhp0JbOweYnrVhK0DBxKJtACWbyVPrVZVXsX6xjZMZrvyqhjBQzBD0MlGQi35WnNz8xoZMzM7j6GhYSWazs3N6r/HZ7ewb0vDJ8JtbnFFweP+7jqiYb9+5/XrVwJs5nEg750cbaFS8OGsGIXRbFV318rGAWZmFjA5NSNAbBPLG4cCcg5gd0dEaF99x4XBfDmXeRui7k0E/D6Uz6p361y+qGBU1t0DIenMb+MRID3gmMWX1l7lsn0lgKbDOY0F3y5spwG4BKGH/C51keVFoEdSVYSTBcQzWUQzcdhibhwGzaKcbGNwbQIvhjvwdLgHw9tr2AvYsOfcwtZxP1b23mJsfQz9y+MY2pzCyOE8+vdn0HsyjZemMXxjGVIw9cwyjj4BU32ORQz71rDoP8KCQcZjdw3D5kV0HE+gY6gXg+/6BFSuYOfYj9N0Vebl2webzwMVi9NUBVcF0ZDIbaLVUt11BlydBQR8XmnumWS68B7cmJafI+0cQ62UVGWJllUWSuUzWpHnk+9xXHmqm1oM0YADZk9W9xsFLRWXKDBGAUcJhJLnMnbnCv6/vTJpt5e4lWc0E3PCc1rXyu90VWv4/0eN56KlyHXakD2xWZLk+wDO5eU1amc5Abiy4dB6pC5K2Vg0gKD5I1qHaCXmfbfAFNczI0e5fuka/gRu/gf1Vcunyt0fd7qhWNl8eNEp4EaAzWYIAzNG2WBSD37/P9I3bDdYt15hw3qBjaMIDI4YTrzn2LRfY818ib5Di2iHQ7L5DeDF4RDmj7dwbAlgzxiGzRWC3+/XRHzf8l8YJZXQBFXv3r3Vonb58gW8skGxICNJx9/XuAWwOnXcv4ei440WtLOsv9aif8zDMjo2puf6s9FR9xo1PoZ7mwPnouXJzdKycnOuGxkBXFCuhxsnw4grtYZoeBcw5Nz4OjCqliqSIv/g6EOvbRazpn0cyBfzJfm9aJWe0yvYAmfwxa80CktdZNQcS2Ytn5AvVTR9OzdEJjijG41CmenkOzo6dTNfXJiFyeqHPybar3wvmrlA/DSEq5ps1N8TIcXzXF1URWjYURUt2Gw6gmF/HsXUsVpZLmWAW8RZWmEmZxaxuLyhhQS316Zh3JuQPg3D0TZcAnBcokkeWU81b9DszLReo8/r1Gubnt+ETQQ6Q6trF9fIn90qr4bjXz8/h8lkhWlnVDPRNgIvcO5/gyv/S5noZ7j2PoN3rx1jQ92YGnoN124v/B4jTAIKbaGKjMuHC4HHJOmc4GZjc0sjShiFxMRstCqRb8HvsNN1xu+53S4sLy1hZXlFuTR8b3ZmBtOzi5heOcHKjhUDQyNgqDZB8ZYciwCut7cHE+NjGnWj61PmNBgvC7BpnpsusfX1Db0GpvZfWN7G7Pwy3P5TJYc/tPzO814cbozKcUfhcDq/tSxSqBPcVGWRPfBDurnyaY+A5TWYgycibENIF7IChGtgSYaUYOaIAN/zLHP2cF3Ij3iYu9ez8hlcDje2NnaxvLCG/rf9ePWSJP5FOJ1+ZCNmZB0TcO5PY2VxQUD1AMZlDS7MzmGofxDTU1PY3BMw6bHAFPZhcf9I1ssqbA47wqdRhMIxbO/I3jO9gMXVJcxtL2N0YRp9Mqbk0/XI+VbXtxG+I22zcj8Fd0AAQ1IVCl53jrfabEyMWDZp7hivYJ1wooy19TV0d7bjePE5UrYhlHPMdyWPqmBDcgD5rDLyqBW0oO3qTMtvWL1pFJJOGeMT3BStKBWS8J+W4AkVkC1wrd59/16rV0vwC/oKpy70+NwDVPHih3RfkRNHq5v0W3mmKgLw+R3uJd9xNXMS+H3mgyKRnJFVDBrQaDk94geNVmOCm/cpDqQx5J45uWit/gRu/id0ATXLJ2dYNtQF4Pzlo5pWLddYNV/8VUZMEdzQHTW84MTYihOzezEMzpoF3CQf/P7/a2fl701DBmv7XqzvezChgnBNtGoP1vb8WDtMoO1kC1/bh/FuaQTj85NY21xXAcgQy93dfRUo1LwIOtgofMhtYMFK5mxhrgm/3wtPOA9P7Pou++t3G7cBukcSssHn7J0aaRM3vsSUaKJv2mQT7emFwWjQ7/xQ48ZICwM1JeaVqeRjuM6dyBsZxQzMttpK1sbNiu6WuvzAV4piQ4TIUHIDX/lH8NoxhYOgFblcHMWEBz7ZlRhhQS2S5ONkLCSb85mSr5ubsXxWLuAiZ8FFyS2bp2iGp6JBun2i5c5pZuaurm7Nomo5WtZ07IlcTWsiWWX48qW6gBaZGIKw73FN1UXoBUXTc1qPYTWuYW52AjNTIzCfrMNpt8Dn8+tGGU/EZK52RTDvYmd7W0m0++vjiNr6EbO9Rdi1jQrzhDARoDuFiak5jI2NikDfxs7ugYCwcYyMTWNtY0dN53QdMTW/1+vTaA8KsuMTE3Y2l5ByTiBtG0DANI6Su1ckW7N+FHOXjA10wLj6CmlrG/ymGVhMhwgFPCKEEhoRRIsMXYIESwQTSwJUuKaYf4XpA/b39/T1vvWG4IaWJtYRY/gs0wkQCE2Mjwsom8eW3MP49LLc+xbmFxYV5NHFxXXKnD6TkzJmAoKWlpdgdQQQkjl1hUXICkA4OjzAsfQFmS9aeSjoN7YOBeQsa/qB72tXZ3FYDuexODct6/+e25RROIycYggx3YoPNRGiDQEBt9W4yFYZjDuZyCRzzL906KoicyrrokrrXPO4pP4Uqw0YLD6MTCxjZtUsYM6NweEpARwTGJ7cwdziFlxH08hY3sIq4IZjMTQ4jHFREmampgXo9GNyfAJeGceLWh0lUUK2BMiMjcpzvrIqII/J8/YV4PUPDmJkbgLjewtYtuzAaDNjcWkZXd3daG/vaPKaDg4Qj8eQK10ikLpBNumTB8wuD0ZL8ZFGoFM0oJCLwsEs3Kd1AU+76O7uxN4crX/vUMqGPnDnMhcULUF0+/C16aZqyHN7q9mUWVuuIcCvWr/Q/EgebwCVrB+3TKz3UeNzynB/d+xWx4/7BJUu5ryhEtIs2WGRh9Eg1ymglG6u+qkoNFdq4SXQojWH+xjLY1zX5YeMwCqSCyfATef43sV/1Lgncb+4EOCqzziBEflZLA1yEf0Ebv76ewNLx0XMrMvmdJD6y5OHCQ5OipjfjWLFUH34Oz/53sDcfhZD81b0z5xgYi2IZdP5X84tJcfZtF1icd2gWunGnhljEzOYml3C+q4Zk1MiBJb38I1xWk3lAwui6e6s4eBYhIpoptSazWajJuKjVsy6Omx0U1EQMWkfBfm6aGW7O1ui9e3h0BzGWV2e7gcac6SkTj3I2N8psKm5nmNvsU2O0anuGwomWiM+buoW+0g9o+bIPCjU9MjRINGwcebFZb2ixOa6fM7e4o/QpJ6vlbCdNGPodB1jcdHcYwaEMqdKQNbso2du5FNeOKKXmpcmliwhKQCiVKm+d1NQq3fHGsjk87ip2JA4dWNl04h3/cMaCTU6MqLh77yPa+ZZKRtRLcVkw7zRCC5f8hYXTJpXovtMNr0HGiNHyEHZ3dsTIb6lVgkCyY3VeexurcBwcoy8nJ9Chinpl+gWFIC6vTqN2ckB7Cz34XijD0c7i8hmshpabXcFlGMyOTGp47yzsyeCcEl+u6nHIJGXLZvNYF2ARMtSxzIXJwYT4kEzrAdT2F4exam5D+feN0gaX2Fhoh2L0jMW5i95ikv3M5zZX2j6/pRjGAn3MpIhIwrpENIylgvMY7K0IuvnBFNTM5r350TuZ3paji2AhXll2Egonp9fUDA0IyCI1hquwWkBjfwuCcaTC/vYt8ZxcOJU19a2jBXX4tzsjAjiIeXiHBwZYLV7UahcIlcoqyDfE2BlMx9jdnoUIyPDcv872Ns/lvFYhi8g60GW70Oiq3GRRyF6hGzMhXMB4B+Q3Zkzh9wbCs6HGrV8ujE0YeC3v6MQp1uGUTgcI66X64uCCkfmRzL7a5iY28XUwq4oIiEs7XgxNDaPrt5RzG84sLplwMFSJ7zbL2A+XMLK6rqAwUXlMbFQJsnVLFEQDPhF2DaQKNyIYmPBrIDJxUUWqGyOv0HmeF6A4PTuEt7a5tDjmoM3E0I0lpe9woKJiWlRProVvE8JcNyVY1i8aeRzspYrBAci9JUYL0K86sNV9hjhaAzH/obcn4BaUZJ6uruwO/scCQE35Y/ADRtdXcw+zSSNdO0Q3PGx5781XJvPtIyXJ1IVZSqAakUUGTVxfdg4pgQz/B2fWx6HwRPhzC0uSeTns8csxbTCktRPAjLTBNSTYOJIlqIxyHV7YlfwRyuIRQNyvW7Nn/PQ+b7Tbq9krcjGxPQOPLamIRBwRJe2/PsTuPkr70snJUyv2bVe1LKx9uB3/kNdBDdz5czIOZZO/npLMND6NLEWwvCCAwuHvI+/oAtPxoSuqLmVQ8wurGDP6MfU3AoWV7axb/BhYnIeffMz+Mzajz86BzG4NIltEai02FBLpsBgjhSWP6BApN+YjUKPWjGr3FKjTiTiSKdS2D8wYHpuS0M5P+Ys3IggyAmQSDnGtSBfzf0E1vVneNv5Ck+fv1DhTS2dhFI2noOhoXRjsKs5XHY6ft4QMFOuNbRSNsOxK9UaSmkLUjEnnA4noqenyBcKGo7brJ8k+8x5HYdxO96Gl9F9uojx6CaChVOwyJ42mqprsuHK5pPI1zVawxY8hyuQQyhZk021uRNzg2Wtp7wIy8SpC5sr47Jpd+NNe48IXhZWDApYatmj5dwMDRehdnlxpplTNey0XGjWiOLm94BrivfJoqTk5RSKJdXGh4cHEfbs4Lzsx+V5M58Lx51h0rTCmA17WF8R4CqCf3Z6EjsrAgDmxuBzGnFWLuI0nsLWngCK6Vn1/W/LvNK6NDs7r6nvmSGWIJFjzjm9D24YhZT078B9OCLAaRgBw4gWOd1ZHsFofzPzbFVAzSVLNXgeo+F7pLlxrr2Pce58ipL9FXL2Xpxap7C6OKHFD49217E0P61Wk0MBylxrBHSt2k1u0cx3RIA6nD61FnD97e8fYGP7AOMTUxifWsSCKDbm8C2MjpCCpqPjYwFiBhXw84srMFqcuiYNJ0bU6+dKWOa63tneEPBuxdLCnAjtcSUSH8l3ZuaWlLvEvETkbH2nXTdJxajJ4vgoVFjBS6tI50MWOX6fAvUuvb+Cbuk8D90YdJ3Uz3JavTyeTMN92tBoN5ZVWN/YgcXqgDcQRVCere3dI62fRmBzYrJhfaYDhwJwfG67ABWjJtUkaFlbawIdJnCkZTWRv4JPZLvFFVGr2JHMK6OYCIC2tvdkDjZkb1hCp2ECnzv7sBkxKHk2lLyW9ZOG2STHFnBMgNPe0Y2xyTlYrSYUkkbcMMKvIptOmQJcAH0hpJmTNaN05EI5TgQ3tNx8H7hh47hw/AlwCHQ4RoxMpPuXbiVy/5LpogCrImI5ks/vfniv0VpLYEiAyEZLChWhcKKIq4LMUdUr89V6RqXx3zp3ThTOLjTTsS1YkX0krFF+9lBV7uNaSzowBcafbbTqkFxOaxABDedcE0jKBd3IZzL3n8DNX2uXNbJ8Usb0ukOAjWi1xrOHv/cf7XKepeNSE9wc5f56wI1cp4Z9C5hftd5idj+nXJt34/sYX/FjyVB//53/cHi4/J4E4uUdN+aWd1UDG5ucxdTMEta2RXtb3EPPxjT+2dmDL5z9GFmaFgHCDdOOlbVNFYJmATYUcNwECW4oVGOxmLqjuMnxs729Xc1JEz1NYnJuEwubdpzmbtW6ws2Jm1illEc2sIkz1ytN178z+xi9nU/x5OkzPHryFG/fvtWQabolKNx5DuVXyMbM/CYUujw/+T9+v080yhROMyKMZcNhcc39HVqPNrBEwb29rb9tHY8tLwK+372kmVT/ydeDIf8a0qX7ViK5SOa4KJtxcV5RIBJKVBCPeuEJioZ6Jp/fNZYeoBuHFYkZ3t3/rlOtEQZXUjbiZomB902jO2TjP4+oSZz5NNRSRCHHsO/vc2PctaSAxiUR7LMzk7AcL+G8Er37BApumPDMbneqJW16Zgr7u5vY217F3sY8DFujiFnHkEt4EEtksbq5j5HRsSa4kTGim4EER7oVWfeKY8VxpoWEuXHoHmPRxa3VGWRdfYiY3gloGobbsIiAx4bp6XnMj71B7OQNwuYRBIyTyNj7NEy86nqBSwGwtwJwWAyVYOfK8wJJ2xBizkWNmAmcDCgoC0USyleiq012fxX4oZSMcfJK5vcGjkAWe0cm5cpML2zJWt7WjLTmwAUcIvTMIgkPjk1w+tPwnVZhcBekMyw3pvdCFxfvrVyuKKg7OT5SoGOzWXX8Eomk3L9fLVkOb0QjCWlF+E4jEGUOE1aIvhE08kGTSWcodNEgcy6L8uPGB4FCrsTM1BUUZNopvFudgjOWuRBhmtbSE4xeo5Uilytopl6vx6Ug3xtICFDYx8DgsICyY+zv7WCw5wU2lqcUkDK8nfWM2MfHxxXkEDju7R9qQsV4/gZujx9rq6LkyDpgfiA+K+ube5iZXsTY7CSe28fkGenGkHsNzvCZ5oIhQCDwpIWP1i8ev7OjXZ7bPgGei/DYD0TBcOGqFsPtVRmFyo0CjKQAFc/puSpYrGv1Q+CGjeciZ4VuZa4FWmLIx1F+W6mmOW7cwbyCnocaFSvydlrAh+fhfuQPpVBnBvHvzJ00cmhk7s5KKc0PFYqc4qpow9V5FiVRpAiOyNt7qG7c+0brL93NBHqcaz7bjKDjurl3r5/AzV9lb2g5BFbrpjtq+T/TXSSCm8efWXNi6SD78Hd+gn3FfKNcG+2mS8zuZdA/dYzekR2MLnuweFzV95eNdXkVjcd8+39FyGZyqda/tTK4zMmevYoDawZH9gw2do1Y27Nh1yZarDGNHuMK/t7bjc8dfRhfnRVtzoDDYwt29k9EYz+G1eZQAEMhQXBBywlBAzNtUjhSKFLzowBJpVNqFRpfcsDgv1HfObWoYiGLtG8DNd9bZC3PsTj8NV6/eILnz1/hxYuX6BKQRP7FyuqabCoRMJU+E7LRtE4tlGHhtOoQYFGI0/VAi0UmX1MAxesjF4M5cmhip6bP41Hbb9WkypYKeOtexC9cb/D/uV+hwzEjmuxHLgRWhi4w6iWr153K1ZGJeUWgxAUI3ap8osD3+byiwY6jra0dY3Jeh2kD2ZgB4RQrfcsh7vZObrLFsxsU015Usl7U6vX34ejNEGLZBO9lM77fCCJZC4humYODfXjcTmysr8Jus2jEERvLUtASQX4U75XzYTXtY3d7DQP9/XAcDuHM34GIbU7GyCxjtq/8lYmJCR1DuncopAhMm8BCBK2AGwpDuiAZsbZ3cITdlREUPG/hN/ZjbXECbodZ+8ToIDYmX8BzNIIDcwBGARTxWBjpqBkp7wYyznEUHCLIXO04dz/HjecRroNduDqdRiP6VgsNRs0TIjBTTVeQjC9lAPlR1PiZe4RaPHMrBRPnIpzi2DeHRPgXUKndqIuQAvDYVYHVm4OXeUfClzAHL2EXAWVwprG9e4hwKCjjfoPaWR4O67Hcm1/XMQEVAQGLqIbDBAYG5PL3iLEPNRWCopHL/NFdSh4R16u2K0EoWsMo8uCcNufcoDWJmNGWkWksjslQZHI9yAs6jWeRzaYEjF83q3SnRNnZOsLO3gFM9iA2jgIYHl/WeTs+PsHi/AwGel4KoF1TJYAW1VkB3QQu5B0RvBwZLPJcCqgzOpBlaRH5HtcBwQ/XDZ+X7Z0DjI5OYXRmXN1Sf/D0o9e1BGuwKNcgt/3eGMXcM3UZr7A+n3SZEuD39Q9gfWMTFrtbgEcSFk9WQGcMLn8Ux7YIxmc3tezI3tyLHwQ3bJx7cl+oDBCo0ELLvFXOYAl+XwD+aOl7uX0ft8btFbLyLJGAXGSc+X2k0Wq0qpStuM4ZZA8SkBzOoV6TCbhzQ/H+OU8KuGStfrfJMakc8ZkWgKeL+XvaJ3DzV9hXTHXMbLi1oKXWfHrgO3+xLuBmxXQu53Jhcf8vH2H0n9EZ5j224sfQnBVjyz7MH5WxbgdmBOBMrEf1flhSYmorjuFFh4aHz+7lBKT8eML0xl3nv1dp/bFeYdsgQGHHhO0DG3aOnNg6dOHIWcDuoRsDB/P4va8fXzgHMbE2J5o/K/MuYmFpGQuLq5hbWJFNawura2u6oV3IZk5X1fPnzzE0NCiCI6QuqXQqDbvditX1TRzYkrBHGnCIgCKJM+LYQNnxSt0WtrVH6Hj9BG1v2vDy1Rt0tb/AwthrnOzNY21lQQTwjqZKJ7GTQnZ4aEgBDaNpuFGXSiXlApEE6wlXEBVZtHdkVkG9vbEq4GwPB/JdbvD8fUto5wTcvBNw8yt3G37mfq2J1BIF2anuNxZSpOA6C2iOEia6q+c88Acjcp5bFMtnaprnfbe3syDhFHz+kEaFnOVcohXaEIjJ5it7HMERa3YxFN0l2q9HNnxv5AzpYjOsvJkUzvWg9YZWBgpdCo/l5RXVlvmeS0DevAglghkSfmnd4lwQeBKwkER6fHKkbiVWaN9bG0XS0Yuw8Z0INAOc3gC2CBjlu+RNLC6vY3VjVwFSKBRQYU3ODfkta2urKjwZhj0/PQzj3iRW5wcxPzcr1xaFw3KEscFObEy9xtHeNgy+GpKiSfPerm8bqAryyIuQJj+FLq2IdQYR8zAyrhkU/Qu49HWKtPgaOWubAiXWuqL1guNG7bhF6mSOHgoUChZWeyb3gi4cig7KD46xJSzjrGDoFoVcAsV8XOb7QtbgjQCeugCQpjS6rSdRz1o0a7X+Lap9M6/OrXJ96Pq8H7b+YKMrkQnizjPKe7LZ7QoE6+dyoUosFs1d0/8/oOKr+8OKG1lftIJwrCgoGVXDaLxirYF0JotQNAVv7FrvmaRYcm36x1YxOr+PzQOnPJNLOr/zc3OYHunEyvRbOOXZY1QY1wE/I0F7dXVFn4HtfSM2do60fEGlXFaLH0uicN0YDCeaHHFnZ1c5Toywml6bxwvzKAb8y/DEiwIs5druXDz3GxUHj8cre8Uqunr6tL5cV3cv+oZnMTC2hIGhMQwMDkkfR++7YeXn/VhwQ+sZ80gxp1arark/eQOPPEM2AbLOyKW6qehVpsLwgbX0fqPlpB5FOeWEK1TSNfSQK0vbRQoNUW4SAtDphuKctBrXGq+FrkJa1L7T3j/PsukSKP2Z9gnc/LV1mdMlwxnmdiJYPinp3w9+7y/YV8xXTcLyXlxdPA9956fS6WJaOCqhe3AFvSMbmFwPYvGkhg0BN7TeTK6famj46h3JeHjBjvbeWYwuiSC3Xv+o8WQ+m/vuLAKnDZOAo80jTXM/u7CK9T0Hdg0+7B7ZsSlAZnZ9Hi+dk/jKOYSx1RmcHB0roZThuYxI2djaVq2OJnu3J4hEMqNWEYaITk1NKjnTYjLBcHKimyU3ymzpSjcBm2jRFrMRaXMHGoHHyrNZHX+Et709KjRHRidkY+5CZP8pvNvPcbzcgaWpHjgM64gGrBrN0tv7VnkEZrNFN2AKIBKcabk5TVZk873G1pFLwBcjP5pk0o2NdSWXbm5uIZeTHUlappjHW9eC1oj6mecN2gXcxPMfgRvR8FDxyU5ukQ1KpCy5ExUn4jE/rP48dg9ONPSdFps5EQQEIKWzG81WGhXJfiOCq5RywBGqaNSHWwQurVepQkPrIRk9VZhDt7pZq2JH8ilN2CJ07zeSkUlyXRcwFz2NoZX5+fLqSi1YBHkEmgQ9JC/TkkbwRxcLo4YIShwOlwCZLVj2xlF0vkXYuYpDeZ/hz4sLIsCm57F9EoDvtIS9A4P8blctNez8Hef+YH9HANIYjJsDMO+MYGNxGPt7u5pbx3S0o0kX16c7cXBs0ZwmH7hyWIriModGxashzkGfBQZ7EJFTAcIRi1xTt3Jzas6n8FtX4D+tqtUrnmuItt7Q/EG0XHCYKEzoGqGVg6CHlh02no+J1fg7zZqduEEl60GjFkDj5lI/owWIx1HhR8sKOSHkzBCI/L80zX5rl9sjJ+NULSWs28XoNp2nK5GetP4x981HCRcbDQFRJVEQcjY5fUnvjYKWAI73p5E60ZKMURLZYl0tgBwHk/8aq/s+TMysa62whcUFtLV3imLwEpuTT2Hbn9Aw+ogoBHwGCWjonmJVfRac5LPLqKhEXE5wZ1GghY5ridbBYDiG/WMnPL4wTEYB7xtT+NI6gIHgCqICoknMJc+MfLNv6903G4n6CRnotT0XRqZWMTIyirGxpltsoL9Pk9d1d3VpwEB3VycOF18iZX2n5GkCWd674MuPjipzK+/x2SGoYZQTLTep3JmMTQ7+2LnuLwzbpruIgIVWvO80Ws8IRosGnBfDsnautQr9w5YXaRoifqZpA3h8Aqz7jRm8qbjcD/F+3xgcwH2jKkj7O3fzYfsEbv4KOyOiVs0iiEVAP/T5X7xbbjGzIdqsAKo1C8/7wHd+Ir0JbsroHdtF3+Sh/Lugiec2HAJuBMxMbsQE3FxiXf5etVwp/6ZrYE1fV38EuLnvjmJvAZ1NcwFbx0EBAH7l3SxvHIkmZ8XG5g4WjtfxzjyHbzyjGi01u72EcCCkwotaKbPJFooF1QgZJmt2hLB35EDP23fq8z82e3Fg9GB3/0g2RYO6rc7rzINBjfoWZrsPp6Z+XHueAMEnSBpfYKz/FZaWV2GyWLG+uQ3r8TKS5h5E9/4Ez/qfsDb2JZw7L+E3T2N8bEir6hKsENiQJ0KSK8ENrTPkTaTzVZisbhX4tNYQDNHcTnBDi08L3Jxmk3jpmMQvve34ufuNpsVPF2XX/LhpmChDykXaNC600KLXdYLpxW3RSntE++zC+OwGjO4Uape3mjo+KhsmSaGNqxJui1aEg24ceerqdmh5LJKFa1iD59IvNdqK1odbZlwtyySJsMT1tzsmNeLTUwFOhazst7L7q9++uWHSukKrDceB36NrhQKq1Ql4+D4LMyZFQw+aZnDpe4WiqxtHextYWr+LUlpch8md09IU9qCMoTOB8lkNZwyHjYhAS4qWGzLJ797iOsB8RK+QdE4jm4ygKOuCVrKRd2+ws9ALk80rmv3djbIxauZMtNiijCMjRKpenOV88IhkIfchn8+qy+pS1sW19xtkHf3IJoLKoYqnz3BWSiMQr6slh2uJt85xpCWH2jy5FhwNfka3JK13tN44wzVkY24tR8FvUIgREDHXUdOtIsLuXIRdySBSNSxjdPlnrQffaQS7opkTsJWKOS3rQCFOS4nL7W66pyhQybcgwLmghejbE/B6c4UaQpG4CmpaHggcSDInEKYVqlJMyfDZcXXenBta/pitt3Am85nKgHXBLGYzJqdnMfiuDUcLL+Axsh5bCh6vTwELrTMXl1cCqi/hDJXhdAcEiIfVOnUtiDCbKyDgF2BL/logjG1RDlZ2vbC7wjixGtEuQPa3O2/QsT8Kq8suz30EG8f8LCy/CSowul/MlmMYk3k9dpdhETRJcnooGNAil7RqEXB1dnWjt7sN1vUXyDneyToKKXBjQV5W48+VG5r5+frmSq69Ia8NZOQ9jg2fI5ZZKGXDiAR9iKbr6q5ipCTnl+NEcHP3iDQb50GfZZmHKkn+zYSCtAKS0/N9jcfgs0mwSeB1vxFsElxTOflO02g5k5xTTvAD7RO4+dR/RG9gfj+hRTgZdfTwd34iXWQY+TQji81sxMPzVszsJrBiudDcNpPrEbV8LZ6UMbbiw+CMCcNzdkxtxhTsPHjMu05uzRr7A59tWG+wZbvGplWAkyGL1aMYjqwx+MNxLHv28G/efvzK34nPHQMikE2o175rUi0I0CHBNBRNYHpuRbSwdswtrsEVrerm44+fo1JlYrnm96+ubpCKi7CyjqIumjkCj3HheQnLTr/66NfWN3ByYsDi8iaMFhcO97ZwvN6HrennWBn9Bv6TLhxvjymJdmF2DM7jKRxtT2N1eQHRcEC1yz0BNxTi11eXmlCQ7pmVlVU1y7OWCyOBaHqvVeV+rhuwx7xaz4eFQVljZ963KwDhzgRwv4nm1iiacV7woVwtIxY8wdLMkGrKvW97lDxt9+dgjTQ0f05L8FJwabvKopKywO2PaPI/zboqnxXObhCLp5FNx+X9Cx03aoYNboYMIT7zyW9pZ+f1yq59IV9g/RyGkTLiQkmqrZP8cOM3a7VzpAM7qLpe4sr7BGHLNOaXDwScjugYef1RFZwkalJQEAxQ4BoFKJg8WcRsEwJASAZ+jKL5EbLeeVzVi1rokG6PuZGXsG71wS0af/X87tquq7gtOVBLG1HOR3B5QfVXBNdlFf5oXoTDFQpluS6/AFXnS1k8rFv1EkkXS24wWWQMtYwLAZH6sRyFXPOwbNSYad0gAbc13hSsJH/TXVXKhQWTWtFgOPJdo0Bi5A05HJoe4Pwa56UIKmmH1jxKFpoJ6X5UI2dGwFqtEITRaJIxHMfAQL8Ca1rb3oeGM+eLRt945UI/tBDVZJwicfI/8vCcXmsJFJYpIHDjr6/OS8ikwgjGSzCH5LsiMz+wiEmjK83udGNy9B02pp7BaRAFIZkSgOXR55RH4qUQ9NFd1wRHzXV6yiKW03Po7OhEd2fTovLsVaf2trZOvG57jT+++ga/f/4lvn75GO0d7Wjr6MCTFx14+rJDM4gT0FHB4HW0Gom/BAS0onGsm3lqmo0WztGxCfT1voF76xkKzncoZprghnvUuuxvvlAKlwUXcpk4XBFZH5k8apWMgJdLvQfuMbm4Q57/kOw7NwpACFLIx7m/RrRxIDlX5D+Vm/mkaP1rWYG+8/2PGq+dYOne7WnjGNJKqxbFu6luNpmgu4ziGgr/A+0TuPnUf1RnPSb2/zJr0X+gLxnOMbOTUq7N+FoAQ3MWjC67NM/N4Iz8e8mJkQWbdDvm9lLqnlLOjVrDHj7mhoaON7RulIIceU9dU/z87u89N7Av++ymo/k3K4Mzu+ia14LfOnvx/3lf4XeOXpycOtQy8FAjL8HpdKhbhqZmRlyQ1ElTLTcN5pWgu4AbRy59iqRjDHXXE9mVHmvuk6hpELvbq0pqZY6NcQEhqxuH2DeHsbofwOTCLvoHh7G7tYiIr+WGOsDa0iRSzmEBPIOYmRjEzvoi5mamFCAVikVUa3W4vV7ljZAYS5M8CZJ0l5Ff4vP6UcoXseTfxz85u/CzQBv+xd6D46gdtw/ap29wWztFImTWCB2GCne2v0ZnTz92DwxaoI9CtqUtfrfdap2ZYsIMbzCunAmOC4tBXpf9aAhYOatWdZOkWZ1j2KjJP2QjZlr5RtmCBjOgsreADS1JGkL84Am/0+gdoUuGgjuTTqiV5MrzDSqu19hbH0NXzzv09PbC7XLo+ekeaHEXaC3Z99zgyGBD3tauwLTueoGkqR3l+IGAlRKcLlmzQ4PYn3uOkGEY8YQIppYgOE+gkjTDHRIBLutC+Zt8+0q08KgIsfitnK+BRCyEpPkdrj0MG38qt/oc/uMh+B2HyCZ8cAcz36kHxGP5ErfICzhqkB91c4ayTIY3dolMNiPjJyCRYb6tUOybmgjIvIb0m4INvR66FQKJa/iiJbj8CVh9RcRzN2C+tT/fRJoRgMqcsFjn7Ny8PAt9yk2itey+oFdhxwKbrPCuWWzvtwauqqcoJ+3I50sq4O9n9S5XrxE+Tcv4ZWAJXivofKglU2kszE1jcuAFDHtLSAm4YWJBRlTR/aXgRgQ5Sbi0/qQFELI6PcP6v/rT1/jd7/4Vn/3bZ/j883/Hn/70Fb75+it88cXn+MMf/oCv/ijA5o9f4Y///jk+++wP+OwP/ybf+4N+9/e//73WR6I1ppWTiLfOtUMAoWCZYETuieuKjWkY9g+OMDLYA/f2UxQcb1HKBFGUz5kF3OOLIh8zCSi2IZXO4sR3hUg0Blb5vyh6kcrKXIWrAswSKBbL6qLiPdGKQh4Mrad0773HG6zSrgVNZSO8Sy5I8rG6j+X6PgaLP7bRYkg3p1oO74MburM1ik6e1R/g27B9Ajd/Bb0lTP9bu6zfB9//CXZGPTESimCE1pi5gxwm1kMCcLwaKTW+GsDMduIuyuwWKwJqlk3fD9x4vENPAyf+hgKaFsBhIUmOC6uA7zibpm9qu3ZRLvjZssjNLdstJk/c+FdbP37he6OCfysom8n31DxiZA65BSQN0kpCq0mr0SXDDZqCsVgsIelZxZnjmYb/Xnqe4lSAzc7WBtY3dzRShXWWKByZ/XRz5wgLq7sYnljB9IoR9kAB4eSlCMJzHFtCohVvwmPdhv14CSvzE7DsjOBkYwgnu9M49R1rxl6GudL8TYItybQs1JjPpWA+XIXxcA+OgBevndP4lacNP/e80arngYzsUh9oX9+2SimDw911dAsIYGZWpvHfOnTINdXfm7+pqX6vS4Mm8TMPqhkzfKdltTZUaoIeyNdgDZ7rmmqBnA9+Vq0LwLkQoFZM4Iy9lEKlUsD1lWyU1PwZfUGSKhOO/YhGjZYbP49dqt4gGRGgYu/EtcxH3Pga06PMU9KF45MTJYi/b3I/NdmnPdEz2E7WUXM+V3BTsL5Exj2Gs6wDAZ9duVbD79rgWH+OpGsRZ5VycygpVKsBEdw2zQ2ULDVEaMtA3dZxUc3BFSyLJn6jgsZ7WoPVuCMA6jVufU3r0LmA4YKjHQnnpCbZcwbScv1Xd9N0o/8mKTvPrLhaPNGi6f8DoSSqaVnYBIAEPfwBCb0CRM5lDryhLMxB8sBuBSw0FPhl+HEupJXAXWG5Vlqu7uOTjxv5OgSctSDCYQHjk81K5MzU/R2FgG5EAiEFpHdA6367FolMIFsXIChAj2TdljXh6rqBevkUlbRVI3ZOab16QBgTWNDt+ranAxtry+qeZOQiwY2uPxkDWlBs4eZzyeOT5L26tok/fvmlgJjPBNT8SV1qjHZk9BRdrkzMSbcuuURv3rxRIPPkyRMtacFop1bxRyoRLB9B8ElXD59/WlNo9eDapvswLMCtpT94RMmYHh+Ae+spijLHuZhNvnuDi1oel7mm64jrpH4hgFzmp8wHjXyZigU3eRPC0aRacS5lfFi8l8CNz49V7o//5hjquQgmSepWK4qM813jM0F+DpP5kTv0/9J4Xiok3wFIdB1TCeE9fJz/6IH2Cdz8hDstCRTAK6brnwbA+Svsal2R3iohwU6CdOuzj7//cee4k3zMaraszmuU54rghr31Hf6bxSxb2i+FCh/uA9lz18y3GNx34nfWJrj5RwE3m4ETEUbfghua/qmREciQ79LRIYJ+gqG7cRHwTZHTakxyl80VEfPuo2Dv0ARul+7Hyqdw2w3Y3DWq9qYZYgWMeGQjdjrtSkS2WkwCToI4Tdd0A6LWR5JgVlATNdSCaGvJVA4elwsB0wwytl7ZvzpVEPqNs4iE/ArKeJ3c3Bna27g5x0XBjnLCiqOgBf/m7MPP/G34e0cHZn07qDzkkpLGaCyGtb97904tNitzfYjJ74uVZtZi+u3vm9xbTYmh3I9ljClbmsLQgLNCEO74jdyXbOQlghtq882iiy0hQFN5KyqI/AK/zBHH4L3PX0OMZTIZqn4n6v9c45yRF0BhQ1dMKF6Bw7CJsvMlLjxPcLD4WrMpr29uae6X+41znkxlETZPKifmxvsEOVs3Ev5tuKx7mJkYxkDvG2xNv0LgZBj5hFeE+90C48YuQv0mdyzKc0hklUiCakTdVOW4ES5BXKeZa2TlumxRWbsivGPuFeStrzSxY8P/BLcCwC7cT5C2tCNsnUUi7FCweVGNa4ZjbyiPSkEm4iKOq1oaoVgFp8kzdZe9T8zG17Kg+pJFv8N15YmUZQ457k2rhiZ3PHPiuuhAJNks+kq3Cp+V74ww74suJs7BVUldUIxiY44gho+T5P5B0/OLsFO31AOSlNo9o+RqEbmOGx3zD855W5Ep98gzEUIkVRPBzAX13UZ3z+DQkHLNmP+JtbdC4agI72aOKSo1tKK0CLB0U66ubeGrr/6Ezz77DI8fP9JQcEblEeS8fv1alI4hfY8KDJ/1r776Sj+jVZRpGT7//HMFOGurS6idlVCu3cIgew/3LAKNVl0mujdpKWm523z+AKbGBxXcnDmeIxvcQ52RjLRwKXBvPo+cm2+tMPJfAfS1Ygy+SEl5fK1th2uc+IeFcwneeL5Lmt+YKZnAl6UOPppJfp/P3D260I9qzXM25He3CKVu4Itfyh5AJNW6mLv1VhNg+SPaJ3DzE+10AS3sxTC76dPMw+8rTn/q/2/9DuS0+oPfeaDTKnMkyiE3D2plzAdyKHtpy3rT6jTf3tdU+F1qRmbvJXoOD/CP9h78XMDNvzp6cRS2aeVbbhwU4LT2cEOx2Nzo7+/TKCeHXbRhOSA3iNYmRJJisZBCzLOOvL1NQM0jVJ2vkHEMIxWxwulyaw+HQ9jc2sXWoQfRzBVKZ1c4q9Y0zJlgiceieZ7mbZq69b2797nBnImkdvljsB6vyXnalYxacbxGyieCu5gTzY1hvU2+gf7nKiVanwG7vnX8s7MXfyPg5vcCjAxRpyjXcvH3Gs9Doi4TmrHGVUdHD9YXh5HxL6JxLru0tJb1i6bwj7X893kwqK3qeHP3DaBRMiKdL8BxeiPCOYgbVhS+Z7rm5twCOAROBJ/Utml6fw+irkUtpZldMxp/dOIHGueYpnNu5HTlEJQd29OI2udw7nkG59YL9Ha9wfTMHFKi8bcah42CMBBKIGYZwrWPXKlnCJtGcLCzgvHRQQy/e4WtmTY4DqeROPXKWmghsLtGbZnuGAoskolFiNdzTviCMTjCdYQzDeVlHAc4jucoZ2xIepcRd0zLnHbj3PVME/+pJcf9DHlbFxKOCSQ9iwj4XPDHaC0QISf/I3ijheoDDgTHh/V/yGO6YHp+GbqzBhyhC9H8L9Qyoo0EUHIy6lFZ8zcKppmkjfOgcut+I7mcx9NIGKYIuNIINXJPaOGgxfADsM/IGbpEvk+TpyAnuDmXidEr/LDxUHS9BaJZ5FMBrQwPlhj5qCWTabUgvXvbJNHPzi3A7Agjlm9opJFFTs+11HIP0dpD0EKLTRPcPFarDa2dtNo8ffpUAQ7/zeR/jIp88eKF5syxy3NP683nn3+BLwTgrC2MoJa24vIshkSmIAL/HNHs7XtAzj2HRG7OD0FFMBjG5MQozCssz/EMueAOamVZ7Eo4Dz08TnetJABKS57ImubYsL5ba7j5yvV+cXmLs0oW5dQJKhkH6vUzVXIYGMHOKEDuMwokpdNNTFBalf3nfuf73x6bKQ3ORGnLIpNJq6vMaAvhxOxHKpWRveZuD+F80oXM5/NHtE/g5qfYLU1gMy0SdH6fRNefOIn3f3AnuKHQam3EfMDJA9kT2dmypvE7e6JQ0Dzdeg7ZuE/6TpN4bp7Wqtg/97bhT9YR2QhjyBYbWqWYGxM1rxNXHqOTC+qOIon4NFFSs35c9ntuYIxCyIjQjjvnULS/EGH4DUoCOJLUyNOnsgmkVRAwt0YwGIDFKtqlaNsk1NLE29Iqf2xLlRs4dhVhM++h6OzAjQCckuMVEjxfVrR5bk5332W001XBhW3HJP7Z3on/T8DNH+zvYI1Ro777jjS6FRhKS2Ios6h2dvViZmkf0YgfjbqgmdsmGOEYE3QwuuPjXBfUlKn5M2Pye/rFtYCSkgkXJZ+M5zmcgQIKuaRG6bQaTemcH0bL8Ngcc3aa2bkRa2tphnRr/YgQZgItCjXWKyIQ06gU+Tt6GkXeMwb/3gsM971G/8CQWsxamzTxHrV9oy2CmLlPMwtfeZ/Dvt2NkcFejPa/xt5CO453lwWsJERotW70fpOLpmuA5OjLAhqXReSKdQGFt3psCjsCblpKQrEMzgsWXNbiKBULSEYcSDinZR21q9WIAOdGAFbd9Vjz4fjM82DR0Nr5hVohOQ8Egx9EtfC8rVBshqNL4zr1CLi0BK5l7YoGfimDyzpPHNM7oMm55fWRU0H3w/umVhu6weRhIpfjrnG9kFRN1xSTTH7gmlLgZJJFQWF3b6G1mpJdaV2Q731P4z2dySK7Kcu56Q7TyCsdXX3mmYOFmZsnJufQ0d4moOSlRjAaZOLJe2lxX5gAkc8reSkMcV5db4KbPwi4efTo0V3YuEHBDIENrTLMPE5AQ+slAwAIiMhjIwn9yy+/VICztjSFWsYit2LEWcoga9wlQykg70IWM9f97RVYIoXPONefN1zA1MwKVidfIWl4iVxoF/WSXBxD8wke/0zj/NHtxcr60dM47O4worGsgpVWKwl4YfX8w71VHB/tazABLbC8bt4fLc+toqhXlxcIhoIwnBzpb6wWIyxmluk4UWvY9YXM800Z52cZ+NwWnBxsYneb0ZgzmJ1fwvqWHN/tUzCkjWR/BatykT+ifQI3P7G+ar3B4l5cgc3C3qm89+cjeD71/9y+JPsdBdb9jV03aFHydpzfkozZucHdBxEMI5737uKfHd34BaOHXB3oNK7C5KuogOVmRM0vXbjG0YkZ3V3d6H47iK2TkGz+okXJHqHRJxc3SMe9SNkGUXU9F0H4DAU5ZsK7h3IprxWmabEhF4DCwGw2qUvrSqQohe6Bp7kBUwNXf/lHjcKd98fNraVNiYKmrpsTTwV2yz4ytg4BVF+j4nyGpGMcmVM3qmdnYC0rtut6BTu+LbnXTrXc/KutF0cR+3thRG2WJn2WeWCm1cH+Pqxtncjxy6Ip3orgpwBvHovXQ2FKl9HH4IbfoMWL/dsm72pG2xNUSxG4IjWcZi7V0nW/8Te0stBycCS4i8CSFRreNyUsirAuOeSGvrX6fF/jeBEgbcvXOb4MVW/me7lBIemG/3gQ08N0TXVpXSdmXWbjdaSKtwj6PcjbuzQ30aWAm6PlNxjpeyPApgPGgzWYPWmtNP7hvUoj8LoUSXouJ2Qpgqof15WousWOfc3cNbSMMEosU7zWcgmJZELmvsmruZQFXCzkEA8YELOOK6C5cD9VkHXre4Kq46mWb8inggIkbzWMuFk4tXl6Re1ngugUOMgCvWt8LnIywKFoGvHMGc6LdIXId5iTptXkAujKI0/pg4R16hKU7/K45NLcNbqmCABovfkO70bnXB7SSwFa32lyopqMDV1cfyayhstXl7BaeeT8BFgyvrwXKha0fll8BczOLWsZhNevX+m1aHV3DoM871wDfPZpUeS/zYFzTCzcgZs/0HLzRLN+0/rEpJx0QZFzw/siaCPXhtYbggOGmNPCQ0BE19Ta+ppyrRKZiubJqedorRNQyWul5Y5WKxH2LJfAa7WGrrG0YcT4UCecmy+R8a2ilpUxOJNN4AfWNNeZJ1zC/LoJ4zPrmJxd1ySebgGVLZcgo8SWlpbByvDMgcVr5X3w2rn/MDGp00mraQVnOT92t5axsjgGu0kAs30FLsuq/D0p4GhDrkuuv2JFMWGBQ5Qo4+EG1lfm1XI9Nj6JnQMjTFZncy/jxqVKjE3mVQZbV/Kfb5/AzU+pW26wsJ/A9KpZq3D/UGjyf2m3NJrRRH/pquM/8b4o+8iJ7NEtH3ercVNjRVuSjRXciMJJEjGFMoXAjah9prATf7QP4JfeNvzS144/CTg5CnhFw75Wod0iyxKQTE9NatK6iYV9+OM1dYORQExLRTGXEkAxibqTXImnqHj6kQ6bFDxdXF2p9kStLyRakt3hgtni0M/YVJDIhkuXDAXve75Da28QjfmiVkIkUUNMBNJVXdCQRp401DJBXsq+swKz8RAZew/OPY9w7nqEnICXhHcbhWxMeTi3Vw2YBPB8Zn+Hn/vb8RtHB8Y9GyhUSqjJtZCnQKHQ9uYNRkeH5BotCkJYwZvWBQq695fEMZHLoKAgz0nl2Q/tZUzkdubDdf4E3mAMruj1g2njuYGTc0PLRomKo8zBt01OQg4BTfgPZb79qPFYJFmyujFBKv9NSw55CSQQR33HWJzsQfub11ofi3lLWu1CJj8Tc6DkbCZeTJtfYH68DUsTr+E+mUcoIgJLxuS+JVCvj7ltKIBpNaG7h7l7Kg5524uwIJpjzxUimYa62mju53z6AmF1Vd0fD44xrYEMDSapOGYbRdn5BtcCnOGnu/MZ0oFthJLnApia1pb3IIvXwHNXBYh8xHVhRe+bkhM3ZyE0NNmaCKKPXCF0nxAIKE9E51X+QyHNe/qoXhRzQdHa8VBYtIIbavIPVX3nOTWSSh7K76kK/0EjgYvXQIAlYIwuJq4/WmbS2QI215bQ2Ulw81o5MrROUN5yzgmUyWHj/ajVLHaOxdUtfP11C9w8VnBD6w2tNCQQE8wwAzbdXDwmLbb8N5NFEiwQGCm4EfBwVq3rsQmI6arTmk0X8mASCHL+Cye4LblQrlRUgbE7fRgZ6sfG1EtEjaIQnW4IIJCbUZLa9zdaaI4NFgxO7WB+OwR3IK3ucea/Iuji2DMvFKucHxwcgiVLGM3F+eHrwcERpqam4bYdylg61XW1t7WCw4NNZNJ2VPJ25NMWHOyv4nB3TcCNUzajqHK7AsGgFg6emZ7RkjPd3T1YWt2AwWyX/THVBLUtArlysh4CtB+2T+Dmp9Jtt1g6zDRdUbvhnxawkU7X2MJ+CkvHZQU6D33nf1pv8WloZbnPD6BlgdyBXVFQCGgYAs5Xftckz140XYEl6kG7fQq/cXdozpffOrqx6j9C9SNSpG4ox8fo6uzA2/5xbBvjukG1GmvqJHz76hJq+Bjp8hQZDyNnSiJsGpq9lQTEocHBZhmBTaNsSjnRdFRq6AasVhkRdiQE2qJNgEOtU9stXUp2pFNxpNMJXOeovcqNkVQrmyFrEVEQWfxVRAJOZFyjOHM+x6XnG1EcnwvoGhWgZcRZIYdIKokO5zx+7enAz3xv8MgxAnPQAZPBqGZ3EqVZcoCp5OPZC7V2MISWwjPB0zUvWRuFMwWG4yPg8+da4/ZcgGAUDm9KAIcIeRE8H1t+uEfyuByDD4HNXdO044UAAP/0SURBVGuZvmkZ+YFGYU+LBo9FlwS1d/ZWOvliPomdtSl0d7zGu75+JXe3hDM10UzUJuCmHdf+J3BsidAcfIODlV5kT+3y+QMXxw2dwIt1dSjYeK03IuxumxXcC2UBugLqMqUWV+Iat6LlMorLc1pVl8nHTd0q0UtETuM4dW/IOmtXN1Vd1lmaRU/zNc3PQ6tUc83I+RiOyzEiyPl4ZniNTCxYFqBCl9R9q81dozuKz9R7y41yZ+S+SAy+c3G1Gt0XXN8U/M3w63vno7uJgEgJpuQHyenu1nvx7BbZVATVjB0Njeb5ESuI11oy4bKSeO/aYxI7hkVvb66iu6tdgMlrzV/jENTP73C+jwSg053D8/IsrIzOwqEtzs3X8koCMQEAgQsJ0rwfAheSipnygW6qP/7xj1q1n5ZN/q2EYvkOrSbcc9i/vQv+IQuQZSzU/SbaFaOXRDFJpRKYn53WRJ7W9Vco+mdxey7f+YHGPFYELFtHPiwfnGL/yIaMPNMkOTO5Z6mYRTzqkGOPq2uZYI2dEWDM3G2z8TMBN4Y5ATdunJVk/e/uarSmVZQbWoDscqxFAXqs41avV3Xd0jrnoHtLgB3dWnRDcqy2d/c0OIJWslY4vK45XSuy6X4n/P/D9gnc/FQ6rTa7ceXarJoZxvzAd/4bOwnOLMEwvxcXIf7TLsHwl+q0yPCVJv77eyqtONTWybVhYjAKS7p+Vo0XWDRE0WfcwR8tg/g7dyd+4W/Hr1xv0GufQyr/0YGkcfMeGRmWjbNDgIlBKzAzp43uXfJd5rJJ2wdwxarP0nO2LqQidhH+l5otlRohQQMtIlPTs9g8iSGYejifCDdHCnyClfdCnxuEaKsN0QRvr2toUFBQYLBrFtAb1RrJ34jlZCNKnSLlXUHR0YUL92Pp36Bgf42UaxaJgA0LdrqmevDzQDt+Z+/FwNoE+t/2obuzUzcsFupMF2+aoZ5yLXSdEMy1BAOFE4UfFVTVQu8sIR8N23ebfE5rmi/RQCBxK8K4mXWVrifl1dxhBR6HYCQkiu8HLqlWo8Ck9v4jwA0viQCH7ila7LgW6EZsAcfLy3O4rXsYG+xQvsaGgE9me2ZjxfJ06BhV12utBXa88gYTA69g2h5BMUshrl/7ttFCQuFPwu17YS2d7hQCisaNzOkNvLELhFPXTTDeOEdDhEAm5lEi6kPghqCMFb9JIiUYyDn6ceN9pLmT0r5VnIlgzckpNEpGjknS7XXB1IzQurMEkEtEAVwslRXQFZNWFKPbKCUtOK9XvnMvnGtf7ArheFE+LzXLONDCQteUNGYg5vE4VrTWUNgxPQL/zUg9fnZNkEj3XMuKxeuS97hWObcEJs5QFQF/EGdZPy7O5Xjy3JIAznX1gfXyrt1eX+C86BEhH5f1fqOAhWuF5OqV9V0tPNsm4GZ4bA771jS88jkVBuVyyRjSBcxjXl7cEYq//BL//tm/46sv/oivv/oTHn3zSN1NBD10TX3z9df6Ny08tNKw//GPTVDT/PsLrKwQ3Px5Ia5Nk1TKupV5qVVLONrf0MzKW9MvkbKPCn6ku48L4KObvmucQ44vy8HYPWEsbprRPzSFSDismZA3t3eRz4QQ8wmoWRyF3e7QBKF8pgluWJLEarVjfmYcbuOSTGIJFZkrBg4QoBHYsJQJuVz8m1YrgsAbOS+tNjwOO91bVPbMJpPmCppfXMHuoRmZXHNt6PUrqD2RjVhA9HULIX+3fQI3P5VOawhDlH+qwEHA1+xdCYafmlXpz/X/SJQZLTEEMHTncDNkoyCji4eJ+5jbhlWH6ZvftFTRt2/BV8fj+HtbB37ha1P3zC9dbXhkHYb91Iur++Yfady8qQHRTM1CidF4ukkKlI2ZAp7unKRnA2eaYfaRvD6Vv2WzY2QBw2RXVhTY0Kw9OjKiFpFQ8koJ0KVaA83ihE0BREMAgQSPzXpMFFbqZlBwIzdJM3dr4+OGQRLonSAtiMBgCDwtLbSwMNlXPGRDwjElX3uNa983CnSKlh5sHY/g99Ye/CLYiX+0deLxSDt6Ors10R/LFlxeNTRaicKAQu7jRk2ZYJGAhIKKvKOPa8881AiKKNQI3Oh+oTunlReI52K0FMEdG49NcEXB3nS1yAcUlNw06dOnVeLPbJofN94Hx4bA8b1FTBpPl4l7sL/cj97OV6K9DyMqYJbLIJWrIera0Cret/4nsG+8xuTga+wuD2g4b6F6n2tzt6HnZUO/717QMHi5Vo1YSguAqyJymoZDhLpG7pCgLaAhxxT8yevvgBvmxnGEyti15ZHInqOUSyDvGhYg/UgAl6w19xzisSgSqSxiiaQCcbdtH15bU4tvWVFYvZpuR7pUWNTVaTmAw7CKo701Te6ofAlpFKBc80w3YLCFsLTaDHtPhfaQT/sFDDYXRDqd0gr0tAaw09pB1wfzzfA8JBYz4k7nk0RlCjkRdjfVU+QrV7pGuXaYY4e5hFj6IHSaF4AnoFqGj53PWV6eAT4XPA7BfjJ/g2A0A08oJ8/8tc4peV+R1AW2d4/R090tz+or9A9OwirI+azejOg6P78UoN7kOnGfuJXnzmKx4NXLl/j3LwSwfPVHfPHlF/jDHwWwCHAhWfjLL7/SV+bC4b+Z4K8Fer76St774g94/M2fNEnm+blMJt1s2jn3zXH/oPE5pouqGsD11Tk8DoMWXF0af61ReFeZA/lMxqkuDz+tH/d4TWycS7rHaf21WWWMAzEcmEMIRuIwGk4EcBhQr5wKuFnB3FQf1je2BbiwxtqWzg0tLscnRsxMjcJlmJdzZFEul2X+DjTLNEnBnH9aYAhgCG7oOud5uX44p+QkrS4v4ehgD7s7O/r3+tYh/KcVeWa/ja7ScajLg851z8zIzH/zQPsEbj71H9dtN5jb8ksPaq6YB7/zE+otl9L9cgkfAx3+3azofe/vu3/r3/JbWmQ0JFn2Am6EtOKQQMrPSIokCHGFLzGwb8e/GfvxK98b/DLYLq8d+K2zB+32aZij7m/NqneNNWMY9kkzNP3wLqdTXRYUzM0N+BbBgA85ey9ufKwN9AgZ+zvkUiH1rXPTZ7QFgQ1N3ho6fn6h4IDZZa3eNJzyXjGbVE2YGuaJKP5bcu3bgltoTicwq4r2dFUwK0fili6OVlOCpRmXRZ/WIqLlhoCAncXuAskb2H1yDhFkUVM/zlzPce54jPXjV/itvRM/D3XhHywdaJ8bwOHeIQp5OZlsygQdHE/e40OcGAoZAi/yfWiJIRijZvytoH+4tUAn3Sd3slQbhQ1BD0nEtE7w/HRNacSOfD9ZvMXVuZyAhMuiAbcC9G7PM7KR/sAJ7xo3XLqmCKC0zMPd+61WKSThOxnH1OAr1fyPZFNP5S9g9p3BaVjQEHAEnyJy+ArTw2+wOs2kf2Y4wlcKvnhft2qhcDeBTCu8XedHhBmBaf5INnkHzut5+KMFEQbnTeBIbkbZinw2pmuClotWuxCByUiUkdk9DExu4eDYrATnlGsGl3JN174XiDtmYDg5VPIoMwQvzM8ISF2DVQQ3k0i2GsN/qb0vLS8rb8Jq2IH5QADJ9JgKtxYZ9fr6CqdhD+zGbexsrmBwaBDra4uwmI7g9/s0XQEb+R0MnaZVklYbhkZTCaAAJCmdFgAKzvcuKo6JWnAE/JFgfefa4sdF+eg0dYbTaFgrgbN2FNeXgl4CUlkHdM1xXTujNwjF8giEM7DL+HOdkx90LQuK98xn9Y08b32D49g7tsLl9sJqM+s9H5n9sIfOdN2ypTJpDKxN4l9Gn+CfJ5/gd+NPBei3YXJ2GptyL1tbm2rJm13cxMTcJlbWNvU9FqHdXF/Gxnw/DlbeIuXfxW3ZL+szIF00DJYfINeIrqj7Qr2V84dpEeQ5Pg26MDfxFrPDL+E+nkQ55RAs7MB19hi3tHRxvZNoTaBw1y4vL5W/tyPXcSRAZfvEg7WtI2xvbgjIlXPeVJCP7sOwNweT2Szz5FFww8Kz5JPlCyWZzxU4jqflOhzqltra3hNwKu85XAgEQ1objPNKS0+LF8jG5KB01a0uL8J4IqBWPh+fmBQAtS/r9lKf/4+fLSWMc86/hzD+Cdx86j+uC7ghyWxuw4cVc/3h7/w3dwKO+3lsNuWaN6TreyIHmhmLm99TECPvb9hv9TssmaC/u+v8Dt1Sdnl+KCApdFnplgRYvm+WfYYb33ntVsBCAF8YxvBrXzv+NtiF33ne4aljDCu+A8QFXNx+xJ+gBsOoAxITH8pETCFpdOdlk5hHTTR7Wm0qjpdIBfZFkBRgFc2KHBYCG/rrLRazElh5nczq6QwVdFNaFIFzsL2mhR3dsRu1QhGYEdjQGkXhzgrP5FtE5HqSOdaGafI1VHDU/LIpWuCOMG+KyA8RFLw2murV+iICwegXTUy0cK9pFbajLnQY2vC3XgE3Mg6fnbRjZXcC2XhMQUWrcdwoTOiWep9j5oFGzwO5TfxuK4fI9zVq3wRBDFu+L8TZeA5aVQhAmKuFx6UQ4vkdkSskYz5c5Cw4L0eRLpwhLwLwo0Cr721M3kchSWFJVxqbyty7nbhWrSDpXsLh4mvNecM6Sb5QXMsS+MwCbtxNcJM0vMKMCL/Vydc4OdzFkVu0WbkXgtVbup1Y8oCCjZY4ZuOlICOxktmUWbhQgGgml5b12sw8q1YN/k7ATS6X0Ygnjo/OrUyGz+/F5NwGRhcMmBfEu7FzrG4By96oyKUXcl2vkPRuIBQKIByJ6hpdW1lA7DSkmjYJni1w0QI3BCS0WDhsJliM+8q/IAhvgZt6tYiEbxdh+wJsJ2tKoj88PkYwHNHweSZ25LPBqCgKP/6WLgySicntYDQOrUe0Wn4QNcVGQrkSgkVwf5RY7vb6XBMcsvJ8q7QGrWckq9PSxzxW7MnCLXIioF2BooDqq/dr7urqUi1JPT096pZq73qLscl57O7t4+j4BHPLO3g7vIjF9SNk803Qly5l0e2aw6+dbfiFtx1/b+/AqGMVqWwGl4JYqdzU5YENp660XAZzURH88f0rAZ6XZ6KUlGSzoQVVu1w/waxyrkxNKx45NgS5bPfADQFLLpvC8sIMJgdfwLrdp6kIwqkLxBJZJGLyXCcFyItS0wwP/3asOLfMbk6rzMziFqaWjmB3R3B+wfkWReAsgnrOgKooPR63XcEYLY28bu5pa2sb8LkJnmyoZ4wwHW8IWFqD22lXAOP1+tRqQxB1P8Scri/uh4tyzQe7Gwr8xiamcHx0iKv32dy5eGXiCPZptdRngARwWecPtE/g5r+jU4DyVdbpdz77qXbbLRZ2TzGz7saKkWULHvjOf2NvghUBM8Z8s0K37QzrR0FsnMSwZa9hw5yVXhYA0xAwI4DGUsO6MYuVgxB2zXER9pc48RMMXQsQupFjNYHQke9Wk5JRwO/Yz7FmPse27RzRlIAJkZDRdBJd1nn8xt2OX4Y68I+yibXtj2L9YAsu0Vby2bw++PcbTfMUJHRH8YFmcrL7rSZAJeA8RsbS1syB4nmMrGsM+XRMXU/UZPlbWm5Y66nF4yCR9chdxfKWSTSmXRFINO3O4ehgFxZ7EHsOuUfZ+2jBoEWAmzdz7UQzNwjEzwUUycaWvBbNtgHyLEqFFNKnVi1g6Yg21GpFoEAtir8nSCF/IV1owOwOoHN/TO//l8FO/NrdiYHj1zg1tiPrXUW5lHtvfaHrhmCDUSYt/s+dnPygUQBRy2ZCP4Kpllb8fY1cKAIYRoh9fDyClSZ5tvlKIEjM6Ytfw+AqyPxWEZBz0KVHS8wPWYrYCCBo/WI0HV1pvC+el1FYHGM9h7xZiJkQPenC3MgrnbO9/QOtRZX2Lmo9MASeInTwClNDb7Ay1YGDwxO4oxd3WV7lgHRFqYtQLoybu0YWyaZOVxWbbO43AnRC0VMYAyKgef/6flGEugXxdF4tkHSx8L5KhRxW1nYwv2mD0ZXEnqz/Y2cKc6uHmB/vQM70BFV3N3y2HRU6BB4ENyvLy3B7mCQy/N56wkZQQtcRAQjBDcmjFotNw4KZ/4QCk4AsHfPCbdmB3bSLzY1VTIimTi2ewIGkVR6TAo8WGp6Pa5sgh4RiAhySb3kOuqfua/3vGwU8Q8NVwMs4vW9y01VZRBwzJUHLi8wV+Tdcf1RUWuRzEt0DYZblaD5TbOdy/STAMune8+fPdA7JJdFsxc4QNg6DWNmyYHF5VRQPC67k4YgX0njlnFT39M9kX/gHVyfWw8dyrMv3XkWubypMVBze1wz7oMksEsjS5cR+LfdMoU7OVUUWXXZf1kZYviYHbAFeWnjkfstnVayurQu4eQnndg9CfrcmHWQSUp7TFykgd2rBrYbef3hyglaGn8eTGbjkudCCmrJ2CI7LtUtcVKM4Sx4gZF9B2O9QK2BDwGU2kxIwHFKuDa7leZc1WYnv4SxxJP+2y7lCuLnIK+Anj+imRYSTlsvlYZd147UfaLkXt8eHvRMP/MFY073O+yOIZ7QUXce02BDw0z117zj32ydw81/eGwIOalgx1AXc/DVFHTU0TH1mzYFlw9kDn/83d1nvG/ZLLMkmM792gLV9p1bWnl/dw+qeE/NLO1gTILPpaAjYqWNzXzTX2WX5zhIcbo9yCo7MPixsu7C44xXgIwBJlKUNQwqrWwasbJsxv27A3MoBtvctMJutorUdYdy6it+6evDLQAd+bW/DZwuvMTErGsfuAXa2d3QzZnK91mZM1xM1U5q42emaot+egpub67n8OxW1I+voxbWPod+PURTAEPMb4RGth8RKAhtGVFAwsNZNS4NmccP9EwcW1vaxunmI7T0j1ndEMxetmr7svUMnbIEzlOvMOyt7guyJ3GCb5xVAUzqHP1qGN5yHRzRXT+wSDn8WJncB+64LAYDfZkZttWvRqsLpKAZcqwJs3iqB+hf+Tnxm7BYh9AZXrseoOF4g4d3EWbmkwp/3SpBBcM8xJreBgua+tYTAgcCLOYYIWMgTIoCgpaTVqOW3+o1IbYbKBlK3OJP7+6DJ5k2XG12DyWxVzi1apgAcuq/ylRuY/Bcw+K5kA5exL1yiUpUN/OJSNUYeu9X4b9Ws73qufANL6Aq2yCUypWv9nCRll1zroQC3JqdHxjUVQtY+AOvaC7zracPw6AT8Pi+y/lVN3nfheYqjpTcYH3iDvbUJePynypnSRhcLtfayWwZI0BuJvAQ6NMm3pKRs+lc5WR+BOAzeS7ku+S0H+jKNatoCb7QIc6hpaeP8UTOfnt+ERd4wmCzoG5rGxnEY64cBjA12IX4kc+btx+HOAtbW6S7Z1sRygwN9WFlZUm2dwIOaOu+Z4IYghKCDWjlBCAEL/6aL6eJCQMd5HGcZGwJ+F06MViwtr+izQb4Gj8XngGu59XzwOARKPC5zI3Gt83vkhPDYD4Ibuefbik+wHktVXNyzR0gjICgatVhrpX6ra4lrkC5LgmGuBa455iI6z9nQoJXsTugzn9PB7iZ6uzvw+NFjMDLR5XQgEo3qGB5YYnD5ImDBW15vIZNDOJfAE8cYfuF5I0C/Hd/YhmGJu+V5+ZY7Qresul0Fr6il7f+m0RVDAa+RYvLj93WXCG5ukM0XsLC4hNXx5wgddiEa8qAia4rnZrbrSDwPtz+GYjEn79178D5qJcFUtPQyopHPIrsndo1QJIFY0I7kqV+tRCycSoIwMxgT5F/fNATkVXFdzzXJ5xrCLeBSs1XL2iVB/t49cx1dX8qcqfvNKQDpXAnbiYI830zqyAhOul9preSzwPsm0Psz1/4J3PyX9gaWjgqYWfdg8SCjfz/8vZ9ib1773HbgJ2u52XZcYmPPIcJ8WbSodcwIcJlbWJGHnImm1rBtiIgwvcWugJs9gw/jE1NYWFoV7aCZRXNlZVmLTk5MzmNuw4ZddwOLot3OLGxgU9TzhfUj3Yx9XjeCPj/Gpyfxp8N3+HWwC79ytuF3sy8wOjMBp82BYCCoZvRW3gpqphSuzNtBohzdUbTenJ2JFiMCkQKchMf4aQAZx6ASdFlMseZ+Cb95BQfHdg1BbW9vU3DDY1C4tIAN/eVe0aoPRcO02F1Y3zrC1r5oz0vrODrcUyGzsUUBZFD+S7HaaPIO5LwkYJI7VL1ooFwqopSyo5zzIV8qI5K5VsF/4swhk05qRFWrsQrxScSO145J/L1opgQ2vxRN9XfWPgwdb8JlXpc9qUsEOCOq3iAZOGiSoUWY7Mv+xNxA2mkhEzBw32LCV4/sgcwETYsRP6MbLcAcQEzzXsirxatlRWART7rHWIG6dmfi4dA0bqo4r0QQD7uQORUgmTchlfCLRlrXCs5X15copP2w2h2aU8PpdsEj40izOaNHKLg5xnSD8Hx8n3PJRGVmRwhbx0EcGV1wupyyyWcEWNyqi2NLQHRQrjUWj2tSRcPGOwE3TzEx+BrdPW9FUO8i5lzCtf8lSo6nWJ2SOR15Da+M2Vnl7I4GLo18EpZYoIBg9lxybMi9aOWXoTtGhNpt0YZwvAJr8Fqvga6nxvkpMlEL/KdldcFRkJJM7Q+GBexvwOWW+3YEMLlkwLYphvU9O6bGRxEWUHruf4OIeRgeuxEJAf6HR8fYWBpH2HOMdDKmHAumNaClhePSIvpSuNMayXXP9c8xTKVTuCh5UMubYTUfiVJwLMB/W6NiaAHhd2nhoduC4IbH4d8EN3x2mBPGbDYr74YgpwWqHmqX1SRSyShimXO1ZNLSqKThqxpuy3bkkh7YBYySQ0ZQQQvkB40WAtYlO3Np1FNFcFkyXYBhdxGz4+/QK3NHYjifM1ZpD2duNcw+KOsvHJK1cHiEsF9eRUH5vasPv3S9wSPjBFblmUzmqgp+eT1cmwSanBO6x+4e4x/XaMVpFa1suWTuc25kTXi8Mq/jQ7CsPkXS3AO7K6DWz4u6AIWaG/WsDSFB+Mli43sL0xJwcYw4VgyaoIvYIuDGJn+TPB1K1mWNn8EdLsLhK8AVFuUowQzZtzIuzdIU5DTRCnzNumi8VoIXpjK4Bx7fN+WWNV1xXFencr5U8QY3tFIpkJMN4FoW8Ee5lb6vfQI3/2VdwMFJUS0fMxteAQg/Td7Kn+tayFOue/WnmMjPJgKFbqNtk2iEm8rm39jck76vWTY3tvaxZwwpANqxVbF95MbQ8JhsnDPNkMa1NfXvhkRQLgkwmlySjdd9g/kNC+ZX9gUQZbC0Y8fyyiri8VMkTtMYn5nGl8fv8KtQF3699wIdE+/gstK8HtHjRKIRFbzUShlNwM2eGzQjnOhaYpgldzW6MJhZ1uxK4NQ2rXV/4Ge9oedICHA4MViwsWNQbZfWHmrRNIm3eAd81XpSotUeH+7DcHygwGlBBNiAbMR7myvIpRMi+E+xtXuIcMCrGXwZ7bVph4ZLK+lWwEQkc4N8Lola+kSAwAnqZ6cIpi7gCuZQTVOwOkUby+PsvApPOoTntnH8wvkaPxNh+Gt3G76092PJcwRbsKhF+Px2VqR+g0v3N8jZu5AKmzVJIc/LqunMD8TroBWH4fUUvtzomy6jpsbIXDfUrmlSZ+2mvUMjLFaLaPcHOq7U6GktGBoeVXdcqVzC1eU5snLPSZ7PtozVpQnsbq8h5j9E3LcNqzOoLilWTL4q23C4NYZJEcqbW9vK9aDQpXAln4SNnCi+R9Ij3STsGxtbGiGytLyKWVkLDpdXSankca0b0jLWx3J9WyLw97E0P4npwWd42/kUbe0dGBkegvugD9eBF7KXPxNw06aE4oBtC5cytto4EHQ9UYhRGJTIvRAB1iIVUxiwDhMtOfWEZiM2B24VrDJi57bqRyrqEEBYVUHD3DIUqOn8GZY3j+UZ2cGeKYh9WxIbgi7H52iREaFtHcSVj4U1nyHjncdZKSv35sexCPha4kDOLye4a3Q50XVF0EdQwvkguKHVhn8TCPJZqJZCiPoPdI3u7glQ2tyCwWhSbge/x7FmFA3Hmc8J1y85PCwmSYWCz1DLPcVn6j7n5367OS8hJ+A1EM2ry4nuFAI7Zo0mOKdVzCnghpF0DwIKCtzzCG4EUCYzBc3x4w7I/R9M4nhjRMDWAsYnp/TV5vLBfSoCPVZBJBJVIHewsweLzYoR75qWXGFahDkBiI7Apaz7pvWRAp/uVlorSYInR+oHGy+WrjblUckaaLlkWgDhHrihm2j/4BizIx0IHzxFzj2JSCwj13ohylMQ17R+XMRRv2gmE9VD3+utRrc1FYpQmqU0LgRTVGXtVGT8arJnXKEoyK9eqyInSpBLAI7JV4MvVoM7UoElUBfg1nRl03WtqSl4/SRD5/bl4KLNfOA6lEY+FInz0hmWTyUoJXNwzWrmNVqk7l3cj2ifwM1/UV82lDGzTmDj+UlaPv7qO91S5gqm59extXOIvQOTvB4JqJENdfsQuwdmHFiTIlRvtO+YEujvH8HU1IRsnDbVOBkRkcvmdMOdWjZgR8DNwqYDE9NzWNk6xtT8GkZGx7Czu69RAH2jg/iTcUCT1v1+8SXWNtdxKpscNUuazWvVmm7ETD5GYiRBCf32JAFT020R6oqyidh8GXhMC0rmJLC58jxFVDRnVvI+PrFoIisKAc0Z4XarpabV6F83ibA3muSet7ZECIxhbm5Ws6TOLgrIEeGwJ0LW7ZdrSxVF+JdRql5rNl0W/SO3I392I0LgRv3x3NDc4ZJoowERjlbRdn2i/RdFg02jkDiEybuCudAO5iJ7eGMaxz8JaPk7Vwce20ZwFLLovTPDsInmbFcBXvMKKneJ/zL2t2q+P/ZcYFPmjBYcCiCavvk3rUnEbNxkSQwmWfdEAA6Fwdn5rYxTFnsnAdEUBXSFIu+jZ1wupwjBRewbnCgV88jGnNhaX8bR/g4O9jYxNjqC+YVFtQDsbK1ieW0XRk8JWRFy9bMY9jfHMToyJMK3CW64HihkW3NECw6B6fDQkACTEQxLJ9gJyPk3NzYFaO0jkigpp2nxuICRGQLsdZ0rVpA2m4zYXejCxLs/4fUrAcICcA6W3uDc91wwy3MsT77G+GAn/M4TXLcqxpNLwIR5FEbkGZBPQlO8fiaCgKb+Oy2YbjKOI91hBIEEQOTbxKIBmeNLnWtq23RDMgrNEchhY9uAsel1zC41o3WWtuywetKIezZRdjQBadnxEhm/gDi6nPbJnxBwU5dFg6ZgogWFFkmShvnq1Vwpm/IMxBT4cC3w/Wq1opmSdw8tWF6VMT4ywezw63m9vpCMb0ULL16Lhs8xI2DlPNAlRaDDv1sRVARQfMZaCRE/aDd13Mg4nZfCssbpqhQwIYCCoCIQqyIUTTYrtMsC4xojCZxulPdyU17pTsmlg3AF0gLsG0gLKErYBIzudmJ2elierynlHy0ub8mYmeRezALi7DjYP8DG0iq2zQd45BnF37hf4YVjXEB0FHJ7GiVIYENLCOuR0VXYys7dPLec/Fr+YDJBcoNIFm7lMWJ0VCuDsoITOdB9rolac5rghsUnFxaWsDn1AgnDK2RCBwJQM4jFTuEOplFRl95d0kM5BK2k7GrlusMbNH765d5t4UsUC3KuM3lQZT1d501IRH0aUVbJyk2wZpUAwbOMXdaajHnai2rWprXdavK8cmxvWPaDSUEJXLheaZ1Ri1Nr0FtNLoIZrUXZoKWNVqPYqQBZOedDySB/qH0CN/8FfUWBjROzGy4sfwI2/zld9v5Nk4zzwoYCma0DG+Zl0x4ZndBX/r1ryYhWfY0txyVWdl3qHhgWDZqbJQUXtcd8ToTn3i6mVw1quVkQiTu9sK6a7cLaEcYn5jAhwuzdzgy6Jvrwp5N+fG7rx8DKBAzHJziNnmotFG681C4JSLhJE9A8e/ZMLS80x7c4A3y8y5UzRN1bKNheNosYep8oCKAVZnPPrLlCmD2U3B2f71uB22p1JoTLFUWT9GNucRUTouHuyka7f2LH6vqmAL09TM7MYevQgXjuRk3x3Myqsh/SdE8iblGuoXqWwHk1jZzsthHN23GLWDKHetqqxMFdpx+j9hV8bhUw4+7El4FhDNlnMOVawbRvG844k6XdgQG5PUb7kNsSiycQtkzjzPEM5+5HiNvG5L2UCg6SFclNoZZGK43mFGrJdrlGWiGoeXOzLVSuYLD4REA6YLCHsX94onlAjo4O3wvEY7NH3SQR7xHWVxdlLpLqGiK5lfOQLxQEzDqwtLKOQ0sE3sQ1soLu9nZXMTkxrsCWbhJyPgicKJjZCG5ohRkbHZU1Na5WP3JR+B1a/iwWK/yRrHJwVvfcWFxagcvtVHeZW4Q3Q8BtW11wrn+Dwe7HePGyDVPD7ciYBTxYX2Bm5BUmxkcFHMvm3tr0RVNWEmzhSNDniQwCNXV5nyH7LO5ZMKJRFw38/FpdBofehgD3WxnzBm4ucrgV7Z6kcJJlaZVjokGCG859/ULmNy4aviUBpyeEdCYj2vgF3LFbJFMZpIOHyLlGUXG8QtnZCdfhKGwWIyppx13CvQ/NDS0xlUxnYLHZway+rcbzxfMNuENlHVuz6QSZXAGRWErn0BtM6vW0GoELnxtaQjivtNrw2dRwYwFAtAZRYWhZLj9otAbQgsFQ51typpoCm2v+onaGy4LzPZ+GII9WS1oXaMnhs0CgwfXmCtfgDyVRLJdQzIRQcPchY3mK9dku9PS+0zIDy7TYzc4rD25mZhpTstcwA3fvwST+0duDXzva0LkzBosA6kwqrZw4Ak9ynzgfBsEGxwJGacHRptmxZWw517TWac4lgloBEAQ1Ai4U4DxUToKWmzOXunCYBXhybAC2taeImYcQCXlRL3iQT3rhjp6jcGf4I/Cg1ThfvpY9pYpytRktSWsOXVimwCUikTCuskw1INdD4HEeExyVxnmtiOu6gB4WLZX3GvVTXFWiuKULqRaS4RVQRqsS1wl5QLQu3iUZVIvj9zUWxZR7vRUwxDUdjQQFzwso0gSE/3ftE7j5T+4kDzP5HcHNyk+RiPs/pRPcmAXczK9jbesQqzsWteL09Q8q4FneMGJtz4Udqwgpc1ozjtJ83nI/ENzQLJ5IxERIbmFxw4ADL91SVsyTRGzNCiByYnpmBe/2VvDSNIG2mXd4uifHF8FutpqxL4KRvAEKPIaskudCbgw5MsxEyvBt5sS4T4asCxhIhIzI2ztw63ukhQuLzm74bVvY2z+G3elBiinQ7Ta1ePC3VPDYW43meW7Kh64yZre8WF7bFk37QAmFdH+siya9fezCoftMs+hSyBHYUFG6um4gmDiH2VtELOLBde4YjZJVFP+MfEYC7S0K+Si27Ut4fDyIv2P2YV8H/sbbht84OzDoHEcywQRfaZG53wobCrSWIC2KBm2yBxEyDgu4eYyiox3ZmEsEWrP+E0s8ENBQoyUHqAVu2HgMapd0p4QEDLkDKdH0/TCa7djY2pHxFCC7taWcqb3tNTgdTvhPq3D5ThW0UhgylJlzTfcGLS1ME7+zsQi3XTTuQB4ufxzLi4uikTfXAwUw54lClPNYqZQVgB4dmzA2MS3AZkRrRR0eHsmaOVFrwuzcHNY2thEQ1fzoxIITAbCMHAn43Ih4juAzjsG99Ryxg0dYGiG4eY2e7k4tuxA3vMD00CvliuU0HxCbDByFMDXd7K5ou4L8WnlNlFR8IkI6jkrtBm7BPHRrGj0VHLkq8MVFSLFoZdmKxtWZugRo+WK0C8eTjfNCKxlzNVHDZqMbwheX+RZgcnEWRf7UgKR1RAnhNe9rpNwzSPm3UIntynzHdW2QOFqt3mUmziWQToRwGrQjkwgIWBYBKCcieKaLiKkGqjkB53JtDbmXS7kYrue6II/7FBpaoQjgaZ3k/NHlRZDTem5ahO4HGwmmBAAMm6YV5H577/Yg8LnQHDjMgM1oKYJq8l/YaeHKFC9xUfLjsuyVtepAwdmLugBzx/4wxicX0Pu2H4MDAwqIxwXwToyNy/xvYPRoAb83d2sCz98ed+DlQCfe9fRibnYGh1wXzpS6ZSu1W43Oo+WSYOqGgFUzUJNwK4PFjMN0OfJeCCBosSOA+Zin0mrkoVS9qGYsmjBzYbwd0cOXiLk3EAt7cJ53ICtjydw95BGxce5OM1eyZnPyOwIjL64vy4gXZC3JaaNx2QNkP1Bw0jo3x1c3H77e7/yMXRaYhmrLguP6JYE4z2MIMCJY53f/XCNRumTGTTUC8v28grJqJblonu//sn0CN/+pvaG1mOa2wlg6KT/w+X9vv5+w7q+9M8R7/SQu4GZFQIwDq4chASVHGBoRobZuwNKeT94LY8sqAsCRh9cfEhCzrcKReTNIYCRvw2A41mzBCwJuDn23Gi47NbOIjT0zllb3VLiNbM1jcGcG3aPvML63gEguptl3aTmgoGUnp4Yho7TWPH36VP+mm6NlCWBjmHD6lNW+32m4N91RZ842hB3rag3Y2NiERzZ1m90Js8WuSbLoqqE1gyTElqBii8l7286GcqLmtj0YWzxAz8AUpqdmRHjHZNO+ViGokQ90Xcgewj3q9voS2VQY/nAOsew5rmuy05ZFMKhPXwScCC1WNv/M9ha/8rThF/4O/NLbid8KyOlyzMEcseIiL8iSv6E/nZoaN+rWhnddQ6lY0HBrx8kqqs6n6vLIRFk/6dsboIeBoIsA56GcNnyPGjbzgeRyWQEzJ8p/2tkTILuyhJO9ZS3SFwqditbZwIkjqbwrJkekC3FrhxaeIxnTdQUju/Jdp1tAkjuHA4NL+Ryzs9Myd5u6DgiM2Al4U6J1Z4tXsLqTmFNr4Cj29/c0oyutRDze9PSsWnt4r3RREBzx3PbDGa26XXY8RfjgMaL7j7E49AhvXr9CW3sXNmbaED16gYXR11ha3kS+5aOgYCaRmERKRomwAri+L1p7yYTrkluu6VKFMV0chgBzJ0UQjsYRiJVFWImWzOrJd8KQ49sislJjJ9ghl4lEUQIdNrpoArEaouGgCEOLyFMbsqE9XZ/nnidg5fCM6RXilkEk/bvIxr3IxIOIe7aQsA3K9/qRsfUh7+jWIqtJzwrymagI0Gt1mTFaB5dyHxoxI2vlhwSdNFpomMiP7qnv1JZ6sMnndTkZQYLWR7t7W5v8wdBpRp+RaC7Lj8PNsSAvhNZGAjFaeRpk057HlKidTwgwcJHk/7VW5vd6HDBZ7ZgTMDo8TP7VHBZ219BnX8S/ufuUVP8P9k48WuhBZ3cX2l4zCOA1Orp6MDg6jZ3dA4TCEXhO69hzNRRgXlzIiXldBF83d+j+PWD4kYL9IoZ8ZBuLs6NYn3qNhLEb+fAOzrOyFuRemL+J56KVStttFeVcFMHwKXKyBzRYbbziQK5YUYvq6Wkc13l570rG8cc2giASf2l54rpVF5TsCT/2Hq7lQZe95KroQjB5Dne4isoZL/iH5v277RO4+U/trKR9gxVW037w8/++zggVduZyeejzv7ZOHs36gVfrMxHAbIqg3zTEsbi2j01TBhuOGwFzt0r2pAWgdn4pAsio3BeSRvlKroDJaFT3w9q+Bzuy8Szvh7G9cwiz1YGVnRN0b02h7WQMHYdj6Fsag83pwNXFpWipVQVIDNF+/vy5gpoXL168D9lOJBIfcASo0WZTMSQcE1oME4EnOHe/QNA0CaMALJPFBqvNogJ2bcsAqy+PUKahlg0ScKnx0Z3DPZhCicKDJF3O6brc46r1ElMbHo2Wcgbyqo3S1EzuBYUhN3RtomWppYY5KG7vwlR1gwrjIi0Ay7mE39l68XNfO34VYL6ODjy1DmLFu494NtUEKBTE9PfTfaLRPDRNy4koXCtOnOccsLjTmtCr/D3gho2kYWrQ78309xoFMvPGpDN5HB+f6FwtL69gQQDBmoAb++Ec9jYXEZUNmYLqxJ7CwuKqZoPd3NpFTLRQ5tZwewOYX1jC8uoWDM4kTN4KLP4iljf2lFAeiYTUekNhyhTwKfKMKjcaBcKMzGvr2xgZHtZ5IbjJZLJYW2NF5AN1m3CO/f4gVtfWcLA5BcfWCySOvkFk/wmsq89gWHyMmcFvMNLXhs6ubkwOd+B46SXGBzqwunmEUuXOOsPxoyuClhsmcVMSsUxOPYKL7AliqbyG5dL6QvO9OXQLizePcKIkgCIuGreAU/I0HmgUbnSL8LffhvbfyrTnEImeamScP1aVZ+QC9VoFybAVaQEtddcjXLm/wYXrscif58jaO+T9Xvn3q2bJBvcjnDtZikO+5/kGZwLoUrK+acH0RivqBlLNnlYojfQRhP4DjZYbPpsM/2ak4YM8m48beSp05dDFIQuaViECOBWPF/LeRwU9+b5+9nG7FORXsaGS8yHlWdJ6WxXHc+QixxoplhANYePIhva1GXx23IvfeNoF+Lfht/Z36DpZkf3oRNbQgbquenvf4k1bE+Swuvjo6AhWt004cFY0+ihduBLAKuPCLNRakf7BK/rzrVFGVsDM/GQvNqdfIWbsQjkwh5uigKZGTS2i5B5Fs+RJycNUD+JWAE3tLIf61S0adIuVzfI4B5AS4OwOFZCLWdFgdfUbuSYlAP+Z66LFhs++ghrZDzQD8ofP+A82bkBVVpQ3o5yPaamOau3/8hh37RO4+V/Waa1h+C3zi2jIKgWi/P3Qdx/uDF//aYWw856YmG/bUsC2tYR1+Tff37LWsG1MyOu5fkcLXYpgpxXgVjQJEu9otaEJnACnVCqKwL1ENl/Fkasmv2lgxXShXIREpo4xkwG/c/Tj78Jd+GdfL96aV0WzyIr2nlY+x9DQoGYNJmmY4askpdK1US4JCrnX6O7JiQCKO+ZEADwX1PFEhMMzBI7eYn97Xa00FJqMgDoUgWsXdcsculGCLiNeSLJlZBHzqWhhv2RDNHcmJ2yCVbXIyb8XjvPqnouKel67aKilh4KQGvt7AEFztnIUZDEwDLbVZHyiSQ9eW/rxS/cb/NLfgf8jm/Zb0xRc3nWcV0QDv7/P8TgkOdKEzePRLUBrjmhut/UMgvEqbIZ1DXsuO15rWDYtV/cbNWZapBiW/lC7vLrS7Mwk8IaCAeU2+aIFzddhN2xgdWlawE1MCcluGSjyXjj+uVxBwNGNAsF04VLdlszOa7DHEIxk1FUwNrshIGUVDAOnICWPgjldmGLfFa7AG7uS7ybVOjcx3nRfkRvC8zErazgSeW9VYL6W+dkJzA9/A9v6N/DvPIZx+QWWxtow1f8YRwuPcLjShYG+XnR3023BquFDOLL4lfOgNaGURCygRt0UTSsH3TS5dAS+QATm4JWSU5lGgNY8W7iBfdcVHMHK/8/eW7i3lSXpw3/y99uh3VnemZ1pSHeHwYkxaMeJmZlZFjMzsyyZ36/ekpU4biednh3o3el6nmNZdHXvuedUvcUopx04ZyAyQeoV4ilq+4t4cx+8o9O6xtIU014YfUcC7Jvgh2uGdVFSYSuStn7kbT1yWk9Qdd5XsHPivokz7y0cyPOs9QXS9kGkHQMo2HsE5AhgFyAUMz6F376MfI7NLeW3FHwIcKMb5lPxF0KcUwIauqE+liH1PeIxCQjrERzKBTCuhLEuGl9WLqKQ9mtvKtZ2+iTJeZ5X3SjnAkj5NnAgykfVfhu54JrGllVqBxgXkP9fsi9+63uK//Q+x33bMN6K0mT2F1CtNYOtk6LE0AI4MTml2V/dXc1+cIzdWds2whWpa/HIYoGmSWFSrKZck83N2jy8ls+5ZqFzARKxkB0Tw6+wPfUQ6f02BTdH1YQGfNPd6I9VsWtLwC6AMRfe1NpD5VJezvMIpzK/BHLJ0A4ikYAoJLKvbFaU4luyNoSp1GVvN4T5fMwSQ1cU1yvTvT9SWO+ziKBcANJ5ZlUAn0/u/8/g5ufxA0OBjfBM1g6hC4CVTKnBsbcSBb8Kxkvj+8c4x+xeRevdzJt/OtYoXhcHWyywhYI+l/Pn/7Rm8HFWnq8Lv6NL57J//yqxkBy1G4I/zgm/F5HnlmAMN41D+JW6Zp7gS/tLrPocsAsTm5hmeneHaGdPNYuCwZCs3sqOty0if6Iwr1QrSMe8SNhHVQukxebUdx+BrcdYnR9pAhsBXMwAopCl24OlzymQ6LKhxYXCm80sCXQopPYF2Gy5zvWcmVLdqh+zYjuFN1YXBi+o4YJohqeVpyjyRYmaFYGNmuppHWjSmWhy2xEbfs/CfP52/KuzE+17s1pDp5Gmqfp6q4ASGR/rr/DY8j9nIZsrImwdQ02EXcHWjljQIcJawBQBlTJC0RxljlTDJi/nHx5HhxznpIxGMQSffQ1Bx5o8FQYqr7EgoT/eAEvhLy40ixoSxIQiOe2XVLjUA4n3NpmtYFW06cn5XW0aWRQJb3X4MDAyjdHxaezuGTRFPxqJYGNrBxMzSzAKGkzlqmqBYH0WAllaE9jh3OsLYGl5VQSYbCihI7k52bgbrq0XWBn+DgsDN7ExcRMLQ/cw3PtI/r+LvOUevFsd6O/tQXt7p2jy3fI7a4ikKk28yJgaZkYxOJOa/FFOgV84daxFGI3+Y03tbgXKMmbDFj6HJ3IIm6+sKc/nJy3fw4fEpcAg2pCs6feGM/lVur1EMBGIMnuOVaHZskGtLUIU0rQIZeIepEP7SHmXkXSOab+ztKULCeeorGuXBuTnc5mmtcfWKwCI3exv6lpPuKYV1Gu8DAEbg0wbsoj/FCvFp4hrj5aDgwDqAszosuU+YWaSWZQEWiTY/oJzeF1/My49GjbKghqTsQB8fr+suS3UPF0oC9DPR40yH4dwJgO473iLLx196LBOY9A4jy2bBSZXEd7ooezjMtLJIMpZJw6LbuQSLlk3Fllns+jqealp7etry3C4/aKoHIniQeuZ3Ey1gsoeo2tYr0OYNGsc8Z5SibgGWBC8kGesrq2j79UL7E3fQ1buSzVlRlUAHdsesIHl1o4J48KvRgW8b65Mw2TY1AxC8hkWrvT7vVian8L66hLm5hdlrMBmNSEZNsl1yxwk1tFs20DL15X7RosTLXItVxRrYv0IcPaO6JYrM/6I1ke5SX8i/Qxu/lxDBOi1r/+EBoX1uqsZu9CK16D2RvM2wQDfp1CkQCcI0u+1HmXQrTO5EdcA6TnjT6tOTwvgfO/1C2HP91hTgsLgY0TBShCxLvyEczDD+ZL/w/Eqxpxr+DfRRn/pa8e/2Dsx5l5BoVwSgedFz9MXaO98qhaBbC4ve7nJfLilj0SCsJQ7WyekIlYk3HMqEA4cLLt/F2f++4juMlumQ2NImFnEuiGM2aBloJURUj44FaEmjFmYNGMneHBeCzMb6M7htRG0tpqAbgiQI4ihZn+ZB+Wr57BFmrVQNNaCPn2WpqcQpUZ9QUfCvOf9O/hXezf+wd+BL6xdmNrbQ8CXRqMsAumMav/nMa0zQRvZhBdFx1N1WTDF3eoKoZSL4ZzZIARXrDhKRkZXBQcDKikAGVBJS1DBiHNh+CdFK84IxBi3UbbioFaAL16H02FEImrXwmsEMREBAp5wRfv3XCYCqmw2A0dAhFv6TC0l0URa673sWBMCfopamZj7wxs9wMJuAnvOEjKFI9H2i2BvLwp6WhNYFTnLrJ+oAFB5jRa5jAizlH0ADdd9lG134Vm9hb2ZOzDOCqBZuyvg7j7Ogw8Q2n6E/ped6Ol8gumRV1p9us5WCyTOB60aDMKs2HFyWEIsdwJ7oIhouiLA9Oxd0DXvP+NuCEYS+XNZB0x/PleAdx3xe6wfxPTod4YzXQPyW7QWUSgJEfwSEFytnst/2U28dlBXl5HXF4TL6ZY5Tct6ah1QbqWgqHTUqZlxZftDbfxasd9HzD6BUiEreFbuS8s9RXfIBfGcGGD+KQXkB4nghparOjtk15GtnAlQO5H9cQKT71CAaxBJFnKU++thQ9ErFa3pqvPFj7FjCmDPsA+jgIK1pTl4DW8RsY3CYdmE3WrHmG0ZNzyv0WEfw9TmMjYFDJtNDuzsu7CyYRIQvA3DzhoSAgbp3kLVgqyAuz2zD9OTU9jb3dag832jfNYY1MrZtC7p/eAe4D2hBZR7kxlqFVpCZS9wT9Cqc9EglPyFAIUNLBnoTkVr7NVNuHfeaPNKghaCF5PwlMWFeS1WOj+/gJmZZmwZA7YZM8gGuwy+n56axMLCtDxOYFY+wxph61syBxvbsO2voZFkh3E5B57nZdKg5gt3qloeeb4icBggzVR1/fxHFuZVYvA842+uAXKfSz+Dmz/TmDcdY9ZQE2F6fO37f+tB4EIrBuuYkPm3iKCa2jxdHcwaYHoiB+MyKCwJblqgQcHNZgqjC3bMybVe/Y2f4miBG6YZUyP9GFHQs5gWK+US1BDc8PvO4Dk2vBbcsL3Erz2d+JW7Aw+tgwimo6Kh5mXzT6NLmMnw2DxMnpJaw3gsxtQUi1kkgibEnTNI219rRhQDas+E0bNZ4rH3AYI7jzAx0I72DtHk3zBQdVNTvi/HFxDgxJIZrBuEEbrLcr8+ZCq8hwSpjFfhfSPQYWYMhcQHdHaIg0oGvkAUNn9ZzpWtC+TLBBIaA/HeynFUJ7jZxr86CG6e4GvLC8wYnXIeh3I+n8mgLoguoUTAJLz5CY5Ekw/bZ2Dx5RAOOHGcXhHGLRNNZshzYLpra+hzYepqppfFSfBzSu210RSIwuyrGQu84QyySWGiNVmwZzUFJgR2tGgoELyGaJFg8Cj3AvEPU9E5Z/yfrzHgmpllW7IeCP7fxShdoZbgpzDOZ1OIO8aawJUp/f57qDrbUPQOoxScR9HVK/f8oQDae/Cst+Hls068efkY9rXnyMWdsm7kYLRSEbzxeutBkXEOJNJ5uIJZWRNxnDLj5JKA4O/SNUlLDM+RWUl0w3xMWebnqdwQEL1zS1GAaJFAmWutP9Jcw7R48HjsIXYdcZ5o/aAVmCDrKtGNmJVzjjoXULB1XFSqbkPCv6vd6JvBo4LCeX8v0pu5f6hgfEwJoWuOVtHLdZ6+T6c4OwihkjTA53ViYc2M3uF1DI6vidBewdriiIwBzCwsY2TeiA1DQOa4qICMLj5abnedRSyt7WkWnnF3HROjA1iaHcHW6owK/eGBYbQvv8Efvb145BjCwPoEljc2YTA6sCGgZn5uCjbTsgApB8qVosh9uW+NDMqlgsxJBCHbHKx7oswI6IhGI9jcNmJ5Nwx227/Mn2n5YD+m41pUlr4sRIJeAfbnzJarOvR1p8OCldU1TZ0n72CbjO62bzE5/BrhSPLdaolEwlhaXsLK2gZ2dpmwMI+trQ0ULgpVksh35gX8zEyNCm+bkvc35dy2sSvXxdi/NfluJSn78uAacEMiwCHwUsVEwJkmJ+w19zhd1rTUnQifUXfk5Qv989PP4OZ/OoQfENBMroUxvuJvWjTktWs/+zcYLeG+JGuMDK2l8V0lMhMyMXYhZtYAsyhYPI3A5p0Vx3KO6e2cgptZQ+WD3/mpDl4/H6mFXolffUcUgBRsRl8T0C3xezJ2XWcweyN4aBvAL12Pm+mdtqdYC+yrtsSifz093ejr6xXN24do7kwDfsPpIySjARF0k8hZ21Gz38WJ+5ZIitvNOja++6g4HsK29hhD/Z1asfbxkw68fPlKA1OpEbdiCw7lpBPJJMwOL8ammOmzBH8gjGr9RFM6KYz5SQ7GFVAYUWh9T7gRuJSdav2oZwyaEu2J1lXIn/M9+voPaWpu0geWG98TreUzY/HDJ9fH4/8YzZrgJhawi2DrRMN5G2n3JIKJEjz+OA5SBpwJIzyjmbuRwmEljkoxjqOaSE0ySVqTWtkjV+m0ikbWCq8/iHhSwCDB0GFKfq9Z9VnP8+o8XKLWHPGRn6PVgI+cE95HziWDtjnP76wcHyENMPWsCC9/JF9sFmHM2XrktVWUCglUykXE3UuouR6haLuPxbF2dHZ1avG+1P4jZH0LWp33/EikO69DBNl5XQR0ah9BvxOpeAAnhxRCH16QXKqCclrvqKRwj3MtE5x8QARNjMERDZoZZ+yrRPCnFlweUuZNf5fujwvi/HHfaGyPKNIf/nLzNwisCKoZy9WyBl8mrpNisYSYewUlx2McsQms7TnSIbMW+Ts9LGvH7vOqU55XFCgRMF09FvcDQQ1dg7RStJp2XkdUBgJ+GyaGn2u7klu3H+Cbb77Dd99+i5vffauP337zjf5/89Zd3HvYib43g2qdsAeqGnyfyNXh8Xq0MN/Wxipmp4YxNf5GQA7HCCZltC+9xh/cr3BvqxcDAgbmBDixfcvi0ooAhGnYzavwe0W5iUdRv8iS1DUnAP247IbfPAHT7hLSAijCoSAWVk3YsmZRqDULDHJ+6cKrl0LIx4woZBM4Yo0rAaCH5TBKaTti3lVsCFhzO60a4D47N4fnT7sw+OIu+gXkrO9HdT3TsujxuLUgIqtDr6+z4/q8xo7RWnx8YSHmMfj6/OykAjST8DinywWHy4tdgw1mAU8HeREmArx1TV1DvEQCNN7Do6OGALCEppmfCmg/LVlQz5pRyfhQr5VVUfrUHv2f0M/g5n84GHsyuR7F6KwJU5txef7TaU3QAjaMNWFw4MeAzVUiyGGjwlaA6uVjzu6WBdzY9PGyy+qnPHgNDMBlEG1LoLWIc0Ktl52dWZmXwswjjzvOE6zKJHRbx/Bbd4cCm390duC5fVq0+iySiYR2Ne4QYMKif436gQpAFkYzmqyImHpRc9wVMHNbtXgKu7oItpKjE4HdHiyNd+LVi048aRdw096h/neTSTb9pW7E7BQcFKC0bnBjenYBwyPjGJucx86+A/ZQXdO6KcRbxPtGgcxsoQ8k0Yl8iJaRVhGt45wAiDQcwaqWpdf4DFpKNLukKRUbolnP+LbwL/Yu/D8BN1/bXmEn4JfrawpQAuDPBTinMumpOJtHPkfdeQs55xvEklkRsIfC1P3IJkM4uFD9ee68D7QaXCcsLxMvsVgoYl+0bG+sgaOCMN1GWN44VcHwp/JMWvgosAkYPodYryUddSFrfYZTD4sw3hFg8xTJoIDg6oHWmWFdk4hnE1nLYxjnH+HZ0250d/dgf+GJBt2ythHjVA6KTMmVjXcoi1Lu1VFqVQEgM5lkxps/eIkoGDhPXHt8JGBhHB2vQUSk/DlpglcN9Jbjyn0+LrkRSeZhDZ0qEFJLga4RYRb1ZuwQiXPICr8EQuQfV+NTOL+0dPhlzbF9x/vMqw+J55gXwZx0jGrgMV2TzL5KBIzIpqMaAF2LriIZsSMkaKlSlvM9OZC9+n4B0FLDelRsf0FXyuV9cpXoYmFdo6+++gp/+MMf8Mc//hFfffmFPP9SxxdfyPjyK3ntS3z5xRfy/n/L+APu3HuE5Q0zsuUTlMoHWqtoZmoKOxvLmJsew8T4cLPy99QkZicn0LXyFn90CrhZeI6pyRkBQvsaxM5+WLMEO1ODWh3c7nDi4EA2zAd0inrBCcfeCBxWo56z2erA9JpP7sux7uto9lTT8qu+flRFGUo6hpCOe7U+VFou3x0/hNHqxPxUPzy2VQF+Fjx9/hLtbfcx1X9PwF2fVmIPZ460EOLG+pqCGZY7YLbh6sqKzuXa+ga8wbiCoGg8peCGFunpmSktZ8BYnpXlJczOL8PhCaFRdMvNlvVE998VoqLItReR5UqgSqDIPlPxXAOpfAnxVEaUswC8bg/8kQJi2XPdZ+TD31/d/zP6Gdz8DwaBzdRGHKNzZnmMibD/6QAbWlvmhVdtMcZGFtrHrBbXEYUkS4MTGL232lwc11BTcDOzzaDiD9/7qQ49Txl0uynTJ8+XwawcaqZ0WdGNQUv5mXB09t5Ztrvw0DiKfxZA8yt/B34tAOe+dQDuZFAFKrNmOjo7lYlS2yEDZ1PIqM+AuOmppsuy8eWR5x6K9k6khDElRcvyWNcxNTakQaRPnnSIgOvSqqasgaMBthd0Ijcsmy9jzybra2YTz56/wKh8bsfsh8GRwKZVzsF+qsKnRRRwBGrvNHISzcRa9nxPXnz/4UrjVMBNCZl0olkanX59xr1cmJqLlRL6XfP4jbMT/5/3Cb6zvYY7LSBE5ohzRWF30Z/yB6kp3DJI2d4IwLslAK8LsZBNAPQRdjzHcIt0rGRlwZ1UVIAyfkSLm7XWrXz/OuLLBEGrMg8G3zHyKRdOGGtBt9WfSJxD7heuCzL7H6JmSn9Irm1AhPZ9nPkeoCxzlvJvoCzAhpndmfK5AMIT2CwGOFa6MNT7GB3dL9E/vADjxoSA4EcCfm8ja3+JpGsKtYxJ1qFwfFpaaN5nSrIIw88hxlixlok7fibAqixKvk/dM+XEPo5KfpzX5R4LyDkSoBuKJQS4nCigPFcXkYAf7Tb+/rcIfOgqIthjnA6FUGv/kHhv+RqBzYUX9T0RKDOotJGW8/AjF1xB0tSjQcaHzrvIWzuQc7xExt6LqPE1ouZRlINzOMusyQI04rzKNVGWuThCIh4XYDGJ3t5edb18rIgfLTwM6H/8+An+IKDmxo0b+Oabb2V8o/9zfPtt8/nXX3+Nr/X9b5qgRwDQ2+FpUW6qcPnTGBsdw+z4G1i2Z7G6MI7FhTm1erAFyszEFDoF3NByc2fpOQaHBjEvCgjBzdzsHHbXJrC3OqQBuT5ZyIzH+h4dZ5CLrMO8v4l4PAGvP4DZdTe2nIeqXNrDx/C5LaIU9Mh8MSNNQKFdgIzHi01bAXM7CYwtWvGy9w2GB/o0u+9V32s872nDwIs7WJobgyNUhC1QVYsSC3sya4vAhvE562ur2NvbxfzCIjYMLtnXp9iXH2abEsbjTIyPwmPfRzwawsjwEN4MTcIRyOCgIMCGKd/kLZeI+gldnnSL07XHvZnIs8p5QWOLAqE4grEyEqmyuvSTAngIihkDRgvgp+Ih/xT6Gdz8iUOBzWZSLTaTGxF9ft3n/hZDgY080lrB1FpqYD+GyKhaWVQEBYscrWPvHyq4md5KyzU3U67/N4zWnLDOi7YbEEWK2Ud0vfkTx0iXykgXMiIYAph0r4kw78M/ujrwCwE2v5HHu9Y3MEWcAgYy2N7a0jYKHGS0TCUvCxiIeTeEEXXh1CvAJnBHmPgD+A2v4XEYkU4ltBT//MISnj59rsCmp+epNl1kQCrTMFt0eHyOWCKHre1dDI2MobOzW1OTd/fN2NmzYH5pE9PzW9iypERwnr4TNHykJk5m0dKiz0SwHGb2cFyNK+Mn8SEun3MEyyglBMFSq78MbuT9UCaG+3THedrxS1c7njomZS0J5xKidYvp5LTefC7VqlUkXHOaQkzXRMr+FiZ7CGsCYryRipyjUT7EyrVyL2TNbolyyNgvBra2ru97JK/THbLpPMW2vQSXJ6wxDOUKA36b7/8YoqBm3AotFde6dq4Q5VU+n0VC5oZxNoylqrqeIhva0bICCbkOV+QQ7qAw90QNfrcRG1M9eNb1GM/7RkVBSGLfnkDcNiprhfMiAMf0EAn3IjL5PMr104/GDOnFUXNm7IIGXzKASG7ISQmFYk4FmtcfR8hv0/YP9kBJBM6JrH02QZTPHfhwmDVoh3B3tCFA7BDnrVifK0KLdNmCw73zPSBzlXhuDZFcajFkzIVNAJUVKfc8MpZu1B33FOTU7LdRsfK67yNueCLv9cgyeIvD8DiOYrM4ymwjFbGJQF5CrwhuCl1mxH1sTfB1WkDv3b+nlptWk9qenh7cvHlTU7DZ4+3p06f6vK2tDf39/Vq+4cY3N/BCgIInmEA0kRUFZgVrs7Lv14axPDeCtdWmO4dBtuOyL9tX3uCPnl7cXX6JkcE+7C4Nwrg9icW5CRjWRmHbGcf65i6i6do1a0leEHBTTmwJ6N3RFiGswbSy7YYvfqiWm1LtXC1U6YgVGUc/GqIo5SwPsDj9Bi9fT8gYwavXQ8KHXqGzXQCzjPb2J9qcdaz3Jkwbg4jIdRg8ZcwtbcFiZpCznL+AL7rOWJ+JPcPWVtdgEWUuVTjEjsEmIHIKC4tLmJwYg3lnDnbTBkYE6A2OTsPm9KFREKapSsQFkxGiQsw6Wi3rN93lvObTwwKOBUg3sibUy0k0GPDPDuHnrEp9pl3SyUdovfkZ3Pwkxhmmt9MYFWk5uR4WIf/TCCKmhYJCnIHDRP7UyFjnoVGvqz+fg35uLqqPETMH2D12yVzF5F5RRgFT8jjL1hEmuU7jESZWfAJuMhpgfN15/BQGgYz+z/inizErz1kAj8HTrHezLhq/PVjEXtiBN8J02+zD+Nbeh391duNXPlpsOvFrEewPRMhbI24BNmlsrG8oYySwYR0bNqGslAta5jxreYITzx2Nq6k6HsC9N4xdSxAm/wFMjrAyDTLZDmFAL1++EICyKUI5j3DmHCJbVFjy1pA5WAM1bO27tIUCGQsZK7OoVje2MCHfm1rYEga1gVgkKPJNOIOAEjIHakxM9VVGcVbHYd6OsN+JWPaw6X4QogBQjUlAXZ0mZqacsvBWXSZGmO7J0TE2g2b8zvYM/+Brx7/au7AY2NXaHrRssFcRhdzH3BDXEdPg/f6ggL23KtQOnPfgNExhxZSDOy4Ct0Qksw+mmPI3CDKozfE3PiXIKHSNPjm2CKREPApf7ADO6Bky8volvPhZVBV8wEaiBMBk1p8iFiDMZ+OIO+dEbj9uuh5dd5Cw9iMR8SOVP9SO0qx/U804Ua8VkPJvCbjpxNOuJ5p6bguUIUqsAN8oUo4x1GTN0IKTsT6FdX9Vu4yzHQPjIT6YAlp0CBwYYFqVE2aQKYNyNSjbiJMi6yTlta2GK1qXeWxa+Fh6Xy0wcv80i6wRQTW1B6/XB2+4IOcpx2jISV9jJaIFjW5dAhxaBz8piAi2eG4su8+AYQ0El8k9a+CgWkA6bBGgO4O4fRwB0zgipgG55m5Nkc/s30fK2IWU5QVS1l4EDP1Ymh1Qiw1bHXjcDpl7kYhXiRMke4AuVpsI4wf37+DOnTtab4qWFrqK2N+N7VDoimEVarZD4fvaQX9qWq09r553wGOZE0VlDdtrM1idl88vjGhAMUsNzM/Pyv/DmJ0YwvOtN7jh6UfbUj9WpnqRtXYhaunF/OQb7K6OYXdtEltb2yiya+b3qNm1Peachd1qQCKZhsXmhMnmEx784eQy7o5p9t7dXqxPPsTAqzYM9nVgeWFCAYvbuil7SYDUyhTeDo1jarALgY1byFvbEfPvw+zJYHHNoOULLFaLVure3zfJd+W9/S2sLC1oMPLJ8THyuZyCR1qj2XV/ZXkB2xsLosQZsb5r07ibckqYaU20EmZACXGPkh/QYkPLOJWEJsk6UsVJFBetcvxxREy+9/57fx76Gdz8CYOZUZPrMUyuReT/w2s/89ceBDYcTF32Jc5RKNeRy+W10Bl7HXFhs6AZ/+drbAR4ufEcs2ZyxQPsWmMYmTbi5fgSHsrmvLk3hru7k3i8vYzeLTsmdlKY3Slibp+F8X5axfxag8Bm0XKKJUsdi+bapXGAFWtD3Ri0Ok0ZkhiyrAmoGcTvXS/wb6J1/5urB//mfop/9zzF7x3P0SFatSvhRyGTw+b6uoIT9opqVR2m1SYfs2o2CIHNme+udsD27I9hyxLFrqeOXVsckzMrePb0mWhW7cJkX2N71wBvrKIZOYydYQArhTl7PjGo2xmuYWHNgtUts2j+cRiEGW1urGN+TbR/WxEbgs7mZqbgs6zirGDB2UFCvn8CgxyPwueIGU2HcRykd2FyZ7Hru7C0XDAQWjyYVl4SYHaeXxMJOycSL6HvsWvwiGcZv3Wwh9QT3LD1wp7wiuw412N8rmXjMlEYWkLHWBXNNGp6iRPvbdFC2zSuwRY+Qq0miI7ghkKRQkrOk9YBMj1aL/hb14EcWnaM/nN4okcC3A/Bwmx0n9C1RXfKJ3D8B0QNksCQFiNa9K7L/mnRsSgM2WQQCfsIqraHOCOg9bI9AV0tTxC3DcLlsMAiADWfkg1ZcwlgrCET3IRpoQMvnz5G/8AIAnKivLZjmddsOoaEY1Sz6Vjpt2h5iJS5S4PSMzG3xmzo9Wu6rQiM/LZIEpkvxucQQDB9nC4nTaev4uz0RGO2KCc5dy33Ee8b7x+vtc4PHKVRzvrgFOQTDMXQOJAJ/Qjx9xlcrC7Ja+dHPiDgQlO8tVu5LOzLhSGFeAy6XHk96WwFzlAViVROizomHcPIWTvlkh6hbL+PjPER1qefKrB5+/oFdpfeIBc2iEwVdEaLFQd/jxleDD4nMKs5EHTMo6vjIW7evKX7jQH/BDfsLcZ9S5BDUMN+cgQ+tNzQFfP69WtM9Au4NN9FyfUYhpV+LC/OYHt1HIblPvgMfdhb6cPcxBtYNgYxbu7DbcdrPFsZxv7qW2Qcr2DZHMTq3FsE9t9iZ2VI+49VtX3AFTqtoJbchN0wjWAwgEgkpsG76bRM8BXSytoul7qGel/0YGP6MWK7jMEZRj5hwZGA2lMBSoeNCuLpMty2La0lxS78WVHWIkEXPP4oPMGsKDkHKJQO5JgNHNWLyMVMCLp3USzIwiBdbDLKBrYdicUSKGRDqGbtCPjdsLhTSDK4vSTr+qSidZMicsqMw3tXO6tF6hKXDcVSDpod9deln8HNnzRYufZIBORPwxWlLhcZrDgczpwhnSnIQvRp/QI2cmS9lNag9k+QwxGPx2RD1FWjTxVEWzcGVaPsau/BgxdP8O/bj/ELz2P80v0Y/+hsx3+Zn+PeziQGtv2YN/40QN11g32mlvczmBNwsLDhwOKmS8f8qhVzq3YsGUsCbEpo21nEw723eL43im7RIruFYb3aHEX/3hRe703i9eqoAAOrbPKkmm5psXn06JGaslmNmB2kXS63ZsQce59o48uSvQ1x0Uoj0STsoRqWd/wCZEx6L2aoPfYOCECxwxtvqOm5leXCujMEOCzMlyywg3IB8+turJgLMPnK2Nrdx8r6jgCbPNZsFSysGrRORiErkkYYWz2zD4cvLUDpTF2K6UJDsxOORIuna4Sglym2LWFPywR/L5A6Ri3nFoBkaFqAhPKVEl45Z/Abl4AbufcP7AMIZuSgwvd4vgRjDLqmlkYry4dmhSskzJKWQsad0M207mjAY99FVdZTw3VTBIYIAFsW4exZk2FWRFBfCESeK3+P2TOtFPvLRIHNOixs8tdK1+ZrjAWidU4L3fH8foAo9BkrQFDDwZiVj8UTEQQl41EBMEPqiiKoOffeR835WATzMzn9drBMf8jwHA5ZG6WsXHTZKlp6BDkBN671LvS/aEPP89cwmh04qskPH+dwcpBBJryLhOWlriFatuimOnDcRcbC4GSDVgp+VyiNwIGuKFpJVNCLIFGX4qduRvNtzmkLTB/LpJ7L91nHh3VW2JqEsWiqRV9zKGZmUUMnOCZg/eDnCDIItHh+Gpz+adMZs7HoyiCYp3WqlM8gFRG+RLec/TkCwn8mhl/iTX8fjMvdSO4/QWT/BTLeBRzmbHIAF04LZjQyu7L+d3Es/1PIJ2NeBSpffvmVxtgwWJ+WGoKbqakpdU0xMJnghq/TmrO2sYGxEQEmI7dQsN5FQdanZ7cf3v0h5Fx98vwZiqL8BMyDsOyvI+Taw7R5HF/ZXqLNPIQdyzLCXtnnpk3EzK9Fnj+B1ziGQDCoAecf0pkoIwG1XlmNW0gkUxonpHF3co8ZT8QKykzLZuPWLQFIQ8OjGBufwu6GKFWmHnXtMjg753oLdvxudc3m7SgUcki5JuX9uwqWM945zcBkBizj5TJy//X+yqfZWuFUeMTVoo90YXPfnukNFmXjKINaxoJQwAmXN6K1oXKluoJduqK4Lr6nSCi4EaFEcHNNtey/NP0Mbv6XDwb98pH1TVKFMyRTGTgddgU1bCnAjcI0QLYZYPokETmf0+rgsNvg9vrgjx9oENvqbgArq6t49fwZOl91487qC9wQLftLy3P8u70bv3G34x9d7bhhGMCbLRcW9n+aNX2WrCeYFQAxPCLa2doeljesWN2yYnpuBW8HRjG34cfArgs3LG/weOs1Xk8NYnhtGqNjo1hdXsX+rgHmfRMW5+axsb6Oubk59d2zZ9Tz58+VMbJnVGdnl4KcpYkeZE0PNKOBDItFysrlGhxOt5p/GSwYj0XVHLyy7RBg0NBMAgpgghqa/MlsGMDK57Q8hNKnck8FPJuPMDJvw7Rolv5gGJZAGbOrZmF422ADSWVSAgZYAZX3PJg61FLuJm9NK6KeNVhx9lw1dTmld8KIj003w7m6p7LFQwEH5yros+XCB+DmkX0IoaxwsItztISbAKfF1D5qwaEgPoihWspqcCRdpawSa/em1H3DRoQ5EQ4mexhmeb2YE4RSpgm7qUVyXmglYMC3ApUrMkIzdeR9ZbBybFpr6H4hMGGdmndm8mvOj6CMWicfWy0p+EiwRLfNdW4Xpl0HkwdwGpdQsj1U9yN8D3HoF4HrX0Is5BJgO48D0frLtjtIeFdQK9Mc58Vpfg9Zz4QI7HYNKO7ueYH9nRUR0nK9NNsXjYJxzMjHrUgE95BwzyNn79WS/8wuStn6kMsk0Kim5VhWwTQy8X8i8d63QAoBIZ/zHhJA8jXNhpO5lZe/R5TTBMlcu3R/avwN55e1Sxizw9gt7Sn0sUXxnug2528xBo7UPI8zDcwP++1YmR9H7+t+jAvASRjbRIG4h6z5IaJ7T5AyP0XZ04+Cb1wFedKzgExU5i8toCFoxOzoCzy4f1f27ENVSmixmZ+f18dWexSCGlptuL939/YwPzMOw8prxJxzCNlmm9l97jbkHK8Q865rEc4cg+qrVRw3DrHk38O/2brxL45uLMg9o/spG3Oh4uzCgf0W0u4JlEqF78/jWQVH+X1Ydic1C4mVg5kJ1uLRtLLzPEcZ5zI0hLfCb9aW5wTg7qklNiPHzVkea9LCUXwOJ0fVD36DxSVp7csJQDx03dKioYloUMEk9y+tbk1wI8RWB3Rn0iVNcPxREiB0UsZRJSLKc07WyanuZd4/rqXrlQj5EbaRIOC9VP38r0U/g5v/pUPjawTYML6GZmYKMFbH5cZg+fjLRa7oQ6VZluX8W64oovJkpoz5DYcITyc2rVkYbX6tIUGBvmfYg9Vjh9XngMFrxbhtGV+LVskA01/L+HZvEEPbYSyaz7W9wY8Z113Pn3MsCriZWbWptrO8YRRg48DajgPT82vofzuKySUXOvfWcdc1iJdLA+gTzXBhbQ2bu7z2LSwtLupcscYFGyiSORLYdHV1YU+YILUsxs88f/4Sw/1dmOn/DtuTtxC1jqKcTwiDqsBudwjDMqnVh8WzTCYjbE4/bEEBlsL7CSKoSdFSQJBBAUFB2xoMiaCQ3XYfYXrdhbnFNZiNe9pramNjU7W6y7FTpyd1RAQZhZJVpPM1uPwZxFN5OZYcTIVGU3hcJjI4rY0iYIiWj1awdblawYhnCb91Etw8wR3rG3iSdBedK8Bg7AbPjeZoCsNr41NYn4YVSvM7wljD2HAcKgAnUFk2luAxDCu4ydqewWgPYVNed4fzqKVNOGe6OrVbOT8yZApd+vXfMWQh/ksgyOBptQDIObUaSfIaOL8EkMx64vPLl065S/cMAZ8CSvmflgx+joyfgv265JaKXKjdZkXE8AwnnrsCbO7izPsQ1dCUADg22DxG0GNG0fYENRFurF1zUCOiPMFhOYGsa0xr2kwNtGnTzO3tTQErcpKMR2DGGtOfz05ljs9QrR0gGfUiZX+DhuuuHPMxIo4lJH0byMlx80k3KiI4jwShXb62zyXeR2rxnKMWkOP6aLkd1Xr1noV8QLwPBEUUbJzfeO4YpWxYMKkIsc9ohkni9BJI0sp4XWB6JHuC6RU7XvYNYmyoD8GdHhx57uPQfRcl6x1kjPeQNHYgbe5G0domYPIhctZu7UpedLTDu3YHA687MTLKjuITaqFh53dabwhmONjniYPWHMbhMH6FhRLLlRoSYQdK9g65j98h5Z4WkMJ2Ks05Ip3LPVoLmfAf9qf4Z8akCfCoHTRQSIeRFVDRcNxEQd5LymfeuRRJZw3tV5XwLGscT5cALTZiJd/V9glyHrQ0MTOMluHdnU14HFuopnZlogxqpa0WYwLmVlD0DOGsLBtHZ/M98afKpSLSrgkcOG8hZemC2eoWUHqmAF2JJ0SLH61ttLTRvflZ1pVm4U9a97gGPhUTp0QLHvnApUzNvxb9DG7+Fw66oVhxmMGxZFBcYAwUpl+W2vvV6p2Ms6EGQ22lJloRFyM1WmvoDKMrEfQOzMLucGvTQLvNpvE4pyJhaZrUIYuZzR8nXKv4b/sz/CrQid+6O/FgdxaThiyWrAJwZP1ysFhga7Ree/cewQ3//0sCHAVQAm5WbBgUcLO0bsDKpg2r2zYBN8I43o7h7dwWvjOP4EtvL7rX3qrFxuUKwuyMYnp2EcOiLe3vG9TSMjg4oNaZFy9eqObHlEYyIQZhshHewMtH2Jm4iZmhx8JA7AIoSmg2d1zS+8FAPbZSCARDIoCPNB2dmg6JFYR9IlzI4Jm+zQwm3ssWUUum68qXPIPRk8HU3AJWlubgDzG+5qwptC8YCwVONHOCWDSOw5wFjbxLA8nJkImBFONcYkLUtAhsKNwpzBmTs+lurgvWuFn07+Df7T34B2+7dgXfDdtwxi/JMZjiSRBB0MG6OtfG3zB2pmjAST0tAOQUyxZZI3J/uHbn9kpw7I2JoLolQrsdPtc+nNFDbQ7q84uGmQvi7AcYLcEHg6IpXJn+zPnjc15TyxLG+aHwZiwA5+BMgMPJyTEOBDl6E+caXMvPc45b4IZ0LNdZrVRkr9QVaHDaDmVPJWUO6DZquO7JTWEV4nvqmsp4ZwWM1BBKC/gxrqIqr7HVQNq/BfYg4ve5f7LuMeHz97EyTnDTieWVVRGI10h2IX6Hx0y6ZnAgv3fkvoeipQ15GayVkxFQmHSOIx11qLZ/dNRsDPpjiHPG+3d5zXGNsFozQTfdVgTaHyOu32T+EL5IHp5gDumCrLfPPAeeK+e+lVlzlWiBW9zyieIxhJHhERi35hEzv0LC/BIJ61sBxd0oWB7KfLapG4/B2MxSPGemov8e6jJfm1MPMC4AYm5+AW8H3uLu3buqqDCAmNZXPqcldnZ2RpUWBtOSDuX+J0NGVByP1QKTETBZZ50IJVlIbKh5kJT1s4Wn3rfoDIzDmvE31025iIRjSu+/Zr/xPgUMqOt9lotuhJHyzmNu8q0CXMYEMXtrfWNDgRczu3Z3dzVe8viwhrMqO2QLqKkKs7+wiNFVVKuWUSqkZY3Udf6u3nsmj6Q9MzIvcg7WLrhdbpnrpsKg7kKCjrJLNr9dFJBt+f/HuY7056785rXEek205vHxr0w/g5tPjnPM7R9o8Oz17//1By02BDaspEtzPAUgexnRQsC4Di7qq+T3B/Dw4SOMCbgpVarKzKlBT+0UMCFIY1U0BINhT4Twvgru67KpzuW1eD6NIcs8/mutHb9df4D/nm9H9/gcBmcdGFrwyvBg8NLg88tjcN6D4SU/plkA8C8VjHwBbqaXCW7GsLRhxtKWC6s7LswsbKL/9RA65ofwn67n+HWwC/cNr7G4uoRUIqXgZGZ2TtOuyQDZg2V8fBRmsxHra2tqFSN4JONp1KvwWFYw2teGide3MfKmGxMLAqS27aKFWbSPC2vhECDRBch+PBQWzMZR//QFY6AgYTo6X2d9lcuChsTPMZMqIWqS32vRzJp85UzjVxgQ3NK6+Tn2SorH01qkTRtbnp8q4+NxKcguCxGCGgowvteqLbMmfI5g+eTwDPa4F1/ZXmm21D+KJjzhXRNh3xTEBAF0S1DzpvWJGjytJ+/Bk0hEMs6qR4DFicaCEYivyvFXbYdweOMIOVdEeLSpAMg5epEI2RBKHcAaqMLpTyEriIQ1ZD5GfIuuJwIrghkCLQIUCsVWmjK/zZhZLmcCdN6HnZ0t2GSfRNI1BGVOWGSMlgqCIAbfau+phGjW7nkkfSvIyDwU8jmkIiIcbK/VctAENvdxzGq79hf6mVRRAKg7B+fesNYkKdieIiuvs6UCpyWfTSLn6kfNeRd7823o7moXYUaLwPUaLb9DgZr0rIJVj08FCJ7IXNEVwRoxx/KcXbkz1ueIuhbVQlAqsuv2x+fsKnH+eO80nukSiOEh6HrimmBwurqo5ITo4qYrlPOoIx5FNOxELOJENFVRl2g6V0KhkNcYj08NrqUTAY5ct++WzSVizy+jNSDKyLAI/xFs7LpFWfAgHvUhl5X1ETEh7RpBxjMlYGEFWccb1OwCcOSeEHQiKKDTdEf25k3cu3sb33z7nda1YY0bZlExDZy1bTiePnuqiki9caJWyEw6hZRTwLfrDmoCRtP+DQWpGgvGNhVsalowyXlsYSc2jc3UBjINmTAhKoW5ZFiDw6vOh7JebiJteY5s0ouTRha54BKWJl+gp7tb62QxY4u1sugeo5uMVmH2gtLfYlo+XZb8TcZWXSHyfnWlXuwB+ZB8j0inCc7THgHddsYBPkEmbBJeoR+SyZXFzvR8Wmy0r5soItp247o78T+kd+BGNttfmX4GNx8Z2il7t4jxZQ+mt7ICKv72mUEtV9S2yK5mMGDzJlIbZTAag88uZ0C1iAL5cdsjDA2PwxerYl/W8qb7DGt7AbjcXsRjEc0a2N7evhYctYi1Subm5/DNg1v4471v8MX9b3Dj1ne4eechbt99jDv3HuOWPN660yaPbfr89n0ZF//futeGuw868GJwHbOGg2uv8X88FNwcK7gZHp1UsLG87cWqoLm5pV30vXmLW5vP8c+BHvxb8DkebbzGCItViWZjt9uwsrKiwYjPnz/Tonnr2/vq5jHsm2E2mTQgOxKNaUXamKkPG+P38aL7Pto4v6NTIjiZMi5ancOOTdHGGMTd6hFFVwljR5j6nC2fyb06xeHRmQYREyzQ1Hstezk7wWnF36xcK0yP953Atpnx0vwIAQeFUdMa8b6kOa0WG4IzWBRPi7U1X1ZQxCJ5dIm1wAHdUszeOpDzSORTeOwYvqhz8wTPHZMiDOVHhfh5avy04BDUaBVSORdenxL962UbTmthee9cf59Ayhw6hyNU0cyLYmwXCfswDlzNirUFRw9ivi34IkWNNbIFakjlGnJdZxcA/uLYl4ivv9sD8sjzIcChRUA/Tw2V7rGTosiGopr4b98WIDoyiFjMD7f81o7rEDtuAZ7yXd6LXDKAtLUPVRvT+e8hY3uOuG0MGfsrEVQPLoDNA5x576Jke4yYdwvRdANOAQkmZwpRiwAg57eapZJLR94J76LMXdY1KIDuLrZn2tDV1SFAehZlVuP9CNH8X8jGEXXMyVp7LeCqX88taXujoKouc0dwWLGzA3QbYs4ZAWIZmYtrJusaYmYeA8O5buhifBdILMR7SUCsa0runVq4MlkF/M9fPFdL5ksZz551Y3h4QIWyU8AH3Sm0igwND8kYFAVDxtD7MTA4oO/T7ctO1h8j1kPZ29tHH2NuJmcE8Gb0HGixI52fHgmI94rMNGorgmLKiZR7VsDeKxHoD3EkwKTsbIN1tRvPuh/jq6+bRfsYYKzF+2R8+eWX+O7mXYxNryEQryJKQCfrjkpLxfFIjkG3aS9yCY8saZkgxhTlBRQwA0iEdkFAgiG7i53EPHKMLbnYXQSYuXRUKzI3CJCcDwSETSPmXsTyNIFNBzo6uvDyVa/MxxD6tH7PjPKKphtZ1i2BDbPh2IvpI7EwnIuCzAnn5fRI5pIghedY8aBeEYAW2NTrYFA6wXqFWVsESeQj6ob6+Pz/2Yjnz+KQRwRPfy7ipqLGwnn5+Fr/Gdx8ZNB0PrZgx/iSUxti/sUsDZ85WkXo9i8K87U2OYkBwg4RpgxII7gh06B2xLgMFjVje4AHD+6hvesVhhfkeraTMLuSsNkdiEUjcNjt6oMmg2oJ4qtE4eH1h9HR3omv//glvvnia3x3Q7QgERb3793FbQE53337tTy/pZrSrZvf4sbXX+DLL/6Ar0U7+vpr0ZK+/AO+/OPv8eDJC4xvZrBgu/5a/5ShLq93/59izRACi1XNLy5jdXMPa5tGzM0sYWR2Arft/fht6CluO96id2ZQK5HarFa1zLB6J913TB9lfZlNgw/e5BmWBCBNTC9pBozFYoZp9TV8a/fgXhFh2XtHNLBeuEX7y2XTOq+7e2Ykk+nvzSdTld3hEnbNIlzdLhFeaVQO2M25CVivVbyPRMoUd5rM64LR8X4wIFbdLbK/KYjo8iKIYEAxtW0Sg2v5GgEGBf+7DCch/lZLmPF/Wi9Y0ZqWpUqlimHPMv7J0YlfeNtx1/4W3rRIOvlcC9xQY+SxeEyCMwIkPRz7E5UtKJeSamEiaOJnyITLByc4a8RwwgDbsAFJ0ZCrwvxpicjbniDp30IoWYHZ34DVW9YYpWD6/PtNQK8hWqZoieBcHB/JD9ZEK6XWWDbjrOTE9vq8aPA31VVRSlkRi0cRCEbgCyXlOycoVw6Q8i6qq+nUcxfHnvsy7qDuuCMg4i7OLoANY23q8pmEawp+QYgMlA7JJafSGaQdAzhy3kTV1SUa/zqKAhJpteOezPnmkDQ8xOTbR+ju6ZE1uYd8ufGRYMwmUdiFE0VY5aYm4yGtNFyUc0+FZQjYObCz3cNtzdQr2ghwZpFNhr/nmr6OCACZOcX4Go2zkbnjfWoBSa4Jgle+zoa7nCv2UqPVg+nZdKc8ePgAN4UHbGyuY2tzA3fv3JHXHqG3rx99/W/Q/6b/g/G6/zX6ZdAN9P2WBO+JvIxxMi97X2N7z4rq1d4PJLVu8B6bcVSNCVAsIJMIaHBx0j6ElMx/Pi37zGnDs6dPFcx8JaCmVZ34wYNHGofnFMAdkjXjSZzC7nAJgHymTT7ZxT4V3EedFXkLBlnAolmyyezFHswf17BXdGE7KeCmIO9dAgtHwqBTYbus6S4cyf1hHNbmdJcArU486ejE0+d96O0flXl6i5npGa0r845YJZplEQ5k4j8jMFvrzbCoHq0xzDaUvXdaEnkQ2RWA16NBxSHziCoOBxXZtHRzaVzbxY3+SxIrbBNwnXz8Xv8o4nwwrkt44VE5Isp4/aP752dwc3WIkJw1lBXYjC06Mbdf1deu/exfYagbSgbjVFpCoiWQWsRCckaTSc3BZAp0qQy8FcEtDOjp02d49KgN3373Lb757jZu3+8QkPNCq32+HXiDpaVFjdRnXAjjQ66WNedvkcGxP8jchhe37z4SkPIFvr7xtWYQMQ6Fg4yLGUQ0sS7KMScmJzQI9+HDhxq0d//+AwE7ojEJg3nQ9hxjG2mNv7numn/sILDhaD1fsx9hT8CDNoCbn4PPH4DTE8Ds9DzG5ybx1DSGPzDeRjRys82MSCgMt8etlivNaFpZwfj4mGhT0zBZ7AImj+GO1jA+vY6RsSnMTQ/DOP8AruWb2Jn6Dn09d2Qel9VUz8ZysytW7DkKIsg/vFHUxCnkTBYGO49haXEBsXBQhMm5VrPV4FeZ69a3+HjQOEMpF8ZJUZjWJebJ97ipCTQohOgiopuKgEMDfuV+HV90727WgpG5kXVETfyq64vfp5Dj+mJXdAUtjVNsh8z4L9tT/IOvA/9h68GqMPqjRl0tJhR4/BzBFUEWgRGHur7IOIXBxlMFjeOhlekDY8K5fOjAh5OCEfmkV7TKOeHJTwTgfAe2IEgnQ0iXz0Wo17DjKGHTVkZK7sEPGSQolAmwYvlT0VzlQssMwJQLP0zgXITS7vaGaOq3MDExhlo5JUpBHfVqEmkRiJGMgI9sBkWvgBPvfeRMjxDdfSya9wMdOfNDjes49z3EiYcWnVdIyfc88TOdd7q0DhsCjnybKNqfaIwM093ZD4iZK9VyCZngNuwrneh79gjPX/ZjcTsEU7BZcPAaT7AS7y8tdA75jRrNdDWZUFYXbtT0uHH7JJLmF2odOBYhWrE/QFJAD11iR/zyDxDvPe8f1x0tcIylupoGr8HD8rrNExV+0iN85ZXGnmUyabXOcN87nA7N4Lt//z4mp6cF9KUQTRWRyeaQy18aueaghfhjihT3A63N5CW9b0awZ4tp249riQCHgp3A4zCrx6SFuVTI4KBe131Chc9m3sPTroeqgNF6c1uUMCYLsEJzIpNHOJ7VPkqunbfIGe+gZHsg93IF1UJQwZO6b65YOvLHVeyVPNhOryHHlhGXmo6SqgK2Eu4FbRia2r+HyYEn2iS35+lzua5JPO8dwdDIKEIyl+9CAVivhxYbrtsPUunlSrhv1O0kr/N/WmHoTiLAKxN4JXB2eqwlHY7yNuS9Y6i42mU930HUMqD1riLxnOw7YZbMbvsc4jkw8PhzQNZ1RHBTEt71ZwE3Mges48TWHIVdWeMuBMNpjSOVyWh+5BL9DG4+GOeY3a8IqHHo0Kq8fyNgoy4oAhtZsysCfCn4GCdxlb9T0PiiZaxsmjRbKifghoBlbGxUBfQwy/f39AqwuYUnTx5jRJgRy2qznxED2AhqCIgYdEy/82WNj4yPWjwtAiuOcwws+AQctSm4IYOg+4blvPlIBkfGxkdmZtECwmJ3fI+drvk6y6HTx/3g8QuMb2T+fODm4pFzxvu1bilibX0Hu7vbiEYjODo8QiiVwpvdeTxdHkDf2hgeGgcx4tgUwVIV5nemwITXz6wFmog5N7TmtNLpGRvhNK9hcawNk/23sDB4C6O9t9H55C7a2h4LIx7G9NSUgJ9JzO3EsS88sXjBCwkQKZeSuSqYGs7Yp7dvB2SONgRQBlEuFVCq1OCKHquVgveUdChM2RNtwOSpIF9ixkXz7lMmaIyJrAlafAg+qdjSvUUgQwDsSdD1da4xBMwqomZOqwzdVpfjY3huvMcWOV9aY3gMCriKHMMRC+GmCMpfCrj5pasDfbYh5DMunBwevEvBVvkpx6DLi5Yhnhe1qpOiHc7wgRbFa8UYKRiTwf9PDms4LdtwVnYhl4oICJhUE37B+lA0TjPqjSPkc2kE3EY49ue1M3FWLuzw+EitGbxnHKccslAJHBlUn0xnEAhHEQ1akAzTehZDKpPRruF0vTLmgkGbrD9C4ZxMReERUO/yheFx2xCyTiLjHkLW0YeMsQ11ATQlOafE3iN1Ux15HiMhgsLtsGgJBQaDM+6Be4VzynuZcC8jZ3misTd1x23kGZfjX0HQNoftuR686HksysAQdqxJbItcJlDkfeJcMtyCa4VuQ4IMWvN47+g2Y5XnZhyGLPaTAw1gpVsrEXEjZhtGwdamFY75myn7kLrFfkwMDgEO15Per0tf47mkRYZa3VHN7nn7VsCT8IyMzCuBDl1NtBJvbW8pD1hZX8WBLOI/RRxyjfO45GE89sjkMvZdxXd76VoiwGFAbEEYgMaOfJ+ODyvw2Vcw1N+Bu3dvadwNi2oyU4l1dGipfdb1BM87vsPgsxuYfvtILX2J4KasZWHCJ1zYQi13yKmsTwEzarnJGoTvrsu6l8Vw6aq5Jsv5KBLOcezMdeLV8050dHbh6bMXAm7fov/toLrCWe1a6cKdqy4julNbxN8j6CGI43WydkxVNlbZjvOyWev7lHMBdWu53V44nS5Y9zext9ADy8ItuFdvwrn5AnaXH65gEflsWg75ns9/lFhHieuN53QgC+NPKcTHli5/rlRw/j6tQALkjus5hBIlTexolOQcL+r8XKafwc2lweDhsWUXRhfsmN2r/G2BjewnulmoSTOe4UpFbmWkFGgUMiuWhoAxQbHRvICTYw0myxfKyIuko5/VYHLi3oPHGB0ZEaaUEa2ppj1LmGXBCrt0axHcMGbn9LS50chHybT5++oSs55j8BpwQ+BCywwLY9Hc+8UXX7wLjiMDYfo00xsJbtTX/RcANzoIbORxTsay+RD7TmG+ImnJNxoHR1gNGPGF4xX+0/Mc39h60b0/hTV7FM7Iufqt6YYhoxkZGcLL3n6Mz25qh2JaWjIJH5KuaeErXaKN30PWeAvO5bt487INbY/b0dnRhRe9g3jxekJ700wuO8COywpG5T5lK2ewB0XLs3gxPjGNVy+eY35uFkaLCxs7Zg08Nhu2YLb5YAvWUajISYtmdVT2IRYJwxU5fh9HIkRwQsBJ4MuO7wwQ52vMFmLtF1pmaKFhoDI/x3gb1qQh6OG1UmC2LIA8JoNw6T7SYnlyLKZXE+RY/Hk8MU2BvbWYNfXA/AKR0LyAEi9CSQE4tNRc8BQKZwp6WvhO5LyPWXcnfqQuD75HwMbjczBDhkAqlc3jTAR1o+jVFOcys1Mct7ToWCoeQdY7Lzz8CWqu+4iY3iBsn1e3VTpqRzrmeTdYLbiUT8PldiloZLdtBokyM6b1yD5eLMDINXrv3j2tdcIWGk9lUJPulsFmphwzU2Mo+idx5n8sYIHd3O+j7nyEQ/d9pEwdsJiMMLjr2HCfK6B7bwk7F/5bRjVlQtIuAt/YjiqzZi6+n7e1w7QkArSnXeMtHE4P4rlTBRQEONzLPB7BjD7KfBKMpmS+3pneGZhJ9wNjGS6IoKeQS2nX8Yz1mcabHMjvJpxTKBUzcp8vFs4PEPdKiNYbOfQ76426Acoiy0sKCLu7n2qqcjKZ0E7TtN6ub6wrP9kSRef+/Xuq2GibF/kugSitKRxUEmhFYXD3x4iBxmzuSNfV6OiI7gmngH4Gvn/SNclMIrqOaoLSr7EyyJ1B0G/H65cduEkrtqwD8jDtDH4x+P9XX30t4wZufPOdZlP1yx5370/ImhYw0ZCbRKukCOzzihvZ/B520ivYzu0jp7E43xfi54dxpIIrmBx9jfb2Tp0vDlZJpmuuVrv4/JlsYLbRUAvUJQsQLTX8TbqpSvJeRcANU6sZ0yb7kLV3tjeXMTQ8fLHG23SdMzv2voC4h3dvoO3+1+hpv4OBt28wMbsFkyOmwdOfJFqGqsIU2EKDliSuOVqTLloufBadCLNhNhYB2WcAIy4LYvGPLg+mk3MeGlFUhKewPldK9r/2ROP8XaGfwc2lMbNbxMSKH7O7pb8psOFgjAQFgAbRtRjbBfHm83XGUrDOzazpBAPzfqzsRkVonSgQYoAgtT2uk2g0piBjdmbmWl88TcTMtNKicHJwMlKmJVMoUoDyfJZs14MbWjrolmKAIV/77rvvMDExoQCHYIZuKWrMfylw05ovWiU4Hwy25vM12U/s7eOJnst7ITy0DuLX7nb8g78DXzpeYsNvRSZ/pK4Ulwhhq9MrgvGNztPbkQXMbgTU/x5zLSBreypC9x7OtCHmXRz5HsC72Yb+3i60y3W9fPkK6ztW7NiiGB6dQd+bMWxb4mCQL++dM1TG5MKuBijTYjYl92FmdgZLy2uYmJ7D3OIyZufmsLO9CZuviEg8I/zNqCmgJ/WkaPMiHC7xa5roGQjKa2WWFa011PZZL4QggsCFGUoEpVwfq8JzOTcEIirAZG1QWLQsRHyN1h0KUoIbghGeeyxZxxvLOljH4//52vG1VQRyZA+nBRPScb98/lA/x0XGc2KsjzV0gkQsIIAlJEL/pJmmKufeAjdc0wReXFushntSF+FbMiMbWNSmiRTMRTeBzBJyth7h4feRtzxB2cp03/syHqFo6wRrmuRtzZEVgZ51j8JiWMRzASsUsMwOZOzHQzL7tjZ5/gC3bt/SLtBco+oylfcePpQhwuDRo4d4JGv1/iMqAUMo+CZw5G1DQX43a32Kin9YAM8YvKZpWF1RBXa0dlHxaCneql0XjSp4jnIm5PzzSHvmUfKOoOFuw6HnFsI7D/C2t13WTZdWyC0WBQzJ3NHFx/mna5BAxxg4lzk60zlr3SclDQiVG8rCa5esFOQJ1eoB4r495K1dONE0+zYkNB398wQSeQXvf8s9qkSLhV6TAZGgSWOF3rx5i0g0Kut3WQDiU/gD7Gh/pA1l7969gzeyj+jqJk+xCgBiPyMOBhFbbVZkhc98zCVFcMPkCAp+n98nClpd54DgvBVHdi3RusHu92rVumT1uCCm1XOP0XJHCzJ5FflR05r8lf5/Q2NxbuBLATdfCsihovbFF3/E4Osu5MKbcnw5NsFH2YIz+a2Y7IONxAwMmU2UmB1IwXsoC6NFp7Ihq3aEXMui1Izjxcte5S+MW1pdXdGSG0oEAdq5X+aZPcNaYJSAgJlSeQFttNbwfjNdmxaVMxZmTWNsfBzf3byt1Zh5vn/84x+b562ATa7hyxs6CNia1/gdXvQNIhSJyc9c/M51xM76BFEcx3KebM3C66MVh64hWsvUiiWf1cH/ZaFyfXL+Ne5OQIcCcUHtn2HHo5JAqyET075HvL8ErnIOZ4d5deM7Ymco5+W1Ci1dModX6Gdwc2mwncLc37KtgPAr1oehts2gYfrCrxKFHH3gzGqhECf4oDttdC2NN9MO0SjLKshYbp/anwKVeEzrOTAGhZaay0Qmw6Bjl8uB+kFdGS0FEMEVj08ByXO7Cm6o+RDAkEHTanPr1i3Vfvg/wQ57MHGT8Tk/Q22lyUz+vOCG58c0Y4I5CnhuDgZdM1iZ7qqJnSTub0/hXxxd+JWvUwR1p/ZNKpabgqFycIzNfS96Xw+pZjU0OIi93S3YDXNIGJ8262d4buPcd1u0+LsoOTvhM/RjfJCafocKKZrOI6mqbM5zeL1+vOl/g+n5de3VxTgRTySPqfllrZjMmhv7+3vY3NnFzMKKPF/G5rYBy2urWFtZgEkknN2fV0BaqxSFAV2WbE0iT6LAo5WGgIYaLYUbB98jk6DQpbBkJWEWt2Nqb0tI0s3QkC+dHssBNMX0XF9jGjirI7fA9Kl8ZtNvwO8F3LE7+r/Ze7AWNOOoIppfmu0eUkgUznRNctCSGMueweytIBCvCbCRk7kgsjauRa4vurPY7oD1aZSOczhI7SFjY0XeJ9oVOm15haL1Edw7A9henUJin93WWV+G7Q7uaD8ngk2OE7k/J742lP1DiNjG4TcOwWUYhmlrEmbjjghLJ5wOMwYG+pXpE5CygJ7Nuo/9nVX53BQ8xmEETEMIGEeQco6j4huQc3gm/48iF7OjVs6icVBCKe2BNxCV6zxRYcu51lggggAKVroUKAxqPgFtDvlOGfl0GEH7IkLG18iY27Ez+xg93e0i7F5pEDv3JO8d54PAkqnAxXwGvkAC7nBVgI8w8fqZri/ep7OGCA5aCrQ4mqCiC0sFT4P1dNjMk41bWSSRRQCL2YQqLZ9DXE+0tr0rrEdBpjEgTkQF3PT0dKH/zQA8/pAG3Pf2vUIy6cfJcR07sqZv37mjgy5pWhC4/7u6mtYKAkq2Ltk37r9TshhrclnI8jnfY6uJkihqXMcEkQTEnwQ3JApUAjFaOq5Yb+jqooX5iy+Y3HDjnSJGKx4tzC1LDh+ZUcf3+PwPf/ijnHsXQgLgVGifyhBB2jiuwlkNYzW1DldqFfUaY7xEmBOkUPCTTmRdJzZh3J7F3r4Re4Z9VQhp1X4XQMwq3rRu0CqjwcoX5023kWZMCbCha+eK5YMzZnc41ULz+//+b+W9Cl7knJujmRHWet7kvV/hv3//e9y8+Z1a3K/GV35A5Du03KiLjBMvv9iQtcDzZJNdWqloPeSc6xBQRiDGTDICQH5G74V8hjFCn0FU0gjsqZx9QAQ2TCnnXDD26exYS2g4YudIpWI4LfIcL9yGl+hncPMTGgQTDPy87IK4TApUREjtyj5T4KHApjlm9w/xZsaDgYUQli2Hmr2SKTRUSFILosbAAD1qRQzoa2lO7GFCdww3W6F6Brt8j8G5TdD0fnzMcsOYG8YwEMxQK2oWxZpVxtYCN38pyw3ngOdKMEamT+K85WRz7MkcTe7k8WhrEf9iJ7BhvZZu3DeOwhWPqjWBjJSBkQNDwwJsOtD3sguG5ZdqqWm4me7Lmhm3NTi07GhD2v4aMd+uNtB89vylFuDqFy120xiWY7J/kuz9SkPmZEME6VvRPP36G8VKDTv7JhiMFuyZZBj2sLK6hoXlDcwtLGF5ZV0b9+3ubCGVKYpwOcOW+0zLm3OjM7ufwITgjeOyJY/XQZeUdoCXOeD1c+nw9tKiQA2cbqh3a4pMi+0NNG1UbgCZ8UlJPt9s0UDm8s78L0zJEzbgpqUHv/B24FeuDrx2zqNQzuCk6IJP1lIw2fjAstA4PIU9dARH9PR7gaktOuHcX6zvVmG940YRlfiugIq3KLley6l14MD5EMH9Xnj3+oSXtgnAbBbOYz8npmKzSjDHqfwPGef++zgPyudCT3Dqf6IZSxnnIPKRXaTjXkyMj+IPotnef/AIFuM2CqFl5BwvUXZ24yTYjmNZI1XXUxz5X4qSOI5CcAmHWZOAwPrFfhRBXHUgEvbCGz9ErSVv6DqoCqImCDgSYHMiky3a/UnFL/N+LgL6DEbvASzOGJLOSaSNbVgcfYzOjnZ1o9FC8YGgoTAr7qGRtSAaS8ARasAVPtBHT/wU6dIJDmv5ZmkAatOM9VCQKqci95HZUhlZq0yxL9vbkGRH9ytKzceIAobWTK4pJQpcBWwZ4SVB9DztEaXmDQIhWm5W0C1gx2rexUGtjK2dbdy7f18toKwGzPgbJjbQzcTK2vwuwQQBHa+XbvFIJKK85+r50fpM6xj3NgfP6b377yPEtU2hq66pS4tSiFXa6QoiT6KQJ4ihu5LxdbQ0k18RINBdyXg7gjPyK1pC2C3c6fa8C2hnjFfsIIetghub2T0kMus4paDnoAC+qOlyJo9e8yy21ubkPsbhEDDCY/NR7zdBcFH2IOvm0OrXIgIZAgveWwVqlzb8BREAbmxsqFLJa+Ij55uZbDxvAjQCSoJJXivnnTKAQI7Ah9mxDEf4JGl1YREEBNBKMgF0S9E9R2BNENMaDLrmddCqyE71BELqovsQZH6KuObooqWljnxOiRuP58F5pXuLe0uIPEoteoEC8kkfzgkSr9DP4OYnNGiFYIwLTcNXFS26FCh8aJHRGBgZH3zXco6J7QIGZ2zYEmFLIZsVbUUzpwYGNHOKlhYWqKPJmGXhGSTrcjrh9fkRz7JC7PvzuHr89+DmIltKNhAZwPT0lG4U/gY3Dl8j07h1q7nJ7t65qy4rbq4/N7jhebIYIQV3iyjsmX2yYauhe2ML/2F9il/5O/AbtozYH8KYwQ9n6ASpogidSFwzJsgEhl+3w7n2WATqAxGSLNR2B8ciOKuOR0ja3yLu20YuHRNmHMXo6LgCGzLCHWHaOQGR3GjsT8R75AslRKsdxuLSgpqeGRORK5SRzORgMJmxvLqusTeMgaI1bWFpFVvbe5q+Tw2bx1oRZY6DGiuft6rJ0hpDF0bLqkegw/gYuuVoDbkMfFrE19StRaZZJ2ISRqEmZvmB3I4G9TbqB3LuZzAHT5EpnV2UGpD/43t4auzBr10XKeG2twjmRFtq5BELeeGLVpsZUhfETA02DXVH69rL6jqDAZkqATbbhLCBq9lihcVqg8W0C+P6EHZmHsO1fA/J/XvC+x9o9tK5/57ej5rzEbKWbiTML7TUPgezhTLmpyhY21ERYc44GVp4CIRodTvydSMioOyV7IGvv/5G08Fnp8dQCo0LkGnTYm0nXlYblt80PEHJO4aTgkPjgTQT5UJQngljbeQt8PjDAt7O1AqldCToUWMSBJSQmR8mBJgYEI6ntbYP9zQtrcm8zGfEIjy6E/G9+5i4yJ5hxozLE0BNJ1ImjHEVCjprODk+QlVQVDZfhsNfxp6rCovvAKHkEQ7rwih4fvxtBpteuGMah0dI+nYUEDZY6M85hEqB7TrOVajS9cMYGbqjLw/el/ohLUSX7hvBDYXWcV4EdBTdCm76m2Um4jG8ePkCrFuTSibUGkDrDGNwzBYzuru6sbqyosdlJidjdejGislxGHtDtxUD8edF+clmZQ5ptZBrPhdhmhB+pG5SkVm0xnL9/zC4ke9Ts2ew7ZUYDO4t/j6BDUEMeRWVPe5/WpZp1SEwoNWZa5I8jJ8jcGAMl8sbVMtRrtiAPRXGQsKKxawVrpILB3nZS3QnaVNTYUoCdM+OGwKCA1hfXRCF0o2EADj+zubWts69KhgKBoQJXg6C5lpjdW8CZWYaXQNsSAQ3VCx5zjxPFgMkcKIySTBDxZO/R35PxZLXyuetysxM+mBc1CdJwZexeT6Xs5EIOMhLTuT7x7LJj6mByeTQZUaLE6/h6r7n5/n+FYvaZaJClpWf5H1Xdy9/krE/nKPcVnMtXpoP9TLEDhGQxXF4eEkIXNDP4OYnNAgoOMgIWyZYriMW16IfnMKO1prvARt5jY97vjM4fBnN8vH7vaoRUTNioDBdT4ym5//MDIrLc6fTIRqJF57ogWZttH7/8rFbg+BmiODm7kPZTH8QIUEz6Ff49huad7/Bt99+gxvy/MYN+q+bdW04mP79zdc3ZIhQod/3CwE3bX8+yw1TjWmZaFkPqBA5Agfo3TTjv429+I0Am196O/Cl7SUWmHkj2u+e5xyLe0kMjsygo7MbA73t2oH4hDVMBNjQGsB4hbCpH0HnGnJZVhgWoXBwoAyFViqCODJGaoQ0qxM8UOula8cVO8bapkED+GgV43e518u1OqwuHxZW9zA6MYfXfcKAFqaxazALSCjINTQbV2oslSjLBLIELYyf4XEJYgy+pnWPm5/MnsBFwZDMJd2QLQvW94im4YMwToVpnopWeHxYRr1WQiVtRyGwqBVfg34XdgwuDeJMpdI4EoZxmDVj2tKnzQH/n68DX1hfwBYX5n0kAisThytYlrXarMKrdJhEVY5pDxTV8sR13LR68PFc56tl7SPTJaOloOG4e/eeujRu3foWj+9/i77u77AweBPe9dsoCMjJOgTIeFfglnW7b2UbjAgySa7voPbOYd+nsGsTGXufABW6E2l5uyUL5AWcxim0iQbeo8HFPTKewmlaQME3hJylAwXTQxzYmoG49cgSzqo8edlY1MaFIXNek7m6tr4weiq6H9UyRUauVhv57AkZ7DnqpQhCQS+2XQ2NLSIAbxVcZFPVtHNUgMdd+LfuY1BA9ZP2Drx6PQyrI6BrRTt+06qmDUSbk6eF4UoCjgoHiKcqMr81EZiyZg7yOD+I4ExL6AuDOK0pMGFF5LTjrQI3BmoH7Mtqtd03GlXhocWCFtbWoILC+8LaS4l4XANd9ZffgZvcO3DDWjV081DAEgwQ5LscVmxvsZ7WA6wJuPH4vBrMzb5N1VpV7lVQLQfM4iyKUkWLJnuuzc8vYHtnF5VyvgkQ5LqP82b4wymwYz3rQtH6SKH30bV9mVqF7K6kOhO8zcxMqcWZYODmzVsaD8hz5/UTHPD/VlVxnmsLCL16+Vz2hhPJWAKrVjNumwfxnXcI87I3cnUBjXQr0SVD65k8npctSEfdcqxVjUnMCpBnSwXOBfmx1mmhNYxZRJfjg3SPyvsENvJ4cnyi/OA6hYWWdyqp3De0LhG0rK+vq6JGKxSBDK+L1iqCUYKZFpijssn3f9ByQ0BSubBI8vpoXaIVhyCO1/oJoPIB8bqoVBGk0M35EcDG43HtMoCe+4vJD+y1pk09CeC5x2jJoqVUiJ+NZY/hDefRqBEgfng+f5fgZt581mypYD699v2/5WiBCwbQUXjR900hwTo311lU+JxZVYytoJbD9NhSsaiMzOl0ajuFuDArAhuCGoIcr9ej2onHH4Ez3NCYleuOfXkwFmh8I4XHXa8FyNwUQHMT3353C9/IY2vw+eXxnYwbAnq++u5rfH3zBm4ICPr626/xuPsNprdLek3X/daPGTxnggAKeAaisRv3vMOEL4x9+I2nQ2NF/sUqTNWxhrIwOIIgpz+NN0MzeNzejdcvaLFpU+vAmWj6tAzkHH0IudZhEbQQEw2STJ6CmdWJqRFROyIzZNFDVhm+TGyVwJogZnceE5PTmBgfE61WXrigQrmKXaMDCyvbmJ5bhMO2JRqeUwBmTbOIGATO1hocBDZsWcDAYb5H5s56NGwSSSsRTfWMc2G2E4UoYxNacSwEFNTgq5UyysUsShkvSuFlFKI7WtgsG/cg6d9EyjGMjLlTBHw7crZOpOT/mLEbEcsQ0mEjjlJGmd9x/JfjOf6fzOV/W5/DEnUJfzlCo5qXNZRANH30vqhkXQRtUcB1vIJlOXe6FuhWI1HAkMm2TOktFwEtenx8N+Q5gzr/+CWryH6F9oc3sDHfi0TEJQy5rpYlW/hcrW9sb3Aig7E/dOelCw2kBXxFbFNImnpEie9AJTKF2elh3LrNekRzIrzW9R4ODw0i6jeiGFpFyj6MlKkbGcszVBN7IqBkQmm5UcAi/wpIM/qPsesRZiq/QzegXjMDLymkqh4ci7DPl09EMOfgjZQF0JwrsFFrrNw30rFMRoZZXo43KLmfwrP1FMN9T9Dd+RhLcxNIp+LNzt8FI85p6ie4opARIjMnjDw6PUc0eyLrOIdwJI5MroyMfI+1bQ6qZV2vvPep4E4T2GzcwmDvIy1ZcOvWbZ3v1mjNPwfjTBh4TeHHDMdsVoCTuqVkHo6z78ANa2TFEmz1ABXejEnZ2lzFxuqifn9NhGw8EdfaVxSu4XBIXShtj9uws7sjc9AUTrQi5fJ5FPNyvWURokW5ZgEmxXwM7mBSAHZC5KCALLkgavW0yv4gMTaDAaYUopeI6dYGw76C6dY1041OizNjYAi06Z4iwOPgeTMIlzGCEwOdqMSEf8S38dYyiF/b2/HPrm4sxPZRb4hQpaWNAJdWBgEu9dQ2LJsj2FxbRFKUBK/bidmpcVgFGB3Wsk3wddViQ4GtFhtD81GeM0if8WkMRVBr2pXrp0udYOZ3v/udPhLM8DqYBUgwRbDD6yO4IbBicVKCUYIc1vRqxT19kuhaYjAzAU7L/cRzZ2wN3X9cHwQ7XKMtLeYqsSksryu3IceQ7zMOh1afyyCHYIkg5oiguRlIz/i/poVaLpyAkG4pxpoxLR2n2lolkGwIX/bjqEqr6QWjuaC/L3BDYSrAZnorhYnVkACc+vWf+xsOCmsCDVppGDfDbBhtOCjr6jpgQ+FHjZ1ZK2R+LSLjoHZFSw2BDv3crOMSlIVAoBNNVkRAnGk2zQ8Bm9aYN51geDGIl8NbeDkoDGDoB8bgBjr7RvHV2zb85/hd/OfEPfzX+H3cnxENYisB7Sh+ze98arBK8+Xn/L4CHJkHq7+IefcuvrG9wq8ZIyLC+LeODnSZJxFMyk4RoptoeZkBzl142t0Fy+ITTfE9995Dyd6JkG0GEdG6E/kGXPETFSJkKgSMNLsT3FDrX1pa0ZgBgp7LAZEkMiNj8Bxrez5hLG+xu72lKeWkI9HAC3KzgrE0dgxmpGNWnFRsiKfzqq3wnhNs0jpDwMprZFwRs5tazI0/R2FLCw+7cycvAJH8nIAfFjGrIJ+JIBUyIOmeRdIxgpS1V4DLU6StL5CxvRAg042K4yGOXYxfuYNznwy/jAAzwu6Ixn8PaXMPCq5prLlm8DvnC800+wPBTUzAjQjps6MaopEovNH6+zgd0fBOSg7EMg3tAs60ZloeOUdci2TC1IZbQIYm9MujFQBJgMPxxz/SNfAVRscnZL6bCIGAn+46znNrzdOKQusWgV7j+EwEfhEBvwch7z6spjWwxtPjx+1w2PeRTASEwQ/g3r372FhfRTkfx1EpjGxgDS7LNpJhu4ALYcZkthfa6bFcazIRhU3WWDR7poxVf5rMvyz3sBaR8zmVNViFN5hGUVAuzeoEoLxPmlV2QRownImiknaiFBSAu9qJvdkH8G0JsLQLKPPvoBg34SQvm16bJopwoQC5tM547HTpFN5YA/7EEQKJY/jihxo3xzkh6CtkgggbnmH8lcytzOUfZC4JFi8Dmtb/raBTAs7f//73qrysrW/gsCKCSNYn4yyi0bDGzbx89Rr+aFrA9rkqSbynS0sLmJ+b0awzWj5YWI3WAVo4KVhfvnqpLqxIlELoElGrp5DkfB/GRaALOBTB5omUUE6YcVYNyN6poi43mNYeEtcSrQ7N/lTNhcc4GO7HVMIn39vB2UECJ8IDC4WigKQk0ukczPYAunpe4UsNKv5KXfWMB6TFhhYnggPW/aJSSHfOFzI3TKW274xqp/qCgM434QX8k7cLvzf2Yt3rRZ09LN6BmxOcH5aQ9UzBMN8Jp3VX3VE763Mwbs+hkqNVSTZ3K+hcSW4W760CCAIbWdicEyGuMSZKkBewwe67OJQLYg0uWmJoueE8t8ANwSktUHyPFjoCHA4CVoIaAhyW/mjN5w8Sz4exZLSaML6L94tAgy4rgh5eD9PYaXUiYLtqmeE10fpHwMlYIlph+B0GTB8VBCQza7KI88xyEwDJ59iehqUR3sV+kQgA+TtqJS3rHgimjuHx+rSliwZ7X6K/M3BzLsAmg1FBCpMCbuZNR3+zlO9PDQU4cv9a/7fGdZ+jm+JdZsNHiAyAHaIZtEdUnCmdq+uLx/hcYNMai9qG4mKw39bHhrxP8DK9m0f75gr+w9KDX/va8Rt/J/7d0YNHW3MY30lhST8r53Dld64Ovt/6zGVARHC2Ir81uZNBl2iPvzM/x68E2PxCfuu3tk60myZEEEZE8zkXYFPWTU9m1t3zHNNjfShYHqsr6tD9CBH7DGxWO2yuAOzBIratcWGIQWHqcbjowhOmZ7FYMD09g5XVDQWNHD6fX0HTmWxq1hQJicZOq8WSuY6RqTUtFLZvNLwDQyRq1mnRjA+KwhAq1OgSsplF05e9S2amDfFEUFPzf3eP38s2dYNx87P0Pz9rEjC16ywi5Lch6ZlD2ibXZmtD3XkHbLh44rqNU/ddnF9kfjUH37sjn7kn8uuBKGSPULE/wrGH7rn7qNnuIrH/GhPWcfy783kzjd76EnYRIOcaFXyKbK4CR/gIeTk/rady4NcsoaqomgQamv0g750KI6UgpBBpugVuqvmcZnVaDOgqoquK4JGBka2OzWTWBD1vhTm3UmcZY0UrlQK+izkhn6ZVSwOwL3jroTz6wim8FoD5zTc31GpUyGdxdFhX9wvjpngOTFFm/ApL+AcCIaSibnXdvct6IdUjqKb2YfdntUBiq76PZmmUzQJ+U7BHTxEKh9AoyM2/iPmgxY3ZaowbuYRNlDgnhVwSUdu44CPGB93BgdyLvPkBEpYhAT8enF2kv6rGS+FwSXDw2mnNaw0KPzL81u/UqkWYtybQ8ZBxGQJiBMBw3mmxaIHIFrBpActWlhAF5tuBQRSzIsyqcj1yX5sBxc/QJ/fIJQKFsXq0djBolT2nmAJOIctYGgpOVhnmfdWspPv3sLG5gfpFWvq7uaCb4yIo+lyujXEULEPBhqtHRb/2R9rbWdZjaRCuEPcRlTXuRQIcEt2dJrMZhr0tWHYXkUuF1CrEYGZaYowmCyzOMGbm13BTzufWze/UPUdhT0sG1xmvg2uQFo/nL17h2xtfYGa4A5WsbErZfJXjOjYKNrT7B9BvWYTRJ0CmeCzrXQR9rQlujmophI192F98ilDAh1AogO3lQYRt0zhlbE5F5pLAhhPAeBW60Xj9CqabLtDLxDAsAmTu9asxRy3XFC2hnHeCFrrTuK4JdGiRIrih5YZAjq/Rgsb6RK15+3Ek58z7xnPneZ7IMehK1MKScl3qOpJr4Zrle/wwY3Fo6aEl9FQuhjE5bCtBQCjA/VwAEqtJs5L1UWZbwM2qfN6Mcikj19xM0uBPviN1kwqo4l4QIl90hSqIBh3NWkQCevT8hP5+wI0Am5mdnAAbs9aymf9bpnx/xvgUqGkNvkeXjFaKfc/zPkrMnmEXZ6aa/xiLzY8elwAj07GnDEV0bm/gd5aXAnA68atAB/7VLtrS9gxGt2NYMJ3oZz91zQQ2dI3xvFvurHnTmQCoGiYNYTzancW/WroF2LRrjM2/2bvQuT+DTUdCtNozeKNVLK9soKe7SzWbxaVVeAzDaLgfigS8i4qrBxbDKuYXlkXjXMXy6jYmpxcxOTWL5eUVYY5GjWEiQ9/e3sP4xJQApU19nJqaViYTDIXg8wex70xj03mi8UA7thSmpmfR/7pPmSxdMy2icDppFGSDC5Ktx0Q4n2t8DQU3FUIKLAIX7SV25f7yu4zxYXabNXQMmzsC+/48kqZOEZB3L9LX72jaNDsl00JzLK83HPdQs9/X4nJs/Mj4lJRzAkn7MALmaVi2Z5E2d+E8cE+tN+G9V+gzDuGf3U/xDzKvt239olnLj17w4HLtFCY2ugzTJXSMRtGDcw3oPNbzJ+Cg0KWwo9BjnAPBDYUemTEDNylw6QagFt0qCskYAj7nZ8i4GQzKzD4SC3gx6JBBpgQ1LSJPa4EdPmHBSga8U3CzbQDdIy1weXjYkN/aVBBFobazu63tAdjdOp8vCG5rohd+mkG2qWQUbl8I7hitIwQm+rbcmAIaOSMC0YKAnkMc5ITJV2VTXsQFZOT6CVCZBfIOEF2iw2OZt4gdOWunzPdNnAnobMi9sq88gWtvAtWkCYdFtqqQha9uKmHunxnrQGuGTUDAQwGUtNDQwkLXBAEkQSWFIu8DXXQENAR6nHcKQ96T5y9eIpGgti5ATwB4NNQMtCXQ5HzxnvF7FKYMZqXbixYaBhuT8jKfrF78+9//TufY6/PKfDatLtxLiWRK45NORavPJgNwe5qxXi1X78lxA7GwA0uzb2Ex7cn3DvX+EeQyA5SCWpUKWQS0RBDsEATRGufzetSNzIKC3HeML2Q3/0g0gZe9b7QNBwU+z5tzQnDDOSIQ4/XcvHUHL3seIuqcEsySE5BxBHshhPHENqZ94/CE9+GONOBNnKBeoItGbvJZA0clL9wb3TCsDSOZysDrtGJv6TXSonCc05XDGBuNQSHqFyHNlGlaQRjP8pH72gKu71y/l4iVork31M06PKzXwWtoWWp4bbwePud+oruKFv3WPvizkVp35BoYCM/Cf7TMME6H18br1Ayyy78p/4ticC4gJx8zayxbJSvzU5bPVqyCec2IxBl31Qxwf0c8DvcB3Y98KnNDpdAvQvAoK8DqIqX+oHH69wJuzjG7V8CoSMjxZa8IxZ82sPkxgxYe1qShlk+/9MeIm4NMmYGo1KbJcFlX5y8Bbt4BFIIQ2zlWbKdYMGTxYmsXfzD34R+9AnD8HfhnRydu745heNev6euLAkCXrGdYtp7o/++OaT7Hqu0MO54TrDvkPbl/s4Y8Rnb8eCma2gPTKP7T/Qy/lmP+0vME7Ic05FpCMJlBjtaDcBVj02wB0S3MuRvbu3vw+ALIiKCmtsz6KSnHIAzCsBknw+DK1RWCnEXVTKnxa6Dh7g5WNy3YMQcxMTUnAGgNY+NTyjTYW2ptYxtzAo5W17cRT1e0qJ1bgFUknsWaMJp+ESpkwPR1K9AUWc1Ym1TMKwpOSs2zBDOtQm6MraGV4mP3lfwpmKhgd8+E4H6/1uRRF5O/aZHhc7qf2E06ZRvU+JqUaxIJ1zwSniWkggbk0xFUyzlUc254vQFsGEKIGHtFyAogct9HyPAaL4zD+K2Cm3bct71FOEcNs3kOlfo5bP4KnL6MCPAG/JGMaGJp4dNNTkyw0WJpLbcUrQIUqhQ6FLQUkBx8jdolmTTvAd/j3JMx07XRstzQBcZqzAQ370DGJeL8BoMBOc6QWmwotKnVa7Bui87qqOQDWJifVEGuGSSzc3D54wLYjt6BJsZoBVLn2PM04IoeqXvpvVw4l8PEkQhZ4QhVkS8Js2Z8Cpn6haDKV85kr7EgX9NldhmMcW44qtUyUoFtJOUe0WVYtD+Gc/Uh1iY7ENx9gXJsA5VCEgd5D84IhKm1fqZwYimIywKPYJEWC4IUCj0KQFormDrMeW+u5SUFLpz/ZFommcG5NQei/h087WH7hUHtZcdMJ2agNe9Vn/ZrYkxTo1HTppi0mvC3CWZv37ktIH9KY/4Y+8f+bbNzC4hH3aik97A4M4AH9x/q/ddsogs6OpJ5txvgshlQP3ivGNBSQ+sNXTMEN/xOUkAVLXLGnQW1vkUj4aabyeWGze6ExcZMyQPMrPtwv43ZUE23KOeGCRFN6xVdoV/g4aPHMO9MC/ASgXlaQ+6gjLnYDl6G57Ee2kQoImAqcABT6BQldTcJ+DxKiuzdhXX1uZzDMtKZvChMazCuj6KUjTTXhGZDiXZJAMDYG97LCzfUn0K03tCizDgbrmGuZVrj+D8t1FQm+JxglveZluaWBewvQrxGBSBybVrrpgk2PgbcuA9reVEKRTClM8mmoqdg2oVyyghvKIVo7vRCeZdj0C1Gy82RaOlC3I9UHJJ52YuM7ZE5Pc2bEE2k/w7AjQjYWe3wbcX4kgtzxsZP0hX1pw6CCNakYbxFQXjCdTyPyJdmTcYo8DMUnGuy9v4SwIaDx1WQYi5j0ZDC/IYH80smLMnj6/VlfGvtxT/5uvBLf7sIzS60G8awsOXAqqWGZVMeS9t+rFiq6gKbNhxgdDsu99CL5S0zppaMGJ3ZxvjCGobW5tC9Jkxx5QXu773G710v8JX1Babca8iV5GKFGIC6s2uQjf4UPbLZWYMmlSvB63Ega+nCmecWKiJMUsFdsMHmlAhTajsrAm6Y6UTtcFVADJkxBYHDG4fVV8D45LzWqJmYnNIYg10BPjaHC9s7zZoe9XpNXRFMr6dZOSyoZXZuVjVjCl5qFqygPG86hcWTQ61Kq4RsULl/dLfQIsd4Kh7jHTq4RHyJwcIR96Zaa45ct+UmNzO9yrY27Rid8KwgE3OhKGCklM+gXMyIECip9YiZX6x83Dz0OY7rWXgETRkcSUStA1pH5sxzHxFDP54bRpqWG18Hblv7ERBA1DKR0IriDuSQjjhEuOfhjZYUsDGw+irR8kIXHcENmS8FGa00ZL5/+MMf1A3FueccUWBSGyVDJsCkq6Bl9aJiT2slgToBobpqREDQIsAsQH62u7uZ7dLR3oZNuSfRTP3DFiaMp6naZW5CCkx5Pszse/78mVp0tBaUXCPdSox70zYSV6/pjJYaD9zekDbrPG3IPdSASdlgzFpqZBCT+24JnqhrqtWKgkRQxpIP3JOMK2CTRwZ+JyNe7SxetN2DY+UBNqfa4d0RkCFgNBG24yArxy/LJmP67WcQr4MWCrqiKOgIWji3nGu6/wh0OMetmA2+38qqoVWjIOBBV9tZFdGwS+vatOrchOICaH1+Od6sCs8XL54jGHAjHg9ibn5Wj/+o7ZEoAGN6XFqKaDWlNWVpeQkzs4z9kHWT2MLU0BOd/9GxcXU7tehUbrbbZYfbtqPZfS2i9aEFbkh8ZNNa4/4+ksFtHJY98hlZy6yjk85roc6+UVE+9orY9Z1gft2q2XOsQMx10gLYBGL37j1QZaSWlXmuyUY8rSNzWMKazP1yThSJchK5dAjBSFLu66m6lzU2qriDXHgVK/NDWm08HIliZ2MWNgPbUVy4geh6KojQV7fnnwdkEMzTIsP5ZswUr4N7qhXbxtd4/3nfL8/tX5To0iXI0aDpJq/4GDUaR8Iz6gil6jgueS6AYgHnNS9SYTM8oRyKFTkeAQ3BD9+/aHPBYn604r4rB3LWwEk1gmAo/n8f3MxbzjC5EcPYogdzhppWrr3uc/+bRyvY2CYM9F3V1wuihYAZK8zYYMAl+9UwzXhWwO91x/pzDfa7mlrYw/TcEuYWV0WwL2J5ZROTE3PoX57Ft6YB/NrdgX8JPcMTYd6z84vYMIQxu2LBxNQiVraDWNqKYnjDiAeGCbSvvkXf4Gv0D77F67d9GBgbwMjWlNzbOQwOD2JgZhR9pilsBE3aJV2vXTY9XSGvhLE+ae/UOJlSuYJ0vgqfeQZVx30cue8g6RhFRQQ/mRFbJFCDJWMnsCGoobDc3NxCIBBE4/AYSUEcU9Nzck3LCm5ojWFXcYvFqtqqQzQpalQ0mXK+2TySPZfCokUzFXZ6ahKJZFqF877nQLTXIA6r2XemYgpRk/A+BhR/EFB3QcyIY4PGuGcdeWs7Tr1NYHPgvI+U5bmAmg3kM810XnYG/zRradLpkQClcARb5iRcMt/HnntgYbyE4RX6dofxr85n+IW/UwOKzVEXTi/8oFpsLV6Hw5dAKh1GNm5VF1k43ZDf/lBbO5T7sb6xiW++/Q53LsANBS8ZMJkxgzhpXaAAJCOm1s/nvAeXYy54PQQF7ti5XKNwt0ZIGFpYXRfPn7+Q41ML/1atCQ6HHYFYDd6kfLYFTrR2hixS+v3PDxU07Wqhy078UYTd48ePtGJ3tnSiwcAEp993KZ3hRABhLCTgJthsoaAZHYyrYOyBaPzHuX24ZNPZAyWksjVRKk6VGfP8CdBoeaJSQmWjFSxKN1UqbEPWIffR8AATAx0Y6e9CYPMRMvY3KMTMmkml6eKfofEztoJxFxR4BJUEGQQ01Oop8BiXQTcUn3POaVnjZ3hvFFBesqJEBTjyc6/7+zRQNp7KCECZE2B4T79Hy+bOzhaev3ymx2YQ997ergjUkroECZpoWSAQ4v/r6xswW80ops2yZudh3t9GLJ7QvdMi9rrzeezwOXY/ADd0x3BvU1jz8wQ6VEz2Zf8FXLL+Uw5Zj83+V3tGK6aXDJhZFkEZqaIoe6ok6JuNPpsxYM3sPFpyCBBW1zZQLshNIYhkE9izI0TqGWzkrbCU/ajQtVT14Kjo0mwdf0qAdTWJSsqCzbUZuX4BiMNj2Fhbxu7SG4Rd2zg6lhtMQErwS/fU5zSu/BHE+0zli/eCAfiMr2IlZlZkJqikBZRA989BBObkbZQtfw5qZj0dIxDJ4zAnc16WOWI2lQCkRiWhdWyotJxx3Zdk0Np1wdVadXEuVzVmXbFQ8vDvwS11hlnR/jX1+9r3/28Mxs8wq4bm+nc1X2TRsLAbrQCMU2k9tvpFXXecP9dYNh9gYGRaO2AvC6hY29jBgmjIA28HMTVnwPC2Czf2h/G18xVeLA1idnEBs7I5e/vf4mVfL4YENIxMT6JvYxQ3PL24vf4MT189k/df4VXfS7wafo3XuxMY3xKQMT2DfYsJUWFmrdoNFIRM1aY/mpVgB0fnYfMXUK4dqxsha+3RQNuS/QmSIRNq9UPRRiPK1Mnk6QahCZ9aKc30rChMEz9N4Cx+OCtMfVFeZ28Xm82u783MTOv3aXZvEWt0MJuNsTGZEk3ILq1/s7K2BXf0CIl0CuWkUc3/BDLEN7x/tLTRasB7yBonjEMgOKhWRFBG3Yg5plGwCbDxMNPpHsr2h4ibnotgtCqouTCsfDax6FgqEcOONQPH/oJmkLGQYcHUhYnNN/gvATUEN+wztcACcdWagMdDVCplNQEbrCGYDOuIWQbgM07AbV3X/lP1+oFaV8gQ6Rby+TyaEnwZ3FDossgj550p9hQ4FMgtN4nL5fwwVkkujlV/N13HGsB7XDAJuAlifW1JhNMDDaqkYM7I3FbrovlHDhGMs4kqheaFaZsBnAyGvCBqv4FgQMDqJKYmRxAMuNQCRX9+C3i8J5ncY8baOOAW8BJMXZjN2ZmYGSOMN6j6ROHPCPBrwBeMavNVe+ig6ZqSr/P2MFiUqf8EUPE8O5zL2pVjcM7SoX2Edp9i7M0TBQ5bk20o2ntQi+/gMO9quqcupxJ/hLheWxlNnNcWiKHLiUCDFhrukVYQ6suXLxTsEMwz1fiyC4NZluwtxTo3qbgPPjcL9XXKMXtgczgRicXVCkRhyirF7OTOwHJeL0E2g0ZZ4I8uscHBASwt0nqzgIDHiNOKgLbDuNyHQ80m4/3gfT4XAFdMuVBKWnFy9H4NsAAdC/PxcwQ3rB9jEYDjcFjhNi8hm3DhoF7Toptms0XdUtlcUT77HnDTlbWytICOx7dx7/aXePyIwGatad1gAT26pI4KqJ02YCsHsJIzwVeL45gWFwYCV2wolMpwCg4KJg6wJ8CKwPDxkw6dk/nRTvi32pEL7+pe0cq9vG/MPPoLEOeDpSe+E2D5hQA1Znsx9Z/AhmDwz0XcD7QuK1D/kXzmOmLgfzB9Ins5gqO8CKYjYX4XbqxzeYznhG9EKqiVGFwqc3cRVM91xRhSKpCtbER+jWUaWErl7yig+JrX/o8NAhwCGGq1NH/TdM8UYVp2WtadvzSoaY0VSx3DEwzInVZBvry2g8XlNdFoRjCzZMGKgJ8RQxAvVybw/M1LvNgaxgvXJF6Nv8Gr2QF0GIbwxPQWbfZB3PcN4dnGEF729+L14Bv0venHm5EBjK0J8Nhe0yBU1u6pVarKzMn46Fsmo6X2z+JdTl8M1qBo8G4Hco5XWu2WwCBpe410OqmWFZMroVYYaoR0NVEoULtkPygWGwsGw8rso9GIaryzszPCpIexY7AiHImJMB4EOxlTQ1J7CS0EwhgPRIqxujBjcLLFGtZWl9HXP4INYwyZpA/hoBPrjmaVY8ZkUOi5YidIZKoav8Ku16mIC3G/AXHnlLaHqDkf4MzXTOMu2h4jap/UdgLHwnzlh5s7/TOomUlXQ65QgtOflZFA2LmOmrY7kDlyPYBppx3fGrvwS283fuPqxGvLFIJ+K1L+LQ1GzjqavaDYN6lqe6hVnsv2B0jbXiLh25ZrDCObimrgbNw5i+mBR3h0/y4GBodU0NFszriYVvAjLTl0m3DODfsmEYps6NpkaAQnhw0RKMEyliwn2HMfIJauiBBtiNYf18aMjOtolfOntcYdLAogdOCMYOaQbgEBNkzdvagf0yJazijw8umg3BMPXOHy9y1n5J4MnCyZcVwUgZ6ua4E+arLN9wWZaiXWk2a8jrwXT+eQiHhg9BRlbzaBXovOTk+QylURE3B8lLPJeTkF35RQzCc1Bmdn+hGePetA78seODd7UfRNaHBqMTirgO5z7jUFGwUc55ePdAsRVDLWpAVuaE2h5YyAfkVAu9W8pyD+MlF4Li0vYnNjEaW0A6WsFzbrHkJeI44OcsiXqtgz2bG3ty2gIoREtqFCkPyo1QKkJveJHcWDoSDW1tfQ9/qNANhZxH0CRsM7cNjM2N3d033I4nenpwJyKm6cswIzawpdEO8V93qLuI4Jiuq1CupZuTdVAR8yN/wMXdO04l4lejSToui41p/AOv8d9tfHFIBpBpxaWOQ35fezR2VsFezYzNuQYgIAJTpbArDFRiMnQPtU+JAPvX1NfvOkoxuvnnfCsfoAedsj5KN7smZlLmktZGdttNbyn5eoBAVce5gdfIDX3V/jWfu3mBGgzuDtq8RVQ8Mq8f6PBSiMeWNqOuXL5bX8pxLBki9xjlimLgCW/qUP56elIFJR/2DvyIkni2fwxN9XC2eSBT/rlUv++wE3fwejBV60W7TwPS3O91ew0lwemq5NK5G1guX1PdW8mU3Eei8zcyuYnV/CwppJzu0Ia9a6vLaNV72v8GjvDdrco3gx2o/n4/1oW+rFo5U+vLXOYydig9ltwyQtOaI19otWSAZtMpmxKNofrSyMy7CYzWDRQvqfqX2ylg2zmbwCdJIxj2z8LSSsveqKolWCgcRZ2wuEhdGaA8fYNEaxbzSpiZsjGAhgd28fO3tmAVDbqrlSU6RFiK4SppHy2haWt7G+ZVAT/dzcjH63VhEmWad2Z8d5LSgbt6YaBjdhKBiQ6xjG9OwychGjMNQU9gO0RojcFMZREpDG7A6fZRYpe7+c4zPt9MxYmobz/oW15q66jrKWx7DszSMaT+CEmQnsrXN2ocb8AFFLziV8SLrmEbJOwWGYRdC2AJ95Fon9Tpx47gP+ewiZH+K+qRO/9HTj1+5uPN95iqCxG1X7I82oOnHf1dFw3ZfzY2XgZvsDvla2P0HG8lzAzwsBYZ0y9w+RNNzD0MvbakJnpdhvbtxQbZ/WGwpcuqhoVn/S9RSLm3YUykfvRfhZXYRqQMBqCkb/GSxhYWaCV8j4avVTYdYygZeIbjM28UyGbTjN7Qiw2ZY5YlrqVdTSpHMBPMz2Mbuz2hyT2mGT5B+ayhmrw4DGihNnx2UUZappjWlZSy8TM8UEK6JQOUIlF4Db37TyNIGQHI9uChF2xzkjGhkTzkpyXswEkTVTzocRE8DqWLqPNy8e4sGjx1pJ2zjfhv25e9qiwmddFsCRQaVax8Fhs4HpdUTBb7c7MDY+IUB/FoNDQzrXDKClC5CWrmbgdZuCHWb6BPYHUcyEPgQQxw0NPD8osEK1aNAyVydsvlrzacHBXCYGd7QhgO4Y/lgJ3nAOkdShCkGCe94jAncSrS3McCKgItAaH3mDyZHXArSYtvwafX2vNSOqVpXf4f0iKLgCRq8lduJmTAbjnn6AaNWLicJQcj4WZeEe0r5VHJTlZOk24j0+LuFYQLX3IK6xNuaSF2VeL4kp7LTQCchJZooYm2z2z6Nr83F7l96ruOEBqu5O5KL7qFciWqCwmTX0P6frsp1oIc3HbchYO1Awf4f47gPEPBui7L0HhS3iWqErh3FfLS8ggc7ngB21mAhgZcV0Fhr8n1KrRhWTKd7vt/fEc6VrmDXA3mVOMcX8kCnk+aZVp1JU4KzAhucln/sZ3PwfGy2Aw/EXS/X+xODv0T22akyLwDdjanpG41gYCzExOYeFpTUsb9uxYj/Esv0Ma4Y4xqfm0L82jr7VMfRM9KFj4Dkev+hE18grbO7voFKuaC8s+s+HhTEzHoYxGPlcHlubW8qQqZW24gdoDSDD7u3tw7KAkK21Bewv9SBpeowj3wMRwg9FiWpT10vd9QBxxzQisSR2920KlBZEe93c2MSeaJBLK9tweKLa0ZfuEbq9GPxJ1w+DGA37ZvnMFja2TbD70mohcjhoRhdUWdpXRksXAs3jrsixWhKY9cP08LGh18L4rKqdMgC3UjuVa8og7lkTMNCDAzsBzG0BC82had3euzhyCWiw3kPK+Bge0wx2rCnEC8IB2Jm3ZGgy3h9gUEfHF5VybX36O4fO26g77ghgeYCMuQM5c1sT3AhI8Zke4Q7BDS03zm4MGZ6g4GSzSoLEZg+nI5nH9P4jGQ/lOM2iiK0mlwRjJzIYpEywxAaX/s27oll+g6+++ho32J7jIgiS2Sp87btvv8Hw6CD2BBFGc2fv/fsicHje4VherSBkZMwUpKXyOuFOLTOSFa0wKYKqLJo4Y1VOWtGHV+kUxwcpeHxBGH0NDZZWUmuNgFUKM7Y5YE0TDWhsBoBTOFwVCBQSFOocR8cCukRAh0M+RNKHck7yYT2ebJj8roDfgHxBkBCFt5wbYzese3MYfvsczzpu4sHdb/Htt98J8PtW/v8Gj+5+jQe3b6DzyUMMDLzBxPSK7KMAErmGzMH1N55F9WgxfHSfPd6awbMEN3RNtere/PGLr/Dk0U1YF25rano+7lB3qBIPS8uXxjzIpF9eYKzpI/OaS3qx565jk/F9wQSqGZto4kW9dwR0FGKtw5HqBwdwOhzqzqWVlTFSo0P9GB3sx0sBXew5lU+LgsB5oivxwlXxSdLO4PL5C5cj1wQVCg4tvHjptBlk7jItoyzrtex4hKx3TrAHA4NlHCbVqpauFbCdd2Atb0H4IKlgR4nWu7JV9Ii48iIGytPqSIWqq/sp5se6kRel4DjQg7x/EbnQph6bfbM+IMZN0b14sZ4+RQSajK1hQdAW6OR8EjDyvtNamQo7UXK9FDRwBzV3F8LOlXdB11eJNWQIGghy6NbhPuL/l/DsR4lWOIIbgqMfIs45lyWrDR/KEr+6V7gumPFEC+hFKN8HxPNhsVIG5Cu40WrFNpzLfUonwvAGEiglbBoaYI+cNoOL5Tf+z4Gb+VZxuWve+3sarYJ3f+3Rstys2hpYN4QwObWgFpuBoRF1SbFuzIYpjGXbkfaWWjQVMTm7hpnpacwuzKHHNobH22/ROfEK9/b78Wp3HB6/aEyFIuwCbgYHhxTE0GzNiss0o1P7a2mAr171iWY6rKb2wTfPsDjWjuXRu5jp/xarw9/Av3EXUes4THvrCO+/EoBzR5TwJ0gFdmGxWjAkxx8ZHsbK8hJ29ozYtqZlE7NMvGjpxdJ7Zi9EBpPIVGD1lzWANqbClj7iQzRyMgm1pin9VLQMupiYNRPJnuGgUsD+zrKc3ysEfG45DhnTETKJoACtCdm3jwTECHCQcey+qwCs6mpD1dEmGtlDzY5K2AaQ9c+p5cfqK2lVVwIuDTalyfwSB2GcAUEZ64QcHcvvy+fYJTtlH9KicYcClthwUocw+ro8P5LfZTf0uq0Npt1O3LF04Vf+Li2MuGh4pLVYGMQM/yMZAoQEKNZs94TfPxAMIJqw/aEeQ606nrvaZb0uoPLUywKB93AsoMi+eBMdD5otFghoCG7okvru268wPtCJpH8BiagH9lDjXTbE2WEB1ZRTAK9oasLoyGATImc+xpAJPOgS8adkjhk/cqkI3vfo/AiNYghOt4zoMRoKqOQP55OaPOMlKDQ/I8uFwpznRWHBtPh6UZiwL4pU4Vi+LpKE9Tg0K+R9DAHpUL7IHk2PHjbbBHyp8yJg5JsmIGm2BGgGizIQlp/5Sv6/+7ALc+s2+c0jBXQfCBAKzqMk8tFdTAz24Ds5Fuecx2sNBtSyXcrMwG3kLTdRdHQhG3NexCkJ0WpFkMEKu9dZvc5P1EIQSh4LMDyBQ1BnOUtrC4X2BV06pxbgaYhkZuYT43MsJhOCjg2YN8fx9k2v8Ith+GwrOCnI776r6PsJ4vFZII7nSfAoRIsa7z+DthnArXWXZN1w7dh9KbgMI6gLsC/YniAXWGhm61B4ysKJ5VOY9m1gLLoGU9mHMovutYhZTwJuTgUM01JLMMaMs66ubkzPzMJtWUPW/lL2FveTgH5zF9KOYdTyAQEircUqJ1yXtcUAdFp1LveZuoa4h6ngeb1etSCT6LLhdbElSSAcE4VsGz7DMNL2Hti2ejE/Q15p1jmmu/6yxYfBuKz0TWBBJYHgQdjctdaTq0SQQWBEq+UPfZyXy4rqbKdwXc0urlf9fblH19eC4v4lwBEloUGlQDRovcdZra3FEg3ReAHuYAGxzJECWl7m/ylwM2c8xPROAfPGY3n+M8D5Wwwttmc9wYohjun5DSysGLCyaRftchGruw5Mza1jYmYZSzsRrDjOMb9fwLhontsbGzDJJny9N4kns6/QNfgS7dsDeCJAZ2hrSpilEy67E9OTzaBdmqzp8iKIGRlp1kWh68hmc6jVZeRNN/Zm7iC4cRvR7VvwrNzE9Bv22OnQasOBRB0m4y7yIohPBEREjC8xNT4sWlcPOru6VJsMReNqHWAsDIWrBiOeyD/UspXBnyrzpFbBADZ262aAG5lELBrAQSmMSv0EOeFZrAfjS55rR+da1qV1ZkaH3mB9Ywu5XAapkBlJay8OBFywejCtHVUBGxlHv7qN4q4FBSMZ5whK8T0c1tKi9FXRqGbgC+dg8R/AEa6jlLI2LQEibATHKOCh9kvwlg7sIBe1I+XdQMb6QgDKPQUgadsreO1bMMt8WHbn4d8fUotO3jUIn3EGbzbf4o/WLvza347fG3uwttUjAIYA5wEOvK9R8fajZG8X0NWNmHUEMc+m1tLJOF4jJww+LdeVsLyW3+xFw9MpIO0R8uxjZe3B8tRTPHjYhq9ufCcCVgTuN99i6M1TJH2rcvIumcM4nOEDYaSnTZeGaObnRTPOD7PCCJuWGzJZCqzrmDIZKd0h1Aqvcx1dJgav5rNZ2HxFpPINnB0Jp6elR2N0vM17/xmMn8Rz4W+TyVKgJLMHMHrqiObOcXooUoXWAQKlK8dj/Ra6ZJjl8oWm8jYBzGUg0rRwNSsKM91Xxxd/xLO+Yey68oiQ/4swYUzFOdcqQVRhV+czHWUn7rcKjljPhd9lzNPdu7cxOTGKoPGNAP67gmHakQlbcNxSpVsNHS9lqlwlvso9QjeiLViHK3yEysG5auOc+9b9IbDgPWE8DksdZMvnAvpOdWRyFUSCTqwszaC3rxcLsyPIsfTA5xAnm+4rAoVLpfgZ08HgfK4V9unjI/eKaX8HKVOHKBA31T1dSPlFMDavl9aRcc8qvrK+xHB8DdF6BqeXLUdaoM6O44Os8CLDu2KIzVIPIdSqVaQjNqRsvQKeBNyzO7vpEWKuabCXliYSEnRSSGtlXxkMUmbM1iXieTBBgS5xghryPmZFsREpX4vG0ginDmUPnMPmSWJjcwvLC9NYXxjEykwfZsf6ZA4n9DsMEG+1qyDg4D1ghm1MHlnpl5m2LRfVp4jTTJBIMJL9DMsN7z3BCQPnGRPD718m7mu6peiWvy4Di7zXHZe1kZUPaZE/l/JgHoZNNrWQafgcrsihdtDnSuT1/Z8BN2ylMLkaxNiyG7OsZXPNZ34ef/lBcLNqPcDiuhVzq0Zs2vJY2nJhcn4Ta7YyVkwFTC/tY2HTgxX7KRaMFcwsG2XjBtW8y1ia0fExvBDN7flkP16tj+CxbQjP98cxNDuGwbdvMfBGAM/QkGhI05iamtQARFY2LRaFsfvMmBp+gbXRm4hs3UZg/aaMOzAtdWBmegIv38yq+6kimyAqqnXIMq4dp/fnH+FZT4dmOrx61Qub3a59bohnKDy1C/SBoBeWTy9bcCoaXqlYRlmYN7UY9oAhwKEWxQwYf7SETDqOYLKGHS+L852LFn+uRcQqxSgqhbDWV2Gqs2NvAkV7twY5MxaI1qScrQtx1qlJRVErpnCYteE4u4Mz7T3zXr2h4DyoFeEKZGHwVpESbfsga0IpH0OaliDvOjICMMq2h6hYHyJrbEd2/zFKtnso2u4ryEkEzHBH69j3n8EebMDkzqupN5NKYNNjxg1LP37hace/OrvwyjKP7X0zgvYNJN1zomnvCug0we/cgdnq0rTNuqhadCPms3GkkyGE3LvIuCbQCAyj7BuDy7gAp519tdya7bS4YRYtfRCDfY8wPTEIf8CPk2OCxzMFHDnhiHZ/GQk2ymShLlpRGnEVpDSl895QUH4/q6mp9dE1RNB5VWO8SoxZCKWO5LcKKOcEINK6ctEa4LPiPT5C1Ea9wpxN3mMNnNRidHTvXCPMuAeY2UTAwSBfuldZ3ZfuIwpPZuMw2JqZT3Qn8TMcX8rnGT/j9MZUkCjAFk23kI1ql22t6EoLkQhoZhYxW4m1fRjj9OD+PSzPCPgMG5D1zuLA+VBBdsq7qPdRLVUEDEyd/4x54Jqk8GvFP/B8CPwpxFh5m0CTgjEkgJUVaCnYWpo732N/NBbgm5mexLAoLqGwrPkrdCbX8b24E84lBR+B6Fmz4S2FHD/GQZcI1wtjtPYcKQFygwJsbgvYfoikd0kzEVtHzJTzeOWZwX3fMHZyTgFklyxQTOO+aJbK7uuMY6LVhu5wbeVxEcxOa2wq5kPSMYSa45781i3hNY9EURHgn4qgXgw2i9axOSqtvIyZYzD6JaLFhbF9zNikAsd7zNpQrWKLVPLyhSJK1WOEIkkEvTYYDZvYXZ+Ba3cArp0B7O8squLHis2t7De66bwy3+RX7/YF45WYJdaQDfMJ6yTdS+SJvGefE3NDxYPZn9yj5KdXiWCX6zVFb/qVW0pK5OrwBDOoZGR+DugSbloOj2W/htNH2HQeYNNRQyB+IGCwgVLlANlC7f8IuDGfYWo9htFZE6a302DX72s/9/P4iw+Cm0VabixVrNiOsGw7w7Ixp4MWHaair9pOsWy9sK6ZTgQAlZDMcWEeiFZTQDKWwOr+Fp5svsFXtlf498AL/M77Erf2e9VdRQY/PDik1UfD4QiKpbL2J0n51+Df6sTc22/hWb4F38pthLYfI+6cgNO6j8XtIN5M2zG9sI1sLi9awjncniA2F/rx5mU7OjrYTLMdazOvEHAbRPMsqVWGgW6pwhEOiwQ2woxqPpyUAwhGi/DFa5qizUwFaqFk6JqtJoCjUXQgns5gVfggi7ixM7QzKow7XdFy89trM+h72Qnb0kOtCAw/ews9QNLah0TQqMz2tJ5udofmUAH1fe5Ad4szUIDN6RVANC/MdBgJ2yDS1meoiqCia6sgwspteYSN/TZMGx5jYu8xxmSutsyLCMdjWm3VLOCGQommY1/yDLZkAp3eCfzK04FfujrQ7ZhAIJmEP3EmgukE+eKBgLcGnOFj0QJPhEGd6zW2NHQ+aA8tuS819xPUPV3w2ve0+WShdqZMNVk6hzdWQj6+j2p8AwflhDAtEVzNQygxaDUSTatmVqlS27W9E7S0CrTO+TqTNl8jI6aL6DrGepmYPRPLncHoLiIS9uG4IoyULorPifX4CFEbJrgyB05g8h3DEjwXoMW15MaZCMhzunsuUQvc0DrD+DEKNGY4EeRw3dMN22rgyqJ8jDXj52jdYYsJAheCvFT+AP5QXOvsRFNlETDNhpp0AfB/tj6gIGbKvMksYDjjlUs1ISUglG056KrJOAYFwGfBYoQK8ij4PnMu+FsUoNr4UXAiG6hyX7wDO6Lye9xuLQZYq58oCGVmGh8poMLhgAjveYyNDsl5biMek+uqN/vjMeCbBSEvBzuTqtUicnEb6uW4/PaZavUEtXykhYH7kxacgJyTxR5CwvwCR+6bAv771TpE9zBJZgrhagrzqT2sZs1IHuRkrcrEtRalxh6ZcFyNgLWtCDgIPHkvrmYmHckiz6bktxzjKDnaFEyV5TFpabY9Oci5cCbCulaWa0qzjlYTGLWIriha83hcBmDzXlMhYjYoXyP4YQ0dzo3TYYPDvImw3yyPa9hcHML8VD92NuYF2Hi0nAIBIS+ToIYuqXf1YWjpYv8nNq5kZWFWFf5gF76nxiWwcuUWNInBvnTlakuJU+UJBLC02lx3SJ4DwU2rRyJdboxL5D1mhp7RZMXmpqyBqB/FQhpleY+KZyJ7gNUdp8j9LcwsbGFnbx8OlxsGixsr64b/C+DmXABNBiNzZi3Wt2A+veYzP4+/5rga70NAw/gafU9kdOszzOTie2oVuSyYZANmclnMWFZxw/AcvxHB+stAp/al+s/tdtwf6MTGmgjMSlVjFLLJkAKYsv0R8sbb2Bj9Dq6lu9hf6MTO5jJcws0SqRycvjjG5cdfDa4iEEmrMHP48+h7M4729k50dnRidvgJ0sYHAgy6YNhawqYpiHimiKNGCYeZPa25wToYDMgt1Y41Q+SEWS6HSRzWaxqfE04KKGHqatUgWoRoXqJIrjvORQMRzd0fgkcARcbxCp7Ndgy97sD+fBsarjvIWdoQsk4iFQ81mRxdABeZOU1//IecgUGEBwd1ZBIB+KwrGkOUMz9C2cY4mjvaJJPBvR5jG4b32nHT2IV/t3Xhn5wyHF34V9tTPLAP45VzFr2mDYzuubHrDQmoCWFJhPtz/ya+8PfhF67H+MbyEpaoTeahIQLjXFOcabFi7yQKK7pCVJN7x5uF6wljKxdzyDhHUXfdRsrcDpvdLYKmWRmZpvlAmn1hkhdN7wRFXkfnx6gWYiKo4yIsj3FSuXCRHAnw+AHi+XhEJjPu4ofADYkdzM0CQNzxcxFM1zP3zyb5OuOwrKFzzZLyROrY8xzDJEAnIGAtEQ2iVK5/cF7xeFwtMwz2JZihMKOWzvo/tN4wI4fPGV9Giw6z9pgpSPcVNfpUSm7CsQiVstyrvB1JuUG0KNIiQuHOOlgUTKwFQg8FhV1TWz5H4yAv+2hGwM0DWTe3kXaNo1LO45zVdBlMfXIhfX4E0c1B4UUXCAWYKXgKX6QggtguQG0Oi4vzClYuTkLO4lwAWhhrq4tYXl7A0iLLMLDW1KK2GWBQPwEZW3mwwB+zrlgmgPVQ2Hphe9cAX7SkLmBr6ASu6JnGZfG3aRni/+Q3TocHWVs3Dhy35DonUSm11t45Ssc1mMs+rOct8NaiOLxsxVDrkOzHigPZdAzbO7s6/7xXtDpfrsfUIsbpFfLCg7yryNs71YJz5Lwpe7Ud6YgV2QotenUEwmkNGP4Y0T3VSp7g9V+2XDEtmiUT/B4Hgq4teK0L2FqZxMRoP/a35+RcmenZvA66fjgPVMRoVVFrnGaICXNmNiBdZerau2StukR0M9FVT7D6PXDDNaIgaV2OY8RBNa/3ggD/OpcTL4HrknE/dKWSCGp4r2k9t5j3MTYyhOGRMQU5LMppd7jgDpWwa09jZGwab/p70f+6F0NDrJe2gbVtC8bknvwvBzfnmN0tas+oidWACE5aA6773M/jpzYIbNjbij5wmiW/R7Loq6UKdp1GPNx+jX+2seFmE+D8bq8LwzszssFDSIfp134tTOqecG3GqdzB8tBNLI4/hdGwgdVdH7asCfgDIe34PDqxhBeDm2pxoftk12BCz1PRvJ504NnzV9hbfolDz32cybGYep2wvELCNYWAcxN76xNYWpjE6voGnG6PFrA7Z3aGMIOzggGpJOND6qoFHub2UcnYRLMKw+zwY8fg0DovZf+4nKMc3ycao+kexvofY2n0icb8uK2biCVyalFSxqLAhtVM308QmQEr/zKgNhP3aJVixsxUHXdVK2Tn70OXgDxLJ/w7HZhfFzC414l/dnTjF74u7ez9C5+ARfb3kue/9sijqx3/ZOvAH0yvcMP4Gnecb3HHN4KbviE88PXjsfWFgLMxHKT3cVr2IhLLI5KqKLBKFk4FoJwKeDgR4XGKUvVIeKUICsaqiBAoRHY0noGWgJjxhZbDb8W+1I/O4YzI9yJsBfEp+7ZomwcxxAJmeKIHaNQE1Ki7SBbPD1gSCFbIODXo+L0s+ChRe6SVgYGSnwOGPkUE7F4BSQxmbhwx06UBb+wQVl8RXtHCg8Eo0vlmn7EWUWNlcHwzruaG9gyitYaWGxY7pIWAlhw+EgDxsyx2yM+OiAAoZGTeWVmXAuqY1g26Q5tzwO7yrHvFOAtq01fjK5hKS5dJTdYSs+aS/i2Za1nfLC9AgHPFhfZj6Eiun/V8ds1ezC6sKihgcCyrdbNQZlgAzfHJsWjkDdhtJmytz8Ns2oNhfx9b29tYWV1RkENX9PLKsoCFAorFgpZ+YCYYCx9ubzNr0Sx7uwGLJw27O4R8sabWM1qFOAh2KwenSIWMKDkeo2K7g7RnUWNkSAenDbirEazkzNgrupA9oqvq0sJhZlPZjKOSTxMa3B6PWtsIOmhRaxURvUo8Qq1aljndFsXpuQbkH3nuIW4fgdUVgiNURD7tlXXONf39eWb9Jbqn2OOOj6yeTrBzGeAk0zk4LNtw7k1gb3UUG8tTmB5/g/XVWYSCXg34JjGzkOtB25eQ1zQE7eUZAyaIh0qJFjAU3kPLyzXE9crvfk9hIAisiCbHvSnKHXuh+SMpAVFnGjdz7faTF0V3vFRlmFXHaxpPxHl12XcxJdcwPjkjgIfNUP2wOkMwu1IwWlwKLFk+gIOhCqubBlGCogqA//eCG1Ek5vZrGFt0YGzJhXlj/frP/Tx+cqOVpm4UfvnRRU+SNxLROIbHRnBjoh3/bOnQjB214Bh70L/xFkHDMxy7msCGMSsZezc2l4YwMDSGnd19mGx+GGX4fF4Y9nYwOj6FbVNQ/frBUFhjDzran+Dp8xcYn1mHdWdSGI+ADy/rydwXVfeuaFgCmEbuYWbgITbmXmFlgS0UJrCzvSPCqCzCvIKTgzgiIkHtwQNkkhFkg1vapJJ9gjLCzPICHg4DfTiPvMW5/7G6oVKmNsxPvMDq0ixiYR+KZbYsuLjwOm3Ge8JJRK1pvgJ2sqaliIXHEq4ZAQ09omA90DTrQxdTuHsQ238N2/YQplaG0b72Cv+134VfedjHqwu/8XTgP2R+btj6cMv6Gl9YevBbRzt+5ZZ5lfd+4X2M/+dpwy/cj/F7x0t02aexFtpGOOXEQTEgXNGPo6LMZTCNdNyHXCoEb6igZvdaziWaZwrBWBEHOQFkjCkRoViMm5FhurlThIj1GbLJME6IMs6PUa8kEY9nkS61GuN9go5yyEX24QrkZM0c4pwClzEKP5C51IotaFUG/hRpbIzwdwcB9yexlhyIKbz87U+AKwIlWgvoCmn9drV+ppppo+jFUS0tQv9yLR0KmxMtIMk2AAQvBDUEN3R98DktNixXwEaXTUAzgrdvB7RuzebGejNLrypzQw36gni6TPWl9UYDauWceG6Xf5f/lkT6RxxzoiiIkmB7iGTAgMOKTEjFJutRHv9E9xzdR7RI7e/vgT3bWMphZm5e+7AtrW7hzeCYFsrMZNJqxdlcXxElYhqLC3PvYktW11YF1DXrWbEDP4W9XbT4rZ0t/Z/HZ9BsIBDWgo5sg2K1mASAv5+HFlHI01VaFYWoaHuAbGhXLcBHZ6cIHSSxXrBiPW9FuJ56n/rdonoU5yUTEmEHTGaLuoYY6Pvm7VssLi7LuXzfcnOZ6HqPB+0a63ak8T4PNIg74FpDJriMWmpb+UmLOHd0zRA4sWo3hT5Tuym8uS5acTQcVqsdO6uTMK2PYnZyCGOjg5gaeyvzsC1zm7wAXufqHrIIBqZr6oxF8+jy5l6SPamWPOFl2gD2atr6BTHOhvuEjX8/2FOs4UOeJXNUPzrVtiyuUEV57cf2Htcm9yZr2LTcUjwH7hGv2w6beQvLwh/ZwmffZIfF5oZVNmgyLnxQ7sHszJQG4NNNS3BD8Mfiq5sC/v4Xg5tzzOwWMLHsw+xe+e+iAvH/haHAxiQapMg/+sK5uK8jbupUOiUbeAHPu5/h5etePFl/g39zPFWA8w8CcP7b0I6t3Uc4YvE4Ee4pEaLMOkqlM1jecmJghMxxUbWcuflFvB2ehcHkks15qL5qCgnGN3R0dGJyekHjb2K2Uc0gYkpzcq8Nh76HsC/fxvLgtwhv3oV/8wlcG8+wv/IMY2+7sb/FDsROFfAhvx0uyzoStjGU7E/RcN4T4HVLOIEM/02c+R/hJDwkSvCwNqcMO8mMPUhnCxocR+JfBtGe0w0gYOLsVDR7QTzFQlaEzQ6Stn7krU80hfvEdRtH8liUczVudGNsZQyvtyfxeG8Y/23swz9dzNWvfB34J3sXvjEMYMK5DUfUgUBwHUbnBEYcU+hxTeGZewoP7QP42tiLW+YBjFhH4fSxSq0w2nc36VzO5Uw0rRN1V9DVZ/eXUMn4tYJsrZJBXjhUoyZcj6BMrqNSLiDlGEWN6bb2duQSHrU8USs8z+/htBYTxifPP7IO3tFpDdW0FU65R/HCiTwVKc1gzB9oQUBNXRmxKKGasUP5fM1v0YpBTZTFLxmn8VGrDYNyycQZuErTPYX+RwAWARI7uzPl9oN1rtfL71z/IxRgzLohw6a7o5UVyABglkGgpYZAh4MuCsZgsFN3LCZzwsyoi4Daq8RzINiji4AZMpdjlPhetngEj10Au+2R1jxKCoAuZ9w4L8ta/ESW1A8RXUdeUS4ooK0WiygF23gr5zxHC47Ri7UdN3aMHqSyRfh9PhFQAm6WGUA7r66ehaUFzC/MY2pmGjOzM1qBmgJ/Y3MDNptV43Ao0Hh8VlUuFPIChlbUqnM1LofEprEprwAJ+10U7Y+Qi5pFGB8hfpjHdsGB1bwFnqoI6EsWUyUC2poH5cSeukt8voBaTwikxuW+vH07LILXj8MfQOoH9UMkArvIWbtEKbmlbqqKk+ni7UiYX8t+8sj9aJ43wR7ngLyKcTatbCfyL74+PzenACuXy2N3ewtbKzPYWp7C1nrTrTczNQbD7roWBSUAJAhicDfBDeOQzrUoJev6ZC7i10614KR29f5Iajrj22j5oWKqxMXD/U6exTiy0zpScmyHv4i88MXzk5rup4/tKVpsaLm5nHlFq5zLtgPr/pqW/djas2mSyuqmFT6PF8f1Eg5qJW2tMTo6pvtjZWVV3Va7ohzQkva/2i3FDKl546H8/3Pa919qEIx8arz73MWjxtdcGS3gyc8T2LDbNX22H+MBZIbcsEx7bG/v0FgCu9kKt9+L54Zx/IswBVoifu3pxoP9dph22pCwjmjsCRtbchNF0seY34lhRTbD/r4JCxsOTG4k1H3CUuzs4t3T061ZDr2vB7BpDCGcrCDi3UPe9UJkxF2t8Bnde4SJvjvYHr+FvOme1stZGPwOEeM9rIzdwvr4XY3PydufC6PsUksKrRSs78IKyKwifOi8L/v+gTKzSmRDtI4w9sx++NwOpAUYlYppjbGhab1cLqKUS2gPoYNiBHn5Pxnc1+aeRdsTTSllT6xD5wNE9jpFW+3G641O3NztwX+aXuJf5dz/0dst89N0P7E56e9sz/DMMiv3IIhQvCFARASyMLTzckB+L4+0AJBsOQtPxIeZPTfWRTPKxw04K9Dv3mSmLSIfIzahJsYid974mQjKI2G61wvrekVAmW0AFfttVBwPkQruocFsIZa2p+n7UsruJ+n8CEclNwI+JwIp0VQPRDqzSCLBxSeELrNz6GZiGiqFOhnpVWWc18IYFAZY8jMtt9m1RGBDUMX4BGq3bJRJMz4F3xWitYQViukC+jFEDZuCmgKNVguCG65TWmcIZuiqYgAxwQ0B0KR8jvEJrDitLgZqz3QPMA2cIOrK9DBol+66qzEQjcNzJGIhZG0vBeDfQsHRjYR7HrW0pelq/BPBDQEGg2IppJgEQDcUs6BW19axsbULk82DRO4QuWJdhJVJ42voeqIritYYDrY6mZhqpjTTchGNRbV9QyqV1DiXnZ1tATg2DUallXZtbVUBUIt03cr1kudUBHUmvevqeqvY7yMd3ES0koah7MFK3gxHJYgKg2Kv0nERZyUzAs41AVV2+e20tmqh5YZp1ixW+nZkFv4wO8pffIcghRlQIuBlEpsvyWDD16QAnIS1X/hGu4AcupVvIWeU83FPazsLWjAIYvgbBHQtYNMizkNYABwbBeeLJfide/AZR+AVJSbm3UU6FUc0YEPAtYOgz61tYaoHJxpzpHGOLORUdTZBupwja+ZoTa8k4wVF+7zU7uIyEdzQIqmWFrrQGGDNPaGu0GLTHSugPhhNiw5jFP6WQUK+o6UcLoiZjoeiZDJ4PJE/0bgwJgY0SRSoVAwba4vYXF/GvqyZjR0z5pa2BOQuIxoWZCazeCJyggH0dNMyNo0gk61G6C5krbL//QHFF4Lz5/EXGpfn9+pcXwItbFC6ZD3GouUQi+ZLQ543Xz9XVxSbdrJD+TvUf4VaJmwuWAZP0gzPIlmHombWSyVYDdPo2nqC3zoE4AS68U+uLjxe7RJNakeEZlPTIiNj9U1ziELtRATMIfYDZ9iS32WzNx5/c3Nd0T2Fg2HfqEX42ADPFanB6zIjtN8nYES0OvN9rY+zMiyMx3wX5oXbsC/dRmL/NlZGvoN98ZambjerCN9RX3re1o6k+bkAoF7E7aOIOedgM23C73UKWEkhFg3CaVwQUPRCGFsn0o5BJDwrSHnmkXKMIGV/oz2vEs4pee+tKFHMXmGK+C3hRR1I2wZh3RlC31of/rj3FP/o6MGvvF34BQGNjF/6uvAbdxf+y/4MbbYhrPj3kBbNLp5hrR3hQVkfzqiNM/XzgohhosLYtuynsHiqKCdFA6sLIsDHtVCCgoLMJzXBjwHVSj6KmKkPVRtdZ/eQdI6jnHbhnD7+H5F9w/M4qUYQDToRTArQqcuP0pxOzfMjFhASTfAENwygJHDh86vKPNciwc+e4AF+hsL/ejEurzL2hOCB2SQUgDVhtJqaLs+vXAvTjhls/UkX10eIYIB7gOnF7LtFIMOA4ra2R9qqgjE5HA/uPxCBv/Y+kJVWJK1JI/PL2jYEkbS68FwVgF1/ZS06qFaQcs1r1t6h6zaChjfwe1yoX+Pe+TFEdwytKyyUSeDCbuFG474AHpOAkKwIqnOkMzkFJbRMDQ0NY2p6SoEdXTALC/OYnJxQXsCAfh5nXcANAUwwyMyqJQU1dFHRrcdMsMvxL7TMsZpuUKYiEBbA7ZxQQFESgOOUfbeVbVpsLGUfisdVmaVr5qkhykZ4BWbDGoKhiACLsIIxngOzqfj/i943WNsyoc60NK5LrgtaNBRwupqAU4hHbxw2UMinEA9aBOQMqjucilHC2IWMbwW1koCDw2Zj0B+i6kEdmcC6/MRjFB1PkA0b1I0N2cNnJXuztpIwRhbpswuI1+J7h/KH5Q5kDZ8L4icAcceOUMrIedaut/6RCIIYoJ3M13Gm+2GnCZBO+BtNNyzBCpuKVnMeeIJJ2VeyZ9kZnUrKYV1B2Y7wYFaQX96Wz4QKwuNljfEYR0kBkFuYE0DrcLqRSCThDCRhMFqwODehYJJEsEclmGtjaHBA5t+o7iyf36fhB//7wc3P4y82aHVZEXCyYipj2VjCkjxy8P9lU0neq2FJQM2ifHbZVMHsugfTKzbMrLp0TOuwy+tuLJtrWL7ImOIjmT5TUpnC2JBBUENNhWZY+pZZyrwFbOrCpOjKyMUEHFifwr3/EG2GDhXgvwx04d/2O9G7OaZaHCUuPTzULpgCTDDDxw3Zr7s+2dSyIRnI6PP51czLIMS8aDRMS6amTWsEayeYHDGEnKIlevrg3nyMube3YJq7KaBGmI/hLnanbqkFJ7nXtNKwzQBTrouW+0haehE0j8JmWBQtw4+igLJkriEAo6zxMv8/e3/hHul9ZA3D73/8vc+GNskmu5vsbhI79niYmVGjETNzq5mZmVnqVp+3TrVa7pE143HiTfxc35Sv29NquOEHVac443hxUvei6/0GB+4L8vdlVESg1AQA1OVvFtjT4l8iYChkWIsj73iOtH8XFo8Zd41j+J2MBYHMz2UMfum9i9+67uOP9gc4b3uCJ/ZRrHuWRcM1oVUSAdwuCLPrKHP3hpIoFaLC0PrMi4XaGBjMVHBXrAdfrA5/KI2KqPcfF4Uy3MK/aQE4y6dOd1o6bEbWekfGSMZJxihjuYeCfxZdmr1P1fT4ODGbpyJasYDDfFd+OgA3wkW/B9zQLUXLDC0yw6ZxvtZsKoJaOQ2BDTVa/sv3CZK/Qwf5PnDQdgDyBdY8odCiJWfIjM+aKsxKoqvrpI7IDyDuB6b+0krDQnsEMgQ4GmhMYKNF/P6Ceze+htW4rTEjJ0QQwxR2FnMk8GJqL++PQEyBjmyKISvCMDELMB2xomhjcbtvRNDegd88h3rh/Zo8fCYeZ47REPE56Dai0DGbTdjZ3VFwY7FaRCM3ajG6TudQvtdFOBRSQTUzPY7Z6Xfy74Rmg7m9Hv0+Y0zosisKmGCmFa1YrHE1J/zizZsRjbcgEGLtKwaekp8MiLiTcxpKH2hZiILtFtqikPhcD7ASXsVy3gJzxacBxMw8+g71Wmjl9uHan9BMr3QqK+DMCq8voK4eUi6Xxdj4hLaTyeVzKqQ1uJbrg+uFlg0mCHCdHANhXolpzamwA3n7PVVgqg62VrmJmGNSC3B2O1yMMvZ6yO/OuL16tYiMZxoN53kBbFeRjZjUMqK1lOiq7PaL3lER4X5QwE0rH9eHrAniJ1rTvYkDNIofATe9roCTBkJJUQKDCTRyIiR4jWMrD/cYeQyVqGa7i3RevhfOo1YQRNXwyW144HPsYHluFLvLT7Cz8gZv381ieWEOGf8SWqkNdIomBFxbaq2j2yksQNLujgiv3sXs1JiMeR/cELwGBMiwztDrN6OaLq7Nc50uvB2b+wxuPh9nH7TGrNp7WNj0Ynp+HQurBkzOrWF8ehnzK8JQlrYxu7QnoKWGFZFTSztRjI5NYWp2FXNrFsyvWjG3asbU3AZevRnHujGpC56+VdZ92XIewOmOwrhvgEm0LDItHqzrMbDYEIQMtC/WN0g63mrQ8JHnMrZ3buC/9++oxeLnvjv4w95dAVvbaNbZd6WvmYjCoDEG9OUaBNgIxoLBkRSmZEEmnVHzJRnqIEVyQHQjuGXfp2RjlgtJFKNbMK0+w9uX9zDx5i4WJx9jZuw5zKuPULTfFuBxW8CJ/Ou4JUraNfn7BpremwJG7iHpXkQuGRQmldQu2nnHfQEsffBSsbNh3zUtmBa1XYXBI4frOqICBqqOfiXfouMu0q53SAcFhKUi8MYDeOicxa/dzH7qP/+/Cci5aHyJMetb7DjHEfTNohhfx4H2yaG5mG4UeV2PCFA8RCDZgT/eRrV+iI5oU7F4AmZXCjZfHmUZsHo1h3gsilz5/WDXH0KUD+xonnG/02dlB/O6PE9KhGUlNCN8U5j/WVz6I1RrdrQ/F+trtOoFdEVgM4tqEJ/As50+I91QXHenu3sTkBF4sP4QLYmpgrwnDJ7fJ9hh6vKZoIQChqmu7F80ADPMmKOVpCFS4/hetIKr/Mnz/a1EzZQpsQwqJsChK6pvsfkSf/rLl7h17RwM89eQCWypkvAdYnxQR7Rh1kdiHA4BDi0IJQMOKmF1D3Y7skGO75l0IEpENBJBcP+Ndp5nteKU8Tqyngm0ykEcCSClAKN2zn3yfcCNgp+uAwIZWlqmBHjQMrOwtICNzQ1VXhgnQ4uLy+2Rv81IRfeRi+7AZFiF2WLR7uCMGaHria6YQbzJ6uoS9rcXsLu1qEqKQXgJY3MIcIZdUsPEbLSUaxot5wUkZL+tBMaxkDHCVA0osOl+AK0xxitkeQeLYQXJZAYejxdr23ZEkhVVpkgEcSyWRzf39uY6Sim2ZxCGN4jdoWuPgJyWHFocuW6OC9Ix8zIhyggrpjfJH0QZoCs7YX2FUsyAo6oAVVpSCebZcHV4pffaaBW9ojS9QdV+WcFNJrzbXxPMWuT1DisaY0XATcVSXa9MWiDwkXXMz7hPItlD+aqsb5ayGI454rjQ+sfryzMUU24toxFJN1Q5GlC+2oE9coBEoSt7rotgiq0R0jgsuwTYuJGStbq2MArj3jKSUTOCXpOC0jcvH2Nt8hai5mfIB9fgcVk0K5Wp/Xsmp2bN7e8uY3NjGYmE3KhQrVaFySLK8/IeFjcc2LNG4YsUYbC4sbq+9X8PuFmwHonA/Vyc7x91MIZm1XaEqfldATeb2LQmtcrw+NQSVo0xrOz4MD65gGVjASsCVha2Qxh5O46ZhQ0sbzH4y6oBYCyuxMwlpy+hPlcqmP7EISZXPHg3vqh+99W1dUxOTYGN8xjgyxibYWBDy03CtyWb9hp6AbqAriBoeIGnayP4veU+fiZC/peu27i1+QqRGOtfHKmmzi7cPAio6JqwR7rYNHjg9vjVykOQw9RrbvRhnkZAxI3OgGfiHqYm5rNJ7FmimNsMaXNMMth8JoJczC6M2Cr/2pANbQgAG0Xa9gRVJxtPnkfTdVk0svvy3lMBLDeOMyREyDvHkPAbEPesw7k7jxcbI/iDAJr/EjAztj8pG3kDpt0tBLwOAQkF1KoNEZYRPHBO47euuxpP80vvHXxhuYMnuzPYtYg2GjeI1mPp1yVhES2aeJlSfuI+EcEmgi5b7reBcHgiIsjCKgz62Qh2jflhF/NOySlMa6gb9w+kA5noXNSEitwrzf8EgHS/FfyTcm5mOfUtBz+EaKKPxEtwx9qiOVb6GVu5jBYEpMWNngAFOrRcyL8EZhTCnMtjj6US55q1NQhq5kRxZaNXghmCYgprFm5kPZhBTArPc2L14YAMskIYa0BiIb6SnIRxLsfBxQTU1JBpDfx7iDEkrELL1G/tI8VWDAJwvjr3jXaejtsnRBiFtMnjR4mxNxSkrIFTl3FLBZBMhLWYoApaAUG0WORrPbhDJbgcRg1eP/Be1tTwpFHWrP0FKikDktkSPMmjfjr5t7joTKLlhm6klOw3m82q2U7MamEwMNO/aeEgKKAgZlAsBVavU5IhFWCcSQiYKesYMJNK3T8C+FiCICfzXst50cob0arGhVc05WjrteiiOx2fMqBGtSTgZgYx+0XsuG9gKjKH/bIHedkvXYINATjcM70u48iOZA8caafwsGMRpq0pdafQkmAym7Q3VVr2EhtyDoh8gRYmVjlnwLQrkEAmX0ZRniMnz8ByBgQxxdg2Gqk9dAuybmRPdjsHKJfySPn3kLC/RUn2Cy3BZauMve0l6qld9EoCoLNLfeAxiPHqycJvBNDKmpD1zqEiihXj/rKhnb4rkfueAOawqi5ko7AGgneCWDQEMGkxTFFo5DQEPplSR/a/fOn4NyegRgsXyr3SClh1yGXlXktHcArWYXsZErPQbM4wVjZtcHl8cLh8WN1xy2s/StmIJhOwcOn0u6ew705ifWkc4yOP4dy8h73ZS1ga+SsypvOoy7xEraMI+wT8iCbjSTSRLcQEwJnQKPpkbcj+k3XMgGJ3pAqbaBHxiE+ro9sjHQTidS3s+n8FuJk3H2J6J4/ZvcqZn38+fvyjD266mJzbwyRbJwi44b9jU8tYMX0X3MxvhwWszGJhzazgZnp2CfOrRvWn7ptEQMtiG1A8kcTE9CqWtjwiZDPY2LMqMzh37ms1w1ObGwAbMk8W6csIYGADxiPfeRTsD0QzscPt9eKaaJi/cN/GzwXg/HHvLpaMG2jU6iqYaGZlXQ+jv+9vT2eL2N83qmbq93mwuScaga+h7RL6Giilm2girQrCqZYIuX6NkH5vqR5CmZ5s5p4KLMo4Cj362g+EObcbwnhl87cLdjUlR9zrSFsfqPuJQcAt1zm03N9o8CBrieRzSRwKcmJdGKu3jqd7e/iN4x5+5r2NL20vcF8Az5zBC2ewhlCiim2fD7dsY/gNY40E2PzMexdfWR5iWxhfJGiHP1JHlaiMpmRq7EPauJIw7K4I4HLagUC0BKszotove2i9GRnBzNwcbAIoG3UZKDI3VgH+GwDIgEp5YfwCZtjiIW2+haxrHPXEpoAvo8hZESB/C4kAbhccyKe9AmKT8IdSCCQI+ggkZK7KVRwxwLgmDL0pHFw00kJVhLUwYFpSBgCW/9JtuS0K6qy5v9YJgLhmaJ4n0GG6dEVkA4ucEajQVcU1pOuEGu3AxcAxonuNbrbB30K0FA2ytChHPpV4b4P7HBDjVRiIy3l6eP8uXjy4gJnXl7A8dhte8xJaDXmYj5DKJ7lvHlwWdBcy4D6eLuKQQLO4LQ9rE2FYAtshJNIlVDJWpLyzyFnvqPXmwHsBRYsIWtNtuCwb8PrCMsdJdQ+yynLfevbtjZ9+DsaNMDCW3b+Z8cUaJgQtA9cR/yUQ6hMLCwo4lb8Hnw+/ZnyIBpLTKtkMyzvfA+yGqC1jaXZv4ok8xw1RNt76xmR/m/oZYSxfoPPqxFE1oO5qbzCJ9eU5FcK0MtO6zEaU4VAQ9eYBWu2mjAFBkUy0zD3vkfFSS0vLePr8BZ6/fIOx8WnMzS1genpGm4Eynmhty4hwLC7rWZinxuN4BGNk0G5W5LpZxDwbwisIcM4j73iMbHgH9YwoL7kt9DRWjWN0gHrehrhrFi77Llwm4Su2a4I9riAX2uu3+SDg1nXZ1CJ5ZsEzdL22yV9rsmY1cFj4kHzG9ZoTsKaKEV2v/G1DrkWgM4irIQDUTD/hg/UO7KEG/DEBjMmErFEzZidHsDR+F8bVft+4588eYXb8GUKm58i77sO4cBkLr88hsHUR1sXzWB8/h8jeeRjnvsHS6GUF0eTzbN6bdTyF07YLb1iAbC2PI16/xPswgXXFUvGAANQm7N6YAMU1HFQ8wpu7GtBM+r8A3BxhejOBsQUbZnfzYAr42d/7fPyYh4Ib+xHGZ3cxMjqBhdU9vJF/X7wawdzyDqbnVjDyblrATVHdUgQ3M/NrWDd4MLNiwDPZ1KNTK1je9iBLqXBMamp32rG4vC5aTQ7j89u4euMebt28jUuXrmJqdkFR94BqNNe65gQkXNGGkiyAl3Sz6FYdB7KKl9w7+E/GngTuaCXjazsv4Q/7RZM9Um2bPmZq7weHPQT8PqytrWr6qMm4j317Aiv2rpaHb1Dtb4t2wp4xJdGCkj4BFTV1XbD4GeN2WIWXdUK0bgmZrQAGapGJXFvdOI28CIrDkjK4eKYOi9WFiGNONvUrZVAZ0XxT/m1UyiUBbcLIu3XR1krwRQ9h8Idxy/UOv/H0U7d/K5rbzb0JjO5aBOis4U/GF/iV644Cm597buFLOdemYxKN9KYIt3wfgB2DrrPpEM2igMn9FWxuG2G3OWAw7GJuflYbj07NzGm6fDKR6DfepC/+e9KsP0R8NmaBMYaA1Z4ZIN2KzqCXXRVhFJObJEL4G4jaaiOMXnELh9lttItBjTUpC5PNC5hq5yzymQgKdkYvbIvAciFXaqn1jpaaYRcbl6Tgbg1w3xKQQ7BDIE35qfVphNGz9gazPgh8qO3yKMpnPZ6IAqDAZpQiXAmkBLSpC+D42XieQVbJp1g4SAQfBFT8PjXp4fvlvuG+YIyHY3dMhNh1+LcuY2t5FD6fXy0WrNg7TPw9z8Pgeq7jhIA2rVKc6ae8x/M9tAVgH4nA6olgbxedAhBbaNEU0U6gnlwXDXoEEdMTAak3cCgAh1ac6P59BA1PkbA+R8E3iUp8F5VCXO5dhL38ttHqatDpwFvB/UB3EN0PrLRMS2G1Ig/5t9KBPAzXp1rKhkxyH6HBWBIoTvo28VtZm7+13saTnedwmaeQj+yhVY4IcJAJO+7zFAs6RIGbx01WL79zR/bKvOydfVEM/P0AbrkPrbdEl2RB1h3XggCFwfN6XTZsLr/D3NhDLEy/xsb6MnZFiVleWsHi0gaiyYysJbl/jX2Rhcj1VHUrQC+mPEja3qAh481u+mnzXcQtMt4JKzqHVGAOBYA6YFp/iaVZ4cmyd6fGX8A0fwGp/cvICRhqNmSM1cUk/LBzoJZo8i+2k+k2ZP3SkitAibwsKdiM4IZZdDqmdGMS4NCVyXtqpUUZa8i1D0WZawmwzWgdmtW1TY2RHB15hTcv7sO0cEXrgtVY4dp4QQD4NYy+uInA9mU0RTGN7F3E4sh57EyfQ2jrEgKb12GYu4KZd/ewv7uKmHcbGcdLLXXBmK+CgLWEbQTJwD5iYQ/SCQ+KhQQSqZwofqKseopaSLGRkfVwIAt7iAP+tMGN7QgzuzmMzVsxtR4Rgds5+3ufjx/9GICbyfk9TM5tYN0Uk9cbGJ1cxMp+GEsCWsbUciPg5thyMzO3KuDGrRYeaiyT03N4Nz6FQDh5EvJJHzxTNtk0ksW4Hj1+iIsXLuDFy9d49OQ1ppdMwoQP0BbG2GwdIBW2agdpFr2jSydte4ZcOnLCrBLpJO7axvArt4CCwF383nwb73amURSti5V+mQnDCsgVYaassWEym4XJrGF7dx+eSE0zqGiqJTNSJkXtQDZ2M+dAMJwS4dRRYEM3BRnDluCXULKFw1oMnZJDn23ZeoAdV1sEKZv19Z+UmpAjcoRwqqEZUqxaXMgl1XRLwaexEFUbCkk3PCE22SyJwLHjG+sLTd/+hYCYfxcG/F+mR/iNow94WF34F+5bOG9/jR3/Fuop0bgbAWGQHXWl0e2n5z6LRKs8KHtFwzOIhmVANhXRAmA0oc8vCrBZXBStckwzx9pVYbZlYWy0RlCQDEzgn0CcF8bapFxT8vObyFruoup91S9eSABwqpfSDyYyXsYe0NyugZmyUFpx9DRwUyaHcQ3dJnoCNKopM3yxWr9VxJARagA8dkRpZWkCZkppGfpj4hDSWsN4HHUtyVTRncqqrBQCClQYe0P3HwUSTfUExYMYnGPiuqNLlOuGTQEZZPzB+RGixkkQwhoi6iKQJUkLEEE6gQIBA3uTbZvDiNlHNfjctXFDtOXXMMq8DZf+p1dm4Bqjps5sMaalE7TZ5LlY54SfsZBbqtRDo5oVbdgowJZWAT4gxzWKYmJfy97b9lcFrD5QjZpC58B9HlX7JWRNl0WYXoPPPC3CpqCWn2C8hpSgKFqIWMOIloytrS2tRcL6PcP1Wn4wcYwHvcXocv0AcY7UUiXjzYNuSc5jMJ3Bbfckfua6ia9tL7Bq3oDdbNT749pnfFCVMUBlWnn38OjhQ03DZxFF1tjZt3rhjtc1w+uoKIuH1aAJiARAqAVG6wH16UjWZrueQj1tQCOxioOSG92DmgI7h8OpcURa9I83SIsfKwTTSlI2o1MwI+dbRlYUN7ZS4XgXbZcRd02jVhEgX/HCvv0KqwsTCMg+TmdyMO2tqUVvf/prxJ0zqJUFPMn3aIlqt5oaa+NNdkUxlEXM2B9NAW/q+uJ6Yx+wExDebaPTKmkph1oxgVImgFTEBr/bApOMy/L8BN69vI9XT27g5ePreP30KranBYiYbmhcYcb+UpSaN9heeIZXz+5jb+kRMu4RpLwLsIiCtTA7pu6pqbGXmBh7q2nctXpd9llHm40mHKNab4nJFDyKthtwGsZhsAZhi4qCnDhCNJVFJWtFK2fsW2xPKU0/aXAzZyhjbNGmhfpY0+Zz2vc/7jhxSxHcLOxg3ZbB1OI2xqZXsGJKYGU3iPGpRSybCmq5YabU+MwqNh0FzG851TLjES1zem4R26YQ8kUG+vZ3Dk27DCqkC4qxBKxRsLC4JJrRIowiaewibJzCxENBrxbmY60YWm1Koq0mA6KRtPsdf+mDd1jteD77Fn+cvo5/W7yC34kWcOHNLe1Zs7dnxdyaHes7do3rmZ6awrYwMVY6HZ9awPSKHRvWgoCKI+1VUkw6cch0RJ6920ImV4PR10E819FAuT3fETZsNbj9WTSydrQKbph8ZY0FoxAbFpBkEozdoEuE2jKL9J0INsZlkBmK5tSsFuAVcGPxBrHuNeCC7SV+6bmDX/ru4Fd+1vO5pdaaX3hv4fcCcu443sEe94qWLZKZJvTj1v+DU3+QZON3RNONB50IB5zIpeR1LKoB3KyTwqJpM6KBLQjISWczOGyKJGcgcpkaqdyrghwihI9fib78dMQizOgmGp6byNmfou57gl78jQhOkaoqOP9OGkgsEuNfmFbO8TzR4ns4bBcRjUS1FD/jcU7fNcEK47CYEUjGTgY/TKzCSlCrlY2Pb5kuJrqsTuLPOR50EfC5Olw37xPPSasPwQTXAYHEcOG800T3Fe+L98vrsO4Of8tzEFgRpDDjb91xqC7EousBitYLogVfweriJOKJFIq1roIiWmdosaI7jcCX5+ZBAEVrDq1TtGqGKfDkvLlKB102CqXQO05XpnWALq94PI1oyIdUYBdp17iAnMcKXBmP0wtc1Gy/mOkJ3J6A7JcDmF1pFFK0FtQFzDdkH+5pgsCrVwRhxvdA2HvEMSQ4YKzH6WJEJMZ+VN396rlnuDbpUuS8cYz5zEzFJ6jl3BMkeiMHGLNa8EfHY/xcwM096wR8wQCCgRCmpqZx/8EDLYi4vLKi1iW+ZtYm+RQLgeZyeZmfA+TzWc3c7FQE3A7KKfDeOHZch4OsMrpv6K6itZJuncKW/C0TK1QoFDWWigHIbP7bbtHsKr/jbzgO8nytWh7pkEkrfLMC+aHvInKORyjHt2QulrGx9A4+fwBR4af7+yZ4rNvYXXiE5ZEv4d28j1JaQGRdrl0xyrkyss47iMaTApyoCDCmpj+GXG9cn1zfzEptNWuoFOPIRKzwWZdg3RrF/vJjrE/dxtvnt/Hk4W08f3QDY8+vY370NtZmHsK68QIR+zQS/j3EIx5kUkkkUnmsbNnw6NkbbKwtI59Lq3JHAFMoljUux2p3ijxgzNS3zJOguJBNIunfEYA0grJT1hpjFe0XETD1s6US8QAKkQ1RQk3CTmUhn8GXfrLgZt7YwMSSS9srzMnrz8DmH3ucWG7mdjE6NomFtX1MzCxjbHJeXhvVBTU6PiOaTwkrtjamFw2YWVjH6l5QvrOkpclZKXh6Zg5T8zsad0OmxtoLdmHM9+/fx9dff63N/1hCnvUsaNGp1psidNpYFbU6YHghm7rfWoHmWdaMYaVeZVbVqlodWOfjm3Pf4MtzX+FPX3+hx5+/+kLPfe7ceXz51Tf46uvz+Oabc/K9c7hw4YKWrv9GjvPnL+HNuzkBLBUsWQ+x5yojVehgIDcpxBh7YfeXZLMFtZCWL5SG1VdFodxAq91VAWIO9i1EJ+DlmAZBehSi1Br7JF9il+XiPrqVKBLZFGZdRlzef4f/tj06dkv1e2ix79OvXXfwH7aHOGccxZhjS7TvhDAfMnmnMFLRyk5pKx+jo0YUyaBVNC8DVlYW4HNbsbMpoGZmRjTXbWXoc/ML2q4inGlpteFGKSAaqgAcBjPymhTm1Jg/AFJoLctErVqN+MBzSZjxM9SCY+glp9Cj8DwOuP1RiOeiFs9gXgqXE+qJkDuAL9pEptg9yWYZJgIWghcGExNEDPz0AxL+qmCEx0CbpXuH80lBOSCmMBO002LFgFx9rWhIXst7rARMN0Cm0lOrRrkun8sJ+7/5No7kNNHSQDCz7+/C4OupxYWAxyPrjTVE4pkGUv51ARnXEd+9iMXxB5hf2sSekxbAvtuJ934CxE4Rr8pL8x5pYeLzH7HuyUmae/+h+SidVhlHZafIaTvK2RCyyRASAYPM7RPNXoRf9qf7OjKud/DaNgTA7MPljaBQPUQimcasKBNPnj3H9s4eKrJvzyQGOzP+Q9eagAQFjLRqyA3QcshYj4oDvZJJrUyVBsf6+LfHxDmjgB50Auc4EeDo3Mh3fYkcrpkn1a37W9sdPFl+it3VGWyuraiCRQsN+RH/ZcYmgQ1fs5gim1LKWeQ+UugVTQIEQ7L1hrSZgSWP1k6CMwIH7k8t+MiDwEc+7/QZAdcN447G3o2pNctl3uzHPx3KzQ+tiaYI/UQshLhtVJMT6o7LyHum4HftY2V1DclEEh6PB+/GxmGz7GN/UxSUN98guHEJ+cgumrTS1B1oFpwIiLaVjEfRrcnYHlu9uGYz5SM4BPhFZXxyCRfCzmU4dl5hc+YOJl9dw9unV/Dq8TU8e3QTI89EcRy/ISDqHly7o3AJoLI7nHKPEXWNtg6/3W8tYU0GVwaPXkwqONS6O0PEr31o/XPOWJC1IIAo4d8WJemRWnDooivYHyIrPDFtuY+0b02tbPz+afppghsGEK+GML5gU+vN5zibf/zBVPBl2xGWtkOYX7NiaTeMxb0oFnej8lr+3fJiYd2FNWsLy5YaljadfQvJ+o5W/y2VS5oFwUDI5eVVrKztwOHyajons6How+ampjmYMTDsckt/OFMig+59RPYfgwXxyDhbrotI2V4gkwhoBgOJpdV5jj/+1x/xlz//Gee+OofrV6/hzs3buH6tX+js6tUrwpxuCAC6hL/+9UtNp2WtEPbk+ctf/ow//+m/cfnaXUxsJLHubMPgrQtzPFINcLDnqPk5GNQb8qApgr7RrIrGe6TAhbfC4GK6oE4z2gFRaKhgEp5FtxHbKaDmFu3JCk/ch4eOafyn4z5+7r2Ffwncwq8E1Pze/QC/l/f+YnuMZ65ZLPtM2LAnYPW31WXBGJ/Dokhl1qL4AeCm3SgjFk3A449pqfKN1TkYZK5YJ2Jzc0O0P4MAnC2srBuwZw2L0D+EOyHMr1hDrRgW4WYRoCMaKDVUuoWYknoK5BAI5BJeFBz30HZ9o6bpSnQNvdScaNwCRH5QbZvvIaY4UxgTcCmr7BMtJrS2uSMNlETAnsU/+R4tHAw435NhPJ3VxM8pGAkwaOXg35xzunJo8aDLo1GvawfrSjEpAjeDuGjQwWBI69NkMqKlCnNWgCRAMSzrm81Wfb6ACLWgumZYjIzuUG0/cUxsAtmoN5Cv9uAMt2QeQnAECtrssXUgAEnA1cB6VCnlkPHOI7B9C2MvruLBo+fYtYTVUsj4K1owznr279Lxl2iJqsiAUBhTQJ+Q3J92Gpc1V7Gj12amSg1xnwgd6011U9FtzKy4qmjXkf37sJp3EIhlNVWXQcSjb56LINxErZzXPcyifYcyiK32gQDRQxzWUzjM7cm6dgoIJshhvIfcBwECXVAKekxy7SyKtSN1sTDYf3jf8TXderSi0trFueJ4EbzxESP5GK64R/Av/lv4veEe3k1fh2vtCQICFMxmi1ZE573SUsP0+wcPHmihT85pl240xnTQtao1YE6vY7k4g295nxr4Kt9jXBBBGjONGL82sOgcE4vWBT0GTLx9jLE3jxF3L6BXkWdm7J+6gvuB1dlCDU6LjLXlJg7c36DoeYtI0IP1zX47C9YGi0ZjmiK9urqMjYkLKJovIOt6rVbUWl7WY9wNhzCiZK6plhECjVopg1LKjYjfrCCFDTf3lx9gbvQaRp9fwYvH1/H8yT28efkUI2/fYXp2GRbDJuLeDeRiZln3KaQLh+rWJZg8TQQcoUQFI2PzGkydL+SPV5r8n3yAVizGG9G61RsCikPE7zeaLSRDRmRs99B0foOO+2s5zqmrLi/rL+XfUtlxmn6S4IYtFabWY5jdLcrfn9O//5nHqv0Qa46uup70EOV9WWTUqrym22qJwNPSwZqtCWeoimRKmDqj9I+pUimrZjEzt4Jnz17jrgCSe/fYDHBe+7J0ZKNRUDCGkYG2Ce8a8rZbWvGXFpu2ApvnSAsQGC5URq2HWhU7JRO03Lt3T10rS0tLCpoIfGgRYhEwul6uXbuumhg/o3bWT6v9My5fv69tGdyhHEo5H+qykeiKoIDgfXGDUpg5RNCXasL8ZbuRiZ6lKbxHFFiyYXsiJLL5MlzRA3iE2UbTdTRSRniDm7hhH8Mvnawq3Hc9/dJ5RwOFx/0bWPHMweJfRaEgTF9UIKZx+oXnmcNHMAcPEIrEUCokBYgNcffvoZIIBXboZSwGq36qG2plB4sCPtmLZ2dbAM72klZPJjNJJWPwRqtwxgQoCA9izYqUCG0GTvcYn8TU0AMZrCEJ2gc3PtGu7ikjZoxU3r+ATnJaqxL3Dk9MWH8/MYCXAnfgRhHirdCK5o/LPCaD6DCT5RQAGxCBJ7NHmBJOgHqaCGbosnHHe7omqvIdglQPXabRLBwCyre21rW8fTFmRMC5JUJyB3PzAhoNe9qIkkUknd6IBm6vrCzp+3sGg1oqmRZNa6CIMFlTRxpz4PV6EA6FEc0ewuhM4N34JBZX1hER4FQTpE13Ew9aKbgGi7kEgsa3mH97Fc+ePNTaTX3L0UeIgJjuDwrojiwGAhcKGMZ8UCAzjuisYHKO80Bwy7/VpAFJxxhS1ico2m+h5aH7+AK6vm9QkLXsMLDR5TSePX+J3XnRsk13kPQsIRnzIR21IxU2IenbRDqwjnJkFRX/OApRE5r1qmwdGeiqVzP8DoqOvrVBAdeRgjaOAUEMwQzdwYMVyH07cOfxO1QGCHRq5arM2R4u25/iX3x38G/79zA6dx3hvReoFyIq8LWtQyyqlmW6jJi1yRYLqlB1ZFHR+sLYquPaNN8hAX0at5ffknsXAPQeQDyDjmRB1Rzw25Y1E25nZ1O2kwA5thUhoOP6FnBXz9kQ9uwKH3yqGZdl90MUkn74g2FtUcEu4U6nSxuRToy9xv78Vfg2r2J/4Tr2lx7AvfcOXtMcHPsrskZ3EPXtIWhfhW9/FN6t+7Cv3sTO7HXMjlxVC82Th3fw/NkzjE9MYnVDFB1LALv2tIDtmigLbeHDBwpOSQSOGngvS4fK22liwLrBaMSrV6LI7rtRqBzgqCkTUpGxZECzrKUjWsLKHmjtK67LM4gNUOkmSzrHkbC9RsT4TNPemYXK+j4Di/4w/TQtN5YeFsyHZ3/2+fiHHXRNDf971vtsqUArj1GEBDNJBsSAQZbGpuWGZl36s5l18OLlKAz7+ygWhSsJUcsOMsXan0HUuYiS46YwxwvKJMv2y/AZXiMa9glDe1/rIbghWBmAG7ZRoFuFvn2CF7qfBi4vpjzzNb9DRkCN7E9/+pP87k+4c/cBtqxpeCN5tPMm5EtVzZ5hx3LWyqF2SJcSNXhmS9Gq83GSLUatRCuSMjjQIhrpPoJyv1uuA9iDTXjdO3hoeopfuW73s7y8d/An+0Pc2pvCnM2JTKGETp6MVKSuxrmQujho5lAWLcwXTsPkb8IhzCZTaMpYf+9NKdE6wSBZgqxQJKnuqNn5Zaxv7WqxtKDfgWzcKOMgzLUskyuMpy33Xkw5kRLtMJQRLU3GwZPoolzKieARQUhmP6TFksEUMnFk7M81FqPmuIqk5QlqoTFVGz85AADdK0lEQVT08jsy4dRg+9/9u4lZXaz+OuweECJoqdaY+i7PwFoeZzBM8mYCFs41A4s5z2fdFseMweQEd/yXLiZnuIn55V1h/uOafef3uVAvRtEQsBcXAbq8NC8gx6xmdbrpuN6ZkcbO1vumfQU4k1OTmmXCyr3MLksk4lqFd1PA0tr6Okz2MJZFsIyMjmFheQUeAT21elM7MdOdNsD51FgT7kWsjsn6fnIXDptZBPVgzQwRAR6FMmNaGgGtEH0o6/2wYMIRY6sYGMuDHcVpEfuQRZAxJgRBMq69uh9N9j/LxpAKmZGyj6Biv44D7yUkTdcwN/4Qj58+x/ToYySNN3Ak+5pFLxOyHnK2OyjYbsr3r2omZMsjgsp9WUs+5JIBVSx4z/3eQwcaQ3NCMlEENAMrzaDL+cC6xvdYkZyghm4qr6zXUCgLs2sF52wPtfjlr6138WD2JqyrT1FO+49P3KeOIHSmqXe7HGThOxyLhiCmUwHD3yFaZgjKeJyy0pxJFOZVG8pZP2bnFjA1PYdcRh6GMTrcf8z6E/B+VA/JHvTK+L5Gev8CHKu3YNvfRDaXVzDGmCYWRNxYX8H24gusTNzGyLPbePH4loAV4YHPr2Jx9BrWJ67JZzcxN3oLk69uYPzFNf3s9dPrAmhu4dGjh6L8vcXK6ibMjgCCsQKypUMNZFcrpkx7loU9yd90z/cVU1pAHVG6XXtoNDle74PrTDqlQOnpmwXYHT7B0VxnwhtptZExKKa9CLtWUUtuy7PTZTY82d8Sk1Fq1SIi8Qx2910I7QvYc32NvOuF8Jyogq62zFtL0O+hyIufbkCxKGRnvv/5+MkcBDbMNtkVJYXWAGqSRyL9aWpnHxmWR6dF5fZt2WSvXmJpbQ87tjSKlW+FUanWgVHULOv2OErC6AhqyATLgsp95hkY7DHZPN3vCJ6zwA2BC8EM/eV0PfF9dlWmafmrr75Saw6BDsENP/uLgBu+dgiw8kVLKCctAnKqmBWesi0CjxkuEeHzrJFC6w0BDrX3jxLjBGja17ROOQkFQTOCcsIIpy+r6eVTzhX8Tpg8zeO/9NzGBcdrbAUNouEnEYrLBmUKJ7OV+Fu1igizoElc3msmN5AJ78MdiGJ1l716WJvmDJvwGUSLBrVapr5TeNqsZgTCMTiCeWTy1eMy78LJunJ9xgwwiJhMnVpWcQcHZSdyxRLM4Z5mLFRzMvHU4k81v2TRxVTIhILjPg48F5C3XEPW8QIHqTVhZjKQPwq6kXMweJNjrELoFGnQtnzG7JMhTVtHU/7H+BkG5xLcWGQ8GEvDYmQERqeNYeoCknnnOmC8TSLfwMqmSU31tBYGgiEt+x6NOGDcncbSwqz+TYsMi9LRSkMguSeghpV6WcCO65SvCUQq5SK2tjcwvzCHpeVFOe+IZhpOTs3g3eQMllbWRSjYBbDVFZAxuHgAbuj6Tfo2sCZC640INIfNKIJ5GOzJwyrYjspcmdAr7KKe2oHfNg/D+juYdxcQ8po0wLyQDaOQT2nsRLPRVAFPK9BwXAQthQz+5HVZ6I7n56ds7UErUtK/Db9pDKuzz0T7f6ruFvfGTTTcl9D1M9Oqn/nT850XVCKHvIfApf6/svfZ4T7i2dHq2TwvFSaCFLbR4DwQ5PDZeUs0UGnavuxLWmj4mu+RFzEDcl+OYEqEbrIFq7uBWasTf7Y9xS+8t/GV+zXero/CuPQEqcCejhnXBYNrOcdHbATL/UcLCq1Vx2na3watfwIRFFE50eDob8dQSQGTzElVQGazIGDYqtlkGxq4nJWfcQ9W9N9aOQevfR/rs08w/eYGXj65hedPH8t3t1TpYIXnHHvHhSywrD7B2xc38frFI+G/E3g9MqlhAE8fP8LTR/fx7JGAHvn92+d3MPLyEV68Gcer8TVMzO9iZ9+JUDSJgih4zFTtcF8dW/cYLmALHcLmLyGbcKOVNeOI6eLyGUsQJHNlWHwV+EVJZPAye0gNiKCEbr+nL97AIOv8oJqULdtAvd5QIBKJxLEleyIXJ8gW5qtZmsJ/htbdMGVlLew78wgYX6PtOYeS8y7izlnZB2vao49HKrT/EwY3n4+f9DHo8E0QQFTfFc7AHlF+n099148ePVKQQR824zkYU5Mvt/pWA1n7dENp5eGwEzHzC9QdfZP2ke8iSo4bSHiXkMnmVAjVhJ8ch9qc0Glwww1MUzKvTZ85Y2sYd0PTP7Me+D02IKSLioCGbqk//6kPbiKxDPKFMvIxM4zuqj4bAQABDcEAhQmZKk2vBDwf9ASp2V6EKS0arIMysLoIIzsseRDyhbHjDuG8YwQ/9wm48d7Cl8Js98I22ehNxNJd9WF3adIexD1wf7NPUNWKZtkNh3UP8zPUrpaxur4Nl3UDddGe5eJ6qQ8RGTetDtT6NdU4LsxFBBjjOPhcWrvnTF4ib1JbZ7pr2YRuwQhPKIddZ1HHS6uZnliX+sTTUBAnvStajVljpkx3UYssarzGj0K0xlDwkMGemaoud8H0UMZuDLlY+Ix0FbF2EXuccS1ScLJOkDbYlMckiPnQHB92OlpZd3ZuHqMCUGiBoYuV7lCW/19enMPu9rrGpJDY+4bfYTdrujnYGZu9lVjIjlkufI5E2IWF+eOMtZlpvBXQtLi4JIBnB6sbu1jf3INf1juDSzlPCm6OH/lANNR81IL9pUdYeHcXQc8pyw2BDYUy09XrXgGkIezvbco1RvDs2XNRCl5jdHQcM7Pz8kwEYXN67cH9EugMgxt2XWaPH/b8YVD/MLUEffgDIa0H8+z5C7x88Qq7axNIOMe0AWzW/lBwwnVtx3EgB4u19fzy2ntFQI2sE/dlFOxX4HWIoCsJsJLLEpBzzXKOaEGl9YxAlKBn4H2jtYaKB0EOgQmtCQSjzFb0Jntwh9sw2it4LcrAf9qe4F/dt/A6vAK7R5SD9VcIWadRrxb6XbHl/OliG11mQrF2Da2vtE4SSA+l+vPeeHxA/sq4y8nYc4nxaZqmfGpBcc8QmCs4b2n21PrGBl6+fK2Zo4lEUtdQMh7C7oastVePFZhMj9yAYf46Vidv4PWz+9rLatDjamdjUYDNXbx9dgNri+MwOSPYcxWwvBPG0qYbG9sWGPb2YDXtwG0zwOvxIBDNIC5MtlCsyPVEwaFS05b7ZYbkcVo6yyzUCmFtWOsIH8DmLcDnj6CUtOKI32mnhPX5kU74YfelEAn70azJ4A9lvGVSUSzOjen+yGYyWrOJ7r9UMqXp9wrqsrKwO8IfyD+Vh8rfpyyIHHPOfShZQ9ixJNjwsihQIjNsV1GwsMv7JdQclCHXP4Obz8fHDwr6/tFTN9TgbwU2wjMJACgI6o2GpnnSLUTQQYsJO/Uy7Zul1ckgyQfInM0hWkQaSEWsyNoeqfuC8TVkdjnbfdHcNrWaMIENgRODMnmd4VolbIx32nJDAUNAxUwpghemmTOjigCG32OMDrVo/s3f0DV1//4D9asfHVS0F1M8lYU1LAJfGCgZ6arsXda24X0zrTYmBzXI71BHdpzGI8jAMH7hPeoJTpHz2vy4t7uI3zrvq9Xmt457mPSIIKw1lCl7o3WtxswCdKrVkSHKebtFG4rxXXg8dszOL+Lh4yei2c9jZW1LgM47hL1G4QFygo8Q54iCgkyf5nwKDI4n32ftFgqH0wGa7xG5uDD3Ti0MXzAFr5ygURLkN9RZfJjIhDJxDwqOB+h4zqNouYa8f0mYnoyzjB+1bx4f9aiRsfG5GBfC2B6CxwGQYb0cxvxo6u0HTkJQyJ5aWtG1/2B8XoI5NnslgNWiZUL0evL5GaxLEDiwjJwmlvl3uRwCCEYwPzeF3d1NAQYzao1hRk0pH0c1bUVPGDOzoiwCZmjBZBNAgpql5SXtbk3wUGWbAFl3DvM65mYmFdyMi7CamlmU+Z0VsDGHnV0RRnaHAn0G4NI60S8t0L8fFhRs14uwGZZhXHmOUsIi7w2sCzIJg2KDDHZFV9PF34lG//TZCwEys7ofaEWicvBcAAmtB3zN/Ut3Ml3Lw+CGgojAjNZQjRc6/oyBr6xnww7lLwTUvHj5Sov2pVJxEZoldWOyx1oquKtatt84hrjlqYDf60garsC9fgN56yXEzXfgdFplLvoPyPgagjlaY6gQcZ9wXxLIcD0rUxHia6YzE6Dyu9rqRea0Kf8WCxWYHfu4ZniLX7jv4je2W5hwrsp+8sG8MQLP3itk0nHdE8FMV5QFYVB0QWlmoCAnGc/eEZt7yrKTc3JtMEaLx5nrt9tAr+LuF5TMb/bBEXt4DRPPS+DEwHxZv91uTwW+wbCvAGdqckJAzSzmJ17i+aNbePP0OjambyK8c0sBYtV5Ga61qxh7eQvPnj7Eq5dPBdjcx+zb6zAtXIVd1kMoJfxE1rQCvzjj9voF+FiM77Bdl1uqKd/TBp8MkqZbklWaycMIWqg4kA+1s2ppYZwXeQaVA0/iABYGKAeNx6nlVnQEkCRlDdgCVfjDadnrBCeyFo+awhJdcBvndO27PV5tU8GyHEwMiSfiun+Yaq/EfT4IKqeL7lSGJeeBShkzvyLWUQU0beEx7MfFPn0N51UFPP90cLNg6Wh7hUXr54yon9qhIEYOBg2vOeVw9FQo8D1mmVBIMnaBLQjohhpYa8gUmQ3C1O9hxkji5nCGSjAbd5CxPdSO2jRHM80xYup3AXeE62rh4aZktgOZjvrWqYjLuqcVh+Dm9jG4IUhh5VNmXtFSQ4DFmBummzOu4erVq/o9gh1adugq+xbc3Fdwo8F9FTO6sqHrzY4yUYIqaveMySDQouDj/QzXs1FSFwjTPmUzngY2MkCtZgvBWALP99bxH+ZHWqDvZ57buGZ/KyAvprKZ8TxufwLV2JIwGDkPtUSmN9fcKMW2YDJsqsa8u7ejlqiXIjxWVlbVMrayOItKuX/d90f7faJg5+cU6LTeENSQOZNp0XLBwEAKBn7vQ9Rod+GKHiJVGMQkfPiK+WQARccjHAnjaQoD8lqW4Qr3i+rRYqIxLHIPHOv3rnkM6vpxSwJgqMVptoyMixbvk88Y+6DARQAW3XZnEYU809d5jmPhouBG1tW6vM35PA3mGL/EdhpHDHzmdchoafmRo3dYQyoR07TWSRE+DBCmO4mAJRwJ628PD+o4LMvJRTh0BZARAHBdsn7Q7DHAYY+lRDIp436Acj6K1YVxBRhj4+/UgmIwu7GwvK5WnK3tLSQFYNBixK2kAvaUQGXjV7tlTwDDG3SyW/IFAXUkrssqo6Vl0wpI5F5lcD8VAYITWlNpmeE9MkaIRTX5OV8TmNDNS0vN8B6my5lBy2ylwDpTg+DlfnFOh4Ijgh9q5YN4IhLPoLEsbXnmSh3ucBVWVxhB+wI8mw8Q2mXbgAvw7DzDjjkgvKWrIELrDcmeI6Ab3AWtOEyJp8IzmD9+xnU04BV0ZfE3RXnTFnPgnv01fu26pfWj/rr9CM8n3uDt23EsjD+Adf0pLPag1tfS6uiyrtifrcv5lPMTYBE80SXINHMWu2NRRCpe3Dvv0dEBjgRw15L7qBTT6FZpvZH1x+KSwyT7uyfvdxpJdfNVSgUUMkHEPGtYnXmM549v4unDm1ogb/7tDdg3nmpMIuvIJAQc1lysGM2mplfhWBUws3IZwU0WVLyKpP2lZuI5owJm5X77LvUe4rke6q0jATZybRbCrIoyprWsCGZkzdLSxHghrnkqFbQuDVmcmL7Otg1cA05vEJPzm7I+t1HNcI8KgM6tKP/MlA/hDJSQiLr7tZNoYZU1mEt6NXPWaLLomub64hpMJBK6pwiOT4hxdNzr3PdqNRNe+O0yVGoJek0mojIu80jbXyDtfIO4ZwVR1xqy9if/ZHBj6WJ6KylHSkHOmd/5fPxzjmNgsy7r0hXriaDvqTCgAGTFVe2ZI0yWjI/WGTbDo2WElhKi8rMyNsjcivmM1lHImG+h472gwIYtFZy7o9g0BrDvP0BA1jjBBM3NZHDUqhnrQsZFBsSgSo8viDt3buNPAlpopbly5QqYCUWmTQZ78eJFBTVM6WS8Db9DwENgc+nSpb5bSgDO/fv3+uCmJ8KDm6hiwZEIQpbAZ1AxrVN8Vt4Hn59uqkF80QmJEKO7plOLCLM70u8SsFDLj2YTWPcbccc2gX+3P8QvhLn+i+82/mC5g1XfpmpSDFImcPPHymiXg8Ix5QGp2Qlg6pUtaFZTKoB293ZFu1/C3Ow0njx+pIXHZucX5N8pFUpMv6eQ+T7i1JA58/nYhoCyi9VzCThYt4ca6Sk+ckJk8swwosn/tJAdJo5PNi7AzHkPPa9oVTLHduMatpwN2GQOCRw5rnxuAi1axg468iMCElobaM6nxYHaLVNpKRyYVqsgRz5jrA//PS5E9kFiZgZ/QzAkp6frgWuYwPm9IFUSGTq1dWqNtMIpsOK1hPkLwGIgpM20qYHES0uLGkNDwDItIIQFA2liZ7+zTCqIZs6IUmoPoYADuzubsJpk7hYXNMCevdWisQhqxShyMRM2VucVqNJyYxeAQM2WLimn0wGbxYBcWgaMFYM/QE1B2y6HWfbQW5SDM+gRFPJh1fUhC5hCTMa1Uq2pxYiKwObmligfMplCrHVyIOuGMTZMBOC/DFQm8NHYmiFww9dcYzyGM/X4N11utPowru20y2qYeLpcuQ17qAJ3ICH3bhFgNgrtZm26AdPeCkzeolpnaI1hTBSByuC3rC7tkH3If4duTR+ZvIJrlPWFGLw/ZbNoJeJfem4dVyV+i/GdbYy8GRd+dQcvn7Bmy31sG1xyPRkDdt8WJafdKCl44TofACauG8bgcd3SysdrvXd9gkkBCOx7RGtEMNtDuylgoSrrqC3rUIjf7wiobZd9AoC2kE84kAoakXSOIm+/iwbruFguwbJ4Vbtk7y8/Q8A6L8DAJ/Nc0+wjBh2nHGOiELIlzSW0fZdln13XwH32rStkIqiLFsmeeRy/fKkhwCEFTygPd6QpQDyJctqJgwqbUDK+R8COgAnt2XWKeL8M1CVQZSgAAXAf/K5hXBRJk9UpfE4GnMpdakb2zL6AwqZcuwevMJRaWhQTprcf5PT+CWhYUNXvD8jrbS2lwKzZ74AbEoOyB+n15AN0aQ9ZaTn0lCksn1AsZLTxKNPGaW2MWMf+meCmh5mdNN6JBGXvqM8p3z+tg0G1q8ITqV1Tc6FAJC+jOZzHYE/nBMjQOnLr1k28G32rVW/f3/H97x6IikMmnXBOipJwXetiMKiw5rwsjO0djI6YCDoBP7JPaH5+DzwcE7Ukak+exBG29l1yzRv405/64GZgieHrwd+D93h88cUX+OsXf8Vf//IFvvzLl/hCvvPf//3fmpbOoDyasRuVlHbebTVFM5E9RZcUwQxrapDBkdkyxojMVk3ix3TYyCMZ8SKRa6qQDsQF8KUq2AgYcc02IqDmPn7pvY2fB25rGurvLDfx1vgQ+bRcQBgKn4tgg71+umQwuqmFk1KAa3ZGT117O7u02rzGkgjJN29G8PLVoJrqqmr4TpfzzHoPp4lMmdowwY0KeZHpJFqkeB8EOQRop4nTSoZJdw5rW6irUH5zxlTp/OXiLpQcdxXcHLguIeZc0NRy1v2hcCA4YgAvhQWFRyzbRrskJx806SOgocAYaI/8l++dxDURlH4rYM8krRwrC7rq1IBpuhbpuuD8vS+Y5EEIahibQkZKiwfjiRoyQARbIpzalbiAFY+6W6020UTzOa3RND8/p8CTjNso4CUje4KZZ9tr09pPyOc2Ixu1Y2NtUTP69gy72N8RIRRZF37t6jPlRhNNAcPtgzYcTruCoIpoyIe1JLq0BGkV1rOJmr/Tbsf0xAjs229E+Zb7pzuAY8OAcFlHRy25p2BIFQA2bqSg6mqWmUzCR+i05fU94mfHHxMU0ZpDqxCDp6ngnEkEXO20ti7JpkIyFy3s+DowC6qOOaZE0bmkLQcCAR+soZ5a2HhwvXJNUhGg25Cp3tyXBKhn3WJbNvSmz4EvrS/xfwTU/Np9B1csr2VP78PmimNiZg03b9/F4wdMg74Ng8EIf7wqWNmObj2EdLGjcVmsgcT9wMxJrnXuVVqOv3NNBTYy1mUjurJ3Y/kD4Wc91Co5mTorOvWE3P+hgL4SCnE70s63SFkfq/W64mBK83kBK8IPXQQqwpOcI0h4t4RnhrW0BhuPDi7JKuCZuF+LKHa83wg/vaEAiCUEKqIFMv6RVJA17o4JGEr5BHAZ0CgJAOd9JTpyHMhe6KjLj/uP+2EQxzVMbGBMxYnuSwa6vxt7p41DzWYTllc34PDFUGWGFBUDdWPJxPQONDDbK3yadXU6h2QwAvQEKO/usp/dnFr5toVnMX5t0J4jnZEJPU1cw7QmUck4cVPJGhoaf76kfOKckLfFIyHNyPvngBsBsrN7RbxbsGJyLdhP+5b3zvzu5+MfemgGlBx0x1CYn1W7gMTNRgZGLY2uKLqCXG6PmgpPG20IbLIJP5L21+oT7dfCuIiMCHmvZU47PLPi6Omg4WGiNsmaOclUBntmL169ndHqxF8StPz1r2qVoUWGFhv+O3zws7+e+xp/Of+VHH/FF998hXPfnNOeVuPjY8jmS1qEKibIpCMbiDU1WLWTJmgyUu0eLbJ0XeTtmjBaxuBwbBQUyEZulJNwenJwRY7gibYxZ4zjsWEV/2N7pMX5/o//Fn7uuyUM9i7+Yn2AMeMDpMPL8lPhKrI1tfy57FlqisqXKMi4kcksh1JKaSHj/c7P01owi0ePH2NmehJG4y58Pm+/INwZFrPTRKsULSZ8NprvaWYnUyARdPDZyMxPM3DGyvD7ZPY0dxMIEWyeNW/8aSHhRNV1V754Xuc94VlHqdLQa9AqNzg9zd25vGiGoSSKaQEUDMAk2DiT5Fdao4UM7tQNnknyHVpjhLl3mwVl5i4BN3RhnBAZKL9DSxHTU3luxvYo0OT1+gcFPdchM6HU5SJ7gO0FmN1C7ZPF1OiKJUiJRGPwen3I51m07hCdtnwvm9YYg2jIq+n1HQJYeU6eh0KEvyWDZ2ovhUA8LgKxUUK3aBaBG5bb7AMR3gMtIwMrHV8z1uXt6xcKblqpTZkUmRhSt46jihvJkEEDn588eapdritZAW8NGWum0zMrSAsyfhzonBBBUSvXHzMtwNZ3mTEIdmJ8XKv90i3F+zwhjvGgaq/2cLPJ+i+iLPte9Bq1GMYiARSd91Gw3UBeAACL9dFdy/VIME0Fg+uGyhWDvule5DpmDAgF80Ah6sqCDKZjuMbAfbcAG+cdPHbMwieAoFXyy9g7FKDeunMfTwTcGOdvwGzYgD+SQ73oQiaX0esRBOt9yaNSwfsgMaOIQl0EcLcWRamQ0bl3C0hlC4Gsbx65iBGZqAMptwA/6x3B5xfRdrHw4XnUXQyAvaVB10nfCtLyPfZnO5C57zVlc9JyyYB+7gsBqWzYW60UkPFMKSgq2G4jHrTIuutnmA2IiRgeAY/hgBeHdI8Jr+I8ESSySKQ/1cOu4HmDYBLui7OekeuX1nhaw1++eokx4T/M3GM9JlY1X9vYRTgSlzUs88s51jXa0zkaKC10PfNvghuubcaf8RzMkKLlhvuGoD+Vkuc7i/hQHUFfBE9UfKh4HNc8Ok0EoEEBxlHjvX8CuBEQM2+sYXzRjvFlD+bNzc/A5idyDAKFFdjIOvtObIkQGfHA787YmjsCbNhcbn3bCG+8pb+jq2MgY1l9tZCNI2l7LZrJRc2GYjpo0fkQPucOLP6imm8pTLnphi02FCZk+BTqNIX2gx9H8fjJE9yS616/fg03blzDyJs3auLkd04fNKPuyCZ8NPYc/zlxBb9buor/mL6C26OPsMkNJUKpfdA9FvSHaJZkt5dMwq9FA5J7IRBgfNG0sT8+7EVkkL3FNFPGqRzUyygn9uH2u2EKhjHtMOEbwyh+Y2MbBQE1cvzGeQ//bX6Bu8ZpGByTqCQ35IfCMY9ZUb8hojADuQfVujROQi40lJ1BonbPbuZMGV7f2BQt/C0mxl4hGacW/i0I+hjximRk1HxpJWP8Amu40OzPS9OaQi2Own94Lvg+gQxdUmRaDKzk+iAzaQnTogujWMijmI3JwZTiLELuXaTMt8G+MHn7fXgE/LK9xcCcf3L6wxKOSlYRLJHvMOgfhRgzUzbJ+QMiKLt9YCry6IQYj0PXE8edwOZ76HR6NIl/D7/H73y3wGK/WB/BXB9ICKCXgaTLkY0DGefCPcU4KlpApqZmYDbtw2NZk72yJ5p5UOMTuPdoJeLveD7GvmxsbMO4s4xqZB69tBzHgaok1gbZWJvHo0ePMTryEkHrHI4I5FgAkVatgauPbj8FOR+YAQovBnczm4/9vHiOomwMCl95lr51cVfdXiwux72rpMKfAJOxUwTtstjVaiTjIZei8CNwSadSWrMkb76CbGRf9yVvhcNIMMM9wrVL6wmp0TxEOF6EK5hDKNVQNxXXY1IW83P7Mn7lvqPg5q59XD6PyZ7m/adRz4hQXhpTcPP4wS0YF67DsrcKuz+PUCwLZ6SBiIAqPZfsSV5XwX7/su+RuvGqCRwWWAnYo2nSSQEwactt5KxXBXhcRd52DVmt63NbeWAf0NBCc1PbkyTd0wI+zSjkUlrAsCuARjvza4KCjBnnRl2kskY5V1UbmkUf0t4FrRHETNNsYBXNU1Zb8q9MSRSuUEGzrkrFtOyvFirViiiJAsazRRn7I1Wq+KxnTTtjrhinSMBKlyPDDxj8S0vL9PSUhgEQyJ3eDyRa4Ae1iGjRZpFKVqhfXF6DPxjSwHxW8qaiwDi0fJ488SNEhUM78Msa4lrSLLT3+R7XEysh+62L/3hws2BqYkJADcHN/H71M7D5iRwU3LRMMHh2kAV1muqyOFlankiewcOMsXn+/BmMwpjDyZq6KzadfW1qkFHEuJOEd1U24VUNHi6LVpa2vUQmYtM+UsKbtN4I61LQBZYR3tk+7DNKBpuR4TOAloG/DAhmOjdbKty9dw8Pn7zE/NK6as0D4T4QMsPCptM+wJ7HjD+ZH+JnQXbcvoPLey/gjwaF/wvDk69RyGs8TyovjF8YSDMqmsyRPgv7D80JX+E4rckYDQq/WQNtWEJOTNnl/mxvcN7+En9wPMAvfX0X1M+8t/BH+wM8sS1g2uCCzdHvNo7Db4ENSfCi+vJpZuc1lakdp4gOE8fE4XRjbXMfTo9ohgIWdnYNas0a5i3Dr08TNShqvLx/zjEFhVbdlfcIaAa/PX0Ofo8CyChzRcBHwU2hSpM1GR3jf0bfjmD09QOMvrqjQvTls4eYeHER25Nfw7DyHFZnWBjd0XddQmRYJaMolnIj/xtEptjwIZd0Cqhrq8D6FnfIjWhlWboAZV4+MnY/NjEAmQCFwoNdp3lQiDAonllTzDjSdG0RKnxf2xiMjup+oKWUWjAtPgT/JpMZ2bSAHQpC9vHK72kANIkd8RnDMzs7D7fdKIJRJvHY4qJWMI47A0q16rQs8qZMNGvY6CQdH7SkqQXsWMDyNS0xdOFxvR4xI1L2i/AHfYapSQErtOzIuRnUPeicTqA5NPkURgQltAYy+yXveo6S9QJSvhUVhgPi9wjAKShZj0ipU9YihLnILsJBNzzhEgICXpdcHvyP9Rn+j+cGzjlewBb3oHNs5UKvhmZ2D1uLz3H3zj08uH8bG1O3sLuzhw1XCwZfVwCU8J/jrxOI071DMMy9wwa4XDs8mo0q0vGgutDiYTtS3nlk2TnddQmH3vNoCJCpyWt2Um+5vtGj6hDg5niulZrTETNy6YjWOTps5vuxUoyRYqA81yNf0yXKeeT4U9nh3zUPWvIMadeYDO01NJwXkPXOosa0/f5tnxAtWuFMG7v7TiwvL6pLycFYLq2+nJbnONkIZxItN8zae/HipZYPYEA8rXLky4w9W93cQ0S0sg9Z3akUkb+Qt4ViSbXQbO57Ec221Ip7cHigFkgCYb7+XuLa4brjmtPyBhEZG3nIIaLbLiHM7R8LbixdTG3GtWfU7F5JgM3nDKmfwkFgwzRvmuvpoqCpkgGfA6J5mRojFzSZKkENU0VpSSHYodCl+4raDRkVhR+FITca4wkyjtey2fu9ZxLm54iG/EjkDjUwlzEQLALIIGWaf6lZOwM5bbw5dlyQj9WFb93sd+d9+ZKZHuOiPWxpALItWO/3jvkeogbyxDqJfz2uCvx7y13M27eRyzc0gJbX3hLF3ejvoJ6XFxWrNl+kWZqxNwyw3jgGbnTH7LnqeGMw42vLKzV7/8xzC//Hx/5Qcn7/LfyrvPeNgLgl/w5imSLcgaYw7zTa9TzyucyJW4MMmlacdIE+egIMGTWWXWcJdqYyDxGBYiAYhtmZQCB5KICoA6OnrBVzaa4n0VWWErnFZ/pWgH9LHCu6lhhvw+8pkxaewtohnIsPuSEpXDhG6hqQe4zHY6q1EWwOArYH8U08WEOIMU9ffPkFvv7qS1y7elmY4zusGULCbDsn2reS1tCRAf6+4OC/h1pR1LI2eKL9Kr98HiVaNzRWQjbAUD2c/23inmLcC+su0dJB0MKgSpfLpWCdNXCMe5tYmHmLuZkptejwOwQOtOowI4kxViw+5/G4NUZHg3hFQPZSC3LMi7CUBYUjtS4QiPLou4oGDz9EHAcCHgIQgnvNnhGGwIBsCl0VJnxf/lV3KheXHPys+O3YMd6IFqcXcp9W4yoOsvIbzi2FMuNSThHXH8GmQ9Zw1L0B1kU6cJ9D2v5cwGhQAeCAaNnlOqXljdZOtjbpaeryPo5k/qpZB1z+MO5aFrWtya9tdzDu3kTlOHC6TzIeZTfMa8/x8P4dLew5NXJPA2Q3jEGYbAJUROmpCN9igTkGuTNItZRPaoA8Y6fyCTfySQ/S/lWETa/g2p9C1PoWdddV4XPnFNTk7Y+Qcs0h5lyBxzgLn/EdEvZRBW1ZeS7G3hy2ijJHMsYVAppjqxYtNFyPWmLhjHlSOkKrJjzDMyfjdUWOi8h4F1E/eU75nYAAZv2xuJ/LH8HMAmvovND08oCX/agyMp7fju1p4rAT4OWKFbW2ENjwIDjiOuM6XV1jraC4KEtd5f0ne+oUsfwE44/27UHh62YEYmW18BPQUtH5EDD6KB0HbyvQrolWrZbAb4n3/48DNzJnC+YOZrYLAmwKZ3/n8/FPOWiVYCwJNSMeZhF8BCkk9vQgyqc5knVlBunV1NhPF/g6i0r5FAquV+hqZdKLsiFnEc001K1DUKPVckWW+9M9ZEQls7uDWNu2wGS26HVYh+bRkxcYHV/AvsmCYCikpuNCRRiObAyCDwpcmlU/tLlIR7KR9/wW/I/lEX7mu41feW7j1t44zL6sWjKoEVpkr+z6jpBK0CRsQ+/oQK0ZjL3xihJKyxKvUxUkMecy4b9MTwTU3BSwJIBGzvlL9x38xnkff7E/wyvXAlxxP6qCNgqVHozeKhzeGArFElxOp7rR/H6f9tfp5A1IpQSwpLt9oMY0UWrRZ7QOYHox45fM3hrMcr++aBVWbw6RdP9eORaMFyBQOSsomJocwScFhLqXhAlw2PhbBgvz+mcNI/kggzrVhN1sa7YQY52YYk9gw4Dt/sGmpP2/WSWaf//5L18cf+/PePD0HQyussbdnCiNmh0li5CWkx+N5CkosDuySOg2qZjRLDjgiR0ocD8BfvyOdnOWjfB9vYB+RKLFhW5TxjIwyJd7jJbRo8EiFk29JfdbSpiQzyY06DISjcLj9arFjsoGhS5bPDgcThU2jGmgUFSrDa03Iii/r/7Rd4gWAgpcdYNQ4Mq80BrEIG6Zp55oyQSmg3Wjc8Y6JwPXVL0Mw84anj19jOnxl9qWgS7eDxEtI2HZX45gCTHHtFz2MurOS3K5q+quqZRzJ/uarIaghkoALY3x/BHiiTTSyRha9QJ6Va/whxU89LzFf/oe46J5DBvuKDKFo1NgOqZ1dp4/vY8bt+7g7Yt7sK0/RlT2c9L0ABn7Y2TcE0iJYpIKWZAKbCLjfIO87TaKthso2u+i6LgrOO+qAJoLcr/C2zznVYHLWO/CbZrVxpbxdAXOSAt77ircwbzGZjE+r0thTGsWx5VJA7R+8b1BAP0n0MHhkVq/y47bqDvOIeORsSqVZb7l9+2Udi1ngVS7xQCn04btnR2MT7yDaXdRXZzxqF+A7vuW4WEi7yB/iGRYmDGsQfOjo281I04r0DsdMO7vCfipqetJY+9kTZxFHPtItie8toyUCBje+4AHke+S7zBb8wcT965aEwUUMpbr1Dr7B7ul+oXgPruifjrHsNWGSJ2LlIuO2vwh62fYbWoup7WG5nDGsNDqcFbgKi0R7DZLxs3XPPJxJyou1jqh5eY6EoFd2fBVrJgrsunrorV1NXDQ7i9oV3GLIPsYI+izGa04THfH7r4F4WRBGXnrsF9gL0wBJWub1h+rgCMG/3GTUUhzM1F48eBt8l8yUVcwjkt7I/iF+5a6jc7tPYNNNm5enpnaRbnegTtc18DWw0ZGGPnxMwpTpcJLy3ZHpLwj7sF5+wsNFmZMzW9d93DJ/hov7GOYdc7CErWgVBatTO6vUOlg35nAzOIOlteY0eTDvmH/RPve2lhBLmZBMhFSXz+tCuX6EbKpMMppFzpahlwurC4EuZ92AoeiQbPMOS0wrWZNhF8azlANtlAX5iDT9uW6wjxohaHf/TRxPGiFoal42Oql4zbMoAYBgvIvG+VRa6aWnS8U8fLF8/dADAsn0oLD16wMfe7cOX3Ng6/5OS067C9msCW0EuwgY6rHlgyMJ6AVgNf8BOLvWnLvnJMTfM1/aaKmFYHWIDXxUziLdle1qTbuifdjDL7F5PJCKxkLmKzLIqIGqPdwxsD9DUTwT5M7BcIgAJjE99mokUoCLTgENifEuB8G+7LtRUcW9QnJPTF4V83wcl6RTf5YDbtGu7pw+3uyh14thF5qFt3kAtqVmMzpp43peyQgp9cuocfAYVoQj2OROG45WZInVZwJnjR7Tca5HkSv4kTcu4aJsTd4/pyBxQ5ZV7zfs4lrjmvRHj5AKBhAzLeFuPWtAIcrAiZuIhuzfcfCwOdmivOOyLM1xxF2XHVVjErFBGZ907jqe4oHoSnsx30Ipw40WJ/xcRrEzk3ZDiPpX8Po29e4dvMOXj+7jejeFRz5vhE+dQ6H7nOauVSyXxEwc03u5ZLwrm/UotRynkdbPjt0n0fTLSDMeUP423X5znVEzc+ws2fEpkNATaynbm5rROYowz3NhpFyI1rCQIQx1ybXuwKaHy7ZNR4wE9WMqbbrawFbD5GJMr2bVkgjukUL8hEDwu4NBH1WGI37GlC+u2eA22lBJrSDbsUj6+tsQM+5ZcHIRL4Dr2g17EFHBde4b1R3FuUA+TNdh5wegqGPKZdURDln3HsDYgAzARR5NxUn1jT64SQ3SmBNIK5uT/LL/o38w2NuPh8/nUOBjRy0nlC4U7DRP0rtn5uHAX6D+jWMC2B10vcYtBxc0PRxprMFZWSMA9je2ZbFb0c46EfKOSGM4TKO/BeRl43I4n2r2zZMzq5he3dfi/EF5XuMHbFY7bpxqJWaRKulG2x+YQG7hj0kktRe04jFU6IBVEXQijYmt0LmSGZLVxG1AJdsIIIzmjz5LNw8tLjw/T1hOnf35tWNRPfRX0yPhPH55CSyyzqi9YgGnxAhYQs0EaLbJ9lCXiRwOtdAIN4WTawJbyyKOwJifuVib6jb+K1ocM+cc/AJoCknNkRp2kJPGAtacZGzTQFKccwtruLZ82cKZljjYU802+mJ1+qS2DMYRRNnWmwYFk8BFgEn1EzZRdwRKCApWulBWRhhXTi5ZguIVi4MMp6pHMfoyByItsa2De5QVQBjQ0BSR5hFTwEEwVKfqffnbEDMDqM1ivP+HSKQ6gg3UneEXFvG5UhAVli0Lx3TZEZ71RDc8Bg0KB3ERNF9woOvWX+Ir+nCYt2hGzeuw+0VIZbvyTz1hNl1ZR7lJhjcyjijU/7zDxGDmRmnxLkloFUkSUFBocF4BTK7ql0DMztNZjE1VNtn41Bm1xAckYErQ2bAK8dW3S4iqJtRed4iup0+SFcwoSnpvDf54Sni2PLguXjO4bFmaj5dRuxOz/gauoiGiYDkPesnBR1T0CkEB64cvkeQSy2V98lnbGcF3PVg9aYxPb+OgD9wcp5WJYlWeAxNzx3kg8sapPpDiRY+Fsxk0c2hu1MeQZDL/UYFSD9ldh8tX4yBqDlRzvrAcgWMF2JPIRYZ/BDxljl/FHC2cE/LKaT82yg7CSouIOldRu2Mmjmse8XfbMmSsYcaKKVDsAb38KXzFX4he/Ox660oYSEZuibyZXbDl3uW+2bGZbfmRiHt1JTkGzflu/dvwbV2Ta0xGccrrZrOdhA15yWNZ2F6etFxGxmmbzvHkLY8QNp8BynXBKI+IwIeC9wOEfa2CNbsLWzI9NCFzW7zjkgPrkgLwWgGlYxTrUu6TnUt/e3EOalWy0h5FrROWMt1Qe+vFF5FV5MRSjhoFhALOWAz78JuWoPTyq71Jq0M7HNu4zDP9U5eJRuJ++cMopUlEs9iRtbYiOxjs6kPbhiOEAqFhf9+eG6HiWuF+4+8bTh4mXvmJFhcAOhHlspHSE7CdHG6KDXAXSZanuczuPn/04NZPwQ2zASiK4pExqxFq2St0/XA7sWD/lAENsPExUmtP5brYk829cj4MqYFsDBWZn/fpMLs7csHCGxe6zfMC1yFc/u5CviV1TWsrixjY2MNc7OzWu11dXVFA/Ooxe7smbC5vaMZIRSMLF/P1g7UFqw2C4KRtFo36DpjjBDjTGiZYUo1rTesTUPGN4iPoZuGQcDb9i5GzAb8h7Y/uI3/FG1nVxhpI2NHO7OFZnpXtMcwFs1ZvNlz4uHeJh7bFvDQsoT7uxt4aFjDVdM7/M55Dz+T3//SfVuAzgQiKcbIyAVEmGpfFk13NWhwZ8C9j6WlBQWJ9FkvLQqg2V4W7cmo42ux2mS89kRj3YcnkBRhfaQaE2NmWDjR7i8iHPKhnhXGyIZyNQ8O6ml5tq7W4ejP3ZECnGqlAocvh0A4IYK/rYBOu4ALUzkdxMu/CW5oPTkhMlxN1yWIEsbHgyZzBvuWLQLuigjJ+khli2AjVI2p+eILDYBlkCFjR+hmYZ0TAjda+jh3dC8y9ZZzybipSCSs8QDMDilmQoKj5EYozKl5faJZnkKWWXkEsgEBcuVyXlOmlcHVw4JXipoZUqr3NPOFY8Ggdaa9DtYGATB7hVFj7By00W2wpowDrbwF2YRHgHQawWQD2UxK47CaxQjajaICFIIjrjkCR4IAjiMBIy1bBAQDIrhhLA3HghlR71loThOffQBsqOVTq2adHQorZiepdirzobV4ZBMLKGNPoTdv3uo6UmupSItcwoWy6yGazm80eLWUS3zr7vpEIuAgGOBzDX5JRSIre477i9ZB/n1CDHZlLM5RWy278wuLap1kPZPTgO408fyDrD12lk5FXMg5H6Eu4CZje4pCSgCqmoneJwJzru1otoN4LIQX5glROu7gV867mHROyr7eORbecbWcsTmuJ5BRYR1P57C2voHHT57iyaP7WJ++h5hnA8VcBMXoLjKeWaS8K0j51gRsbSIbc6BUyKJeyaOesaAWXUA2ahNgVcWO51D2YkdrYw0UKmYj0u3uCuWRjHl1TwaTNQHlHx+LH0IMBs6nowLI3qDlvoCq4xrS8rohfIzghmOWTmfV+r6/uwqTQY69ZSzMvtM4mmZVNIM6lQG6wGVTaCPU94lxfiwsubwqwMjmQqFYEGXkQOMs30v1/x6isswEBvIj7tlhpYp8iXyMIQbk6QOD+Q8m8i5WQybfakT+98DNAl1Qls+F+f6Rx8ASc9ZnZx0rwjPJ5AdWXwbPBdOHcIUruqAZgMY4G1pj1J8/ROSVaREuS8Y87j5bwKM3q9g0+jXFj5VVDauvsfjmHLbGv0LBfhFF131sLY3i1cvXWiV1Z3tbs2yo8TMzhM01l1c2sLljwsrGHrZ2DNpMTcvSi4CkFYeF6gieypUqaq2epiUTpDFmRrOMRKumhkAtjYySqc7U8Mu1IzhCh7B4mlhxWvBnx2ONkfk3ASmPDE8wbXyKadsIJl3zeGlZxUXDJP5geYJfO+6pFvhLYZi/Ea2OQcK/EEDzcwE2DCD+yvYCNmFc3aZsKgZNDiwPPFiPou5Txra5vY/FhQVMTrzDwsKMMNUVLddvE6ZDzZbalH1vAR5fWBjjkYJMEgUoUzXNgQMEEmQmwhEEgNCNx+JcJnk/kmrgsEEm5Ue76NUCVmxy1zlsqZuRAIBmeY4JGcoA4HBcyGQopDh2DM7sWy+Y3ivMgUKWwopuBwY9V8wiNJ0CFlsCCFoKXglsaJnh3BB8DrJ9CGZo6eO8EdQQ9DAQfXZ2Dm9H3yGVEDDYEGTGQNCiBb1BMOVZDQY/QnwUPpMzegSrr6SBuAdNeWB5SIIOrgEGqvM5yVgpQOkC4bqh8HHKZza5FVZIZowSM/fCmRY80TKs/rJo3E24oh14QkVZ1zH4Agn4wxmEUy39PtOSB1YMWtG4lyjchoOyaZmhxWYQKPxhgSCTrYHNdM/Jv7TSMCZDs4wE1HJsyLx5EAQKuOke1ATw2zRzcV0ENSsO0wWW8sxpivAhU/Adj5BXcNCfeAoOAsNhoHuauLcpZPg8tWMhRAWCVjICGz5732pzNjEWb2V1VeecgI5u6k8hCjjOFRvZppzjGnvDGJdczCrj9l1QwEfQop4yR4sOJ/5keYb/13Md550v4Ul5+y41doanW1LWdCMroDWdFB7XhdFbxtqWESaTURSrZczNLyEkmhJdaEe1oCx9B5q1ggpxguRDYZInQ8aO14cCnutlhJJ17aOUzZd1zQ0EM+/LGmwgFXVoc8lytQ63jCfdMmfgtL+ZmC6fiVjV6kR3Wc7+DOXIsu7fzkFT3Z4bwlu5/lLy7Gxuube1gF1RsBoVuSGm9jPehxYPpp93aFY5PrlQ+6Clv8tmczg45R78oUR+xnXFPck1xL8HxOnVjFHZT2fV2/lkYswYrbX5/6Wu4GylMLtbwKyBHZY/A5wfcmhMEg8R2hTc733OvweH/D0AMwpoeBx/b/h9/Wzw+6GDbRUYq0KG0paVRY0yFk9iY9eCd+Ms9vXkpE/Ud8piHxMze9b3/Hj2eharu15Y3VGEwwG49ifhXLmMyMZ5rI1+DcvyLST8W7CIECeQoYmeQo8gh4JwfGJSAMAudi0B7NpimJpZ0J4l1P4G32NmFmtnLC6uiPZQVs2SAorjxbo8wXgVB7UEOq0C4pkG3FGmGjZFc66IEIph1mXCCwEuz43j+LP1AX7pvYN/9d7DvznuCMi5jd8K+PqN+yF+7b7Xrybsv4WfBVh8T1775DX/loN/E+x8ab6Hde8GGk2aRGRnamsAEdAUTNoHRXauaOLFWgsWZ0gtGbNz05iemZJn3dLAUMYX0WXhdNixvrKIPUvsJMCOjJJMhoKS2im1aLr/CDZKpQKyiYDWrkiI4GwVRNhVbMKUAzio5+WyMjj0RR8TuykPAq8HMoJMmC0uPPEuwsky2nkZSIIaDWyURXHaTH2QFo1wHz6R6OlSB+xzRWBDqx7BDQ+CGGrrnC/+TXDDZqa01rDtxfz8graPKCZFgFcE0LTlhqjxq9AWcPU3mOpZjMwV7cIRkSPaU62ZFgUCGa5vMtHhYHMyVFqtaB3jGPM1f8M4Llp3GCdBDZwgsybokEG7bFtQqpRRyCXUQuCP0i3a/x0tGxT8PBctQO9ZM45JLT1yfDD4nmPN4oGs3UG3hVrORNjQ/cR6SMOZIIwn0viWkAgvWVsC9jm27FBOdy6DzQvOx+iwKrSn76qoFDN9eSX/Y1YLBe/HzP+MnxgUaqTRhc/HNahVqfnb75kmAgLGY3A9sMgnY4s+hWitVMXEE0LG9gwHbtZHuoN8wiXg4mxEkC8eCJ8M4LzpHX4hCse/yn5+514XhUYelERrGN1AbXkgBetttawxCH9j16aA02ZzYnnbJyD1UJ5drtOSm6CF7APxKAPimiJYPaz40SMApRJwTAq6BAxXUzKPBxl05MsMqmV19Uq974ok8B0+zlofDAMgOOTnZxF/UZR1mXO+QMdzTi12xfCmWloPKmGdB1rA6UoiQHEKyGEpD8POgqaToyaCgNZBAht1K4pSM+Qa7vG/jyHhH0gMHObeoZJxOkuKFlDG3tTJvv4OOpI5Joj90cHNgrWL6e20pnvPbGfkvc/p3p969IFID8vWQyxZG3I0sWw7lEM2sKWlf/ePtnzvfdC4bBOgYWtijd8dev+9Q0CRdve2tLU5ZaHcRq5Q1crCZEIUVMxOIqh58OCBat/UOmnuPosOhZPb7A6sbWwiHI0jFIkhHRYNXxhMeOscEjsXsPbuPHbW51Eo5OAP+BXY8Lx0X4yKFr8koGVmdgF2dwjRXAcWb0HAzby6nygk6fIgwFpeXlHzPjdmPs+GfbIXZTPYgm3s+9twhUqos4FbcQ+dolW0NAdSEQOWXIu4bHuD/3Q8EPByF3+w38W/O+7hX3338Cv/PQExd/EvAnR+zkOACy06/Pc3AnL+S4TERccbXLS/wpeiEX3peCavR3DTMIcV0yIqcg2NhxA66h6InA6hm9/pCybWXzisqem4XG1g32iU51nVIoQsfrW4uCDAbgZ7e7uwWk3y2TrM7qxaALj5CXAoRKgs0boSy4j2WBcmJNp8N7eLbsEkpxdg06ijyyaPtLDwXs6wfJA1sVAaLRSMVRhQ90A0y1QGrkBOBKCcWwNHz55rukDaeZvMYUyrN8diEbx68QSzM7NqtWHpfQJQglW64Oh+5GvONwEPO05vbGwh4Dagnd0WASJo6wN+/k8lBpYyDTWW7aglioXCaKWiYKEFxS5486yYotO8msu7JRpwQ9BJvV4Vjb2IrjJ8YfQ0czNzrmxCr7QvcxzsB82LzCRQ+lH4PoUvBUt+S9bOsfuJlhtqocPEuSV4JriR31DosMaN1oF68BC7u3vaOLDhuamtTeimSIlSQdcCaQBSqCGfBcIGRMWBVhtmtPAZuf4IOggEPyBj3yMKYjbO5R4nwKVLm8H5HCv+/kNjRrBtoOvQ7EfC9EiL3dFyQ5dtpth+zyLGRc1g1r2QAxcsb/ELNsV038JV8wS23QnkS70zg+kHFI+nhMc4NY7PZHFg3xZSVze7rJ9YzQi6P4UIajgnBKU94QMyZgSHPn8ErTx5hChZAvi8Ana2TGHYXBENAOe48F9WrSbIagqQJgimoknrFw8WbGSGEhVMpmDzPYKdAeDg/4uZCOKWJ8iav0bMeBvZmAU9uZfDohmGvTXMzS8qyGGHeoKbkFyP/PiIsTbq5hSQQ1dodk0Qpvx9qr7Wj0kcGyaBnHaTk7g+aQVliYqPrc+PEa1iBVF4LKEfOeZmwXaEmZ0sxkRKT62HsGA+OPN7n4+zD4KbFVsXC1shTC7uY2rJiJUdDxY2HHKI8NhyY3HTidW9iICYFlZ5mEtylLFuzmJ+RYT5lgtr5ry+v8LPrAKKjusJzZnaeLeWwLslJ9ZpkjXuq5Cllebu3TuiYT/AsxcjGJ9eUh9+IZ8/0Ri4aAba74AIepjOvL29reXmbZZ9hM0vULJdFHBzAY6lCxh/cR0Opwv5Qkm/x3gMxl5Q4D19+kTdGyzhHU2V+32LPHm13NgF3BAQsIfSq1dvsbltwLoIR4KhUrGggp+BoSxcVivEhNE1RZMVScbUVBEAheQ+Jqyv8AerABYva8/0LTC/kNf/KqCGwOaXAmz+zf0A/2N7gi9Mz/Gl6QH+ar6NL/ef475pBluBfdG2YmDzS2ciAHcyIK/TAgwrsHtSqLGEvYAKaiB0gUWyXc0k6lbk/bwIK4IcjZ2oacVek9mESXlexkhMTM1hcmpWzcUZOX8y4hTml0SqeKRmWWqXHHMWDYvlDhRMHOaFCTGFlP2m1Dr0aRyAWjqtNnTTkIEo0WIi58onXXCFq+rq+pDQ6VMXnYoT0UhYGPehMEdZg3NPcfvWdbx4+VrnduBCpJWKQIcgh2nOc3PzWF/fhNfjRD0twpsMtftd1EEtlYx9OGj9Q8QxCqaOFNzUWt+uUa4hWhgYJE/LzcnznkUEVx2ZOK4Z7ZLs7ruFCC4orMjo6WpktV9mX2kgKMHs2QNFgcN7pzb/IU37TGKhuwG44fW0j5Tc23sk12TQJOOKmNV1DAxpJeHY37t/Hyz25956jEPvFXS9F5CzP0Y+HRKBcqTWK7+MlyN2pBryh+aab2uaLo0X3E4yFQTbdMFRMH0qsTULwS2tN4zvqJSrai3jfJzmIwMiWGVMxqYlD79pGg33ZY27se0tYsteVbfh4Le5cgFz3i1ROp7Knr6ppR1uOEZhifiFl3TUAqrgjNNw6nqcp0iY7nOCmwz2TVa4vOzqLh/S0sM50KBcueFPIf6mIiCYv+nWT8YsGE6IvsC1XkE2l1Nr58IiXWALGJG9QaWNCtzS8rJmMRVLJbUS0pXE+EKWB+jXN2KMzK7+TaBDhXOwR7rCH0J+UTAnb2Lh9ReYf3sNZuM2apW0YDMbnMYZrK0uIRBkbZ0KDpoNHHX6bRh0XAhkCHIIzGi1ORDN4OOM4O8m7lMep4nhSAQ3dBvTo/BDb4NzTcWGMXWso/PjgRsCm92cAJtBv6j2ifvk8/FpB10sq7YDjM+sY2J6Hu/GJ7XS58i7cSxt2rGy68XKthur+zFsOFrYNKWxumnB8roRS2s7eCra8ejYhPxtwPLGPla3bNiw5LDi6GHW0MTLaRtGxhexvrmNlZVlNWczbZfZLjMz07AR2fszsAWbKNW+FZwEEoxZoAn+9KJMJNOYX1jG9tYG9ldfwr16AaHN8/DIv3OvLmB05BWisYS24Cezm5qcxJQ8E5+L2v3k5LRs7H3Z/AUkRbDvOfMYm1zA3q4BRsMG3o68xKvXBDf9Rm1zcwvI5gtqtfEmeyimRSDVGIh6rG0I92PFzznPDv5ge4ifCaD5eeAOfut6gP82P8N/WB/hl8II2e+J7qX7tlFsu5awYd7D8t6GaHHT2HPYYHKlkZJnK+TSqAjTqQpzTiZTyGWymplk8DSRTKSEUbRREiHgjDENu6P3pEGDZBLMNCruyL9mtMtheNxOjUVYWN2V6yXgCqSF4bC2iQCHsg/BQEC06n57AuU8wihb1TQCERmbVBqdpgjh09r8JxDHim4pMgydP56DZvSyCbVaAR65Z7pvPu5uEPBT96CS88ITryGX9iLmXsKjh/fw1dffqKWP2VA8CHJ40G3F9fVcgOzG5hYyCU+/fg/dUackDgNvydQZh0Vt9mNBqLTShFJduCIHKFbYy0y+S9eNPBfjAhKFfto6QQ4z6b4jTAkK6XqjdU2zfBhndOwGIhgliFFLGM9Ja5hI9U+IBaJGzXVOocmg2k825/N+6Jajy4mC8izqyP1oNWC5R97bENEdxfFmfNzaxE3BrJcF4FxE2jmKaiWvsVeBRFvWW7945MeAF8eKFhTG1xBAck0QGDPR4IeEXHAsKKAZtzc2NqrWCne8p9a1Ex7CZyWAUOtnf6zo9jIFBJxY91F13dQ4EuvOLBb2S3IfrFfTlTkVHuFZxX84HuBfBNj8xvkAdx3Tso7pqqMLsG9toptRA6JPTQOLGfLegiLwOXZbO/sIhOP9dUJrDa0YtJCdtizyb64J1qES5aInc9IblB3gb2p+fRaOG4VrMJZDpyBAuSWKyQF7h9U16D+RiGtaNtc6O1iXSnnUqhnBGVm0a0l1NzOxgmuJSsLExKTcr00UyaDujZMCoELFUlmto7MjN2FfOof9uctaX8hosqBSFKUvbVHXWKcmz8MsIi3MKK8JqFkTh8QB4hpUZenUYP0DidYaJoiYRZdg5tRZAOgs4vcI3pkZahRgRF7HmLAfBdwsWDsCbGixEWCz6sf8Z2DzNx0aP2JrY3x2XcHKwvIW5pY28WpkAou7Piwbo1g1xQQAVRWwrJuLWFFwY8DiypaCgPGJWSytsqbKHtZ2PVgTEMRK0C+nnXj2SjaJ2SpC1q0WFKbu9lsoiMbncskGPDgJxGTG1EDYcbNSo6JpmlrJMNHcajLuYPTFbWxMXBRQ8w08K+ewPfENRp7fh0muFwyGZQOuqEuGMTezc0sYm5iC1WKF1+cXbWYJu6LVJNNp2DxxvH43i809BxJhs3ZWXlpZh124xYaAsrdjs3AGCqqVFUW1PCjIoNX9wmRaKiAj6TimPZv4i+05fuG7oxabP9hu4/7eJCZ2XHhl2sJfRNv7neMeLltfwembl31uQK2YQCDeQCheRrnaQlIAjDdaEYBoxPr6qgA/+VdjfhYQisl9RrraJLPW7LtFfOEc4omYNqqjFUd5hApRYSJVGduSC36vU4OHWQE1nhVG1xqylghwyMZZZK4lGq68yd9VrCjGzTC5i6I5dz8aJ/ExorCim4EMQIlmd6Y9t9Ii6Hr6OTWmk8/PJLmnRhDtotxjuIB42CHAKwyHwy5C9fZ7NW9Y3I81b/g3a9tcvPAVVhanNONEO1xr9dVviYKQWindKwyOpYuUDPw0cawYl8HqzB5BL/lUGEeswktBVPVpmm2zlkWhdoi4ABwyST73ewXCCII1PopBpgJqqHHLOPTBzDGIGczJD6CBi4iWK7p36ZY5250rJ6fVTS1vQ9z7+65Jax0BGNfFKaIWT2H96PFTPHl4C86162i4LyLnfI5yLiRgvAlHoKLuClbyPbGa8ZoEVRR6tOTJM1BQMOOLgIZuIAp8WsMIFgkqfwgViwVsb+9gcm4TC4YM7JF+k1i9LtcALWJ0/9D9J+NBzFVrioIQa4uS4UHG+lC7XoeMz7Cx60QklEAm5cOYexH/LoCGgf3/5XiMW5vz2LS4UcgLcDsec65lCjlq8oM9xjnqAxurWkxpXeK4La/vIy6oi+0jFNzSckeAOyCuC7psZZ31ah40ci6kE1HE40kUUx4twokqY25kLIXIQ3ltf0r4aSEgCoFP09l7BE6dDBrFkPCSRczPzQkIMSAZs4suZEOHMVey5zMRi2ZQGo0mzEzP4N3oW+xsrYrCtwm324X6cQ8pKgAs6Lgs+8W2PYrA9iUEd67BuDmm8Yoss6GJAsJbGLzft0bK/iuIwpXflAkWJv8TIs4/M3AJbOjW+7iy1Sf+hpZIxiRSbmldIe55Wbs/CriZNZQxvugQYBPAgonC9OzvfT4+fvTBzQEmZjewuLwugGVHQI4ZT56+xJvRKYxNL2NiegmL2wGsCU+e24njzbsZzMyv4d3ENKZnVzAxNY/xSbo8FvBuakPOd4hpQx1PRlaF0ezBYXfi1cuXaq1h6XEGfDIbat9gUBM3mRkZAsEMg764wLiAuHgswosGMRsUirVqGbWsG7WEgI/Np5gfuYjZl19i+vVVzEy8hlUEFmsh0E3B6pZMhZ6al2ej62xjV4RBXND6ARJxP9yWJWSie6KdeOWZd2FyZVAuV5CMBBAIxeCLVbBnsGJ1w4B9d0NjK3ICZBoZMzJZH2xxL6a9m7hqHVHg8nMBNrTOMGD4rfUNbE4XrK4ivOEg9sImrAaM8LI5X3pDNnlCGFu3H9AoG4SBlIVSFU5PEPMyD5MzC9jfXYfTalBGY7GaBfwcqPCkNuoKs1N0BvlMBNZAA6zfUhSAcrI55dy9LtMnBYBV86LNmUUQC+MZCtxjECNdNsFoFMU8Gew+joQZZbJ5mYuumloHvaC+j8jLCYRo5ud80aVAId/PcJHJZLaNpl3Td98HPxReHwc3Qq0kCkk33PLlXEwY5YFomu2Wrh9abP785+FKxV/o39988zUWxu8g4ZxBNOhDpVLSsR4QgQ0tHXRh0T1KNwZBDq04p91TBNm8T1+yLQJDxk9jBUQglO3olBwoJR0IigbujZbgj8lcxw80yJj+faWePKAAYQU1rBvUFa6o93Is/X4gUVgShNFNQCsAg9+ZMcaYMro7vmu5kb8Z1EoLDF0Y2sbgE67Ne2TAJ4EAQcgZxFRnBtvfvnMPE69vIWW6gorjJrI+AeOyB1mZuVGSTa1tPUTIkuhio7UqtybrQYSzAA6NsaFwkWMAppnhQjfPyTh+ItEiWapU4QjVhQ8daSaU7okuXaJuHBX30SsJ05O1flgOIJk/1Ow/n4BnsyuNkIWuqYvqnooZn8O7N4Hp/Vf4g+xvKi1/NN/D/YURjE5uiDDfwdbmlmZqlsslNA4YvCuAM908iV9hXAvBjFN4AefHYTdjeWFGAIJfgJzsC4IbAi2WXOjIw/JvWmDprikZ0ZP7LaUd8AXCWmV7w1bDvvAU1vjqsPnq8Vxy3zlEyNK94k+0YA9WtblnNu5CJWNCNmrC1voidre3NdZucX4CTrsRkXga9VoZHocJ87OzcMi+2FgXYDg/DadtBZur41hZnhMQR8unTJkAJrok9/cNcFo28ebJFSyOfA333hsszE3B7nD2ATaLgLI/Fa1/TPfWxqfbggCEwf/EiCOoyhiNYZ+w3mhNpLwiACeopHWa4IYu0B8F3MwZqpjezgqwYaDr2d/5fHz/MbDcENwsrZuwsLKHuYU1vB4ZxdTsIuYWNxTAzG/6sOrqYXozjJHxeWzsOTCzsIqpmSV1ZykoWt3B24lVPd/YRkYYwDrcLqemJBPY0FpDsygD1kKhENbW15VBksjguFgIZlgIjqbkgCwYmvlZ/py1NErFLOLuZVEE7qEXfY5OcgJZ5ysYlp5ieW0bTtnMkXhGr3f37l08eHAfr0amMLUewa6nhazAbXWzkJlUzKJR7qOc9QjgKCOWYkXXFqo041YrKJYq8n4dniBjVxqIJtoweyvYFKA251zFI+ck/mx7it8IkPn5cXzNv3hv4bf2u3jmmEGKXaqLLYRjGVQzFvREY+nR70wBz4DRYzM/gZ0GpQpg2TP7REjNaC8VmyvcT9k27mFKNKmFhVmkMgVlYNuiFLHOSr3Zlc11BFu4I4yvgkCioYGZ3yFqrDRhU5gMuyAYu1O0oxzbRDPDrAWfyLSmajLc5AQ2DAhWN4vw3O9ST56poQCVAb/UfghoHCLPGH9CoKpmXvrYGVeiXaNZebjvcmAA7vdpSgxcDkXzokGHhC+KtqqxIXKrlaL2QPr6qy/wP3/6An/5iwCbP/0Z31y4jPnpNyj53+AoNoJsKoRKo2+touBngCTr4xDYcD0SaNMMP3h9OsuGFhiOA0HoEZ+D2rS6cgQ4trsilNn08EjmuqjZX7VSQsagq/VnCOwIRCoZFw7rKbm+PPgnEIUDyyCcjqPh/bOpIBsBMq6I1hqCM1pu6FI4063GtFsCFFpgBv2bTrmYziQ+q2j2H+taziaONuM6nj15gIcPbsO9dg11+2WknWPwh1Mi6A/RKMjvK8Jkji03LMzIbuy6FrU2SFCrgFM4cP9zvfCgy5LAhMLjuySTyfsjUON8nDGuzFxjw1W6apha3K16UEmahYcI0OcCbEXRyAnoCFex65X942mK8nIAr8eNiOkpWq6LKNouYXHzDv5svC/7+x5+a7iNK28FyI1NYn5pH+vbNmwKuGGQPmN8wpEodkx+UU62dU1xPfFzunrYZ471d5YIGqz73xY51HgbAXucF2ZXcY8wwPu4NEKlUhMeeASX8Adat6LZnqY18xgIYgJCrlEqPnsy3NyD3F+uSANGV074VgkWb7ZfN8YegDNUxsq2Fyv7Sez6ulrNeM/owrqAHsY8EojtG/ZkrSXgdpqxvjyOfFzWD/qWasbiMJDc63Fgc+4JXMtfw7Z2A9MTb0VRDOleOyG+JqChBYfPNqxc/YRI4+lE7lAp+6i1WtYaXYPdTlv3I2nQ1oGu+B8n5kYtNZ+zov7e4wTczG1iacOGmaVdYfyjGJucx8qWGeMT05hb2sGqpYJl4UczAm7eTQi42TYJmNnEk6fP8EaA0IqAi8XlVbydJLg5wJKpoICHRfNYe4K+eW4Kapz04Q4yXQbghkSeQ2sNe0BRaxsU7mq2j1DMxhEXTbxsv4Yj33l0fZfRCr9FK29DLpsQUNTCmr0mz7GO+/fv4dbNm3j89AVmVt2YNx/C4GujXpLNVTlmHMdBlNXmkQjjQ2EEWRijdkz61vHWs6LHS9smxqxW7IRcWA3sY9q/jfuuOfze/hA/c9/Ev/iPm1Z6+zVp2LRy2rOBRI79cESIC5NuNhuaZaSNKRVkyCanSf5Y4yJR0UkKj17fj2BiagZ7hh1YbHatmGy22rG9a1Jh5vF6BBBQG+2gWZNd2AiLnEoiGC/B7YmgWMjgYDhdg0yfAaEMCCbDJJMZdkuQmAEjAqw3qEw7RJwPAi9q0Xz9PnVxJECxkA5ogUNvmL2mWhp7QkDKYn/MUNC7oVuD16drSt7guDBmiML/PUZ4BlEjdYUbSIdNWuxuIJgP2w34rfOYfHEO1y//VVstXL58TbTpORRjWzKgIyIt34nCPmgRIOeq1TSDgxk1BAW0elCbZuVTji8BD9fnMPH++OwEoaeJGhyDsDUuhABAxrmes8Ebb6qJm2DPE67AF86LUOpo9/n3sm/OIFqVCFRomWIfKGa30K0xsNYQ2BCIcU/R2sSYMlqc+LvvEGOCKDgJJgjI6Aoj0DmQ199HdC2csVYHRECbjRgQ2HmEdy9v454oE9ala6jaryMp+8Qdb8t6qMjUy9qnMnGcEcd4r0I2hTZrAzVlbkomJNMF3euMVRmAfYJ4Fjs8Pe6HHfaSKqBTFgVBQYAcLZHmpwAO9xQztByxHsrFJBoZA3yhpOyfHjTD+yAn29+GSlmAs8yTNtINy96K1WGzuhAwj2HFdBd/tTAZ4C7+yyX7+y0D2d/I504Y7VGYHHFEI3EtWEeAySKTT548xe3bd3HlCq3U92Uv7yOngMGpbnI2HCVPOCFaOOpMwxflgrVx6MqhknFQRa3ZU1cTC0FSgA6GgkHXLElBlz0VEbruKJj35DS0LvNvrtuybJVBUL8jWBVAtoVdU0B5Ko9QpoeY4EMCoZVtJ5ZX1jQJQWuG7W4ikwjDsLeLpdkR5KOyp3o1PS/5N6ueb2+uw7vzFNGdc1h+9zXmpt5o+jfv82Rfd4Tn0WJI8EYrzifS4ByD/UfrMfcZgYcqTP8LRFcTx2W4PYwSeSbvnXuBQdDcT5QfnareHxUZyq26yJIfL6D48/F3HwQ3DCienN2Qxb+G0fEpPHv6VF7vyIK34dGDe5icWcWWs40VWZ+03LwbnxWtxYg1ATjPXrzC2MSMvDZjfnEdb8ZXsOlqI5A+EAZtEK3uiVptyIypMdNiw4PAhrUQhpkyGRkXFzckTXx8TY0lHE0i6RhD1XEZPd8FATYXRKu6irRvFa1mXQQ607MbeDlhwJ17j3Dz1k19BhbzYh0dhy8OfyCqQEhdBGTcx6wiV+xhxuLHddMk/ktAy6+ct/EL5y09/lVe/7vtPv5oe4jf2e/if3xPcC06hj+GHosmd1O7ff+X7S6uWZ9hwi2MKxlCoy6cp3/qY5I/VDMTZkzNjMKFgOMUUegRHEwvrGFyakIErg+RcAB22z5Mpn3MiHa4tr6GQKIKf6SAdlY0qbIwwrIJqXhAU6vLmoN8fHHGedC0rUxTvkvB9p1smO8nMhIylPctN3KNdhLFpBUuXxShRBmVrAtHVb/IsAPVMMloqc2o20lTiRlTIJz0E4lrgVYoMg121a7mBRwOuVQOD1vIBrcQ2bkKh2iOC+P3sb29iVJKFnR5TzjOAnrJGeHHosqKACHA4bojIKAbigGRdBkMrCF06/B9ggpad77r3vk+kgFqxVFLmWEL1NQCyXWcy2aQS/oRTdcU7JxpWTsmWmsYl8HMPsYB8X4GmWA8GAw/ADVUFPg8tAicmelFDZn1gzju6gqQ56GVg/EvZ6y/7xC/w7V6bCkbJhbnyyV8mhnlXrmCF4/v4PHDu/CtX0XZeR/xiFf3bVZAzBHX3lDMTrHCuLID5CtHgkfaKOWicPjzImi7GrPAJUzFRuMfjgUZBRvXn8Zqlds6b62iLDDtZC/PM2QZGiaONWu8hMNBjb2yBmualq6uUt4Ti2C20+gIYKJrgcUTWbvI5j8QRc6GC47n+BffXfwmcA93d2/g9YvLmJ0YVT5mcrB1SQKGfTPmZG8yuP3CxUu4dv1G32p87zZePnuA7fU57G0uCZBeUNDKUhZc23wmPhvX2ZEAGbrIDuQ4atMSdaSWQo4DLaB0WQ8HVlN/oVuEoGewx3hwzAgS2XSXlgj9rlyD45gvVrCxuQOvl13P+3FOVDK4yvmvPxyHwWRHKpmA1byDva1FJIJmGHY2YDRso14hyO3fBC2KXHuMU5t69xgLb85jc/yvcG89QEKUwKzwwWI+jTYtjwII2LpFayd9InGu+fxUqnjQwksAyv1EC98PdVV+KhFEkQ/rWFMxoHuQhSxpvSTQp2tZ1xuBtQBRATps8xHV+ztEp5H4DG5+Skcf3LQxMbOOpZUNTM3MYkSY59LyOqbmlvD23YSCl4V1K9YcNcxuhTDybgZLOx6sm2MChmYwu2TAmikmgnkLr98twB7qV6oNhoK4f++eNjEkYybjpkuK2ic1TkbtDwsRuii4gFmojERm5w7l4bGsiVJ8Q1b2RXSYbmq7pe6pUoFp46LJiRa5Z7Tj0eMXuHnzFu7fvYWd5dciaPaUubLgXKuWwRF9wEPXa7faMHjDOL83gZ85buL/FcBCSwwtMsx40iJ6AVpnbslnt/ArYXI3wtO47pnBF6YRPLbPYM8zh1hkE42K3LRsyjOJ/ZKovTCGQRnqd4U876ouDGlXgNY7AZhsk+Byu+Dz7CERsWkQ4MjIW+wL93IEiqiIUFBhJUyjyeyjeEfr1ZDJ0a3BLsAaH0KAo0GH3z73300iLI9EwwyH/cJcD0TTkXO35RlLe6JxFpGp9DTIjjVfkgIej5imTuvRp7hDhMiY6aKgIPIleyhUj/p+/KFn6PU6CmQy5ttou75B3PwSydC+gBkBkiKw2Gurl5jqx1d0W8LMj1TjZJorgQ2tIYO1R2bNuAiWCqCrh65TuhL4nbMDdM8ijkECzZwV7mhfiKpLhdpe2SCyNylCtaeC5Cwi+KKVhmCGAIZghoCL1ZcJcvgeLTZTU1NqBaAV6qNEQMP51wwc2VgkrgOOBxn2BxcrSZ6Fa5YM/Yy6KywymAusIWO8iqUxEeZ37mFh9Dby5ksoOJ/BH0qAmXylrKy9U8CjXcvDG8wgkTtETdaqPyGKUCiFcrmAnAAeWiOGA837Qq4ne7WOTi2GUDSNaKYpvKJ//wfNMupFZgZ9d21xdnMCpoxmt1o/d11ldVPpuQdAT62Jfbcle7rZ/TVs2Uu4Z1vHb30P8f8G7uAPjrsYX7mKzXfnYZi5AtP6W2zv27C8ZcGrNyO4fuMGLl+5gouXL+PZo5tYm7qpfaM8a1dhWbqF1fk3MNs8qNZZYLPP4wYVqglS6L7lfdHCQoVu0NKF1hnGgpy1BAlOBq4oghrySlps1Gp6bOnpZ4bJ/LWSaJf8CLs3kY/xmeVCBHdcD4yHkfXBbt2xdL/yscNmgtdlR7mYQamYE7Dfr501TFyvhWIJTrcH5q1xWQuX0XJfRN52DynrIyTsbwUcmdS6V4ltoF1np/X+fiPxJUEmq76T7/NvfkrgN+jCrgHS8i/BDfkB1wYtwuru/tRt+bcQLezkI2oZFGBGkE9LDTMu6Q6lJYf7StY2y0gE0kciy+LCawyfDm4WzB2NrZk3HYgQ/uyC+t84+nVuDjG/ZsXmnher2w5N515aM2Bu1Yw1SwaL214srJmxbitiyZDA5MI2loxZbLgPNU183ZTCugCfuRWjpoPnyoe6UFlAj5ViL126pCZ/ChX6oekOoKAZjicgMZuZmghjboigtYKxdwslxwMc+S8fA5v7SPh3UatW9BrUWgNyHYIBZhU9fvQQC5NPUaAZtSFggiZrBhOeYuadXheuXAhX7e/wK9tt/Np5C7913sGfbI9wwfYKF+yv8GfbE/y7/T7+TZjbf8h3vrTewwvnOpY9USzZknAI8GoVhbvU6C7pM3AKw3qjjorc34lgJCOl9sJsAYKcztmqB/l1JFkR8Dil1XZT6RRCATusxlVs72zqe6xAao8cCmM7UkYwIJpUydiYihpOHyAeC6JaEs352B3woxA3NbMdBNhUc254Yk1lznoffH55xsNqCJFcRzPfaKmIyL0cFu0yF8Jxz4iNOE1cEoPif7QAqevq+LPT1ChGkbY+RcN+HinTXVkrGzhsyo/pFyczSk4LyBENi8xKqCVgloCaGSun1x7dPhxfggi6rOi64t9nZVCdTXKXrYTgVitCyZoKKZW/jHnReCNZix+xnA3ADTMKqRHzPmmVocuJsRpUCnjQakEw9lHiPNFaSOE9HAzMdccaKLyXUy7I94ggdOBKIDM/RfVKFnn3KDyrV/Hy6W08engX3o1raHsuImwZgdFFS0wTbc47hcRQzA7LDPiCSQU3FFqOaBfheAqBaAau2KHGPAwXfaSbMyhfbOYsaGZN8MmiYnzXYPaqDQGt6X4G4XvEMejI+kwEdUyfv5nGpiWtcRG6Xmm9ZZA1x+IY/NVEiFtcKbwwGPHf9pf4hSg4v3LfwWXzU2xuPMXO+CXsTX6FlbFrePb0iVqJr12/Lsc1ATdX8fjeRQE1l2WIL8lxA1nnSyR8m3D6YxrPw8B0k2wDTQoQwU3wQssM//XSQim8j39TsBMAMaCfYOhDRPbCNHb+nr/l2Om55Pfs06fPxvVfYjFIs6aIay80glY9hPkP6ioJnyTfSqQLyMQ9aJQi6B5+d+5PE8eylI0h53qFpvs8Dr3n0PF8g6aTQOc2spa7skcF7LgXkE/6BIzKfhJe0RCEGRRg6w7X1GKdlTkt1HrK1/yiMIVSBwLQjtQtTUsKtysfiWPIWlIfjgP8lqi8MA7t9F4n8TNVAo8P8sn+a/l+PdS3NjHDkRZM7ptjYMZ/tGeagOJexY5cSRQZkQOFOEMPAp8GbuZNbUytRzG+5O63VDjjO5+PH+dYth1h1VoT8FKXf+tYt7exYqkK6GlpnM2KvYsVVi62HsrRL+K3bGEJ8h7WbE11ay1bO6rxRNJltEWNYCwDrTOMtaG2SasNzbIENdSIz1pww5qHP97UKqEl5z11Q7VFK8hY7iHu30O50m95f3DYUfOoup9icdFo7VhfeC0ag0H4FblCf0EOE0t7l+QzS8WPN7F5fOUmmHmGd55ZzPo3YIq6hEnERTAnYIn6MOUw4a1tF1u+Ndg9izA6gwgkusjIHmVdjkQ6h3TEhHo1r9kRjN9gzyq6kChE+xcV5skicrlVeUjhah8R8uy1ZbLYhCHPaUqrwbALl3kJ6Zho69WiXKMAd6ggmt23/aBILMNPS4mapTMlpOIhrXExDID+ZuL9coMrs2TgsRupfEMZ8EnAJ79T96ORNcIbr2sMEWNM/LEaKmkbeixY90GY8i3RNMxy/QwI/T7m1WmVkXbPiNZ4BUXLJSRd8xoMzjnuVgOiXE2LsrUpcrwPhAc0bC0cENcjwQTjXFiRmq4f/su1+kmkwC+BVt4qa7fWd6tQZjKmgmZsChABFLw0mShBOa85fC90SzFmgfcx2B9kzgMGzd+dde/fIcbXUONsyIIYXms0teu9ELTI69PE7zIdmbFNZO4Dd9YpYlpxRoD/7sx1PHpwFy+f3EFk5xoOvBcRMr2Aw5eWdXoM6HW9Dyayh7xMrDvS0IB4CnK6Lx1hWUuRGPLFkuzpwfV6YAXnQKKFWCQo+oFLgGZOAFCnb5U4prKAm6Cst1qFqEWeiQcttHLdg4IFdtOGFq+cW9yEyV3Qvme6J2i1OAVu2pU0zN5dnLe+xs/ct/Dvtgd4ap+DNepGOOTG/ORrPLp7GffvXMO1a1dxRQDN3dvX8OLRVTy6cx5bE1/L0F1BXICRw7aHTDqJYqWtChstDpuC85gRSoDFQHVapegOYxkHKnNcLwT0BDXkLeSFtFZQwH+I6KIa1JQyyDUo/MlHVanT2EKvnFjWMC04XXl4gm3OMdP8acHjGiGIlbmiQD8su2XvyBph7A95lqanf3zN0TXDrKykPHfedlOATb+g46H3GwG8AnSEd5fsl5GwPEUutKrzkkrEYfJUYXJmYPMk4Q0V4Y22FLzS4tPMCvBSi/P7RJeURaaMII6hC8PbgQCF90Lwz/1FGUQLLKvLD94b7CPyZn7m9rjlX68oFv3qzT6vKBG2NQF4x1lfQ6TnlN/l8rI/GQjPUhuxHEJ+lwB5gvj294GbHub3a5hY9mJs3orpraQGhJ793c/Hj3bIOtYgbTkWjv/V14PPh15r/ylZe/r38feWrF3suevwh+KatswqwGypQJM6Bf6AWX+MaH2gRsMUUrvNgqTpntacaLkvIWB8DaPFLqheGKHsy0DqCG5fTNvhc1GytLlxfwsRxzQa5YiaaYdja0kHIlxirRwWc/t4Hh3HnGj2ptSuaEohYbolzQQ4Imri7+ToCdBIioYZjLdxIFpNs8zmhk0FXnSFxVNFrG4asLWxiGQigj3DntZ/YP8mCkZW9uwMNgitB4xf+EDmybfU087VK8vzMMqzFQp5YTjCtejOOkjJhvLoeMblvobBDYPayEApVGu1Iuo5B1r1koDAnjLzT5GJ75P8QM3aMikaMyPMjrUqZFMzVoJm8+9kOx3mUUsZRJPJIFsRrUuYrE/Gyh9KqaXt+4FWT5hQR8a2LQL9W8ZC4U7GwmPAcCjkq6UcInYBN6YrqNkuIOWcRqVckuv0kIv7sLM6CsvurJrXPwUU8CtkgkURshxjlqg/3bz1g0QB2QgJuLOrsGbfqJOxoQAlqOi0tF4Iz003GBnsaQZK+iQA8zHSWCvRzBkz8B7JtaiNUmPvyHo8IbkeAyb5maa6y29bBOZn79lWyY+05TE2p64JuLmD54/vwrN2HS3PBWTtD5FOhuX0ItFpsWLhwhM6ElDc1KasFMQ8KMgzhUbfysP+SmrdkkPuPZ3JicCroVSWNShrju4kxmDRVTNYS8yEC0dTqGeEGRG0USCrO2EPLRE4Nm8aO46iWkSDqY4WXdOYioFbiu43GW/2BqoWzLAkFnErMoY/uB7hrnEBrnAG1UpD18KWKBssWHrz1m1cunwVt29ew5vHVzD+7DzmXp+Hb4tp8PMIhaPyXAfIC8aiZZOxM+wMT4uN1qP6CJFvEaBQcSDQYVYUXTMaJ0T6wNKgtYvufAVC3LccC4K373MFE3hq5plcTNeNzD/BzsCVrjFbH14LA+K+KeWSSIYdmviREWCYttxHwnRfAN8NTQIpWK/CY16EPxiHNyIKQFr4ca6lc5zM1lQxaeSc6KRm+/zm2OI6TBQjBZl/8h/GVA22CvdMpVJWKz4BC4+l5SUNhzAa9zWQ2+v1aDYklVCms7MI5dvRt+oKXhdl1GQyY35+Vv4ehcvtBBuadrp93kMqlorY2RV54Wfj4jDyKQFGfh/KaVEGjmPTPghutPnlTh5jImlZw2ZmtyDvf26C+VM7TlvR5oxNjAkYHRlbwIsXLzUFm60VXr54oZowgcCnEDUyulUCwQgyDjaxI/K/IK9fi/YWFhByqEKDLo99R0pdZ+Hjip+8TsDvQbUYRzBWEO2wiXSxg0brQLSkNortCkyVAN6m1vAmOgpDdgPFVko7WacLPYj8VevHaeIGUmYqm4pWCntEmGksjWLSCYtpGyNvR7CxMolQkNkGy+p64+axO+z6ulwaZu4fIGrMdOtwgzSiOCrZUY2tC3PuB8P2XT4iKIo7aGe2EQgnv2O5ofmaWh6FBQMj7YEi3FGCEAEB8vPh736QBoyOgKYp3JXWBqYPa3O7Yw1QhDjdLQxaPKk+PCDRXEq5mICbgmhYdJsxUyUHj6BRf7KrsQQfk9sM5A0GQ/B6PJoZxHGkFYPuGM4vDwoZuiuz2TxMhm3sL9xBZv8ccpYbSPr3BKA25Z56CAoDejvyBpPjI6IlhlWr+37izfGBZGyPLSangQbByFnvK2iVMTooOUWINtVNMAjq1AqttIYcVjR4eV6AL2N7qDnyXD8qMZCcQJiC6tgi8R5pULtR5lImUB9XbpJxQVxfgyaGtHx8SIoKsUhc1voI5vmrePboLp4ymHjjOg5EW8+7nqKYC6NbE0l+Os5K1nki08Cuu61uR65ZWiyO2KesItdvBHAkAJD9h+qiufuFDxDEc71xuLn/KOiHA2xp5QvGK6jl3JpN1+X902oh4OXw8KAfkC5zwWsR+BOQ97Ol5MVxQDFdEeFMEFuBBaylN7EiIGctIUBHgA2rLHt9YS3PwGrhdBOOvXmKZ3e/wdvH32BSgM3smxuwbo0hG7GiXivJvuipa50xNbxf1vAZuI2GMPuZpK5p+R6tPczaYbsXWmP5W7aReO/3nKLjaeI/3Iu6LGlxU8ud/PBjG+40kQ8NMupY+ZjnYXXqAdj9nnMRcLZlYiqVorbgSEV9WuPMsj0nOOs6mq4LCFrn4A5XFWQSsDEUIZbrIJ+T+agQTIkCxQKAarU5+3q8DT7rsL78LbgJaFYpFUOCl7n5OY1dJLDhZ3QzswbT2PiYxtjxYKFXBomzRs/87BRsxlVRxnIK2Bg3ykKZnc6h8J6Q8PQV7VjeqGZgt2zD57bgsCn3fgz+zgQ3C+ZDTG0mMDYvWv+KT603n1O9f/oHXYZvpo24//Ap7ty5jcePH4GF89bWVxGORM5OUf0AkdHR7243bqKmps3zyNifIRP3CkARBC3rh4WyUukCdnb2sLGxCdZk2N0zw+ViRc4aMqUOHIE6nK4ANqwuLLmtWPTv4m1kFc9Tq5hLLgiTW8aBZg/1iQxvV2Q3I/NP719uogFDIfgikyqUa2gI8IiKMF1anMXrl89EE1iHYd+gMUXpTBrJVFJji6iln6mJDwANNaZBSX66fKg5U8tnVhdTQxsiBQbuAhGebFwZyx4I42Qg3rfn5Ubn+NGdQ+BhDh5hy3UId6yLlIA3Zmd8kHh+uvE0+FWEMLW3gmhOyuSCcm0ZmKEYDV6rKdP6ntVGiO+nC8IQEmzyKH/I8/XkuWp5WpqOVGvtM6UjtZIRpBAs9BlTRS1dzKCjVYOWL8ZKUKtiyw4Wf9RO1KOjminEytHbm6tYnbyH3alziO1eQ9I5hkzUgUatoqDKujsP19471It0PRxP4oeIwI7PSSsLu2WfYWHjvTLmhXM6XMJAiedvhGWarJoZRcHGLBUlBq1yfgW8DjKiGLTMc32KRfOECDzpcuK/Z60pEoPVKbQ1aPiM7/D31MY1QFJuskYAKwKF805hdhYgOkWVrAgJx0N4167gxRMBNwJwwttX0XJdQtozjVo51Y95okuEAasDkjUWj6dFU29o0OgJddvoypqnSzOTiotgjMm/Ea3b1K9xJbcoe49F1gjeWWKAw8Y1TaDjSx6JgCSQb6LS6Lv+SNweBDQEBoNCa9zDHPFOq6SuhKNWTpSgJJ44pnDZ9QZzKQMi9TSanbZcswuDI4mtXZPcd0zna3ttEUvjd7EzfRX7M5exPXkd24sjwrO2EA/71Q3FWDMqYbxfrgNaVJjaznsd8BLeP1+rBYpjTiuFAFMGStNqM2z54+9Zv4axJiyhoA9I0Ehlg/PdoYXjeB1xHXPcuQaG460+lXhuAhmuEQIc7olBttCnZNkJ8ZHYf4rxUJ5EF0a58aTtqSirXyPvfIqs8PODltyz3F+3mUUskUU65sWRrkG59t9YC4dKdCQaUTcTrehst8PGx7TaxGJR5Tmsbm/Y3xfF5zVev3qJV69e6PdYENPnD2B3ewXxwK6sj4IoIjlNfuF+b7aaMJlM2NvbQa3ekOv0+XskHJQhOx57oe+CGwFss4YKJpa8mN6IfW5++VM/1IXVU8vay/EN3L37APfv3dViVmyzEE/lkco10Wh/O+mfQvx2LJlDyDSi3Xkr7DAc2peF9a1rgOXVrSL8qEE5HXbt+7S4bsGO24edsA3LTj82nGFsebZww/QSv7fex2+st7Xb9kLaJMzNJ5tINqr6kvtE6wxNwdTuPuY60SqW8r1qs6caZiLmw+bavDb/ZAdxJwsWLi6qhYHBedxgW9tbuqFOiBuXAobaPDNXqC3TN05TMMEFGRUFq8ZqyEBzwxMEkYQJ9gRkFEp1LTDIhnf8+zSRabLYl9VfRVakAl09Z8pCbkoGVg5StVXIyT1RGPN9FaJnM5qzzkdtOpoR5h4viNYs98x+Mnw2YZb0vgzGlsCAzfuYEcTAWQIbpmCz1gwBDd9nau39+/f1YNzWANwwQJ1ZQ69ev8HywizGX9/D68dXYF+9KUN1BRnbI+STbhy0azjM7uEwNtUXtN/nDqSgoEUjv90Hd5pFcyyJjonxNwRd1AgZ6/Ud0CqMuZ42IxArqkXhZC1pELYIGxZylN/Q3E3Q/8lWG94HrXoEvQp++1Yg+aD/+TA1ZQ0NXYu3+N5tKgiTtcd1x2MAhM6KwfkAEdwU7I9gX76KJw/v4vWzO4gZrqDkuIVs1Ip2Ux6e9UCo9TMGhiRrrV2JqVU2kTtQwDIgBmiWy9SoAzC7M2pxDKa7Wn+F1hoCE8aUMBuQwp2ghu6bfvHLfmwKs/No0aUrVIdF0/+7mmVDQMTvMcibv+N45MuH8MeqKGaScr1NXPI8x/+4X2NSFJZ8tQ9cWZ9m12CB1x9EWpQV8+4cliYfCOAewbuxN3j36g4m3jzAwqK8v7GDTYMDe566xhLRFcX7IrCiFYbKkwIzOTXda3wmDZjnDdEdx7VXdSjoouJCJWrQgJWAbEuGkqnfCgq5Lzm2OoeyHug+Ut4hg0OAynOp5e799fvJRL5AgE/3HnkDrSi8HnlRh0Dq48R1T546AGnRZB5p1zu1xJftN1Hwz+OoKPcsfLib30cyEUU4KQqjBgsNL9YfRlSWCGxoZWNogMlklH+tWreH4JTuJQKgnZ1NvHn1HC9fPsfU5Bi2Npa1jMT8wrz2INxaX0AuHYLX28/spfuY7qyNjXX4vB6RR4fYN7uwuraJ0ikl54OWG7o3Fizd73z2+fiJHLIeNfbGcoCprQSejyzi9t27ePToATZlEdDkzj4rBAHciIOUbhKXLIUuFz1NrTS5vsd0hVrtDpJBE0r2W+h4ziFtf4piPjHQSVQIsh8QNV9W0nQ5nLAZrdiTv6+Y3+F31rv4L9MTfGV9hUu+Efy77wF+5b+DL9wv8dCyKswvjx41EWoh1EqGBDeLg1HbOH1Pw0T/OTfsIE21LQIqFQvg+bPHInQfqRuKaJ4dd5PJBHb3dkUrmEZCXqu74FAGRINyGb9CwSLMgsJItTYCmqGL8yU7MfNeec8DknNUM27te5WM+XHEgMCBABkijq8r0kI0mkCnfZYglFGli4Kl8XkvFJzUAnmuIU3kh1Af3LRU8B+W5Nl47/K8bANBxlOW+VNTr2hJ165d035Q1Ibogho0YWTfMR7sQUarDZkLrTlGo1FfM5uJwIffZX+pQUuPjaVxZHyzMpxbOKhnBEPKcxCopaaEkVrlHmT8P0QEiNqeQAQ9tVPtPyRzpHV1viWCG84vU7R5z6etLqxcWkgG4Q1X3g8CpQuEgOND1pSPEe+NqbtcMwTDGhchQJT3e5ZmTmFEYXdYVhcH68YQILy3rrnW+Jw8FDj/sPmu5fxImGS9j1/T4n3zo7eQs15CVrTyYjamFq5+KrncJ1PJRcj22inRzj1wBwuiRLw/BhxGFtOkGzmWYxfxb4Nj4yKrCRQITOjm43MwkJTWEYIFthug24ZAgS4OrjUFk3U/DmthhOIlARYHAhZ6mnY8IAa7G72HMAg/WfSN4Wl8BrfdK1j0+JAThSCXy6ol0eP1av858/4Wdhcfw7Q1ieVNq4DceSy8vY6t6TswGfdg9uexH2hi1X6ENVn666Kr8GA1cQZN04pDyxFBGoFWv5ZPD/XSYG5lfeg+tKNQbugYMGuKz8XsJ1ptyH/octV5Kx67nbhnFfQeA1Vae6m8nZHC/4OIvHFQLZnrjxZkAim6/L6HWNiSQJPPy6DpYi4ha+Ml2q5zKNrvIRfcQqdC96GcU+6TKfKca3X/H5/jhxLXHPckk0v2jfuwCMDh/FFpstltKjtILKDocZsx/u4VRt+NwW41oBA3w2JY1r9nF5bgsm2hlNyHcW9VzmOT35CnBTV7kjKOiRrrG1uixFqUnw3TB2JuPrugfmoHY2uYKs6jD2yOMLtXwttZKx49favC5cmTx9pnZLjuBjMSmPI4DG5YaI9mWYIebnqChIGJlqRpulGXuqEOPedlj1+C17qKZK6uTJomRTbaZI2PQr4At8OFtc117LiNeOGcxe8d9/r1afz9VgjawNJ9C//teYKNhBXuSAWhNFMDyXiFKdCi0BbgJMKDsR7pdEqf4UwXkhAZcFQYbzjVEOEpnFWAAbvzxkXrGHn7Fm9GRtR8GYlEMTs3j9nZOWzv7mjzOVbXPSk3TwZBYMWsBVpxPoam1Dwsg0/hSKJQqtrRKjoERDSQFq2zy3PyfEOxDTwj41uYMu50h9AqixRgT59houWKwod+bnU7ybh85FY+haiNx/Nd+AIRARnrchO0mLQE2DS0MjCtWsyWo7WG9WaYkcQYGvrBGeDH4HMWryPQoRWH7inGUxEMkXER1NKqMzk5qRYc+stfvXqttWCooVVl/o46fE55ED5P2YVObBrtlAGdg8aHH49WDpmXowb7fcm3BjFOTKcesmiQkTED40OF8wjs09kqQomWWgjISEvlynFwrYw1tetPHmT5HtcIe/LQksSYJ4IZAk+CLsZCDWX6nBDHXFO4mwo2CQIoaE4CUgfE5/zY2vsINQp+BHefYOxFv2CdceEG6s5LyLhGUC3n+k9I4UoLAtd93Sfy2AR/KIpIptuPlyGIVpeKPKOAH8psHrwlWipYBJHWDmbFsJ7LwK3K3zKOhqBBqwrLVqbQV15CAEt3roxNV46oR5SNlQ2syokyBUFEJ4/bU5ehI1jBg701/MH5EOdDbzAbdMHiK8DhCorgMql1OJMhyLFgdXFSBeeWJYbFdSvG377A60eXMfPmBmbGR7GwaoXVX1PrEkEJwQuzFwnSeK98j5Zhpm7TmsPkicO2rFfub3Xfyb1r7NO+xnDwewRvBDX899v4NnkIjamR9amBvkIEwHxPXYEy3nz/b1RQ3iPyG/IWBV9y8F8Cx+9ZN1z7zGrSmJrDIy2gWBT+3PV+LcvhFrIhA9pt8qv+ecjfOcc6z5zHv4EIXujqpQLE+Bo28GRw8dLSIlZWV07cyJVyAfuGNbx+9QwzwqODAbdaevc257A0/w5+jwFNUTozwQWsLIxqHA6zrXhuBh1z7w8KGEajsT6/GKIPBhR/Pv75BwHNvOy3edk7PPjesiiJC5Y2JtbCeDaygDt374nGdhsjb0YUHZ8OGObizlVEU9LaE/3JZylwajArsveYOUCNRJmZfFYXJJwKGtWlwIwLpg8mrC/h9sZkY/c0qNDlcKt1iMLOL9rV6NwEbmy9wl+cT/BrN8GMgBoenlv4lesOfi8M65ztNca966Kl5VCq9tsCcAN1hFP26mHUsybEwl5YRHsj0i8Uvy3s1id5TaYjwqRTiyMYyWm59W5RBkg0pK5oSgH3ri785dU1PQ9dRTabA5tb2yjnwzjMm9HJbsn3ZSCZDj0QUJ9CAyuTZq7IvTBOqLirfaraHabKHuGIWpW6KkQQ0ywtNHCz2SNdRNkotCia3cC1NSBqZQQ2Wq35xyEOHcfX6GshmSlq/xVSOp1Rd86ogECCUwJVAkkyJLpmaAGhZYf1XGgZoZ+clhqagwl8uMYIfhhrQzBEgEGNjJYyMjOCIDKv4alj0bFmIYBGYAbN2IZglOrxSjxNMhciELrFvsZMs78WG9NxFW1YBci3v/wQ+CVRwNLlkpBBqNcrAsacen+pINeKbKJP1abpkqSVh3M/cJENx64Q0DAWitr78PzxtVrLZG5pLZFbZZwTBS3jybjf/n7qoZFzwL/1EKPPb+DB/btwr13HgeeiaOfPUSok+9fhGlcXmdyPCMZiJgRfvKWxM7pOFYTQUiH7QgGOnlyJigRdTuQXTJ0eWMH4PoHMjmCBFRlOAiB1JfMDzX4SUMdYMRmvWqUgY99vDzM9PSOKAIWyTBAr5TbiqBaTmPcY8UfrU/z/vDe1a/+CZVvWlR1Gk1XdGBlReGxWM9ZWl9RFEUozy6sNkzOEaRGML57dw9LUfQE6DxSsp1JZfXYKdcYFMfaNQIaWGrqmBuUNeOg60nRtAb20oJJ0/uRvUb74TOSjfHae771lRx7CcSXwGI5P4fPx+MBK/5uIAIfp/AwO557g399DvNfB/XKvp30raDivCir9RnSzS0h5l1ThGRC/S7BJr9Swu/KHEJXKmdlZBaJUVHlEImG1tpA/UDGhAp2Ih7C5Nou3Iy+xvbMjvCSlQcNrq8sIeXbQrQpPrJrhNs+JfHuBxaUl5e9swjw9PaWNUlnaZG1tVZXi0/T/LFo+Z0D9lI6BdWaQBbUuspCMxSj80xLqYtNewLs5E+4/fqXugGfPngjjWFdt+rRZThmzCIQe3RHcfGS0jSiqwmwM/i7sIt/JkCgIuP5Z7TQZMGjBJ6Z9MzsqZXuKdJRt9g9Vg9lzFvFmdBJvXr/CyvIq3s3O4NzaYy2wxerBv3Ld1q7cf3Q8xAXHSzx3zWPFtwNveB+1HPu0FDVQLy6KoivaRSRVF5AShmFnBXtbc/B5bOpy4EbsDnYXLSGaDimDIRpoV5gmGV46WxJBKScSJnlUD6AU30M+YRPAZVO/bbVSQrNeQiXnFa3s2DJCrUqZ0A9kOgpuqPEL8yPIopZHEDNkTVAmqZqcMHXRAHudlgYx0vytlX3r8oIa9LALgwyQVglqesoMP514PYJZ+qAJPDhmw+4Zzi3dBLw+TdKkugCZmIwdrTYEIUcfAHcEOjT7MnCTwIfn5fXIRAhq+dkgToWmYoImata8n9Oggxa6SsqFsmcSrdAkelVZi1ybp4kmfhkfgtdorqcuALpy6GJStxaZ+hluv7OIWmcs20I46IXbvn2SkWE3rvWtfd9ndNe9I/fDOiOMf6LVg6nUp55NiZY3Wu24RrmuOI/a90bWy5Abk/uM64GW0pPsrb+FeH4BIV0BBmnRvG1rT/H2+S08fEBwcwOH3osoOO4jn/LjkKq4/kb+lXXbE5CbLPQDZZu8CVqhZMx7FQ/Ye6rTFH7R/4FcQwSGPBuBMfc+A3EJdPg5hTwtGSxFQdBDCw8znU7iQwgUVBE4Eg29otr1o0ePMT4+gWRCxukgjSP5Tjy0iGnHGL5wPsMv/Hfwb9Y7uD7/FK/fvMLczAy09UkkiJ2NBazOT2jmHeunMI7KIUAlIfdlc3qxs/AYBfs12DfuYHlpXosN0t1FxWIQc8PSFgT8vPf3Bbc8ES3IVHoG80UAqzVnBLgcu/PkTTn49IOD/8iJCDi4rwk4PlVZ+ptJrstrnLUOP0JUEoq5pIDeV2i7LwjAuYaU/RVycdd35cYx/cBLKDGzkRmVBDd0YdvtVlEwrWppoeWG2U7kD3Q17u9tYXVpEpvrK5qMMsi03dvbFd5NjbspS7YsiokDq2trqmSZGb9jNvXdXLt7ek4GKZ8VM/f/fI6r+ecfA5cT3U0bIuc23T2syr7a9PQUgDCdMZ2vwepwY3xyWs3PzIaamBjXhUSh9h2i5qGBbqJtqmCXEzIotmRAPWOD0VPRFEnGrJAJ5CodATEO5O33tapl1XlFy3anYj7tS0IiKFnze/DN3CNceXQTTx6/wJ3Fd/id8z7+j+8W/iCA5plzBov+HexGbfCmQijlwjgq8LpyDzSn0gctAKBcqcJo82F+ZQdTM3N4906exbaMXNKl6YL7spAZsKxggXEL2kVZBI2AsyNhQI3WYd/vr3cmxJ1Il5Fon430DpL+dfmp/I6AhrEsbBg4nAr7Q0ldR3LvBDe02qglgS6qMzhAgwzegF4zo9lfBBfsVs2icKwm3D0cug9q/pwnjo8Gpn46EQRywzMrjC4iMhPWGTpo97vkcr6qjZ5aChgboVaQIWKBPYKbYUDE3w1q2JwGKe/T6c/499nf7wmYPGCXbt84WsFRHGVXZIxEIirAOf4dBSmFC+dY5olaMl0AKVkCGttAN4HGGci/H7jOMDE7h8B5bWMPb18/xdOnj7GwsHicFXXG7/msCgBkQ7C0O++DgIUWGcY4nBEsfkJ0MxKccg4p4DQW51jYnQJRBJyaei2P+9HhPYs4XnSDKXDaRzMve8wXwO76jICb23hw/w5syzfUclNx3EQmSi35/fsm6GNwMNdlhxWk5Tw9eb5y7RDRZAG1Otem3DOtZFzvHAMBdof1DEIp+Y78ludg9hABErt9003To+uRVi1+n2NB/nP8fHVRpjbXF2UOnmBqelb4jFODVwORLTxyjOPfHLfxs4AoRfZ7OD91D3ce3MPtm7e0wjk1c9Y72dmYQyLixuFBH9y25bm8oTz2bEnML25gc/Im0vsXYVm6jJnJUazserUQqtHfU5c8wT3dVLQw8dkJmtV9piQ3qm4ombOhzM2+oiLvyTgcVoJoVhLoMPaOLkgGgpMncF1wzQyymD6lEeo/gVosShkU0OC4gZbrPBK211pctPXJKFvGiHOsiiHX9PHBv6l8cF3K/HdLHuSjRsSjXrX2kkexPhiV72QyrhmKXPe0DmeSfhQTRm3HQ15DxYjgh9ZgjRUTooJbEVkxCFMYHP3PuvKbxnH9q+PFNkQCbr4rbD8ff8fxQ8eTVho56G7acB7A6Mpg3eDH3KYP68YQNsxxbY1P5Mtg2Tu3buL582dqnqOwHBZMfZJJViuDnFS1SdFI6Aah5kGt97AomzSJUFi072IJpUYXBt8B7KL9ZBzP1WJTc16Ga38agVAcB+wYLFrikWgv4VoMt+PT+LXzDr6evIvXo6N4Yp7En/2P8JXnBab9W8jKYj5sdsBaX7HMoWZzsDS2mn2VMbvREyEQ8FgwOzeH2fkFLC2vYEGE8/zsGOZm32mNmrm5eUT8Jhwpc5WBUt/1CTf6AMmza30a4WA0tZPhME5CfdPfRfY/iCjwBpkQJ0L42EZ/mmiZIYgTBlip9zTQkv5+e7AJV7CoXampeWp6KfekWiwI/sgc5fXwc+pGljkWwdvf2H2m0ukcqvbCbCW2KGCMDP9lJWr6tynEA0G/1pPIZNL9GhHxmDCVWt8VyGVyeIBoLIpSuXTCMMhEvF6vnmO4Ou+A+Dffz2YzIjjl+btV9NoZHDViOCLjJ8PXexwmAVD1CJqhGbTCU7IUttT6pqnP1HpVa5Zn15imvuZM0O2VjzTVWE8hb3DMNa22Dw55z7Qk8TituVGo20QZePFqVMbmOVZX19Q8/h6w4X125Blo/aPVhdZNuqxUIeD8ce8IKvwUUmWCv9053ndyvjPWHN0bDO6koGW5gO8nuUeCcu6fqkN75vSoJLAUQbuErKAkt3kFE69vqXt6e+YW6q5LqItmngntaqD9MDHQl7E/dEUT1DBurNsuIpTuqoVDq1yzem5FxpkxI9xL3H9lg2bSBAXg0PJBYi0qxtyoe2sQWEvBP+yekftnxdy5qUE8lgW5tAsm7wxu2V/jN56H+FnwDn5nu4dvpgXY3LuLu7dua2D6g4ePRZlbEN7kQblUkrn7dl/QfW42WTA2tYxnLycwOvL/tfce/lFl6bXov/yuZ8Zj3+vrsX0900033dB0k5EQQWQQAoECCOWcSqocVTlHlXKo9db6SgWFWkD32OPxfW/273eoUnHq1Dl7f2F9cT/A+MBtDL7oxJNH99Dz4g1mHQlkyx8abNa4lAI30yQjgTLti6TnNZBzsEVZs4qj6hqNJ4VVSSfiQ/Ej6SKXWkcwTBCYo0wRDZp3is8rmhSYbRlgnMv/bkOPUi0XkfWoSuoC9v0XkJXXJhvns7fxg4SReOtAllDbGgrACfSZPCXPClyLV/RqW4uQ7uWps3wgzo1y2uRllbz/3NijXCb9ffG8P3P8LefmP+lohZMEVhSDts7Bp52ng+e81d88R6Bmwn2ECUcRb8fV7OilKak7d+/hwYNH6H7Yg9t3H+JGRydu3b5t1qeSOlXr/7MhOm15GCSQFPs+ZYjYd7ey2Co4iLD9cCwvILHygBbfBeyQ+FPu53AFkgjGK9Q1JN7aCvYKK3gTfos/BO/gd4FOfDvchW5axF1Lj3E98gQjmUWUt2rY3G5YoyyVYM76DrCeUlVOm4CVsqDgjPlGCWzeYWRiHssUUtrOX4nAFn+dnTE3ZNg5QouJDPQpEPHZIYnGo513/+zBi6hjrISamFbKS/kCx4DgZ0PCQecS3FTrDUvEVI+PUnUb0WgcTvX+oSJZ5zxZU7+DBo52uG4KvVSoWLUHkECUFAatocZWFJuVNMqlMnEmweLmOq2eqHlrRCvKdxHQEbBR75kxgsPR0RFTJj09z6yi6MmTx1baLRdxsZC3UJGSiVUGrhCVQluyslRCr14Tw++GLfdJVpEAjbw5Ala7uztWeTa/4kUqU7TQRybqRDTsQjzsxGaOzy1FfALgNKj8d1IzlIm9KPhfoxxfRHNvHYE6KQkJQ9Irp1TKSNa2leC2L71AqvJedpRsLIuuZomliuXLMmxZe3Kzh4JB9PW9tB3plWujMNr75bKkT02+rG3OeWuPHwlpfWbl2B/4S3hICvDjUMYpQ6BW3guBpU8Acd2CKhSVfKtn/OA9+HhIuR5S0WirjIbKdEvzqHNuM1z3fIk8JdcUh5JBE75xDD3vQFdnB6YHbtA4aYKbRHCeNLfzUXfw8uYRAulD5CoKk8ZwVHNgb8OLQj7Fc3c5d1xvKq0j0u/RHo0aPvTR3ibBaxypdAKRZOm4nUJzryGFfSqquJKXSgrupPfxsIpseBL9Lx7g6dMeeANeLGecOO95aDl5fx+8iX9bvIkLBCUdXQQ112/g7p07RrOzS1541iso1/lb/EklxraSmXd39wzAL7sjlJ0xzK5Sjs31wzd/C2tTd7C8OI18QYDow6JpruU5i/CeJZ+Ub9jy5JRqDdJzHvF1J9LJdWRLO6huamuOQ37vyMKkK2Ft9SI0xIvs80vy3lhYj7QjoCNA+wvyYP6rh3lt1pdRdnXgKPAjF+0n4tZLx/k2fJbWEP+patSehXTcApMy7MR3Ai4CNAJ04hUDdgQ5lu4guueciG8UxmuF9E7kyb0f4g99T9exJoH/+eNv4ObPPNo9XgZWeAi4jAqw8Bjhex0t0NM6R4e+IwA0F2hgKbhlFQQ9LwZx61YXblJAyTPT+7zHGhs9fHCPf9/D894+DI074AgWaCmpU+gJgtGfLY8NCVS7bivc/ikP/Ga9jIz/DdKrd2xjub3AeVp8FxAmWPF6/fBGaRkFN5BMZ7G7IXdsCp6UB0+Co/gXz13862wHLvTdxNcLXfg6cA/vkkvY3S6jVkxgLVTFUrhhlSES5KrO+jD447sp6qlpLM6PYfDtGKZnF3nMmVKdGX2F2ckha+g0Mz5IYZ60Nvktz8JfbQjc5MeB4lRTqH1knZ4YskSOY/ASyK0qEoXTDgrztKKyyFUbVrWhPAABH23ZoI6++7V1S5I+pKI4pHDYJQDNJ9cQiiQofEs0qoPYyS9iaWbQvDa9L14gGotif28f2UzWlL0S7JRjomonARx14FVfGlU2aQNVCTTl6CgPQpVQep2embY+QAIEz549teQ9AR11lJZ3R1UJAjaKlau8fnHND38khYWlFduKQ3tsOUJ1RNeD2C9RyQn8GcBsDoWmtgt+YocnpLdLSHtfo1pK4kiWrkD4cS6NPDbKi3DQGNb8mJegtfQCuRKaBH/VSoEga8GeTxtrKjwrICbAoxYFAnkCfgrZyT3+nnqkfGVtqkmjhK910aW2k1FgHs6fIxh5W7LCnvrvX0CGOuVzp0nJKsHVwm589CbA4Tck8AW8qBw2N0pIE3xmE27bWyeWSiOY2La8F+W6aI7E29qhO+YZxeDzpudmfug6tnw/YsN7DesBB0KpfaNBXb5Sq2Nq0YeBkQXMzC9hmfy3NPkYS2MEA7ODWFkiXS3MYGnqBZbmhq3ycmlp+f3xbmIZC/NzqBU4Z1wvJUi3Og43vY+cT1v3trETR2F9DMODvXj08Anezo2hNzyMr4N38T9dnTgzehPXHnXi7q1OPOq+h/7Xr7C26rBQhioiHWQ75Y3pmeUBFSBsVfEIzKbym/z/XYSiSaTdL7Hpv4qK7xbKGT////RV0LzJY6OKUV1b1aTaQ88dP0I4Vec81+BP7MMX30cwuYdo7hCx3D7SpV1+79BIRNcw2SrvnIEduRg/EnT/LYbotVrMIu9+il3vDwZsEL6IfV+zKWsxG22GfcWrFu4k7xrAETDhZNtkceIlz+QV13kCcAIxev0UQ4iXBH70PfO6nzhP/K6kcxkTnwv5/gfG38DNn3m0wE2rimnO37QGZrieKqVveW7eA5rj88dVoRQ6IgDYxBK13rtR9Qu5h47jcJMqUVTGLGEti1Q7eEvZvH49iN6BaTx6NYe+N/NYWHbRWk1ZGOFApbBCy7L8RVD7m1alI/fzB+HZHKKxWqWMdGASRedN2wRzL3AZ+bUbcM69wvyiB2u+IgLxPWs+JwWjGP02f0LWfq5UwB33gAmm/73Sid97OvEPni70+kewladSrrisSkm/r9+Vtfsz8jcF40A8NIehd6OYnHdhcmaRz9mD8TfP4F8dxvOeR3jBZx95N2x7k5xW7vvnDd3Nh0OWnQ4JynYr72dDAkyMaMDmC/dCZWnW9nbO8hHU1CxVJCBVIq3yf2jN6relyAV6BG5UxaFcjGCqWeKeyhV55BFKlOGLbXAt9rBFwSqBslnNYHLsjYGXqelpbNQ/WD5KElZS3sDggO3nYhuHTkzYvi6qcGp1qVbnZu05pvPUxVreH7U9HxkZxtTkOwRoYdcV8uG1Zwh81J9ih+BGFVbTMzPIUSim4w7+xjD8wQiF/lEzuTNKKzHhJTm6qas/WIUCp1uVJMreR9jxnTdAnQot8vpb7z0iepHCkUWtsIG8AqKjD3iDa2bhIzfSqXX0vXptfXZUrq4ePQI1qvAS4BHwE2hrhm6PKZCgU+W+2/ll7G3EqZek9T+z5sdD4SNZ+wI4rUu1D/GUPteraF4eDUtlED1ZaOrnX9J5elYlukph722TJpQXJo8rreStoh8JIhhffIM0oS7Yzd4jAirq06INCxWyqxHkRRx9eP30GsFNJ5aHr2Pb/yMq5Mtswgc14JMcqGzsGaC5dOU6vj93Hhcu/IAfzvP4/lse3+DHC/rsAj87jx/OfYcffriACz/+yFeeY8cFfu8Cbt/qwHqQwo3PtbPbQCh5iFD6ABsbVfL+qhUuqL/NEYHF3u428qkVLM334UVvD+49fIQ7I0/x3HUPD+Y78VPvDVwjqOl9+gST45OYXQ4gHC9YYzbNuY/PqRJzySB5g+XtFBARvxRIWoFYDRMzLkwtxzC37MVY/0OsDl+BZ+I2gs451GsV0k5zaxStR8vr0xpaL1UFKUSngg0BNVXoqS+V6C5faxjA8iUb8ERq1gk3y0kvVPeRKze9XzpXRqSudcoy/9WH6LKUSyLrfIhNlzbQ/BFHQQKc4I+oua4gG5q0aik1QrX0AYVixReqQrUQIxdCMk9hN33eGi0gbrLwEw/+HuDwWsfh5vdDOkBgWPz8Fxp/Azd/xiHgMkXQ2SzLbnaslKCSUNOrM9rAUqhheRY6ZHFIiElYR7N7cHrX8XZ4hJbMQxNId+7cMjes9vKRe13ltxLQqob6kQJGQkfHufMX8O135+y48OPFZgt8CfalGVRSCzSAXdjfLln+wQaVTSBzZL1sBHDE4JK12hYhRWBTcV0lof+ATe8VJJ091vtkYS2BYKwEf3ybVkrDmFbPo2otCUgDSbxQMBXB5bVnBDYd+LtgB/7Rewf9njfU6bMkVj7slxSGKhE2A7TkVzEzO4/h8XmMT83h/oMHeNX7CAtTAxgfG0HA50TSTxAm6+I45PDrBpnOmPDY0tA+PUoSFPjgsb2Rtaor7W8iQKnS5lZl0Knjc4zcNhpk2O2ih1ZlzSpJQhnlhlCxKpx1ImQjoaicT3kFtE4Ckn6eokOerwQVn/6vZa1qKBl7YmIS3d3dVobdvq2GQKDW8llPcydteXHevh22kJV6hbRyU5S4J0CjfV/UCVT0J0+IwoEzkyMI+xZxuE9QlYjzvDF7VShUHh6324WdbQr70DLGR9+iSCtbQzlEqnCSBycej2Kryj/aQor6Tsbbjw3nT9jz/4Ciq4vrO4ZSPk6gt488MZr6kcibpTwOWde6pikOG3yjEv6aBxvVIg2BOQMxqoJSnx7xjLw1MgjkwVKY7T2w0brTityntZjKVQ1QSIF+eTWb5yl59jRwo3sT36taSPwhT5PCHMUNAmeVX9Mabli1zfEXNPhe31P+S5L34YntW0v6PXm8rMw3QZKtWV8SXdvmoY30BHK0Mat4OxSKIDR/H6+fXENnZxcWhq5jkwZL1X0d2dgaaWofYdKRO1LB3Ye9+OqrP+GrP/0RZ858gx8oU65cvYZLl6/i7Hff4ZtvvjmWM+fx9ddn8Kc//ck++/777+31j3/8dwM5i0srqBH0JgppTBME9xJYvvUuYDn4DpH1KSSy6wQmEYxFFtG92oObA9004Cjreh6gk8Bjavkapt52oUct9x8+IQ3PoVSpWuhH+9kJvCj/RwBXCczWEJDProZ0+j/xlBrrTTvSeD04hrGJGQy9HcfjB/cx+PwuBnofYII0q+q9ja1DWw/JX71qfURTVihGkaD3YncBRf2WwEpzNBfp8OiQ5x0ikt6BK7xJ2t6Fc30Pwbh2VN9GIHmEeO4I5eo29nfIwAcEAJ8ISf6XDk3YMfjY3qohF19D0juMtKvXwlOHwYvY815AwfMMJcpXNYPcyq2YJ9U6rddoratCUHJTHhyFHA34UBgJqOi9/l9eUP19TJs/G5qPVgjrOFfOTlYOj0CPha3+MuNv4OZXHgIzAjerYjAyjFzLsijEGBJuYhQxjphEQknHB4ailRMKoufZU9vMUlsFvHz5wvIlZHFLScnaPG/C5Ws7zpw5c/z+K77/Ct+cab7/+msKqa/4yv+/+ON5jA7cRdw7gmyEgiLlQTUXQTwWwYI7R8G2gUptE+ViDqngFMruDuz7z5kAjDlfwetcwbK3jExxC8UqGTfdaO6bwiH3t8CbekPIPa+xv7tHJndbb5s/OG/h7/03cYMAKRp+hyOFDU42qWsfLSbYSZkVrTK+VwPDeDcyRku8H6/7+63BnHImrJuvLFnFdQ1Y/IIhplb1gphKoQZZBmJAMZIY1NyuDgv7+FdH8KrvBXqe95pyVIhGFUetJlMnh279YH+PwkIZ+rRO9VunjMZmHOVMAIHEttGJl5ZfPpfGgZTXZ+LL8qILxIhe5NURHQlgtg/9rsfrNQUuZe71NHfMlQLe2jmw3XLlrZGSf0zlIe+M5lQeGrVBV5WCclKk/NXZVbk545NT1uVzZGwcz1/0YWZ6FKXkHOVa0jw28vjIQ6gqBgEdAXCFgBYXF7AwO4KtusCNuko3E0xlBafyW9gpcN6V0K2O0BxHBLWVxCwyjtvU4RSuBNd6zboew+9zw7W+ayD6tE1TbUjQSqBSUGo39HyhYIn16muikJsAmtZvXRt6tlcQqneJ8gg2/LRQtyxUKnqWohRw/BSWbQ1VNul8NcQ8ueLieQEleVbkGZAiFiiNZTdRyzqxlRzFYZXz0AbyNE8K5Ug26Pv58iZ8kTziWVUB7nwAZJ8Y+o6+r7kO+t2IzXfhbc9V3OjowruXHai4lVNxBfHAAgHZDry89ylnCV3dPZQhXxvAuXTpsgHeyalJq0jq6NBedKooG7b5VLdpyR15BzWvMrQkd747dx4Ph/rwlLLmJyrGf3fdtWRgVTr9O2XB+bV7uOh8irOuB/gnGj3/23ELV/vv4eH9R3j+shsr81eRdfwI58Qj+L0erDmd8Li9lDu7Vr05IaOR8lXgLc15Pelt0d9qipnncy0srti69/cPYGToGSbfPiSw6cZgfx/cHr95QN3xhoEkGZjKfTPvqIwHvirUJRowPqPRtkfwfrBD3peyVmhZ4HQniQb5YLeeM++UtlDJluq2p1G1foBspUGDtQF/rIZEzE+jZpXnH3s/vrCOf7Eh40nPILmpBGDts7aZpjGXR7mUQTIwgbLzBvYJbrZ8N7G1/goV32OkvQOoVXLkUwoTFWTIW2Md2znpCt9asrwSqXlYlIC8qC1StDHrJ2ShjVbIUp4gA34814oIeP2THp3/xPE3cHPisIRfHq3cmPef82/7jOuhLpfKo5C1JmGmyhe5NIX+tcZSgJu0bFTKXOFR36AVdpyvoOZDN25ct5wAt3VcLNLabnKwLI27d+6axSRQo5b43377rb02339DC+rD37KmdN6f/vQ1HnZ9j/TSRWx7L5Fgb1Gf37Gy7sTqY0TX+pHyDFpfg5pbpaLqOnwJad9bRBN5rEV2KIy1w/KRJQfKMhLTikdkOcriaZYS223a2KX2jaxH0ecaxR/ct/E/PbfxcOUR4pEp/l/tFL7mB3JTipjlSbGkMyeq+TDGp+ZNua441jDvCGLJm0OB6OpITCVLXclsAipfGu/LeCkhFeu1ZFUumqwG5cyo74bcobzWIQGIa+kdHj+6j24CAYEbeQAEGAQ2BQAUStFrq0pDSbHpmAtzM5NUxh7sbosxm//30aDlfVBew85WxeZvPd+AL5TCVomEc9SmdE8OMf4nwhitsVmvEnyMWZmsEopVuaShUl53IIbhEQK2Vy8xODjU3GWX4FlhqikCHoWwiuUyovG4KSwlG+sYG5/m/83j7bsR9L58hVDAiT0Krlo5wnWZohJZRIWgaXl5ycC3+lGor42AUdglQMv5PVLicRPkS+kKoDU03wKUShw8tiIPqqT56BRS3kGUSJ8Ki+54fkB0+YF5znb2Tnl2YyoSoIS1vF9SOpwjgQCBLnloxEcCpSonfe95028qn0a0ICF/bDnKiyl6boYBPwOmOPQc8rhab5pT8LWsfz1vi/c1JA8C8Q14gjlkkmGCWioD3cfxCQKw4imynhkMhzsFFLMhC0G1clh0j18aEhvFTARZAoqp11fQ2XkTr591Ir96EXXPFWTD8wYC5AV0hst42vMc30pe/PGPBma0lgrpaXuNy5cvG2DW3wrtaWsNGVl6r3Clwn9nKGfOnDuLfxu4gt97buDvfNfxW+91/IO3wyoo/56K8jc0dP5HoAO/8emzDnw3fRt3eh7iEcHN9OBtFJ2XUFy9jKVxGkNcbyUFzy85Mb1WtK0SJGsFbDSfn5sDGQvai6iHz6SQ68irbsy/u4ehV4/4+QtMjk/A6c9ZFZg8XUrcF1jSOopGFeYSYFXOjV5rOkFtI0pU1iY7qIztoPywg++rK1bp2TBFHUJjN4/DvS3KiEPeb4NrXkMs6sdW7nj7BXknPpeb95caqtwTMBGv6FX3KxlaWyWtZUgzAWScD7Dna+bg7PkvYsv1I+nmhhnHuzVNCBdCclQGhYbA+S5pWCEqJc0rgVzeHQEd80Y3Tzt9cCElf2VgCOiYYhHw0vU/Iw//g+Nv4KbtMABDOhCIeQ9y+Peb40MeG4EaxWjlPlU+hYbWNVU6gi+2ScWRpnJcNeUhYSEQIwtJoSZ5JLpu3cKDhw8RCIbehwg0JDiXXeu4fPW6eWgEanTIgpKSUgjqu+++M4EjC0sWlWLhAjhfE/DcuvY91mco1GixbboJcLw/8fjB8hv2+LrnuYBd73ls+y7SsruFtP8dBQSZP9cw4S1PgWSvnk3gTV4pCW6r2qASOc0I2afJ4/F5cWXhKX4buIF/XutC3+I4EokCdj/OIm6CioqL0nimSdgiapUCk/ni0RC8Xh+VVBmF6gF/+wiR9G7zGjpPDKp4sMDLqYM3Z3k8VLLqP6MKGDGhgJTcqPpeCziI8ZXboE6tiSWMDL+x9ZDFqqoazbWEZTAYtJ4xAjpSnBpHNR/8yxSoTx9ibrIf23kytqw0JcQ2qLgPD6hgayjlItjJzVrnZVWWeGIbmF9LopSnQDjNq6XPDjjxKovmdxoUinsETlubG9jdJshTOE2dYykYDjeCVkX27u3ARzSkRnpeXwjPKOy779F6Jc29HX6HAVrlAjfae0V5XJubVVqYQThW5i2/ZnJqFrMLqxifnDbvjvZ0WZgdRyG5hvWIn3/3mWWsCrYXL3ptjylZ+9rSQuCqlBGQpBA9ropIcypkDTe9fBRiEoQqXZYHR+cQNB3SYqvX8khHPci5HhvYrrguIx9btuqUj4YBFCoJgSSV2n6p54yGwPMe10weO9GDfrslpI+HaF38K+XWDkzaxy4vY11t47soV6okoSYK0rl6Pnl99P8t67811DsolavZFgDynDREv6LNYw+WjJl8dR9+XjdGhtsox0iqqzYn4UzDQJdya067p5OjvlFBPjCA1XdXce9OBx5r48yFSzRyLqIQGkWRSEtVef542eTRNwQ3fyS40Z5hyumTTJI8uXjxIn766SfroSVekOdPMkdyS96wm3z/zVdncOb8Wfxh6BL+mTLkR+9T3PO8waPVKTxzTaPbPYg/ue7h996bOOvopCy4geHRLmuv//jRQyyOP0PS049MeAY+9ypBk9s2wVxyuNE3HqX8PbCOx/KEfQnc5fJFjIxNon9gEK9fv0L/y0eYeXsf717dQX/vHQy97kU4rCT4g/d6V9cUIJTnS4eBQ4oD0UAkSWCcX0RDMkmGl+SE8uwkf+zge/G5jKdW4q3JGioGKno17CxtNOBJHCBFwjq03lUEFFZB9UHOt4bkqY5fssa/eghsCKCJV0Szon0Zh6rsqi5hIzGJ9Np961C86/8RuZXLSMxfRZmgOOe8h1psnN8XOCNht0LoutEDEqVAulUZkqcFbARyzCD7wtB3zdtDeaFmmOJNHW0ezf/s8Tdwc3wI2CiHZprzrVi2lLtyTcb52QQPJQwL4WunWwk2cz0rRru9T4VWgS8QxuuhcSrKJhCRkLhL61qH/pZV1cHjzp1uc6VvU8kYw1BpySOQLe9ieimAK1euNcNP35wxICNFq9wIVX2o94MsKv3dchXLc6Ojq/MalufGsOZYhH+NxEvLOOt5hqL7LqruG9a8qezqtB1h8zGnbZyYLDbg5XNa5YXANHnAQSN7KbQPd3TT4sy7m5Q0u3xwMfUepaQ2nBTzk+EPdjfh9/hw+10P/tHdid/Scru/8hLZ6JL1zng/xNwiZCkoWfmyIpR5r3BBaQGH1ea2+wrzCGT5UwSK4Ry262IuCiflS6j3iBTladJAoR4xjhhaitDADB+o/VQxkQCPrAf9/laUVhcF//q6za0SuVUS3bJaBUp1aN8kAR27RD2GqHMQsxMDCPlXKevIqLKOqNyPNiNIxEMWXhtUCGj2FSKeKds4TnShfhxubRpXLZtnQbkx8jJsb9WxVQpwKqZxJOWtElwKFjXCWlmcgde5iO0Cn02WoO6bQnWnGjWPYKu5YmtUqnUK/CmzXGcmB7A4N4LhN/0YHOgnYJlAKe1Fg4Jpv+xEyLdoCbj+CC3nZZdtShcMBS0JeXbiNXLRFbjcPozRAlbVjPqTKKylV3UI1Xkut9u8U9YPhaDliHOcJHnI7S+PlTlQBCpbXWu1hubGDnIZD1DnYqeDs6h7LvESFLKRKQNp74d60MiVre+pgkMCuiVsfza42AZqeAMSvlYNxbUWzbRvl9A25CFRWFm7Q58kK/0pvvAQaBez6zgqTPC+CcoJYpVsKg+AZIQ8La1W/sJlhs0a26gXg6ThBHnskHI9Q6y1gv2tHBXqoXkrPD6/VZyNTczC5Vyxhnv7PG9798g8QS2D40tjj9crJRwIz91E3+PrNJ5uYplAp+79EUXfYxTzaSS5RO5IGc+eEdxQrrTAjcC8ks0F6GUoKbdGNN/aOFUhH/GFAI68m9+e+QbffP8dLr94ggHPIkFdwkJqnnXyUTSD9cAc3i3dw9NFyiLHVWz6LyG9ch0DL7rx6PETGgoO60m0v79nbQhES7lMCk53AK/Gw5jy7FtoSuG6Lw1t6SHPscDZ2zdvMT01gRHS+i3Kwbu3ruFt/1NEwn5raHn64ApThjV2igRKFXhpmAYjcZQKWRx+tnhBdEZ5JnkiL4SUtcI1Gx5sbZS5dg3jAXnvDQRJPhwDf4ErGbGSs8opM4OyedH/3CEZKHlhv9s2ZBRQ7u5VwyhGZ5F29iC92o3Y2gtElp6hvHYJBVcXSikaIPuat2NeU5jKrkmQrmcVsFMTToG/X5xfxCe1Vg7kSQFC8bT46S/o2fobuOEhYKNDil3WnCXwcc5lPanRkywJCTChfXV1VcluOFHC9GqSVu+aMZeSYQU+Orru4MHjF1QKU5YboQ0G5dYfHZvA6Mg7rC1NopJxoSFkL29E1UGj3Yt4smDKr5uMaYDlm28smViKVl4aMbEEj16ljPW5rC15bpR7oz4myUyBVtohnNF9y5+pVErIZ6LIxJ3IRB3IJ/xUikUqxQNjLlXoKIm1ZSxL2DvXt5FJk/izfgRp8pUyRHpqysT7bJAwlfR4UOJkKd5KS6AQd6F3vBeqnPp//B247eml1U/kv03ib4VsBDbEbGIIgRoxh7wnKgdUyEJKm38f7RNwlY6wEDpCOJpALbeGEideO5RLKZuCFEO1D1klUnwCN5a4eVJckEGl8HSOFOv77qlNxlWisnq8yDujPBK5yiXcZc0qRKU5V/KtDQqH/UqQOG8BB1sZ8jWZXp4hPmspMUPh2svv3aMiuA8liz+h0lCvovv3H+DB/XsWApKiUJ8i7d20sLCIxflZzI71wbX4zkrEpaCP9jcRDbvx8mUP3g68JL3w3hWekzDV854EbsdDjevC0SzCIT82swRF+XnEgstYXZlDSnsqCVxyHdQnR60AKhu7tsfQOolcnT4POBcb1RLqWYclIPqjZZSqUkb75iFqHfsHBGY72+9Dd+au5hoe7RVMsIuPpPSVjC5esu618qxt0kQWwDz2olj/jfAcwc1l1N0/IBccaeu2ze+IRiwMJev3FICieZCSEegRiJF3xMCmrFb9Dq/1STDEU8nf4gHR/ckhsKJnkdLbyJNXS1O87hK2CPYFPmToaCsCKaiWBU5sad/ZqpdIJ6tYjyd4XgMbW3tIRd0IeNeQIrBRryHrSfTiJenrhXnCooElTlEzfCePkO7L2gecss7tQ/9dySeQcT7GbP8V3CK4efWsA7nVnwhwVJG2hHjhgPKqavuJfXsMbgReJEskRwRq5BUWyGkZUQpT6R5VhaZEdPHE2W+/wdmz59EzsIJEvrk/UKFQhMfjhn95EPGl20gtXkGCR9ZxBSX3JYQXrmOQ4ObBw8dYXFzi+SWrYFOoS57EfC6D+SUXRuajiFN2Se7+0hGPx+wZxscnLcldQOzWnXu4130bU28e0vBaQV1I4uSQQpWitaaLC9gv8r7yMfgSOxaiT+V3CDIPbW1beVGtofl+vyR6Y55FEgTlYznjgzdaJyg+9nRTVslrt1sJobqp/JxmbpYVlvDnBZJP4+P/8JB8k/daoaCf0b8agR7i8GAP25UENlKzNHrWkPFT/jgvNsFNOmh5YTbEqxvkQ4EayViFmiW3P8NXnx58WAEu8+AQKP2Z+TYmcjjtOj7HH/+/Bzet0JN2x1ZI5qPJ4vv2v5U3I0UnN+2r169w994jCombtIJuoOPmXdx70o9XI06sKGeEklMljbtEDlIC2/U8dkpeHEix1/iDAgeySqloDutJJLIbCKznKER68N3ZswQ431hYSoJHFSFqwCZBpN8WE+tvxc2V9CdwIytLOzErkmMMRD0pK8FKIamED608s9lSXxaELE91SlVOQWuo2Z4E+UFxETsbMUQz28iWeILACRlVii9E5ZlLxyw8ou6S+7kFTDte4A+rNwlubqDLO4B8miBE7l0pFw3raUBwIwUt17wQu+ahxSRSTFRKDSqlHIGV+uSoeZdKTt3hkuUwNHbJCFJcxrDHi2IeIVlH/D1l9J8cUohScvKISLGLsb5gaUi5SvDKZS/PhpJn26uR7Jrm3iXhHOcBCRQ515bR8+yxhW1GR99haOAVXr98SuDbj8F3M+jpG8bjJ0+s3L+V36P1fHD/Pu7cuWuu9UyaUo9DuSQxKsaZ2TkqFyUBn6J9TxmqcigXkvCGC8gXyrzVChoEX4cEAI0javIjCioJY86BplDzKiVa2WwjcmuyuIZcKoRI7uCXKRsBTgp3VcBtbFGRkraUZK8EToGAD1s/cK3bhKJKdXO+19j1XqAsvoh8YAj7W1wjYzzep0BKu+taayf6kadOykkbVspytpCVvFrHANpATdszfWLovlSZpdDEaUOVNu5IFevJMvZp4R9yzbX5qZ5JSa0nf0HeqiCXMJFMkc8dBOZNIFSuN7i261ieH7XEaZ/PYx4TAYZXrwcwTlqLBabJUwpd7ZrMETAUf+oexa+fe5x6fQv54Dv4J67i6b0O3LtzE5GZy9jz/4Tw8mus+fPkozjp76F5bpTTpzwb5dzIU6k+SMqpkUdYskWAvlWpKRrV5wpTqZjh7Pc/4PngAsLrKaTXlxFaeYm1iVuY6r+KoefXMfDsBo8OO17zeP7oJh7e7zaA//p1v1XyyWOjLtjFYgHBUBjvJlex6ClZhWZ7eO9LQ923p6Zn4Pb6bbuW2flFvB58g1e93Xj3qgsTkzPIF0/wjmhI4RrzkpKHFTYiiG5UtQ1AkgBrH67YEbzxI8s9FFCXrFToUgauXrV1w8/CZqTLjZpaaFQRz2xib1e/u4fNjSIiFMjO9YP3gF/XaIHiv8gwuUhasgZ5xzL4tKGeRJThZRrbBd9z7HnPo+TsRDFFHaAHVGTBQrucK+vW/SsWR0NEa/ze/qB8r/szj82vnwDJI82fdJw8ru9B2Cnj/1PgppX0K8By2v+fPHS+cmmUnS80/TlBLneqchckCK6T8a9dV8fge7aBZP/zu3jX/xgTU/NwrPmRCDuRiy4hF3OgQEIpJZ2orL9Def0tajkXdndqXPdjiWVSq2HWWjB7hKl5Jy5fumygRR4cARiFoBTmUv6NhKKqemRVSUnqPJV0rq05aVU3V1rMpyZU1Qo5SUSp8mwDUjwUHyayz5WPTEh/cAHzfixsQ4ROolcZqpharnkNeXektKbIM7F8o0n8tK43Kym8dvXhH32d+I37GrodQyhkCGyUkNZq6CX0b9Y0hYqe28JM8/ybN9ByfcqyJ2g4opIqpVfgCqYQoGWXpsKXFWVxXcvR4aKJyeQNkGDSdSxcdXwdG5xTxccVAivyeQSAjplcnhqBkfZ8p/Yh8Kf/b27c+Yn9lQ4EACg45F7db27yqT1+HI41aEfcaimNQpzrH55AMb0K93oJ82txLC8vor//lTVnfDM0gLnZGcxMT2F8bBTu5RFsFQmaTJFzfnl/O9vb2Nrc5H38QkFAALNfXkUkXoQvRUWx/+nv6LFU/SNwI9p7P/g8au+fyWQJbrQ/1fHnrcHvqSxZn78XzlIYx4C1sc/75VKIXowOucRNAMXP+B1ZW/pcHsNwNI+k8wl2KFSL7vsox6fQEOhXfpHW0/ZoElDm+gnU6jckbKWUBGbk4tYai8YtUV3A7RfM0/HQNkrKb1H11GnjaLeIbGod3tgOz2lYtWEgWmp29z1FM+mTLG9d3rOdSgwbm7vGM0WCm8O9onUE36lnzXOhLtIq0X8zPIoXff1YmX1FrEzabjQXQ9WWkkkCX9ob7GTVXPtQC/1igsBrsQsDT6/h1s0uON5eQ37tEqZm7+Pe0gi6ll7jhztXzNMruXL+hx9syw6FvZWLc+vWLQLvRwbO9fe169fNaJJxJaDzE4GOvnfu/Dn09T7E6tRjrLy7jolXV9D7iEZNVyeuXu/AlasduHrthhl81+21Azc7O/lb98wgU3Wfqu4yGXmwnBgaW8DMWgrruUNrI6BnFkj8JauYSmcRCK+jXKkhnS8hX67B5fHBNXUf0YVrmFuYR7Kw2XYtvrP8LdEUaasFmiVL9Dfp91BrTqU562/g7co+Rtf2LFVBLT1WCHTURFEtAVre7vYhWVHeOEAoVibdhFGt5qxDuyeUo/Fafx+q1f189vlE+wLx5q38JTNxYogHlHcj/pBX6bRr6DeoD/ZLNGSiK6h47uDAdw4FVzeKmTAOdjkJLRknb81H8vULQ3wo+St9Ip1jOojvZZB8Mm/yy0OGuCIp0ltKCG/mhB7/5ynj/1pwY0CG837yaIWYTvvOyUPnqYuwEso+F99WN1flyah0W2DjSc8LDI4uY2E1gkQ0iKL/BSrOq8g5byG7ehNl1xVU3Rd5XCYSvoHi2jUUVi7z/24j6+u3CiHFjNuHFs5DQTvjLKDrVrcJFoEWWVYCNIqRy1Wssk2BHbljJZy+PvONubdtk0l5QvbyqJfT8K8XCRL8VBZKZiR3KgwmpaDwAQlWVTa+5JE1rbJxQO0jy1dhGwIJKSA1CpP7VCXK8gKpTNdKdY/nSl1xF+MefON+1Nz4bv46Xs2OoFYmQ2lvGuVaiLFaYEZhFQ0RvwCHFJSIXx4VCRopSVrl+xshCq0YPAQ45WqNyv2oKRB2s2gohCUl14pn6/vtIQttLijQo/8Tc6uVvq7LIQ+arD252q1r7a9QhD8b8lZIEVNQKnH4YK/K+5RAkgaXz5nPX3fiqO5BJF1ANBbBZjVm/V8cLh/XJ4NUftuOYrmOvRqZXwDwvUePytwOStT3Bz+3yoS2520NPQrB5GF1BelcuZkQfiy7NZQcq4IQ65dyPCQc1E9EodimruY/Aoq8D5W8KnfG9lFsGwIucq+rPNrwbWtIAMrCOyFMBZ6loJWIr8okgQkpCP297C8jsvYWm4Hb2IhP0MrOYyPrxOEGn1NrJlBsoIlzKUGr6grRjRSR1lWA9RNCV9h1h3R6gs24RrwUSV3N23RvyrmRwGwPPdjQHG/6UC+4eP/bcIZrWPMQ6PjXrdRcIHZjQ5v5HZ9v45D0WkcoXuFv7JKnG9b8T+Er9fhJRhYRCTqRSCTJv8MYHBrEu9ExvCS4mR59gc08n7Otmk7ro7nT8cEIOX3UimnkXM8w1XcVd2kIPe/hMXcD36924vf+DvzGcRV/uHMeX391Bl//6Qy+Ovb4Ng++/5qf8f/0Kpmi48yZs3z9lgZUM69P3/n+7Bm8enwJKxOP8W6ox2TiNYKYjo5O3LvXTePviR0PHj7Bne4nuHX3CW53P0ZPbx8mJ6cM3KgD+sTsKnr7x/F8YA7OUNXki8I0AsJSXKeBBw1Nt+hO66rw+jbRcnvpfK2+hWxw1DyBzsVhRDPVD8BQoFmdd1Xlc9ILIfkn+bjhQp3Gijw2K74S1tdDBFEZxHIHiEqMke4F7D9a9rYhWZkr78EXyVl5fzSWwkYhTLHE3/7kt9qGZKOSdHUvAu4WuvkF3zs5zKDkNeRl1jU/GrweZa70QCkxj4ynD1s+FaNctC0Z6mUyp/SGcmysWOL4a58dPEle3x0uoPjUEo6PvWM6BJIMVJKfj8PSv2aI/qV7BH5lKH0kez4x/u8BN+T79r8FZARM5ElQ0q8+U9Kv9gpRSaH+v/380455rrsSg60L6ikLKMtdiW8CEopD37p1mxbXOKLxFIl8j9aVuq6msLv+BAj9gEbovO24WnVdIrC5hE3Pj/a3qpT2+brvOWd7N+3E+i051ZQ+LToltmZKh1gJbmFpZQ2jfZ348YevcfHiJQM201NT1q9ErmR5cBQX199quHX9ynkEXWM4EigRQVYWUMl4LbSTpdY6EiFJAZg1QIlO9FzNRxAMJZDMfChDN+VUJHCw8A4tQTKxSjKlhERM1gdi/4PFqj1nQpkYLlKg/jbQYaWhF97dgWNtrdkrYoMTLEVsLtJjYNUKU2novqSsRfStkIJyLCiA9vblGt6ltSRXbnOvKrlzY9ldVLIBNIrTPF/AhYz0HtjwvlRVpHmwChm+KnzRtq7KrWlVsbW23v8PDSlXA1lkWnmU5AqWQFKYRM+8k8AhBUwkkUIi4sJ2LUq62bfQRatZmRhWngMrXxbIk2AwgXAsXN4fJHIJ5hYgbAd0Glzfo60U58cLf7xuayfPm6x+gREBFXV3lTu3BXDkRZFnRd45Exa6pnKbSEebVM4Kqah8tl2QiFwEeO2e26dPc6H71HPLy9YaPEcKQdZW61Apbqm2i3w6grRvCrVAH8qxJVq5W/wsaNVUH3KrqOV07Rb4/QVDyyoAo1w5tWpoH1KaoieVYpeob1Q8IIX6UThEv0NLczc7g0h4FbNrEfQPT8O2qhgdwvzsOFZXV5oGhc413uIP7WVRzXpouedR3myGfwWcdGwQqXg9Lrx9+8ZyWJR79ebNENSI0PLo3g2SJqM0Kg7f37OeQ2snQChg+rmxrV2WvcNYHrqGu487cGa4C//ovom/C3XiHwKd+MpxE5efX8bVSz/i0k+XcOniZet1c/HS8XtVS104h3Pff4/vv/+O8ucsLv/4LS7xOH9OuTbf4Ptz53Cr66a1QkiSf9wEKk+fPcPd7nsYGHoLp8uNaDQGlz+OkYUY+qdiGJ6NYZ5CxBeMmmGh/lX+QBjL7iQGRlfxrPctplZi1g1YIKRFq++NrhND66S1E10KEJ0cCn+WklTazmvwzT21hHkLvZvnl0whXj0114OTvccLU67UimE4IntwrdcpKylv9J1N8oXC0AYUjFmaC9QuYI6HeETl59nKEXaUQ3ZAYmx5qD83xH8yYix1gfwuXhc/SW7/2iF+ER/JGLDd91vj+Dlra9ip+JEJT6PsvI4tjzbTfIhiwoEDfU/hXuXufHFQ7lDu1qt5lLIh1NLL2CZIP5ABovmylAYupq6lZzEjlwzxC4emuJnAf2SeZMtT+oXjvyW4aXlf2g+Fm1qeGZ2jcmUJSjFDKz4thSxrVcJK57Sff/IYXm0YOv+URSRgo+TSV3195mLt7r5v3WCrZUp2WuaN7XXUc05kvf1EvVdxELiAiusGMt7XSIXm4HfOw7M8hqRnyPIKcp7nyLvu85zr2PF34TDeg0ZmkA8whHp8FEHPMiK+RZR9JLC1Cxh4cpZC5SwuXb5igEYeI1U0qL/NJQqkc+fOm7CZGe0lHuFDbpH5NkPY2UggnKzCFd1Ftb5H2SvzVcTdZELpUCm4CCW8VeG0QgDyEoipjl21EgiyOGO5QxSKtH42OFkiTlVNUaCrxPm1f9J6XPyOluGfRm7g5XA/CnkBNhK1cjB0rhjbYrY0P/U77UN/C4BYMiivbUh/GfVaAe7EkVWjKQ9Krn3Fv9VMMJreJkai1lXycEuw6DoCBgI8+i1ZPhbT/Xio+7Aa0inur/efHryeKa2fC66fDZ0nj5S5YDlHEqDaHdsU8iaOystYj8XgDmQQjJVJs812+AoJiVZlnavPyvuf0lppznTIEnp/HAtJ/YaEnkJ6H82ndt6OI58MWvMyARvlvcgzI2tHcyigqmZmAhcCNlKYanEvvjGgot8QiKK1p2RphY4EcNq9mhLc8kYo7t0OeuwBdG8CYO+BSXMYbuPv6bvykBiQI/DbLywhH11B0TuAcmQS5WIJu5sZC4uZC/sXjFOXiJ8pSVjyQf1/jMYIpnWqDs29/i/GnxC4kUGkdbD/lYLZjnPdlpCNLmJufgnj04sYevMWDx7cx8Dga0xPjmBZXcGl+DapPASkLal9EdWcj/Oz+V45i35lQGl7CvXhEahR1dnKyrI1UZyemaXxMmmdnx2euDUyVHfj1lCeh2Tbz8BN62F0cPFSxRzerA3izmQHvp3txO99XfhtsBPfOB/ihW8ca5E5hCirAktP4Vkagnd1Bj7nHI9p+BzvsDb9DDODNzD68jLG+y5i9vUFjL/4AQNPL6LnUQdevnhu3msBFO0Ir8rCmflV9L3l3EwGsOSrcE6blV4ukv8K+VWVT6ITgRCRitZdclW0VuEDTUwtoKf3NWaWg5TZB0ZvyjES6M/zvcjk5JBy0/YcAu869+QQPZSyERTdd5BauoFQwE0+44UOKC9kdFjDORLhqYPnce1384vwr2dt64dEYZ/sR/kkmhTfiT9khCl/UHJLYa7PeBB/1ZBMa+UCCYDpt2j0NQge9Fyn0vppQ2CiBeR0f62hCwjY0BA7rPlRzMWR8VF/uX6kXupALjSK7Ry/I1msZ/rCkBdUidIJIk1/OE0gmbXtMxL5Hasq/uh2ZczK8PvIcPnS0Ea9B9RnW7x2AvUKBdiv8Pr8twE3pwGZ1jHK/5c3Rn1m3joa9rf6QezsHdl6aYM0df+1ao5DZaUfYsLTOB3c8BrN39P2CI1TGUQ5F7KulNMiYPP4yVO41+awXeJNbDit6qSWmkV67bH1BtAmZCqzToXmUamWLZE4XdyHI7SFZLZGZV1FjaComCQYcj9HNfAUh4ln5JynOIo9xhYBgohrZ70HR8ke1IPdWBp9gJudN8xlrARA5dYoXq4k41aTP3lvykV5R0iIFMp7+829UJyhEpWcF0dm8fNhdajxGRlQblP1vUhkalQuQtGUJAI0Es5mJTRBgbwaDRLhfi2E/eIyhT0FQ8vLQsVT2ajYHlO/Cd7APzo78FNPJ+YnZy1UZdUtAkqm9EmQAi0GRj4zJHD2y7xnB1IxP0KpXWu3LgaRYpQCtk0DKTQVRhFjNQfP0O8YMOLzClh9QgqIPgRq1PhNQvbUoblQyMMEGIXXgQjk9OudPtrOpbXYqHtRzSzDFcxiOdgEDC1n2Z81ZIHKqtKaHgNRG1ovgrq94ir2dmoGIqSwRd8CJ0o0F2ClzDbFIO+FFI/lw1DW2F1L6MiVrfXDoX0ur4E8L62n0rTJcyOA87PkTwFM23CPJ3xuzkQLNQd2a+vIplOohN9hPztOYFPA3u6WucsNKH1SCTWHnlHhUz3fySUXzQhUhBMb2Cy4sV2OoLyxZ14RfU+gQ89u+1iFCTyENBVG1bzSumxWlNXg8YYwPtncpf7ps6fQVhXD796i72UPvK4FbBa9aGg95MHbSaJQ2UaE06Cwl5S4DAkpa4UybEf1+TkMv32D+bk5y7uZmpohaJjF3Ow0ZhdWsOgpWE6HPQ+P+uYR1jO6P8o3Es4eH2x7axulSg3ZQtVek/k0evyj+IPrjjXS+124C7/zdeKrmbsYciyiJBfVPp9vn6hWRlCdQrHO59x042hjlYb0AlLuPoRmOxCYvgr/dAfc0/fhXhhEwL2I9bAfuVwWxUIB4ci6VYgOjDrwenIdM+46QXTDgLNyU7S/nowSdTj/VGhJQyFibzCJGaKgdK7C9dAeTqRJ8ocMVgHQj8Dz8dC6ak5Fg+aROWVYJ2EalJLN6eAUNrUYyv+TDDut8KB9HBEE11xIx700EHeaxQwCLqJZJatrs0d5mUUnknH5Cb4nCPkVSveTQx4WMzJppAmY6KDRVN8+MF5sDymfOnSfZljK6zPHa3FR2kNS9n8ENnyGUm4dSe8bipKrpr+Krm6Uo6M4auW8fWGIh3LlAwQTNKRS29R3e5Y4r3VXDp/Wye5H8kohOfGI5ksRgs/JBjMs+R0adNoRv0igqvBeLk3CUoNFea31/18a1GN/dXDzHtBQnlkHYH6mUJN2aZWVKWUmgdxyz467Grb5pD+xi1y+gJ2dbQs3BAJ+29RPx7IziMm1ugGY1u+MOBsYduzhzfI2Rtb2MEnwI5e8eW7a5loKUMBG1SzXrqmT8DNEvJPYI6JWsmYlvYxsaAopz0vzwuyHr9LQfYAMmWhjgwtyfC0xthLkUqQnAQotloT2bsmFvTqtUxEeF/sgNYy6rxt1720cZN7hsDCJXHgaK64YJhe8uN7ZjTPHycXWsI/v5b158eKlNcCSZ+aQyH6DSjuS3oM7SgsoW8KhLBRZF4qBtkIlirOSdrRf0Xp2j2CNE6MmdNZvhkBH+RIiSDGE3itnRaDBSrjJ3Bb2oQTjc9RrGTynRfh7P61EgrNvhzoxNj3ZdMNa3xP+pu1JQgaVFXGKJ+W0sb+ZRjAUtXLM9iRKzatoQIpZgk3MZUMWhpShCRi+PzF+VejJhIuYiHOhZxeQE0NKKPzKoZ+V8t+obaCQcsHpj1ORqnkbp+JX3NKpQx4xrYvlE7VdTGuknCSBMgkAreWJIQEpT476G8kjEOCp7129+r7mUv2MyBTiDXk4BATa71lgR16hjxKRNSTEJPjlxTrlt20cEG1JgJJGNjfKSMeCqIVeohYZQCyeRL5GJV4l7Vi1XRt4O2UIJErR6TBhyqH1tj5CVJ7pQp1Av4oA6Snkd9K6zCBVEMBpWDg2mj3ArP8A3nDOkn0tmV4AWdbusQANhcJ42deHN2/fWjGBQlNq6fDs6TOMz7isz8uhJUkSePAeFHJUWEXvBbqUL6MwipJ+C/msJY+PjoxYMvncHEHN/DJml3zwBWKWaBvLbCKRozIjalO1VTCRpKwKYyroxkh4Af2BKfT4RmlYDKJjtb/56uvDv/ju4H+EO/Hb9S78wd+FH2duoPvlYyw64ga0WsM2taQxsEkrOBF1Ys0xianxIfT1PsDzhzfQ13MbywsTiEUj1oW6UCzbqy8QxMTMKl6NuPBiPI4xRxXB1KGV0+s5BZYFFEVbv6TiSSA5XmyYjFRXaoE/fVdrqetpbU9jXX0m3rf/P/7s5NjZ3UM+NE5SvIxcaAxq3WG5I+JlGVuflUVHFCkpzo0PoWTdNgz+aMizJ3lgBhxpJj/SVNxfoNXPj7YnkQySkSBPN+WnNkU2MEeS/OS82qRwIcxzStklHhQNtz+nwkKSkZTLtXICad8w1KX+IPAD2fEK0s5n2FALD8uT/PzQ/GdUkBLbRKawwfs6MM/c+yHe0f3oWgqzSyZp7s3o+YRckLzgHDZ4ziHvcSe/gEJ8DsFwGPHcNg02ChuF/qVX2gHbaUPzsVv464KbFrCxjSh5zwtUXAIcUgDmrieRizE1mbpfIXVZBSvhXcyuZbCw6EAiEbMusoplKxfl7dt3ePlqyGK975xHx52GG+ifLeJh/yruPp/CwJgTS94yvMlDXk9xPBI0f0TARq3lVTFw40an7TsUC0xgt7iIataBTGgSGXcPKu4ubPquYDdwgbq+E4XIBOqlCEG/KJAHQYByVCTkrNumHkCIXIT3HhVzMUkAhxU3qjECmugydopONIi4ZWWWNg4JjA7xZsqHjs7bBDRK7DsGNry/bCbB30vZ7sHJRAT+SMm26M9XVWmjCRNhHzONhK8UCq1LCX7NYTR/iJ0qpZEIRtZ6Cxy0AIx6woiQ5B5tV1Ry8ROwHNbCWEv48I3rIX4T6sDvXTfQufwSsRS/o744VmJJoCCiltL8RYP3vhGjQokhQ0ug3XJTUnGCwlBKVdZ688n4r1VMUdGfiOOqQZ6SpqUwlBCuiiaBYLXql9V46lD4x+aDBKnSczUi1LxI4VlC4JeH6FTAVgBA6y9rNEDrxhPbwWr0yMJEBiaOl8ZeLRTFL+zz93+RVcL7l6dNSeLtAkyC0foBcT4U8xZAlSDWmkr4HntCFDKRF0w5ah8pI/UDEhjVK4e8HApnKWekHdwI9Oi55E1TqwG7H8vn4gPz+w0J/tPAjQQeFcEh53OzkkAmsoyC+xF2/ZeRXbuNSMjHtVVPI96YPGe67meG5lreJwEw8y7xA627eFihH3lJvIEoVr00FCYn4XGuIhxNN6sISZvlXBir/iJSiSgONW8CjSeUVCymvkcvCW7eoK/vpVW6KUdG1YpzSy7kFLI9JlRZ1zLGFPbTR+ZtJM5TyerWbgMRWhUrrnWkswWjxar6K/HGA/FthFN72KjvYT1TwJB7Dfddw+j0vMIF51N8vfoA/+a8i3+i3PkHdwd+576B33iv8dD2Bzfw98p5C3Xid8FO/MtKBx5MXsXi2EUMv7iLN6MORFMVa46oTXNVqaUNehcWl9E/MIRnPS8I2p7z6MHt23dx+849LCytIBpLWHO9ecrYyZkFvJl0YXAmhRl3mfJ3x/iwvT+QQqsKhar8X6/K0xPA0xqdNgxk8zzJIvGL5ktKXF5lAZf/yNgh0i2Ex1F2XEbKP2r7qRlvyMiykC6JX7KuXUa2jf3dDcTjCURSBDftJCialndTLQjEJwI3CoEbzXziQT83dD2BDskuC20df348JMZl0GkzWaVe/NzZzC9ItsvIMWOM+kV8b2GftotJRqhXDUHPTj2HbGzV9pba8V1EyXuPczSCcnQSh2XqgS+EjHTVIg2QwHoB2VyB98R5bQ3Np/qYKYlZMkj3I9kpI9vyd06ZoxYQosw4KDtQS80hEVm1KrhArMjnVmI+z9M58pZp7k+7TvtQsjh12F8V3MhTo3CTAI2ElIS+ZaJ/5t7FBEpOezc6jfHxKR5j1uNFLcPVA0Zu3tf9QxgnUprzH4HYAIOzeXQ/m0T303H09C/gxetR9A++wYLDh5m1NCaXIlhz+U0gvqHQUo7L055eSybcLhJBRqeQ9r5E1XMD29oLx3cBdfdPyK1cQWrlNqrRYRxJieuwBV219vmy4nJ8roZcwgIQEtrtykvvKewPSsvUo24cFY+JUwiWc1DkenqTB7SaombtCXSNjY8jk45YuOOA58ejYSrPGnKVAxMwLSWkV3k+5DWStWZKmswtkKC4eChzRELnm+IED/6uGEzhHTGsGNfyVk5TLrzgjhDGCjZrKbwNzuH/uLvxd+EO/BOtxzfu55wzErT6qvAerZkfmUuAQuEg9Yz5pDeFyne/7EIwGEIiv//BrU3QUa/m4KelkCq1bQUh4SAAZuE0MjmHfkeVUMqPUmWZQndSRFJuohF9/sl8G4EMJeDJ8hGos6RnWkNaU9vP6PNDtGk5EjxVQl7hCFm2KuuVBaj3Un4CFC1Pgwk1KVYJXYE0geDPCUuBCQk0gRvR1El3uP4WDcm1bQdpUoJPzyQhyLWQ0aD7U28nE5q8pA0BLH1H90Mwd0C6jeb27djf430K/FHIbNHi8MYPkKXVdqjcH+v7wzUXIOarlMPHljff6Lt1D3GTE+lUFHH/NEquLgKbH8hLF8wTWi5myRK8OQHx03K0jofhqeP/0u+0PLvq/ru+HoH2vHr8+BFev3qJleUF67D8/HmPgRPljWRjDuuptFcJEVjUkSzs0CA4jdYpl4pF68as7SxET48ePrBtJ2bM8zJnPWvqVJ6aUxllCqe01lY5a/JMCATI+zUfOCQwOGpWoHFKDg72SRvbNDSqlFNRvHLPo9P9Ev/mvoPfEbT8xicQQwDju47f8fhHbyf+2XML/+q5izPeB/je+whn3Y9xdukhvp+8iT8NXcJ3jy7h/t2fMPjwAp7cvYS73Q/xZnjCwIw6EqscW88iT5T67Dx58oRypc/K0rWJr3rcvBmhbJ1Zw8RihKDGif63k5h2UNkkt8hb6ygVKHOS2xb2awFjLbXAsEJqonGVTptH7fRptfmS3NdO4PJq6bsCRfIASan/qqFSbvEMaVOgZYdWvrpdV1YvUW4PUe4c87vxhnhNHjrKuS3y9p4YQMDiA601eF4tF0KGIHlLbSg0JBvegwjyqgw3GTxfCJ1+cghwSKbIo16YbtK87v94SMZpl3xV80mOfAyyxE+cQMlsSzzm80gOylPebuy0hmQMzzuiLCvnE8h6erDjPUfV04F0ZBG1coxGtubj0zzXGlqnWGoDCeqd/W15YrTyHJr/ludI+kPvZSSZfDo+p31I90nGmgG8hO3cHFJxj/V6i6S2yM+H1ktq326H/8gbLVn2S3LxzAO9/NcDN61QlBjhZGjoU0OnSOE5Vl3ofz1glUt9fa+MQWVdaTfbfgIdvfcGaJnVj6wR3es3s7h1rw9P+mbwYmASvS8GcOtWFy2VLjx68gz3Hz3jNZq7QqtplfJs+nj9dMKFYngQ+bUubPsvUhBfIHj8CZmV60g57qDg7cFWepq8QaIQoQv1ylLmxG6UYrRuG82YrYjWFobc2048hqgJeNTaXR4Due2OiVObNRaqO1SERK47B2aRGjjYLONIBF1dJj1lUNuUgOT5J+ZPAlbucMvx2BQTkSF5vnIwVOKtzqly3xqxiClk5WuDPzFZy0vBayo3xXquEJSUZWlS2BdzSZSiVE6xefj8bnSNP8P/mr+G3y5fwaXp2/AEHBSAOf7/LIppr1nS6k4qz5pCfp/znNSzy/x+kkpXQo+fae74vLXMKsFNhWvaJkxUrqt+OgQEaukua1gN+LRp5IMHD63DsNZUIUY1IVOnZ1WffTaZWApec6D9kjjHFqowL4KI9NND8kbeA1UkSbCnOPcC6u1DtKvQqnYpfh+ekpfD4uNihGMgZQD3xBzp9yUMxOQCqhKIAiGnuWjNE0TCM28Qf0hxbgk/gSeC1n2iXglMhRF0Hx8Gb1CgVsJbAkq5B6kkQtECtkryyC0biM+mY/BGyqion5HoWvSonBPdG9ewutkw0NSkS4WAdnFQC2KHwCZLYB50jqLkvI59/3lsuGlde16hlIs3PSDybKrqT16gTwx5dTXXAjaaQ3lKVPGlDQy16748K4+fPKKi7qFCH7fdy23ncO0ePT5N2RDE7s6GgX71bLIcmVNIco8LlkxlMDs/j4nJKWvL8OjRQ9LxO9uqIpNOkZa0k/eBAVYDra01p9JT3l2YRoSiIgn+ztjaPqbcW4jlygSMcUyvr+B5YBQ3va/wresh/qfrZhPI+G/gn10dOOu8jaueZ7jpGcBtB+/f+RKzoUksx11wJ3xwR9yYd6/ixZth3OnuQvf9LgMnQ6R/VWI9ffLUGoCqGaQSl58+U+n2HYK+V/YMyil8SHkn4CcjYHRiFmveGOZIxKNTDkzOudA3NIkHlI8joxNWDeVyTCG5voSE9s4iyapqqR2MiA/iXHtVosqj9qmCja3dI6wGqlhwZihXNjiHzT3uPgLbpw39gNE3J1XeAMlbyV+BfQEPgpaDagD58Bhx9mWkCZprVfLN8ZCnYXuzgM1iADsFylD1wZJil/xr8VJjH0c0cvZJr0d7pEcD5nwgGYHyluo3/1xQoyGjcZP3LB4TD7dCXOIhC3HyY86bErLlNf1IjggUSE/ImFAOil4lwz/n5TSZ5sFmOYp0eIbi4yq2vNes8WOllG5W2iqVQCDoC0Oh6Ei8TJCk+WreqwEbA42cHwN9/L1PzY/0n+bTgNAC9gsLqOSCWE+WuP57xtfSXR/pM+kjcw5I3h3/5ueG9Bll2H8ZuLHwkAAND70OcS3ltVHY5qRiPm2IppWspEqT8Vm3WSATkxPoI1MK3Lx585aCbNqUl/bSUT+Jxh5RIBXtndu3cLPrDgXAA1y+fMWUnZj59u3b1m/CpT12qHSj0QQcDifu3X/Ec+9jdqIfmdU7Bmp2fNpg7DrSq/dRiQwRNK8QlCa5VlxY3Vxr8L0akSXjFOJpCjathRZHCF0bhp181gMutDwmRlj8T12LiqmxFcdm3o9sIoC9OgV9y+MjRpDLj6idv/TRT7cPCWuVGwcSm7w8GWDTQ5DSbCpmSo23ZN8VsVlCLgUDCVQdbfcJZhTGUUhH+yppCwlZqZpnAQTbuPNWB+52Xcadrpu4dPUyvrp6Dv/nxnf49sYFdNy6eXzOddy9fdMahGlTPgGMUOjjDUM/GrtJpNcdcIepODkd2n/IgEVlwboj+xJ7yBbV8r95+iGZqJ5Z4HdWbePNkREqHwIa9f/R+ipcqYo39bWRlar1VlfWz1dK8Xf3Nzn/MezX163DqPYPk4AR00lhq/pD9yCwoioWeRxVGq0QxBz5rxWWODmkBFSh4+AjCXRaLpZZgwQTConIAhW4sL95og1eSMLUthag8BBAEbgxYfwLGL01JLgFcOTBOdi0ahTltCVpOWt7BUua1JBQallU/E0l/AbjVdRrvJ+dJLZrSXgIbKIE3doPzASVBLIphuY1BD6k2FKlA+xuK2cjax7GaMiFqGsIFff1480yaST4RlAp5s2jyB/Gbi2KnaKbsrpiIVQdJz198oSEOW0C6vJOytrXnCvUoe0ApmfmMEAF39/fh5F3Q7bVhbZCEciZW1jCLBegUGtW7ahUXuHD93lHbWOLC+0NJTA254PDG0dCQGd2FgE/eZKGQeu+FCZVrywBWpNlCoFwrjLJJNZjNZTLVVrgaTxddKNjfgzXnX0453pkm0/+znPjGNBcxz/Qkv6j6x6urvZjaGUAgfAUcoU4krkiHL40PM5lxP0LiNCg8K6RT1aXsbbiwIvnfeh78QorSytYXnZgccmB1TU3lvi3QN3MzDQW5mfQ+/yp9aIZGR7ivLzFQ8rBZhO/HhoBvba33er6DhY9RSytBmxjy37KUm3z8pxGgnNtkb87inTMifrmlsli0byAZTvAkUGnzwVUPhVi0vcnpuasWsrv86FcOzBlLg/cR7yjORadS0GLD2QgijYFqCVTJbf0Ktq2ZnExC68U1Hts7SLijicEqDmrTKxuHiFVPkKQl/Am9y0ZVo0Zj7Shr3hO32/JWf2ODBzxnRSrebMpUL8QKv3iMCDA+zfvBn9P1xPNiO9lKMiTxCElb+FWzuX7Yd4efkfGh+5JMuBzXt7WOChbS4pCbAl5z0Pz2lS892l4BikKeA0Lr1GvfCofpm0UqoeIJOvYrEtfcUhemFGm+eENfw70aS1b0QECoYONCFL5DahSToBYsvXjwfuRcaa1lsHTMrq/NDSn1J//JeCmlVcz4QHGCGje8G8ditue1qvAJkgEfbhNBbZjFQLqg6CyVblCF5ZonZPpVG0gpaVEP1kjKq1UyWb/61eI+tTtdBXrnnF0372N570Dlrw3Mjxsylrtv+VeluC18kRJJSqXSilv17l2oxM9j7qQXr6Kg+BPyDk6kfe+xE4lSDkud4xu/BSi4gIeVPwIBsKIpA+sJO5gl5T6KXDTGvKzy9qWFSIipxLT/lOHVS8aImZjLP6mQjBSbqe5H9uGHmdru46tgpsWiAMb9arte6Oqho/yLMQcUnhk4p3NCgVByuZHQlzhPgEagRKVn7cSmpXcfPbsd/he5ejff28VXGe/+RbnvvsOZ/m+1Rjs22/P4gw/13f0mcJ92s7gpLLSXwIyB1UPwkEPvLHtJqHLpam5UIk7TWJ5wkKpQyoxgkaCLzXYmhjtR2/PY+uuev/BQ7zofYL5iT6CyxB2jxWQvE7ax0brLUX30XYKJ4aEtKzNzZ1DKswDAoAGVmmhas6UyCxFKIAopah8gTXytRSb5lVeGYUfPpX4JzAkV/1HlUaaf1lfWlO917pqPWTFab3lMm+Fl0QDoj0TiJ8ipNMGz9W1zSPlIOnWzQLTPS8G9lDMxNAw66+NpiTk+fvp0qGFMGVpCwCpd4d2bVdOxaduQZ8rTKpmdvmMD7F1N9yOGSRWH9hu9ft+ClcngU1gCtVa1QAMDjdwWPchsDaM5aVZxOIxA6bN7S9IDLqoKZ6G5QxZ6weyk+5D4Y0M7+uI1vxGJY2J8RHzXgxQRihEpSIDlTA7HCtYcSxjbJb8H29W4wmYfMjZ+XD/eivjIVfdx5x/D8uRIyoaHsUCqqUyb6WpCHRuhnylBoUKC5vskgKiskzFQlh0+vDGNYKrrmf4F9dt/L3CTf5r+I3vmiXi/6vnNr4l0PnJ+RLdK2MY83rgjuQRDoSQDHsQCviwsryKoeFpPH32GtqzrPvuLTx5/AhOJ8FiNA7t0C5v1cz0JMbf9WNm9CXGh55gpP8BBp934eXj61ga68bo4AM8fNBNnhnG5MQYDYB+DI+MEQgOmrfT5QkiXdzl2h2R/g9Q4LPquupQrH2pwsEF7BBEHBFkiBZEz5Ip3rg81DK0mhNoIJ50rvwyy8sRaJdss9A3j/0i6qUYxkfemCEyOz1qnt717IF5FD/wD68nhdYKFQvISDGapzDUVKYCPDIMxSumWCnL9+ooxhdRWruGzEonfO4VgtQU1lw+A22+9TJ5+Mg6Dus+bZNLKeg2cGGA3cLFx94aKdmWAfDnDnmbdE09hwGBNn4zMEWAsJfl/DU9nwppftTvR/cmUCRw9DlQYwSsg+/F01vr5qXKBd7Rxr2GHc855Hx9lnvWkAdJ8ynw+IUhHZnMHyCcOqDxfDwXlqcnw5j39KX5MaBCQKDf2y8RcFK28LFl6IlmdLuiISMjvep5LYlY5/Mk+4+Ph86XcWYy5P3Qsx/+14GbccpVZ6wBf3wTC+4sVv1ZFIt8Mlmstts0D72XJUsELTd2pRBDJluwGJ8nsoFYpmrllGqgpS6YL170mvJ996YPU2O9GHz9xPIrtBNzucRrUTnubNUwPbuI3t438LqdKOYzFiZRDsbS0pKFe2xIkcpbklmEY/IZ7t/twK2uTrjHr3Jur5Iw3mInP2PE99nBBT6seOELrGMlfGh5NxmiU5VT2+KeHPpdZcdb7FGIdo4MQBRoQEgKhkTcSoQT0hdIsqSqzw0u7gGVxoYLW0UHUrkynBRAUsJSyB/1VdFvk4EbFBKyehWXl7taQkdzK8tPTe+0z4xAjQ5ZcgKV2itGXjD9rSaHEoB3bt8hwDlrnhp9X2E+7W4ugCMhGY/HjSDbh/REjeZ+Mh6GK0ghl2vG4E1wSbio8y7PUUxevYnWU1XbjLT3eS+B1wMKeuUNvOKajiHqHaecmKACJzO0DYXC5LH5bM4Ph7wBqnCRwpTbfYXgRhVaKnEVqJEbXnFweb/0mRJzZcHK4jR3qnjsE5eX90fCW56GjyxalalaSJBWYiuJ2TwsVAhy8cpTJ9exYvQCIe8P3pDWT0JA3hadL3rSIaWgz3RtVS8pGe84LCXPmSxCGRfzvl0Uk/5mozK54E8MVfu1et3o/gUE7P6lR9qGpvTDYx9hbzOL9WgSa9RwEdcYSq4O89Zse3+0zflSgQlsVCvmJdwljxZiywitDlLhvbZ8EPUjGhkdtaaLhSzvX8BOPMLnqWzsEUgSaFT3LPSjvBnlDahNg/hsbWnMPBOWozY2RrBOwOB2YXllhUDHiam5Vcx7qvZsVhHGS7e6FOu5BJhaClYeUCtz5tKofUI2H8JawgVPOoxMOUdgU8RapAhHWMmPJeRLEeSSU4gnlzDqd+DSch/+ydmJvyOgUXn2/3LfwldrD3Dd8wLPAyOYizkIntcx4y1iObCNYGwTLm8aw6OzePa0xzylXV1d6OzotHC5Kji1DYvC6gIpC9PDePH0DgZ6OjHWd4Py6jKyjotIzv0A38j3cA6fw0TvOUQXujA20I3rNzowTMDi8Xg5xwu26/vo6BiBnwOFfL5Z/MCh7stuj8vm8e3QAEaHhzA+Ooj4uq8JBmwccu0q5tmLJitcc9KkwDgpQR55hWe1weaR+sQox8U8DssW2kz6xvC67xm6yb/TNFC2MnMo59cRSGxD20EZLUn+mcfyWHmK1g+4OAbu+X+fUKaixTqNubS3H8XVy0isdCG8dJ+G6nXzvkddb+AK5cxYVh6cedvkKZVsFV+1hhkX5KUvGJK/aOi+BZIEoPRb7fcuGX/cvHOPhrCUvYCN8lDt3jQE3MyLTT7+lAdDDgF5RrTNjYzkLV6EPNOgXqllnMj7X2HHe4Hi5ZptubC7x/PNC8b7+gUeqfr2IXnlgHSuZq78QM8g3WT39AVwxGdsbLhxJNnGudBj6TkFgNVwc596XVtyqH+SkrlVrRcPzCLhH0W1kOBPNedLRq2KQpQkLpku54QMVxWPfLytDvD/AisgPOoC93m+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21"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22"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AutoShape 23"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24"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4" descr="テキスト ボックス"/>
          <p:cNvSpPr>
            <a:spLocks noChangeAspect="1" noChangeArrowheads="1"/>
          </p:cNvSpPr>
          <p:nvPr/>
        </p:nvSpPr>
        <p:spPr bwMode="auto">
          <a:xfrm>
            <a:off x="80914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27"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AutoShape 28"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29"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AutoShape 30"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AutoShape 31"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2" descr="data:image/png;base64,iVBORw0KGgoAAAANSUhEUgAAAjcAAAIkCAYAAADiagqbAAAAAXNSR0IArs4c6QAAAARnQU1BAACxjwv8YQUAAAAJcEhZcwAADsMAAA7DAcdvqGQAAP+lSURBVHhezL2HX1tZljU6//Gbzt3TE3qmu3J0lSs4AM454YRNzjkIoSwUEBLKEgpEgdZba0vCAoNDf/O939u/ugUWV/eesMPa4ZzzL2jSZvUQy04PNpYuYdf3HUJLz7EaK2Kv1ryBVK8D2RLgWQcqO80P30H7B0BpW88Gdvf5weEevxgEig7+saIP+N8ucpu7cIW3kC/ws3rbC99Hh3xo0cmHJ7BXTcAXCGM+sItICqiyfWxug7ZiQGEB2Cs2vrPpwHYlioHkDL4J3cHPoW70uyexOLcAj8eHseHXmOm7imzMgYOaGt6kgy0+ZxEosw96zjupjoO9LYTXiwjG97F3yu2H7P5GAViJalzZWrWzuMyx2WzewfHjKz38OMWmlzmWsSzg5fjnyo3vn0Zbu0Ao2Xj2wYl7NIfrfIb+rvvs70cD1aR9PrzkZVuWOFZsz+YKxzjD+zihbaSvldk+H9uznju7PXqnprbVD/HFWXTImw/JG/Wyv+3daV5s9CbbU11tfGZzcPxBh3xPnu9R3wIJtauO6Hoah+S3XCoKZ6AAd7iK0Ebd/h7cANb42ESe32OXd8ieapuuAw5MuVxCLpfB3p6Y/c0gHRwcIJ/PIbmxgWxxx76/wSvCZrrZx8VQ42eUQ6a58vMqaL7axjkajaKjowN///vfcfXqVfT39+Py5cv47LPP8MUXX6C7uxsPHz7E119/bZf+/eLFC1y5cgUul4tjfXyw1XZ/vDG+x+a8zn9I7nSBTHjIvhyUOMZVVLYPbF7SZLfGeAEZyvdp8yNeWgwDSYlQWz9EZT4yyDEfnAzi/E+/4tNPP7F2ut1uTE5O4vz58/jqq69w/fp1DA0N4dKlS/bva9euYXBgAF1dnfj1159x89YtjAy8QCHp4kvIWO8jyUmBPCFe2WfDSk7UyhEUCwWsr8fh8fngdMzBOdcL58IQnLOveQ1gfn4K7um7yDh+wG7ge9QC51By/YyEdwCbm0XUajWqCj9ZbhmZ/LbNYYavUr+THIdV8k2FsshPqFM48SVfQw+pLYV58igHinqtnerka8nBSdLYe8Jl9pnPEH+zD6jw3Xkf/MujGHjdjSdPn2BoZAzjE5N4/aoHz7ofYGzoJeZnh7HiXGSb2YYDvu+EfLaoxo/VfvGo9PZb7ajzu3ucwB22e49MLD75IGL/t/md4rTprvr+LqqVKibDDnzuuoXfBS/jD/4OXHI9wWoiQPWZsvkJrhUw66fcbCSwWYiTb/dNVjSm0mvSKUdtlJ4tefj8KFl5D5V8BEn3YxRWLmA/8AM2Xb8i4Ru2eWt955AT5fb4cfXadTx+9ADhtQ0EOGfSs5o78bJ04BSHfIasE2WX9bnezTfbsxYXF3H79m18/923+Ozzz/DpZ1/g88+/wrnvvsatzm/R+/AHzPVdQHCqgzbzCgruLpR9Xaj6OrHrv8S2XcD6/AU8vtuBm9cuwzP0E3KBHmxXORGkrWoZ+eBLHAR/ZAPOIzh3F/cfPcOljqu40tVFHp3H/n7bPNg4sMEV6j/Zoa01/s5xaZMT3R8J+ckXk3AuLyMYDCIcDmNhYQG9vb1YXnYguhZFOBJGPB6H1+vBzZs38Mknn7KPX1DvfInPqXs+//xzyjD7/Omn9vN//vEPfP3lt7jx4D7OLz3CH4NX8dtgBz5ZuIFhxyBKG4uoFBNIFw4Rou31xA6RTJIfym4OpwlKG+1jOx/A5MhzG9+58RfYLpKHcJx3t6muNC96Vm4jiDplggxmf9vZ3saL4AT+6r2Cf129iM9XbqPX5YMneggf5zGwVkJ01Q0DN9KTuWwaa8vPsOUVw5xHyDWJTHHvmKLU72IKGQUp0/fRFu9ZI9OaEeFPKc5KpUxjQyGucKKaQEYC7g1nUEpzMA42zYxsU95kfM8ymEZS2JsCN0ns724iEEqQgffMUKmtRzIsJZin0ilxgLYTqBcXkKuE8TQ1hKuxx5gueAguinAsOTA2PoG52VksDl7FmuMxKpu5xnMkOdvUcvlZKgBKx9HD2Qz+LgWiW2j3rN3FCic4XcBKII9kvtYcR/5PylDPkTImCbB4m0YfO+QMAT89v0kCRTGOnQDlCvlZilYA86SBaSe1Rd+RMOv57bTPIdd8aB43KRdZjpU+O058uJSzQE5Ng8mHvKURG6T5EeAKs+l672mke+Ls9hKNvozDaW3XRwKkG/lDVLJk5sJcQ6kJTHKO93dL2C0S0ORG+W+Cnl0N2NsP0rM1/mrPrK8Ghy+HTDqJ9cwuHMEyIvEitndqNGCNftfYtmNgoEl7e3tUBssGKFZXVw3QvE2N9+v76qN+SkELXDk59por/XRx3vwED5q3FnAol8t4+fIlFUsDCAzQyAvsCNz8+OOPBnYEBvT7r7/+ihs3bpiCGh4eRjbLAT9BO+QTzaveYVMlQydeq0b4sgB/BlErBclaXuwWVlDIyMiUKHcFBGLbVCT1NoelboryDYCqEzTW4YvXzQCcHHX9WwBnwb2BC5eu4ty57/H06VPMzc1ZP9QHKUopM43nuXPn7N83b97E8xfPceGX87hFA3D/3j08fnAL/vlH2Ctz4N560wlS3wQoxKekYsqFJYKXZ8+e0rBdwy+//EJg9SPO/3iO1/e8vmv+fg7XOr5B74Nv4Bw8h/jSNWz4BlHIJZu8wPduUygrXhRLuzZ3AgcaV/Go9NjOLv+xQ+2r90tmqU+ww4mXA/UBDppkRXpKvOJf30OpSO9A35fRqvqwm3NgZX4Qo6MjGBgcxODICCYIFGcmhzE1MYjx8REMjY5j2ROkIThD8JpkwJe8uMwmtvpxOuk5Z/7xdKpxMCSnJeru/YbeKmxu4p6nH3/2dOC3ocs0Ql246+3HWjyEYi6F5dUypv37BNZy+moEFnUDFxoPGbSUdESL9Q6k4/nsHTqw+3tIRZeQc17GPh3wqucXbHhfc97SOGhrtvjW6XSaXHV3PyGISpuuE7hb5RD76AToPXJARoij56hWlslu0XQN6/EEhgYH8PPPP5ssfvbZ5zT2X+IrOhidF77B6LPvkZg/j23fz6it/ox6+Ccqm/OcyB9QX+UV/IHWlYAlfI7g+TyePbiMW9c7sNh/CangGLZpmKWjNgsZZLxPsO//gc/5CYG5R3jY3Udwc83A/jwBydvghg4n5dh0s3hFTl6bI3xY20ZufQELBL3Dk0uYnZ3A4uRzTI/1oXdwHD0DM+gbnsPY5BxmKZsDQ+O4c/8Zbt/owsNbF/Dw/i06VI9w9959czzkbEmGvv/2O/zw3Tn82H0F/+O9gd9FruCvni5cHbuO6ZFupNacfHfV+Kq8VcOiJ43J6XmEfRMo5jeoZ5vyQJ20X40i7u1F38v7fM8DLE69xk6WtnmfCpt/1zOkQ8OcH81TdpPOrgCdQH9NARGyxP4h5mNufOK6iX8NXsRfXVfQOTWNee+eOWvSsbu7e/iXMo16NhVHwj9CIPgL9vzfIzR/G+FQ9I2x4gtbgi2FLWN2qq5vI95u35dxlUKUMRVj6Spk11AXSKg1hGGdTOeJlFDemCUojZsiFQJ8yws9SRIsASV69jJGwViF7zl4+ztS9FLw2UlK0BwOyqtYLUVxa70Ht9aeIlolOKrtG9JdXnZiLUaQNPkI0enLyCW8NIB8oICU3qXnHIvaHJqApgoHWM/VCSoOEFjfhW9t14zGWmrfjG1dUYZtzpaMdX6mYaD3cwRxh2aUBPBMOVh/jhuvXfKGxk8RAYGWI8E/izj4MnKL5Ik4dWZLmemnlJs8dJsT/k1CblG1f5IU2RMjqg9vg6QGyfDKQMyzPYpynDanR22L7WFzw4H6Fg2Xogw0MvVNB8pkvliyjFxqFbtVDoYiEmdSHVtbFXhXKWSeXcyt0pPj0MfW17BTkAdwAvGdQru7uxYhuX//vnk+4q8PJY2J5rxUpbzwvVKiSzQs89RLAl0yNnW2X8+Xoe+ip9YCNzL6LbBz4cIFUzCvXr2yyI3AQiKROBVoaQ5XNw6pDGq0rezfNrV1MxJwQI9vM+VGxDOGkGcGsbVVOGkUl12r2IjRgFMe96gMRDUq1I2NDXg8HsRiMTojFYuEeAPrCESL1AFnj3syu4VbD15TMd7E2NgYHA4HpqenrQ/ffPONgblWNOq7777D82fP8eDhYwKNnzA99Aj9vS9w69ZdTA/cRjVNwKD5fxcZuFnggFKBbucxQ6P/808/NI1S45IX+jm90s/4U5d+/0K/0xNXhOz8D19jqP8lspkM5aopKKJdMnRpBclM1XhX0QSR+FS31fcoYJJlGXYp3TOiJqeRnlHkV4J8rpw+8cmRTJAv6ge7qJYSCPoWEPLPwOOcwuBgP3pe9WBo4DUW56cxNz+LqZk5bGTy73R0RALwihxmKV8f4pR+NMkBskivHLMs+a8GbyKE865HFrn57WoH/mvlGp7O3kdo+QW8jnGsrHBsN+KoVLdNJyhyKJ2l8ZBOOmqnHCsBJzp+lWqVILQXO94fcUA7lXXdRnpjlXbmDU9qLKRTF5eWzUCL5/L5hp3RbWJzOVgth1vR5HE2fWCpjP4JL53bScpePzo7Og3UKJpx4adv0PPgOwQmfsCWjwCGQAYEMYeBc9jlv6ue87x+JlD5hSCHoCfwC23pJQSnr+Lx3S5cu9qFmdEXKKbXDHhJf+ezCeQ893DAZ+wFf4Z7lrLxbBSXu67jCsHNwuLicXAjmZYjX6URMMeFylvgps0Rxm4K9dIicrl12uktrEUCKMQXUCrIudvGYnALS8Eq1tNVZPObWAlmseTLUAfwvsgo8mtTyKfDdAZTWFuLIRAI2jxNcUwevejG56NdzfnswjnHVThWniIXW0aFjlrLxqjNHn8YPX2j1Fs9cK0socp5E9X3+C7/AAZ77uD2ndt49LgbAZ+b7MP5La+Qb6qW6ZE90VXk1+y5lO+jiKiijBy/cDqOH92P8K+Bi/iD7zJ+mHuBpdUUiH+P6F+SvtdIuu6j6OrAYfB7FFcuYGlhBqF4hTfS0GzVDUmLAQU4ZGAVQjzLSz+N1EDdL8/QQvXRErIJH/mWPSAJAPnWieBDa0T3GSK2Q/NoLOpwpuCKiwUWlG7K06DwOwkawMzh6cBL3p28q611bG8V0R+bx9fBOzgfuI9AlkCODZThcFOppzIFuBeHEJ38EelgPyeH31VqxKI2TeBB76xOMHJQXSMzbJBpdmm8agQ0ZKqNClK5LVSIYo/asktmzBHUEBwdbKf4Tzf50o3q1nYbuOEgF6kwT4AbkYyl0g4COWePyRuSgY3yXgEZeUQaf81DlHNoAJXzoL9JoZwGNj6EBGYEnlxUEGeBFikpKRE3HVLd+y4gZYCgRL6j19pIg/GBmmMCwS16PB7+uhimAS+/ZwDk2VR9KCS95Nd988qypRrHW+ksumoSkPeQlJCiKwK8CuEqVfHRxGbmOL5KVynyNk1cNUtsbF6q0kHZokUZLl26iHv37h15iwI3+vf333+PH374AU+ePMEwPXdFkHZ23jb4SnlksjmMzvgwPu1AyDuBysYEQXzIFEsyv4cFTkD/8Bi9tnnMLAXQPzLLZ47C657BetiB/Z0y+3xgwGZwcNDe//r1a/h8PjiWlvD0WQ9GxqZpKBoRx5OkuZNs9437qLgesM2PLbS+xO8KvMkD1HOVghPg0L97e1/jxu2HeP70CXLRSfhck+gfHIPfOUYRoBy0eaWn0j4HV1795qIp5vt3rhpo0fO/JHARePnyyy+PLhmqxu9f2e+f0iv/xyef4t79hzZ+x8gMhROJdMlSGnLsjkiRGaXC5Ii8r42nkIybHDfxQftzWwZie6sKt2sFM3PzSMWXUUouI+BxYHZqBMODrzE6Msy5GIPT7aMh/z/wTP43SamSstJzAjg57JJPG+mp2/h9kAYx0Ikf5i/BM/8TKq6fkV+5jJTrLpKhKWwkMwR6ddOBGhcBHXngRjV+SJnd30ohk4wi676DAwKLXd85pL3PUNrMH1OH4sP13CEmZpwEN1fJw68MnIs07krzy7ETgJIulTMw40rhdvcEnjzvQ8Dvt/unpmeNR291fA3n0Dmy2Q+o+H5GdqULmZWbyLtvIet5gLTvORLefsScBC8rnagHf8SW92ckPM8ISqctLaYIrJMgYb/p/UlP5jNxFAhuQJu7F/wVzule3O8ex+XOU8CNnOkqlZhKFlq2QVHZdnCjqAd5UjquTJmPpPYQoMFWpFo6XvqmFf0XaLC0D+VVKTqL0O7zHxXqxjLfodKRnSTZfMd0i1KNA4Fp/M11Ff9KoPpv7g48cz5AKUNU+JYDUidw34HDl6BTOI84nafdXd5zwGcRxERWevHk8UPcuHkLL170EAhFCPQaTmehuIlFXx7TyzHEEhnTXebIKeWq6I1s4xZ5bG8Dxc0k7voH8QdPB36zepltu4bX/kmU6Yy16F+2PD9iz/star7viDZ/RNL9DEH2OhgrYT2eRSC+Z/l0ARsZKV1iwNPy8h9CmwQsztAOXMEcPfFtC/EKxEQzdcx5K3AHUkjmdmzwW8J+KumPSjNtckIoWIcchERqE6uJfRr2M75oD+Tgb27iqvsFfue9hP9xX8fyute+r3C/kGo6S0/VNYfI1A/GwKU8rWpJE8+BpeEUc5Y44ZmNINYjbvhCGwQK9HjzBzTC/PvBPl/VNkAytvI+ik7y4A6q/GcixfGNrSGyUTaGow7loJ4NbuR9iRmDyTpBxbsG5g0JWMiwCsTIU1T3NX+KIjjo9Ko2yTykD3vcWyQhUepLSqK9NqtFUjSKVChyIZ45HRA35uSIWtErCa/ADcGowI1Cruq/wPWR4juLBEALM1RScXjjDaVZ2yngkEB4vxLD3kHd2qt5fF/X9fcDuoMS8n+G9DXpNHkkagdFyoyaQq7mOQbWLF3z7bffWB2KLkVzdOl3Geivv/4WDx4+wnqCCucUN11Rh+mZafOWnr0aw0DfM8xMDTXkmLLrjmyhf3QeL1/10SiOY2h4BE+6n6K7+zHv64PPPYdCPoft7R2L2Dx79szC048JqqampzE6Oobup8/ximBHQK99LPSbDIb6FOC71hKbePH8Bb5k25VKe/L4iaWGLl68aNGnFoD7lYZDAOjxs17MOcIWWSqlV5BhX7aLZE55qc00xzupJk29jlhgFle7LjWADQGMQGFnJw0qf2osZWDkybcAY+PfVy2iJPC1vk4+ayeB65KDoCdr0eZj6V3JZ37O3msW85+gIsdMOjVf2kcqtYEYdYGiZKKtaoXAZg6vBobhdMzC6xjF4uw43I4JXtOWNhkcGUM8mX1v1Ob/UxLAUV2IotIEONl8Fre9vfizT+mpLvyNwGBi4RcCk+/Z+e+wz59F9wVEV15j0R2nrjoweyBnT1FcI8ryXt6BXHwFG95XqHp+JbOdQ8X9M1Kro9ja4jvbSDrJHTtE/3gjLaXoQaEJboQDpfPk2EkW5WQvLLmMtx8rihDwW8RWkZ7ZqVEMP2fbps9hl4Cl4r+IdddzOJedCARDyCYjKGYTBq426ZBtrAWRI+A5DHxv4CYbHiNPxfCcsiA58Pn8pgtEO3zHRsSJjOM69jznaBp+xfxkLx48G0NH1zUDN6r5aYEhS0EpSkhHmoqw8Zl4sCRw03Q2aiWrLSykQ4gkd+CLlGlnt7FATKDUuHhYulOOqNI+CjRIN0svH3GwAgCKjgigKlJSoSfGOd0oZNDlfWFRm98EO3HO0QlvaBz1PQ62bJvkQPWiTaBTkD5IbLMt7PM2X6qsxzYRa2kZ8agLL16+os67g5nZWazFkwhFk1iNb9JObWN6MYyxiWnMzNDZ8XnNwTTis7eoFzKRCRTXhlFJOjAXXsSXrnv4TeASfh+4jG8Jlsf881hbW0M6mcK/7PjOI718FeuL17Gx8gD5VIie/iFWqBCVO1MOUgyk2g8ZWAN5HN9Tdb2MkXKkx9I2x2lzi8/moM96qpY2kZLXICuaMENwEw/RkGmgThQYvUUqLhKSrTTCdAe0nJl0Af61HRrsd0t8oVjEFfdz/NZ3iYjvOmYjPvt+KpWCw7GEdKZA1D2D0OR5ZP3PsVViIyuKJqQMmGzk6whvbCOSyCKWrpBBDi31cippYtXGFmjhwAlQZDf3kaCX7ApmsBRSTQPvfQe4ERG7wRfdsrolC01+AMkzVFhdKSjVMbWYXDn4Y4V7Z5DmW3N/Mhqm70kROWmHFBlqf4x+13go+qZIxRoB1qlgWHxidQYcX4I+IxWat1Jz6qPAjeb5YNs8EHnRAk1nksa77EWdxjGR3baoTYLztZHMY30titX1ij1DgEzPeV//jc/E1x9Bml+N7Wl91vukZNUXAQ9vvIbpBRc6Oy7TMH92FGWwSIMuGuuL5z/H4MubVJaJkzXUlsNXhGSW4CakYkJnGJNLq3j0chwvhxwEHVSkRM5KD/X19mJkZIS/T2Ggvx8vX3RjeaEXzsVReqw+bG6WTAkrwvLq1Wt6vb1YdjoxPj6Blz2vMDg0hHA4cixFJ0UpT1uXQE6NysG9PIWOC9/hWwKHc+d+MAChOhwVFut3RU2+Yt+uX+uEy+2iF73PuQmhpqLcQ87/Dh+m39tD7u8hFRBfu3bdgJPGTukv9VkGTrU9KmRWv27dumVgUlEpfSaQo3uUgjtGihhSFpOZooGQI56zOj8aFTlVNSr3f4IESCQzwY0DgtuYRRd62R5FjkUCj2qP2vjy2VOMDA9ijnM8NzuB0eF+DBNs+kNR8lHT0P3/iWpkAjmBBDi1ahqj0QX8j+cGfrvaSY//Cp7NXUdy+QoBwC84DKpOpVHM7Z19AheBtX+tTJk4QI42SJGLUjaApL8HyZW7qHgvWF3Lvvd7pFduI7dBnjkRLpbR9scP0Udw08V5ffGyh/xfwDZlLkfWkqPljBzCF84SQC7j4aNudHV2YG5u1oBNNpfH2OgwpnsvI+/8Efur55F3X8VGcIxORIq26sD0h3i9pTosEpNeQ957uwFuPD8jFxlDIr7eBm58Nq+iYiYK3+JjDE9fxMDCBbx2XMZLRx+e9Y8R2DRqbgzcWLSYAk99Zmm/lo7UcxTJMQegafx3NlAvOGir0kizo0orhWKb1l/VFOmyek3ervbKjkk/v10DyX9oDqV3CZ72826Mr07j7+6bBDaXOYeX8Wz5DspZPrAVWVdGQqUW1RD2d3cQo62RTO+VeI9qa6XTt1axlVnGMu3rw4eP6dh0IxLh/FVjKGRCWM/s2GIFLSpKJTeoy1YRJUhpB6+5XIHjsoSRQYLh8ZcIeufx1DeCf/dcIX9dxp8DXfhi6QauDj3Ai9c9+JeU5zH8REgOhwu52CJqtV1DtUs0WuGNCnZzNCzbRIzvU/AaeBXDSehlzA/eFnwZyWjqEJPefSLKQzO4EnIpennlzsg+fMEo0okg9nbfdOpUkmevolNOqox2kgYsQMO/HNqlwj02W29RqVTCdfdL/I7g5j9XrqPf40M6z+86V8w7nZtf5OA9RWi6A/m4AztbGVTTRIQRL6Ydaxidi2LRFaWCWUM4ukZvVgh+05T+MQ9fhlHhtGZdwDFAQiRaL7mt/sETrzc8Q3o7Z4EbFczF2eVAiP3Nq+6n3ZUkaX4MVL7d9wQZWKuCxDwCk4oUialPApbTSPOjCEP1xOtEEhB5WX62v1itm5DoannyAlHyGpTW3H+LfXijgI2EIjfZ4B2Nj8CxwIyKq1vgRp4g+yuvTAL5pvD1DWnYTUg1hoUZ7FU32Nc6JqgTPJEKImsJhBNVtqeOacqbnmNlJvrOqUTFolSkIm62QuHDDZn6r3FRAeO77I8iUAoVK4S8ML+AX3/9BVpp1KgVUZ3IF7jw07dY7PseG4sXEQ3MY/cEipZBHBoaRiQcsnqap09fYGB2Hb0TIbx8PUhlQcW+vYPZ2Tkzln19/TSQQ1hcmMLE+DCV+gRmpiexGly1MLAiMxMTE3j27DlBzTiC/HyG39VKneGRMUxOTtGzZcdIu5yeMMdRwKY1JzI26cgC5vt+wZVfmymiLxsRqVaaSKmj77/9GsO9d6iMY8iQx/yRLEobkhMyqOqtFClV2ukDSW1SfZTGTpEZtV1RWIEXXXfv3mXf+6ygWf+WwVGxs9Jv+pvScUckgyHDQaOSzO/aXFr/xGS2qEDtFH+eyTzvJE2h5DGW3oPPH7RIzNTUFJW35L7xTNUxjBKI3r9/F9Mc/81yBUkqfbV5at5Bp6UFMBtRxX+uJf+XiPNWp8zWKxHMx1z41H3HVtf8u6cLr1z9SISXkQ4OouDuxEHgBwrjOYKdH5FavgbfUj88rkUkom6ko0vYcD9DxnkROz7eJ2Dj/wGZpV+w4evDdpXvab6yRdKjgcQBhiYcuHr1Cp48fWVF8zGyrGR+KVynfKTQPzKHlWUHgeOwgV0B/o2NBCamlmh4nyE8c4nM/QO2fT8h7nmNYrFg7xLIVa2UntUCvIrs5lIR5D3HwU18fc3k6A244Wzx3mxkCWNTXfhq6RL+tNKJ/yDouxEawND0BG5eu2G1d9MzM5bawz55QvpPurLVWdV4SUcqNdoKJEh/Wv3XFuq89gsrqOaDyJX2sUKAowiOdHmL5PSqD9JRpjdPo50C1sJj6CCY+UOgE78hQP1m6TJcgV7UtaDDgD71o61mo9yWljj1YUSzBwSBu7RTVLRa5aTUbTWAeGCCYPMlbt+5i8npGWwW2YAy5YzAp64yj7Pa0STpsVg8hcmFKGbnl5ANTyOWcOK69xX+5FYt0GWL4Px14RK+Gr6Cf1HuL7t5YKHreCJDj/PAOi1vZU/IUaEvS8e0hOkUUqjMivsINspa4aLiH1q2tgiOUhLx3CEWggeYCdSo0HdR2+EA1XixYzK0qmhXxbo3UqLS3CWjihuaDzhJCpltOrC3U7baEnfsAK7VAg2ZipLeLey5Qh6dFJo/ENx87rmFfirByTk/HhHFd3R24dbNa1gauoiE4waC7jl6xjN49fy2KcWffr2GS5ev4trVq7hxvfFTnqFC+SqiFBOXqYi0bNFAnlZpbVEaTkZaZCzJtPHYKkLpeiPyIyawqAXRxLEO1LG9s4vVxBYndw0HKhQ9aFP8hqCpgWUQTOkemsIT2FKNRoKoOJio2bx61g/hDO/ZSrh2ICYvSZ5Le7GqAI0iPIowKE14GslzV75cQMKWRBPIqDZIHoNAlQy9lED7agYjS9WRVySk8tLlDctjEM/IsByBGz6oCW6U2pFiUWHkMUHg7zI++dIe2YnPLDmxyZuVflsmmEkn1wyk7+02CtbUPtX/KBJ5Gh0SYB1ajptAU+3KTR1XJO8hARpFhjQGabL3CefyiBTZEahXZG0jUzVQcfHCrw0gQEBw6XInRnsfUKQuULn/SA+23yI17RSJRtE3MIhIyAe/ox+PnzzCq6l1DM1EDPQIdAu0jI2O4umzbiqXF3j98hlmp4YM1AjQe73i2bLNvYy8gIEZURrcGSrZxaVFhCJrWHT6KAtLVPR54x31TUXSrciG+lmhi5wJTdNw/YrF/u/w6/mvCDg+bwIbgh2Cj3M//Ij+gV7kE7NkrIAV5IeT+4iGPPQUpW8cpgyPPNUPII2LwJsiQzJW6oPGU6kpFTDLYKhIW39TW5QmUx8tdfbkCYEFGUKMpDC/RWacfH3R+KQVlTqKKtqignfow/eQxkoFk4qQa25kOMulTZPBFl+r/mnF6ST4uo/e3j6k02nK5zaikTAC4TUUqcP2KkmUcjGkU3FUyxQ+G68Gs+kxkuejuo3/L4lysl9eR25jDa/8c/gvz3Wri/i7qxPTgRHkskWkeCVWp5F1XWsCl3MWlal4fkLRdREFVxcKzg4r1D0M/mh/2yYASq/csKLianKBvmObtW6SnLb54D56BqYtvfO6dwCxZAkFqltFx5WKejW8hPkFh0UHLOo5O4ulxUWrQbv/bBp9gzPI0unF6ve2yCYVmrCxFGlcVZwtJ1EpLkWE3gI33ga4iUbDlMdu3Ll5C8EABaX5gI2IG/dmbuLPnsv4i6cD5xavoSdIfp2dNnAj3hyhvFpKRltfqOBWulEkW6vaUattYmdbZA4BdZ/qU/QSBSQ2F6yuVc6pShPa67sUaFDGRH3QgpWTVKfCTmWSeOx6hf9yCTh04E8Epw+WrmFzg3JbJ/9rxa/aIYfE3hlHnTqzWNhAIF5CYs2DWlk4YIs2yw/P7HPcvXcXtwhuJuQkJQn4ZMtk7z6QNP5amamITp32rlbysW8BdCx048+OSwTRl/C7cCf+snoV/3LIwaqpI7kqEW4errVDU8ram8aMpkJiKjB6l2JXrtWQJEGQwmja+4DA4yhkRiO1tbWJlVAZM/59GteqFYfZPVIWAkZNRSYQpIIvgZVg4pAA642xPSJNoL5Hj1pLrq2gNVNEKbVMJZGncdEQnEHUwK6YH1+57uCPgQ786L+J19OvqESe4PKlDly42IHHdy4jsfgTYvO/4sGty/ieylgpAvOoP/vULq1q0f4Ajb0APjWFKcV6gYw5NjqCcqZR6HgqsBHts525JYTC64hl6w3jr5ylMQvRRLv1piIt5RPwhdLIZITQOdZaKdYiAR0ZhMJMA1jyb5VK1YCWy+XEktODeU8Wy+EaxpeS6B338jO/KVUpUUWyVDiregvlK/f3di21IjBkXjnt6Zkjyj8IBGlVkLwDCZHqfCxs+45pMCAnEKPIzBaBmfhH0TiBnha4MYBI3pN3wLGxlVn8OMTb2xcv6T1SXMH1MrZS89jn80LJuq2EKJUFIjk2VfJxc58Ey+uzX+Lxk22U0c7QWEQ9Y6hmvZw6zon4Mzf9UUIogCOlojTgVptSOUkydBpn3ZfMVOi1uiwNIUPscrnp7Uxjx3sJ2x56tsFhbDdXNbVI9WNa4bEwPYBocBSLHh/GlxN4PTBpIdy9raLlqseHe/DseTd6el7QqPdieGgQva97bSVYKNQoPFZhoerO9JmAjcCCDP/k1CQ9pQVMzy0hmUwbz0hRaq61zF08onlRZDHK/8VdL7FHg5Rx/oLuBzfw3blf8LkKeD8lsDl3DoN8d1F7s+yKl1esnkorJpcDOaTXllDLTVIf8uGnyc0ZpLZr6b7qZ5R+0soyrda6c+eORXK0NF01P1qWrrobLa/XSho5JVp2u63wt/hPekVger9giylkxLQ6dHdfjE69ptqHj0iXnUaKNMuoCGi3SPyiyKQAoyJ6iopGojEC0qcEZLcsxaZ0dLVagdvrx8T4COYnXmK0vxvDAz2Ih2ZwKOO2m6RDU8VGKm3LoRtF6HzY/w2SrGosLKrZhuBp+GplGriAH5cdffiTt8u86m+cNzHrGoN/NYOVNcpntAqX243o8mOrO9F+QwIUWP2OTKVLv5/j5+dRdFMnu7uRjPlQLazTKBKAnpBHmQoB7QnPHp6+nkIXHdXhoSGLgtnf6awr7To/v0gQnzRAI17X3xOJOJ6+HML9Xh8mZ50EWFeoJL5juy4iFZnDrtBAk5SqVxTEJ7sjNiZv5NJvwM221dyMY5Vy9eDBI9y9fQfhII28dA3b6I8F8P3yPfyJoOHm3AU4524itOrE1PQcrl65YoXM5pgQ8Jr+s9ILjS8fINsgHlWkxD5rkiKK+ry5ApkTw+9Rb275yU/7pl+UlmsnRUz1eTsfilRA7IuHcNfTj/92X8fvCGx+4+/Ad8s34fa9wOGm7DwZVm3QO1uLbIQRCMZqhSVEYlEEQ+vYqdAY8N6DShSB+Sd48vAWbt6+h/v3H2Bq5CmKiYUm/3wsHWKrnKHjuo4MvV1fOISHzj584bzV2IIgcBn/0kiX1GhH0kjH3Zjy7FidghXhS7koGqCQl2a0SY2VJNrgLGerfRQGsyWn9GjKNCbZuAc7GSqBVlj5oELgsWKb7K1GacxjcTPWlq8zD5kDJBDVXMcug5Mp1bES2SfCp0dZk0Jvs0LbnBEV9O2kkee4uNb2sZmmYMvAH54+UId0k7eqW1QqMdx0v8JffF34AxHep2TiridX0HHxEjrp3akY0jE3hnXnbUz3fIvvv/4M//ikkSZQSF1etTxBq4lohtn1mcLv//jHJ/jbf/8dv/78A8IrQxxEStpZCnovhXLSwUnJIUkeNpIhlZFX/5pWVz/q9CZTMS+8kSIqBc5FWVGOZj/J4LubAVQS09gr8W8cy/pWCOvxGAYGlXaYgWN5BQ4ajonlDB6/WsCLETemF7y2FFmhcIEaKcJAIIAlCns0uob17KEZLynatpE/lazYmV1VikWA4bTi4rdISlHzLqHkPNbyy3ROMuwO51oATwVo4itLc9KoUHDUDhXAKXdsnnST9Hll+9DAeSoRQbqwbcAmV2LDxLtFAr42gyRPZZXgZy1TNw+mneQRzNGDetb9mOPi5d85f1LixqMC+R/SuQap7kbtkME6CaIU5ZCM6fHqS4CiIFCo9N5meduWyO7RW0yHZwhsfkHV/TPSoUl+xglRe5rOhqRyLbaOiaEnGBl4jNfD0/RaJ2y/JhU91qvkjdScgZvRsTEayRmrNekneNISc232JQMoUCvvVJE+FdcKKGg10xSBjf42Pz9naZINghspQ6UdFQHTfKv9UvLBxAHBmZOgphMHNAzx5dsYnnThUe8yrt3twaXrj/Hk5ShC6znscBh3KlnKbQCJ7I6lfmTwnN6oLX1WJKpQqprhaFM97yTpI4GVR48eYZSer/hbgEYATVEcRVhV96O/P3jwwMCb+L5YKBL3itcoV4pUN1dAqZ/ql/brOoraKEWp1VL/LJERDNxwrjV2ioja0mSyu/a70phqLFTXEVirYHJmgW29Z32QAxKNRKweSpuv3bpxDTduKGr8FGH/PEEhnRutHKMDNDE1jcePH3POx5EvsBPSLTIitlLwfRL9HhLvaY8fRem1glSp25Y+MtrFYcGHOXcvPnfewe+Cnfi97xJ+XezBFNHwrIv9cu9jkip/wqO9qBLwr4whsngPafJOyX3B+F3XpusC0ivXkAiMIp9Lkh/IDHtyjKgnVZvFvog/xINyJpQKnwvWMDSxSKDQZXNcLFIASTkC9/HxMXgIqKTr5EBoTOXMebxePBtw4MVsAdPzKwQ3nQZuNl2XkIouUg8cVxR6pwqTBewls/lTwI3fH8St5w/xy6sbGPLNIJ7dwFo6jsero/gPz038tNQBr1aPee4inwhhdnYR9+7fs7owya+cTovc2BJovlBBBDl+FkUWU7aRAgm0wbVNP3a2q9imHG9vRmwPmVIhTodwB+7oDpK5bVt5uruzjWxxG961bepufkY7LgcnTPv4MjiBc677+DePQCmBTeASPnHdwYh/kM4jeczGnTIg4KW513L9Fh1u4ZCfJ+IROptVOnbNcTso00ZNwr/Ua1FVgb57d67B75rBgWTvnyBFPn2RElIE8rXtLRQ2i3CsefHA249vXfcIbgQulO/azyOX9GHGWzUjZbUCEmIJvFIDbdpZUYFxKgvluN1uD7Q6CNshbKemMTk2iHu3r8C/PMxGN8EKwc1WagGFtUkONr3JaupN+kPPVY2JFIeF1Rod1fvDyQM4/JtkSho9rfM34v2aXLbrcH8H6U16AKsp2yWxbumc44Kr5eyZQhbLRPwvAuP41fWEjHUFvw914o+hK/hktAu/dgnYdKL72SsEVmOIbFStkPLJvcv4+ksCGIKXRlHkOQM28gTlIWr1hXZbbe3bcenSZfxAz/Dbb76yvSi0AutM2o0jt75kKTgrJhbZvj007E2PRIZPmyLtFKMIB7wcjz3ixAg/FEM1mEZ52fnpQXQ/vElFvUyAE0Kd4CccDuJV3zim5tyYWfBgeiWFgekoPZpZTDjW4AqsmQFYpXDLK9Qqlf39Pfh9PhqkZQrCvtVefYhhsfQKdZ1SLB+sNg24kLcEXghsNxMOpDJFKn7xHPsnXrBN0giS9bPpGcogyJtW9KWdattpbNDb8EbLWI7UEWFbtPeJ8ZUiLydA5iYVUqpYb4D4Jgm0a+dgGUTlhR3LVBatyKGM2kcWkcqISZYExhT9apGiHkp3KGKjcZNx09hpubxqlLTkPUF9XKVVTQbHTVlK0WcDr+g1cWyUx1Z7FN0iz9S2NqhMR7A0O4SX/TOYnHchvRHlvRrbFVTIPwuLC1TgPipcv6Wa5LEqjaoIh+ZfAFfATitLtLOwQvVajiwFW+SgLy46MDm9AF9006J0Mr6KNLTmW3n7QrGCuKeP7T1n6QVFvzxrW/AS9HhpqN0Enz52WvU1fq3CjG9ZtC2crtt8buR2MTbrwYNHz9HzagDL/gxy5fqZab2TJM9chZiKyly4cNGAjmS0p6fH+ihD115/oz5KMR4o/S4nTw6TojdN0ntt+qVT5D3/L0Rt9K5UtgCHN2XOSmjjoLHJI8dUfCAjrZWNqkf0rtepvAu2id+dO7ct0qS9bu7evYeHj54Q5PRhZGQInuUJFBKLBBRsfzWIarkAnz9gcxYJh2nkxIA+7OWWqCcd2C7FaSuPG+sPJhkyGws6DHLEJKfmaDa8d/HDPg3nWmQK15av4c++Tvw21IH/dl9Fr2+RunUXfhrUtVgSkcQW3Gya+H0lvIVZZ5x61431Vc5LcIS8P4rU6hiywT5U0+yf9tMRKR3SAjc0+kpJC2Ro8cIYm+MIH2JyboVzf8XmXuBGEVmBeM27+F+8oAif/iYen56Zw+DcGvqcu5iaXaKod7SBm4W3wI1I0RullGWD8qkwCp7GaikDNyGCG48f1wYf4z/nO/APgRnXI7v+y30NXzo6Mb9EEOf6AYXAE8rrGmWSMjY5adsnLC05oF3QrbzDav447nL4VL95agS5jq1iGO75PgwO9JJnhjA0+BpDr+5hqO8pXvfRLj8dxOPng+jvH7KIVi9/PnkxhGc9Q/zOEF73vELXizv426xWRV3Cb0KX8Tt/Bz6jo98fnEMp4+O4N8G/7bvD39W29qidiM5XfnObc6JazOZn4oztGGpsfzEbMYdbxfFh3yQqpbyVpEgvSh+fVS7QTuIzmQpFt3azBHwKlOhzCmxhs4DlaIjgxpS16jNqCFPZLK3WzNM0oyYv1cDNujGHQJj2C5lf8liU49dffsYSlaZVuByWUE1OoffxJXz/zed4cO8WUsmEfU+G5ZAGqi6kpxDWaZ7PLpWKhESDRcFTWkSGYdi5Z4BDG+9Zns/SFmwT0ay87mB8xwyylLmAQMsY67VCctORZVv2/cXKLfybuxO/07KxcAf+GL6C/164gvO2PfZ1jAyPYMWfpIE5NMUdilfx6MkLfP7Z5wQr31h4W0ZPwEZhQykaIVAJi/6tv0tY5BEq9D09M0uAdtygviE2kmBQxzv4Y7tvohB7ZGYpUII9GQuBnvDGHo12FF66dhki7bq8pZJSLI2OSjDvEWT+/R+f4tmLlzRkHLSyE6mNCBadq3AGixic9OB+jwMD80lMzNJwLTgxT8WnzarM2E1PWW2GmGrFHcKroSXEUvsNxf4BpDTFenrbPPd2sPBO0gQpsqWapNwYPXg/AvF9M2Z1AzXkBQmylGhbbl0MLUCgNIjGTVEi7Y7ZKGbz0evdwwRtf7KwawXbpgSPgPEb0uvVv/ZiOtUnOJ0rVpfx9Gk3vPTmisXNBhC3Td0oRM2dpT+E9HylWKUAFf5VFEz73shLF0BTPwRw9G8pZ4Eb1bAsUJ8t8/fV9W2ChV7s+M+T5S8gRk9Yy6Vrmn8V4qkmqMgx0rUV4BwW4Yps0TurWsSmlV7RqgutAtnkHAu8CMgqn59MJi0qo0t/Uz/1U1u2x9fXLaWnYn+tYHF7QwiywSE6HErTyKBoDFuk34u5deS8d1HzfYssve1MYtUiE5ozZYqVet3ZytLwhTHv3UQosYfs5iFyVIRqn1KoT58+ww0CkEdPXtGjZzs5dW2veS+JjxV9/frrb+hwfI/vvv/eNkMUyBGwkaxaDc7lywbsqlUJHxl/i96xUo9KI5/0irVHleTSQPIpuusjyFa3EVg+e/6aToQTAcq/lj3b1hfNe0RiOS0A0MaMC8tedD95bJGn69RV9+7exsL0ENLryygn57GfnaXRWEStEmXzODEkgfI9KshDbTa4uYgDylnEN4Hx/vsIrgzb1ggfTYr+yLHUWMjhldyZrNKBaC6CULvXiNzvL73GfxAgKKXxR28HLi31UJ+nLIWtQmBFaveqSeTpZAjYW1rboi6HSOT2LJKg/X52S1HeKx6nHhCoVxtsfyPyv9IiVPjiRYFBRRNVZze3eoje0cZqKR1XIZ5WVFKgXRFJAWABXEUwlYZV+n58bILj7MfUoheeuWfY9mnJ+fcouS6eCW5aKWVtAaJ92zY911A3cPMLnY0JBLwBXBl5jD8vX8ZfvF34u/Mq/tNxDf+Yu47e2U5zAPZ8PxK89SCX2aAD4jCnQ6t2W5toHpozS1Ah0K2tT9oCAO0kPaal012dl6227euvdGzLN/z5VTO78KU56V/ycxX4f6k9n5pZiNb11edf4NNvv8Bfe37E732X8R9s8y/LtzEZmkO5RH6R/TbHmh0XmLXIO+XlFFK0U3WH0nlHJD2svXRKK9ipZlApxMg+8yjkNqwGTTrS0tucS0W9pdulQ01PN+36W6RIpNokXdccF5nGVLbeOH5BpAdEU3V6C4dvike17lRMRMBRJ9ARCpv3V3Cve9gqyqempuGgMShSCZZ36S2HvVia6sHESJ8txdRuv28K2iS6fN4J0qcm1NKOSiFo9QyNvFY8aUfbfrZ53ltEat3PAaEWsCKmBmpXXtqxuoNlb5Ie4JZ5fw1QVifDpdHtG8Gnzhv4vfcS/h+Cmv8neBG/1yZEnLR/THfhx8cdZPI7mCOSzxeKNhkLnD/tRaK0zMMX41Yr8M03X1sIX2Dmp59+MkZQ0Zc8Q4EbKU0tsVWYUyFFKVDl+7ULrTonoCbPXeMqAGFRKAGQdS986436BbtRW77LoLOPmg9bcRTYhydUtAJrMYQZe0OpNmrY2d7E7EQPHj24Y5GGXd6jIq1MImTnq4RiKYvEPHm9AHeInnOAgMdJIZqfMw9GBaTyFFyeAFZoZXuHFzmn9PLes6X7EamPNPw5Crc3UrbCvUbLPoAUTVH0gUB1Z7tszC1jKl6zAjkz2hyTE6kgpQskBLpf9UoqtixuuGjY8pZuEt/kCxyHIgGSVjx9IMm4q8jw8aNHlhPWnOu4Ay0z1tllB+I7Ldf/CBJbS1CVahCgkYcuUCNgpuikwKCUs/qdoFDLe9ceKIlC3Y6OiDoeEdx8j7Tzus2Rnw5ILLNDQFBFtZQh6KdFUGqPRk3LPLXXTLlMGRE4VH6+SS0gYs5GG538t6JXNY6DAInaIgdjLXNo4WXVsqm9MmAnSdudJ8Oz1DMXsOP5DiltsKYjBU4SHZRCsWw7eJe3D1GtlI0f+/p68ejRQ9ym/Ny6dZPjPoZ07s15QR9K2tIh6JrBvWs/4qsvPsPnzfSx0sZ2dg5/6rpLZ8SMRwvdWjSATpMtiqAREfBWcbHVOHDeZWBOMSofS4qOyWu+SwA9N7+AMpXYWV3UHGywCfE0x4tAW5HWboK/seFXyMcIxKzwmkB3N2m1OKnNAzO4x+iA1oX3baVmMTk+SOB+E/PTI9jdIsN9LGnRgi2QIFNoYnTJGdW4NaMqB9QbsyEvPnHcxm8Cl/H74GV8s3wPI9RFgfWarRLLFunZp8JIUm7X0odYpX1Umk4gR/WTkusjG7TF5wvUSOepdk5A01KINJJNR1hTKH0pICyQNOY+xJM+Jzq73oAbOYFKUwo4yGkR2NWl1Uz3aAOGem4junQfmZWrFnnRMQo13zfIOTuQjrlOdVTNZrLNsUwNqZgTZW8nwY32i7uAXHSeuiSCzukn+PPSJXT6XmCSjvZLAqznk+NYX7xGpXCO7/oJmdUhVMsl6muv6RutWFQdnCKtqpfjAxt8qEJ28aYA3gnSnjgTE1P45tvv8MmnnxiPN7ZF+Aq//Pqr2ajr7O9PP503efj2228t22BF/k2Z0LYTXxLgfH7nJ/xEvfM60I9waJg2hZNTo2I3LEB9I4AvvVzkvJ+xolF2WLpCAMUu/m7+uOZPQESlFQZ0iBF28g2dR9Uq3ShnT/pSPCHQKrCjcoTWAkHpn3anVCUeBn4FtPgSBWJlH47Aje7NFmvwxmptBUZszVa0YVD3Cha5kWf4aiyEJX8O/lgFo9Nuol0f5qiIh6dWrJp/d5cKmIpD1/u2rdczlWrQABwV1CqESmUpj3eI4zniOsSMp4p4qkKvnq0uOXC4nbLVOAtE+ooYCCHKWEhZJfMZ3Hf3499Xuiy8ZpXevk78w3UDX01fx3c9nfjlxmXcoie07FimYd2y96vGRJvSaTD9HNy+UQd++OEcPv3sE0P6isxoEzIVEKvORrl7XVpOKm9AnoC8fqWqFBERCdQI3Zv3nqghlt6nUG8iE6ewR1IIEVBa3zXzQuVlD23+toEEeTLjrl0LTZere7YDpaHlNuauc152M0TWOY41x6xuyngBm7kEhXkFk9Nz6BtZhDcUR3Vrh1561D5fWXFSiGL0pHbgC6UwML6CIYKghWWPrdz4YDIvahHbWQeCkSwF/eA4472XeDP7LqSvYsCj5YoSIBmTU2qW9HgB28xmHesbeYTXkrajdiBxaJ7bSpQAfZMTqYLuUxTBu6iymbKt0mX8bty4RaVwA719/Vicn6THO4JSYeMtQPA+0u0CsPLQ1T+b7xOkJyoN0vJQpEwjqz5k6O3t+L7HhvMu1tbTtoeEAIxC+ZYaqug8lrq9Q/sg+eMHKBfYd0V1WissTpCUshTPWfOkuZBi0cICycJp7W0nPSefTSLp6sa+7xzKrvNIhSaxrbzcKSQwp+dr1cP6+ppFRBWVkOzIKVLKIBwOUUmxkR9B6k5ps4Csvwerkz/iVmejFk6HAVqN3Oef2fL6Xzvu2H5Au3vNwTbit8VvcrCkxKWHBGoEdhQpa9YD/p+SwM0YnSRFeht7q7ybPwVwlPYVPygEr3qoXCaJQzPyvJr1DjIO4gdFBo+R9EqtiHJmBaODzwkcb1tBbeu4jQ8mPcf2r6FBatVY6KfGqRqxudJ0lzipI+E5/LfnmoGb/3ZdQ39ghoC2SieY804w4COPap+ZcFwO5YG1WXZA/ZQDLT0sR1MLXRpLnPnOVjH3Dh8gp1tRBItMvpkXASI5ELIXj3uPgxttFSBQo7osRUekx8UbOhDzh+++wmLvOezTiagHv7UjFSqei8gS6Gz4h7BZPH2zRMmqiuhDyRoSBC46NFPgpuS+hOyaA7FkAlfdPfjLwkU8dg4gGisiEDuAnyCmxPFR0XTV/Uuzlm6X9lL74jw3Z1MOm8vtwVrEhQONuVYkaQxkI07hRQURVFcmwCLwIgdcPK9Mg+RJjrm2QdDqQaVt9btkTSCnVUfaWKX5JW4+uAt32IftAsGUZEAAWZE5RegUqRMvKF0me3QyynmCTCbJJko7WXpZikpOg/oh3lE6uBn00BhLN0lXaom6AIr0hOynUrfadkIr1aST9Hc5iHpuiQplryCgxKu+a8/Qd47AjUhFmR4OvtDSkf42BmaniJ5rtT0iqzqWI1S8Qqy8zxfKoG94Gt0vhzE7v2znf7RInnC7IRDiUsPFxC3Sv4XUpfgt0kGPfTczj1ROmzmhsdEfgcHCah2LwT07k+OgtETvlJO/tofQBoWqbdO+ylYVPb5x/LurUaGvrb//23Udt7yvMRaYw+uRPvS86MGTB48sFWVFWyQBIxWkSaGbt8q5jMTiNHBX8Y9//MOWjCoy09phVYWJOshQiFi1R1pdIsaUt68rQfStyYrSM9E+C/EEwd7aKkIENIFYFc7VLTgjtTcFu1ZIS0aiMJe2OA/su2etZuMbjRewvSWXXqFxMnjbmDbClWSSAw0gO6EJpjBoBYoKxDxEDIv+IkFMY9BVMKrUxCYV5WaFQqk5pLIJxcvIZPP8uxRX4/lqv6721x0jm68G+N3fSiMc27QlvWKujyUZPKH1I3DzASR+2S96KIRBjlnNaoQkDK41Ksx0tKEUtG/OR5DAcyY0gqWFafOEXrx4aYbo9q2bePzwPuZpkFo887F05jieQpKd9NqyKUrt6JpyXkc+GSLQaABBRWkEmCWrsgF6tjwfD2WinGa/5e0qhXuCpGBkTCRzGi+TxbZ2CfRIqagQWjL5vnoXvbdSKiIhI+C+aAcayvvNJAIN43QKyZDJ443n9m1begHJJwQ4cg5UB6M02WnHTLyPtCooGV6g3uy0VN7CYAc6Oi7hy6++MZn9+qsv0HX1Dp6OhDDtPzTDJLk/RuJp6TzV1ijtoTTVGSDxnyEZIaVG5BCpHkReulImqhdS1Ox9JF2n6MxJY6v0pyK9b2ocjtP21iZmZyYssjwyMnpUZPvBpCJeGTdLzTXbqdoP28MrbW2SwQkmqugPLePi6kt863+Ax8FhJAu8r0kKCGvLhmQ8gvJmmjxyQlk0+VgAx/qilLRATHacPxUhahp2gRy9W1HLZnvkSMoIDq+0wM1VgptX1leBGqWf9FO6WqUD4ol/fPIFLv/8FQJjP6DsvWDbf3gWehDyziFNHlYU9OAMIdAcaGd5f7yGaPAEuIktkb9SuBkaxL8vduBS/12MzQSwltxDinJd9XY07nVdRDpC/cn5VxRdgEMr+3Su0yJBzuz0CIqxKfaXAmnLvTUGb+sf8ZXqdbQSsAVu9FOZBsmVeE1nvAn8KE2rKKDslMBNOxjS1fu6HxXNmUogBCKVhpKel33S+EuvCJxYFOc9yp5jpKiNHKRjLEt7t0dgX6w20oq7vEErFlX3qTs15JJNfU/zqrT9ErGANo3VPmU6ykZ2WjZDNY2hyAY2U8Qoe1VoVZj+dgzcaBLXUrtwR3WmFD9Qa6S9thN20GWJCFYKVR6iXqoGaI8KpTek/FdXORDvIDkLAhC25XOzp3qGPhPSKrGjBQ5qJBKhkt7BKpWswvV6l+qApv11S1HF4jF2toL5wC6ym1LgDeY75MOCySi+o5f7O4VEVzvwD/cNvPJPIJ3LopQvwrngwKqfjLO4aAVmb9Jm6ktDSah/8gL29natLkWen8CNwsliFiF+nZEjphHYEcDRnhliTBVpqv0729u26ZAvWkUqrt1Xl1Db9GC3ksHWDoWBfRZoOwq/SoiJZFVsLcOjwlKN925mmZ5Hmd/jzfIiW9ttt0hKWCsWtK+BQrdK61k6goaffKdcpiIiJ5W40LRSJAJz2mTvJCDRvzVPut4yAC2qUftsOlAvr9Jgan+iTaTSWl5+ujJ4FxnI/UhwYwwqD0LjorOAyKsKXbrW6ljwFpBLaUff1gB/IO2myetzdAgTFuqPrS5hYUq72Q7YEQiqqdLmcLuKSEqpqrhO4y5P+kT67P+EDtmXQnYdGc8D7Pi0RfsvSK2OY6dtc0t5twrjyruXjEg2QxtbdLLkEfEfLSPURpI7jXFLKWjFh8ZM4ihe1PNU+yMA9CHTKPlJRZ0orHTYobsF92VsBCcs3XQWKTUrcJYwcOOy08C1GkhGRwXdrT1FPoakpgrZNJIrD7HjPUfjcQEx74hFKLVxoSKsL3teY47a0Rk9xCxVlQyhUhlnkh6q63+Z5JXLMRJolt5wEOwoZSK9ocjOWSTgKUAmmWyXV82flpZLj+qe0+iAkyl9pxVUcsYUHWgd9/BOkvGy6CwBs5yrVkG1Ppfn3gQc0hGbfFw4tYGJ9Tm8Ss6gLzGHcCFuQL2d9mmAknT21pMli74eOziUJF2gCIwBd/1BqWVFjayup3mj5FoRNUXZpIdIihxpfJYjh3g64ERHpwqKdXBm3sZccivgLL2txSEy6p998ZWdH+Ufv4g1zxCmHavomy/wGXs0uu+ee/1VpRDe9RoigePgJqfITXYDV0O9+OtSB759dAnd3b2I0gjnojPY8l3EIe/VqqzMutscgRa4UXRFYERpy7nZKQSXerBTDHCiOSi2L4zG4Ti9C9wo1SXZ0tzLKRegUUmFrtPATV//ICpF6g+NrTIlin7bIg+OtwrRxQOKuig9aaPwz5GcHLP965u2Wk0bKWr1muxuOwk3yEZJV8k2ijcUpVQAQnpKkRwXMYs7vEn9t2t2TfJwDNyooVtEqoHVOPwxev6tdxzu0Av2IrrGz+nl23H/zU5pSfjkxASecODEPO9KQ0kg1RAp1ZZSke6QstUyUK3QCazvsGF7bPS+ITurvyBJIaqQccJ9wGsfU74DLAT2LCzfIuX9R0MLtuPj74KXbVvmbj+RbzPNUimV7WwQ7eqqEKUYvR3ciN70rEGrqyFc1DLxri5jODGHGEAhdIX2xBT6TFEb1d3IO7CN1ohMN9NheFezBCecAR0Ap4Lo5tOVdpKBMRAp2i9arUwunzbAocMObd8KMli9Vm6mpIicT65ykJfZqhVQ+lBLB/keKRuLrHGiBdjaPT15WXrHHOVFRYvtiqVFUphqn0BnK9f5Fonx6T3tbm9ilfonGKEXmqcSbK1q+FBi27RCROj8WAHah5AUm6JVEja+V3pUOduB5QO4wtvGE8dn9D2k8dS2BFIi1QDqhUXq9gjnsGAFqKrR0rzHExucCjZWRcaqQ5DiVwj9PWHajyGrY4k4qFc6LTWVdt+nohaIa/xdHq7mR/Op4nOLtnAAdcaMFaef0W/xghSL1dTwO0rvynuS4lC9kkDTh+JTLTlNBMaw7TnP65yd/9N+mGEjpXKc/0TSBVrmnclkTW5k6AUclTJQxPFjSWOS1YakrtsW6dpc+ZXtmrS9YQQYNjeLdHCqCCfr1m9FpTLk/TN5+58gteFDxq1W26cSD1jx9C3qkbt371vaWzpkNbRqUZx20tDJcCsyooiGLfhojqfAjPSi5u5Il5xBGlfVAmqcBSZDARcOtvjF02qJVBeoqJU2S1XkXos9BOKVEhIJ1CtyIo++5b3Tw89TXy2mRzGWW4JzM4TS/om55L0H1ZjVBPpiW6aHtFGo5L9FGkf1SfpAfGkjYO9odrpFqouSzmvu+aK/aqV4LHeI/gkfuq5c5xg/sQJ6RcgUeReo1Fg36k2+NHDz4OpXCE5fQ3ojAt9GHUNUJ1p1Jfk6ybf6p+a4NdfSnwGVG4SOg5v82jICdLR/8nfjr/OX8OP9y7hz/TYW5+eRDgxgL/gLDlfpDHhuoJiO2LNTyRQeP3iEa1euouf5SwTohG/EE3DND2MjTCdSi24sRdeoNWon1ZpNE8CcFbkRwJHNUppKK3+VCj4d3HxtafhynuhfhwzL6ba5Jg+ozkYjoNqWIx3zz5M2P6yUckhElzEx8gr3797GxHhz88I2kq6QnMqB26VCUZTr4KBx1cmPBwSGSoeGY3n416rEGHUDyCfADYkdKSeX4Q2um3GThy8vco9oW7s7RolOamVOxu46jVqRgMZlh+sJLAg5yvN6V02ChFS5MxkgGV0pGR126Qhuwh/JIVsoY28ri7rtQExjrjBos25CYEs1FVLA0Y0yUgka0503grlDMNS7Om0Fw1qb/9nKLSzZuVGNv0vJaV8LMbq8GNXFnBn+ltdLgdreqmB8bASXLlzAr7wkFGIEhfZUVKw8pZhCTCTBSaZkfPjdvTSyawvwhrNWW3BEVkuyjUpzJ+ijJc21oq14UAFwKFXDTomDbyFfCrAVUbdSUnz2MeJYK2Ssv1nxLQeJJKWg4jwh43bHSZ/rvYoMyUOXoj+ZmhAJ8KgQViHBUxW2hEshy9IKtujy+9jcWCoHW45qiP7DSM/We6TItNdLQ5l9JEkAlY/nGGiJq/Kyqlea9u5T2Z44EuNDSMJswJKgUYCFYFFPyGRy5mnr0LfZ2XlUNzmQhVm+l4Op8TcFoFDtP9OJt0nN3izmkXJ3m8Euui4jubZC4W5MqGTHwCt5yHLTZBWdeG/GqOVhv4OkuPUMpUDlcKjeTOeAGR78QCoTPCS8A9jxnqfe/RFR7yQ98X0zMkoryPtW9LXRZL5QfNPGw4ryyWNVPZvqbrQKUfL5z0T/SqUikr5eesU/Ydt3juP2CJttKRHtJitjZCuw2BTN6f8mSbcJnAtwSBmrJkDv0r8lTxpvey8v6Z1gIIipySGMDz7Ci+47uHXzlm27fzJ6o/vF0w6y2DLVoWoURZLbRhq2oUt13/tIEYzX1FM3b93C/PhzbCcnKHR0nNo3UpM8KVIi4CAZUOGuogWtlWKaPyskduCAuscWSfDdB+S5yMYwXq2/xqONcczlfNTZHIB2EpCiYaxtBqkD6cRyvBSxFThrzYtIv7eWx58EGEcku6AVkYooEFjpNgE8LS8fml3D9Ru38fDBPXNmVaskUKfUjHS3gRvVmHzxJbpvfIXI3G1U8uumqyULg/RZtLRcu6G3v19OgWRG7ZNeFQBabdXceDupxL7lT8ppcAUzwTC+9DzEfy5cxs+PruBq1zW8evUSvvlHyK78wutHhJfuYj22Sge8gkAwaCtf7967h5HRESw6lhChA77sWMT87ATlIoJC2oNCfAqFbNRWA2vZs35m8zkMDQ8dq7lpgRvpLIFZ/S5go3sEbASm3wI3X31DO/YK5QzByzbnWGOsKLB0W0unKFquSN5p6VrJt/inRn4yWecgmbyfmESzkXxeaQkHBMSJ9VU4F8aw5p/Arkow3iIhG8pylTbH9v7R1fxdAHvTjf28k9/NH+2G/za4IQNrCW0x6aKXUDPPTgKrMLK27tcJxPq7ogxr/nE7m0OrSRQBUWhVhUuts2dOI71XBlPhb+3jMBc4hMPfODdlZzPSWOpsQsXBFePKaGnzNA6yGGqJ4+onuj6wDnHA204O1mmrg6FZ/NXTKCT+H9d19KwsEgjtG5OWquyPx21FtWJ4RZqOeYkacOUXlWKQUZMAcwCL8Xn0PLmKr79qbCMvRmiBGv3U9vJiGKWktEFSHYc4LLuxHnHCS+/kaAVDS2lQuPdLIeQ4sDLsRrUy9nPz8AXX4Ipu20Fsh1VKmRSKJlXRASH3EzxyFkm5ythJcWw3ba155/y3QnqaU13yXpWO+9DnHlEr71r28vn7jZQIQZlqYOywNDF2O4nJjenZYfPCGiQbJmWhzbeUqmva7Y8jaUQJXDN6o3/KoDpWa4gmdaSEhOsjqKGp2ThZ+cZ3lbLJbJJXVzx4+PABnj57jlgkiENF0yRk7NshPd3t9Bx28i7U2wod20lAS9FNRfdOhutPI4VorTjX+zMBxA9Iep+hWEjbdKlNMgpSxnaGF9t3oBUtVmjZQs3vJsmUNu3UeWMC2h8z/lqum4osIee+YcWYeeevcFHe5MlKvsVr+imDcyCPX8WD4hmBwbZ0oYCMUjJSuPKqFckR4DkZwXgfabnuRniReu6ygcG0h+CmrRhUvCZAcKax/D8k9VMAXf1WWNyMdnMMFLFWOklRF9U6bVIWd3eq2Ckso5iYwPxUI001OqpN90pvRVMFlOTYqZaglcqWoZWDIsCjv7+PtDRcO/SqpkObAE4PPUB1Y4aKgJeiMuJ71VRojiRLmi/pw5PKQTJMAF2vhKjLawZA1K9UOoM+1wt84b2Ob1ef41XUzT7zeUd94XNsrxbpsjegU2kpgXSBNKWVpC/lyIqvZX/e6fDIoVP6pFay8RDYc5C9pp0p3LrzwFbfRSJhAzdKTQrcqKBWRr1x5tmX6LnzNaKLD1EtarEAH8f2yDnq4xDI3rSiSvqb+ipdJVCjSIKcxzD1nupotr3aG+dbgvzLcMzM4cGMC39fuYe/ujvxxdhVfNd7FedHbuHazDXcne/gdRnX52/g1spL3PcN4prjOc4NXcOPwzfROfcEHbOPcN3xAteXX+LSNH9ffoF7nh7ccz7APfdz3PP1Ny7/AO56+nDp2U188+03Zpda4EaRGtXWqNhYKTrtz6bojlKTAnuNcWjc3wI3fa8eoZKaprCQiQVujgrJOSnKPsguWzHxCfnUvQpGSCe27jEbygmRXlJJhfhLQFmgRIBJfEZn0lhvJ49DzWWrzqdJ5pxqsZGi5DmCcS2JV72P7hMwN37l38z5f8Msb4Mbkeo3ivPIFwtwsK0SUNWHxHJ1CwnVib7zqQDGBx7AsTR3lNpRoWVrE6KTZ+CcJDHGRnYX3uAG0vFVojc2cHOB72WHNUA1cpiMYHP1D7ajNC51TBGkh9YLqGvpl5aTKY3QpBq9hKXVCfzD2WEbR/3J34lvFh+hz+lHcF17alD5EB0L1GiHShUvNo7D5+CpItwAEydRgy5wpUmV0dwKIxVbxqMHt/EFwYxqbgRqDNh8/iW+P/cjBga0IRRfQKpUd9gnD7wcuFi2UftiTKHJzmlHTxo/CvheMUAvubGUUUcDHBDMBCMZjLv3bNfIhvHjH21rbTKMmOcDSdGjUmUXgfV9C9NJYFvK9ghQkaTwxTsfTQIvYlwycW1/r5FupILazJHBFM5s9wQFGi2FJWZmPwQcNb9NpSkPX4pMIOefaYp9SyFSAeFmTZLGNM6x90Yr2KkSVL3RsP8UKXWqGrAYtZpO11aId2FxEbslKlfxrMahmkTEP4/50UcIB9pkgHx8WNtDPpezPWQkH6pT0+/t9SVqc/tcaG6qO3UkE1GknLexZ7U3v2IjMGagXLdq7FR0LwOnc+Hqkh2rg2gb/zNIHrdSUAKmArofY/S1L1Ym5kJu5Zq1q+o+T+D1Eusbaaxl62bcZcQFnK1PAraKPsqwKcVhEdk3AEf9UV2AxlX1bZLNj01P6dDOVGQRZc9F7HjOsT2v+Yy3D1f8v0FKvckw6wgSRViUEhbA1tWqF9CYNKLWdfhie9hIJVHcmEIkMIXBQRoogpvJqRk6YwSNZGM5KK22y+ArkqEUYgsTCwDJ2Orz90duaijloxgZeoUbN2+Zofct9mEvQyMmcCMgI56xiCVl1Byp0x7IzwygLNKONAqJFZ3ThqvBcArPl8bxrec+rsSG8CLiw0hklTowiZoUvvSXjFBJzs8bXSa+0zgpcrjMsVNkWSBFwEbgQtFEc8BOI4EkGcjtJHXpoaVnJRMJDozOddJy79aeMao5aQc3Or/tm6+/wsDDbxBzPkF1ky8iqT06I2/CU0e/o24RcAEsyaMifxpv6QO9R47iRo7vja1Q7XUS4P+AuTmClvHH+HruGf7DewN/Cnbiz8Er+HPgCv4U6MIf/V34ve9K89LuzZfxe+9l/IE/dbK17vsjbdcffR32mf1u39M9+qwTfyCQ0nd0/U6feS7hv7rP48tv6Hh/8eag2q/ZP63eFXDW9euvF/jZN1ZKoUhOC9Q07v/SxuRF9y0UEnM4PKCjaDtzS2cLOHBgpF+l7ywd2a5T+bttFUDZViRNoNMi++InzrmeIb2kS3pA9lV/V/Tm6Dl8vvhQepw8prST0tZaFq+VveW0E5YZ0JYpBrR4vwCWMIAA9wmwdTq4sQKyeSLZECe2bh6DPMRWBEJFxG6X08BNMcs/NomvMiZSJbZ+vi8dcLC3RRny4NC2DWfnhebM42z7nrxnGY6iiwj5ECMuKs4oEbbW2NuGgK17+ZODuxEZw5WFJ/ijpxO/E8DhxP+0/JAgLYSt7ToSGykMD480Dkybm0M0GuHYUFj1fileTobOtdmqFrBN7VIXR/PZOrU0ymfcunHVDv9Tpf1nn32Jb7/+Ai+e3EQ+Q+us+w63kaTSWvKm4aUCO/I6hFhbOWpOQp1efj7hx1py66i2SYAknqlh1F230KqNtyI3rTDgyWjIWSRmUWEsGSlJpnBG9swzksJQLvJ/hQQ8qwQpYlYymmqIvBzGTEpWVp+xvy2SUtP4isnF+BoHMbsAD5+jkLvVH32ELZMxkcI7MsgKd0so9Mwm/xSqdXhDOeSSEezvbX+U8T5JimpIBvKlfSqvGYsw6KRtbTRmCpZ9O2C/fM4RPHl415ag6vyaeo1/34pwrikvo8NUsE+ODLhqd5TOlVOg1K9SwDJSsgMipTlUNOdb38HK8oIda7Dv/w4511Ukwg4z/kp5qA5Dc2tOhgC5QPQHAGEZAtU8HG3a+YGkYdws5pDydFs0qer9GRuelyYDWv2i6I/68OaZ/MYeG2jzw7FSlEA8II+uydPqv6KpCqHLCMkBed+KKeXs5RxolZSiNjt8qcZFkRuBm5Svx8DN/21Sf+XJS2Zb6fZG5KVuClpOivYI0hljkr9CuQanJ4Lh0XEM9j9H95OHuHXrDu6Rp7SJZLpQM6Mp4NkqEJYukAMgICHeb5H+LtAkYyyweibVikiHR9H7/K4tB5+gE7qZ4+Qr6ihDJD7VfGheNEdNGXqLdD6bDJYi7M1anf2DOqrlDI2PF+vpKKZTbvRnFnAjPoIvPY/Q6XqJpagXlSzfVaBRa51F1EZS47a9A6dLtUVa1KGIiQCywLfAz6ktkhMlHSTb0ebAaIl9f18frly5irGJGXi8AQN0OkC1Hdx8S+M/+OgbrK+8ATcijbFWBksXK0Ul2Ze+0eeKEMlh1X5oEemEwjaCgVmMzXTh7txFfOXowr+7u/AXgpI/EdT8aZVgJcQrfAV/4M/f8bPf8tLP3wUJUoKN/YB+T3v1xzBBTIi2i//W9ftVAht+r/FdbULbYYtldP2WYMcu3eu7hP94/iM+/fpzfPYJr8+/MMdbWYVPPvnEVvzqeKBP+W99pu1MPtM5idoeoWnP7DM67vfuP0QgFMbmNmV5lwMvQCqZFeloIIFJK2pumxHZA0VTFIhoreaSHZIekk2XjpSdlc1QjZScndNm1JwgYYGQHQ47Tj5VkfWzZy8wOTFi53wdCBwJ4JyMHJ2g08GNGlXx0xl2WNHXTKDBZC0coULH8KoXG/5+GmkKRFsjpWCFtLT76fvD7mycTgVXYZgG4AjBtVGtjBoFIhEP2/LNUTeZKtM8z6r9foKHOhFlJh7AqGsV5x1PCGw46WIYz2Xc8rxCNr9hW5NLsBWe1YnKjvkJlOPjDaOrCaOyVc5OSkThZDG0FIuQumpLwu4xPH14A5cpJB0XvkP/g28Rnr2GanKWN3Asyi5kNzxYDlVNQI/IirIUjm0Idp0MkN0IIxTLoyIQ0yTlfJeID4aJZSTUVRUKWH77I8CNFRkrAjVHsLGOWW8Vq/FdGoJTmOmfJTGDcrECLXyflI/qbop5Mq92z20vKhY614ouOxiTc64xUNhSxo5Mr1UWAjeKHnwIaT5kzE2ht1hMIFhtsfqBRkRAS6YDsRIVWwSJdMlWFf2zJP7XEmkt01chuiIv8TiNeasBUvQExfnEClwrDtujQtun16l0FWWM0Tt/8fyxKdienldW0KdluRJcFSqriE4A0WpoOHQaXvGelL0iAuF4CWHXICrun7Dn/8FOU04GJ5DNZvidunmUig7ZUlErbD6bV/RspTH0LiltRQg+hgQq0okQCu6r2PV+j7TrHrLks/0z0n8q+FPIuX6Ut+eY2YaVnH/twNoEYnpuqx5Oe5Oc5RxZRKtaQY7ykwrPIBUaRzo6j3Tch3XfGDYp71oxlfI+RaVcPMtMfzSpOeriyWYpza5zoaQzZPhapGJmgVc5erW2PXu0o3c4tGp1EIqiPHwg5f3M0top6U12UFFM1aG1AL+AryJCmq8W4FHHBIAFqBr7wjQ/P4W0CtM1+xL3795E96M7CAfoBZtxaHZIcyCjZaH9dwjKHjtpkfSGM2ekVEDVhTp5r7ZPXbBdQk9iCn9fvWnlAb/3dOCb5TsYcT9HuUCAw/lXalYLLU5LPao5mvtDAkM5mDp2xre+h2J57xSbokHQalQX57qAQnHTVoEpIjo7O2MrWR8968Pg2ALu3LmHrs4GuFHE4pNPP8NXX36OwYdfY70tctMi6RmB/96lOsaJ5RRNa5EW9ATW9uAMp20RS8fyY/zDQSDj7cLvCGb+QJDypxAv/v5nXn9bvILPxq7gm8ku/DLfiYtLHfhl4Sp+dT7ELytP8eNyN76bf4Avxq/wuobv5h7QKX+C72Zv4/OxLl5X8NX0PXw7/xTfLXTzb9246GpcF9y8PE/ROf4I1+7exrUr13Htaid/8rp6DVd1XdPPTlztvMDPL9tq30uXr+FixzVc4d8V4erqumKrnqcmBhGLJxvpZIEbOaVH4Ia6xQ5ubqT/jxxG/qO+naKDR76irH8MSWvIuTG7Jf4TeNlJNsDN+ISlzxR1us35GxkeRXadfKo9zM7YoFVNEgg9HdyIyMR1Gsd8JgodSSBD31KCYrz97QIOLdoiYTiu1MSwut4XuXkvSfi2wtjPL5qR6nXUMUc7/1Z+WSEqGrUahTORqRKQ1bAcDeBn1yML7SlF9Z/0docJcLYyyxTsBSodHw1DDo65caz5RmkL3jxUXmerjkGeltJZYnIJl2qNCmkfAn4PViZucd7PEUdcQna1D4dS1iUnKqU0hfHAUjVSRDYOQq76uyFW0n7RCqB2ynGCqTfjVCcCzpT2MOWrY4h2KrCxT9xHRGwbFDUOj9TE6ZIyO9XjFlC0UG2coKyGleAmUjRGqLFBLYX00cTvSQGat9Z8hhQdAZvOJZMBXtEYKW+tkKP+1iLVMBm4aUN7Ajja7p7ATamX1rL/95GGSp6d8t5JYaVW/1XTIXApz7M5xgKp8dwB5lx5rFH7K6X6z5KMjWqYFImTYlbU5KSi1XxYFOFo35IDKnwvx2MZ5XwIEc8YoiEvUum0FbNr9Z0iODJya1oCTe9eIE+y1sz0Wn/VD/FkNr2BDfcTVDznCXC0KuNXrLvpFa+ECPh3cUDDYgBPqdx3yJ6MsQyiwutSYO+49VTaoXOzsTrNdvyKLc8PdHIGaYT40DNI74hnt7CVJl9YgTYHSgZUEYNmtNR4hPytMXuXU6SDTPOZBDaCo8i4KX+un1Fx/WBjIbBV9mpJ+g8or5xnu4YtsvaR3TuTpAvk5LQDGIEdgWyN5cmoqOqGFJ1TJFtgrZ2094q2o5ianEDA57OaQ93TMvbScUohtwC//q3UowC2ZF+kYVK6S+kcS+m+o6PaVmJ0UGdr3cDrZ3cspXgMxBi4kT7nwzQ/p5GETc6D5FsyxveJ58vlCjaTbnNo1b717D7Gwiu2Jcef/A0H8/eByzTId7ES9tABKh4tQNExHwL2mRzBarGxylOkYzS0tYhqJB0rXozNejG74KbjHD5W8qA+l7JB+JYGMD87jampGT53ylJRirDKKN5/9Aw9fWO4ees2OpvgRpGbr77+Bt9+8zUGH50ObjS3tkKX7ClnUzVBleohivTGVqIxdDvn8avjBf7hvo4/+HWGVhd+H9a5hQQ0vi781dOI2ijN9NXAFVy4fgVPH3fAN3uB7/sJ3qX7cNAOzQUymPKm8IoArOvmddwi2J12+uClTng58BqXCUqu3LiCvqEBLPojWFpNIxhPI5Fru/IZ/kwhkQgjEVpCwjeMhHeQvy8isb5mUdFE1I+EfxSJ8BL8oXVMLCaw5E4gts6/qeiajkVyI0Yb6SR2CVGlcnIVGVMkXpEx8svBVhy7hRWOQ9mcMOnDFt/t7e8ik45zPtZ5qxj3PZJHPtNxIToCpVAs0CR6yYMKEhBTHDZ0qI7HUD2eUvnSk3fvP4Lb7UJNS9NV/lBrov820rwpKn02uLEwU8BC7XG6rUpNyXs9QmrqtLxEndh8WsTlf4Ms2jFHRBilAjnEMF+nlVIqgjwiDnidbdhNL2C7koEO4VOOtFrex2LUhc9Xbtn5JgrnnXNcQ2C1H6X1CSzq5G9Oqk7ZXVqca9beNEirReTVKnKi4j0pLSmwapnWVFv6H27SgG0hE+jHgRSp+4J5kNpGWsa/vF03L0vV9gpXm8KS0hACbuWaFcVQ7nK3iYhFikbRQB+U/AhTa2k5s5a8b2ap1YiWrW6Dk6YctC6Fo5X3PZqTFml1lUVFstb+UGIHcY7FPo3IQe3s7d7fSWqboi0CTWq7ONpCiIuoE+DmK4dwsyursRwqGXpxzQiVkXhF58NoDKygjBpZoeRmG7UkWErRooPNr5xFUqbKyWtu3lrVI1DXWrJKntSzVKPgXmWbtLHdRx6d0CJ1VV6b3nvSgLWTjLjqK45FiKzWiG2ipyFg3IpoKcIpoZXxUwRnZnoapXLJIjXiPc3zybHYp7LJJlexsfIQxZVfrIh3y/sj1hZvYC3YWL0lINUACs0vnSCF0zXWMsYymO8yiKeR6lpyqQiynrvY9Z1DkcA+HdMKrjaL30Z6vJSge71Gp2C1MQYtgC8dIyAmuVA0QCmSZqrjJKmdihinE0Ek6amW3Cqw/gbbnh/tUFGBrG3PN/xMG6P9jCQdm1wqStl7o5vUlo/tbzsJQAh4tvNAa1WPNsM8GTmRTlEdkfbKEnhpJxkObZipQ0m1mWa7kyIwKwCvd1lqmqQonvhPNTutyI1kWxEj8UvrvrNIp//bwaE3rmO4/xnnQiCzbTA0F3JULS3Fl5wGcCRf+rs5tEq1id91uOcmjWUagfVdq81c3ajTMFet1vHH+Rf4i+sK/i1yDT8vPMTz4V7jdZ1QPzQ4hCXHMhaXljEwPIlpeizZzcYO50ECG6UotfeJzhxzrjgxOTGJ3r4h29hUek/jnc9zjMf7Mdz7BIsLc5bO1CGprfSmIhKPHj7i9/osHXf5coetclVaWQeSdnc/xvhzypDjMSonwI1I79EYz/oOMeasYMIfQrd3DOeWH5nDrHqZ36xeoo3pxO+DqpW5gv9auYLPZ6/h74tX8SeCnb/ws+96rqDz0hUCqQ5ihZ9QD/xIgPMKntWS6fIc9YtzOYgbV67jefdzZKhISoUyBnsHcPnCZdy7cQ3hpX6qzzxsn7tTpsf025aPNpk6ukpdXaXO01UX0CAdsjP8vL6XRpzvs6Na3uIbDr5WfCr6flAxZ2O/FMS+ARqdW7eFaCyOQGyTzt7hMR2iDRpj6R06aiFs5/menXV+SIUovpHMH/2kIClbU43Q+fOglPIhFIlTt0WwX9VCgmYdahsJACuyqZWq8wtL2CmT0RS90caGJ+opDYNTRs8GNyIaot2CD8FIzsDNMYUrIyWlpMLA/xvgRs+UkZKxOqyYBzNBYKe9WY4iN3ZPArXcAjYScQr/IeaoH7WLoQxftVLFc/8Y/uq+0igw9nThgfsVsvFJhFdek5kWiVY37Hh5VZPL01KeX99do7ISoBEKNDogKFCqR32ml7NLDZMMz5lirbh/RHJ1FDrRWrpUdRJafaLoj224JW60Wgh2wPa6IWnSLbrCSRLZePL56i8/LyT9mHBtY9JXp6dDo0VQlaPHY8qjqeRUvCjvrlWjcURH4CZtSlFREU84i/VYCPlixTy+jyKNs7xsRV8EUjQGNaEq9YueXMnFZ+5bWsVDpRaPRThcbUBCHqJAsO0Hwz7L2FvNDUEOny0woBC8oj+nRqLaSNFDKXOtUniL7RTpa+3LQRAhAVG6RkXFpYRWd9AFa43/SWoTJrVBivNI9/OnonAaa9VNnEVShDJ08u6PSOkhrfZTSkaHb7Z5y+I11X7Ju9S5StrAamf30FJuutojBC2q7dFLTswh6e9Fxn2XRv08dnzfEWzc5ueLdEbkVbPTp5D6owJUeaDv8/RPI91fzKeQ9D7Htvd8I2rjeYHyZo5jffbDNC4+nRCs05k1903weUQH26gV3ahlJ9hpMusppPRfdmMVKdc9gpgfDFjlKddJfx+SoVmkAoNIeR7xekpZnEQ+vW4Asr1VmtPNrToVX+O4io8ljd1JgKu5VuGrgO1J0iowrRwNBFeRyRWOKezWr9JrKj5W3ZlSUJJXPV/vaS8F0A/NmfirlaqSPj6qR3lHf7RaUKUCjx4/xL17t+FyLphz9hYJWEpHKZomAFNrvkhkskU+luzLOJHEn/F0BbFoANlMzsbWUvhsl9o/R0DQPx/Gr/MP8ffANVycvI/bPQQaM8NY8XoQWl2lsxnBzJIfT5714eXALFYiu3ae1oLDbXuzhMNRevUlGrcSIuEQXvcOYsqRsONx1jI1zM470PfsBtxzrxAO+bG2FjOnQYdkKuUrICPn4akd8XHLCop1Sd8rfeX1uDDfdwmRxQengpvd7QP410p45VhF1+wYvly6Dx3A/NuATs3WWYU6FLMTnzqu4PxSF24sXkLPzHV0Tz3D1467lp76q7cL5150oaPjCvqedJBvf0LF9wuWF6bgWWvsJyenwcsx0flPcniU0tY5WFqu/euFS3j84DY2An0c++Mg2UgrV6WfrVCX86NyAdU8KnUoMCpnUqQ0TsmBfCFnUXbx3ZF9OyIyEsHtIfXVVplt4FSv0UMMhmNYCW9bXZl2zE/GoxZpVMq5ReJBzb02cw2FAgQtdMitkJhtUt3O0cXPZJ9kC8hve5U44qkt6tcDa5PsgJw8VWS0nq4UpQ7p1un42jm+WhKQC+CQNvNQEetT6N3ghrS1VSW6LMIZ2iGoaJOgFrhRzvwtK/O/QPIcLM3AQTjcNiWi8KCHilkKwMjyv4vYK4dtGbJSVhaipXDYpLG5MXq6Fx23DWH/Nqjzpe5gMjCCQmQA7sUBzM7NU+if4MrVq5b31nkvgVAUbk5QstB4kYzvTkU719K4y6vhg7WjZCYZQs7VZd5ihoo1n0ubAlLkSIpJoMOMZGs3TQEBFeSJFP2QwVOBlgygVhAYI1K5U6mUSyXM+PbtlOhCqYxi2oNgaA3r6S0z8PLepNgE5JRmOEYWUeGzt8LY3jk0MKDzlsJ0EbJpgsH997h5J0nza+1nGy29RuVnBood1E8xKwGflLfy4+FwBLWtE4pCYW9FbvSMVgEj7xdHyTAoBSimfp/RUd/VbwGNVgj7GLW8Sylitk/ebTBZJ0AncM3QsO7K62zsW9N6lX7qPh3kuL+3Q29620LkUjgtkhctsHpUIH4KaU6k1HWvAc7WCzS/bTVib8BT3UL58qiVnlpYmMfuzq7xutJTlVPsj4r16mUXKsUIjWYIAUcfKqt3sB97hP3kaEOZtNc7tZGW3Cq9ql2r3wLEH0Aq0kyGJrDp/tXARcZ1207+PjPdx/5rTAQKBF7LW/yHpTXURuoPEQHyTjmFsGcaITcdhHIb37Qxg9JeSf8QtuhI7Pl+oLzdsz1/5NHtUkCVJizmMvR289DO4G8r7caYJ3KKEjY2+fpYkkwLXLRSReJ3OS/ix3c9r7xVQ6rQOCBXukt8K5nVuIiPFYEV3wiwi7/teAx+LlDYTooSCUjpnRoaGQClSt/XF0WIlpaW0f2sx4qY02m+7CxBa9U9SMYVXZUDohUzVmwsfcWGtfiYg7xXjlp0f2erYIZNbVNkUMbTF99Haj2Cee8gfnU/wIXRe7g93I0nM72YmJumc+kgOFnCxLwfPX2TeD08R523Awd1/OisF729fWbQggSHOoRygR77695+hChgWb5r3r+JZy+HsDB0EzF3H+J8lw5AVopFtVtyHBS50Y6/N2/dwdWr123lkIqK9TcDfasBLPZfQvQEuDmggOSKeThjPtx3DeNzxz0DNb8jqPlt6BL+ELiMf3dfxVfLj3Fhph8vJx4jsHgRuZUfkXPcwuzSEL5zP8TvQp34dzrV519eR1fnVTy+04HV6Z+RIBjyeHyU9cY8yAFeWlrEFZ1kTn0gR0DOjjYNvUBw8/LpPWTCw2SgNvAvUKOznpSiaQHSVuRTurnpeJrukQ0ikKiXlpHIVs35bt84sZ10tmE+HcMqvfTARp3O9CFWQltwrlbIs3RGd6s4VBTfVlBRqNpIkWHVfzlCtAPxkh3kbDsrS+cLbKnWjj/rO1maQuop9YH8JKAsR1THOslxV0G9+Ej2VHxf2jqAw+nGvfv3mptdhg0AJuIbtIk7dp/kQKx5QKemWN58P7iRR7aZ34CHb0vm99siGXojO0gjojoRPfQseWmR/qx73ndfg3iTkKY8vb0sFUvdwI2Uvnn3qsgmCj2g0U3ld8zwaJ8UeQ5HHhLR60HOjQlXD/7mvNo4a8rfiXMrD+Cg55ui17cwPYp7d+/jIpleTKRj8u89eIDuF/2YW3RiI6X8Jr2T2Br2ShRwKmM9Xk0o0WNNerqpbL9H2X0R66uLNB41mxRb/t0iK3Zl4zVeYjoNlirLBdzUDy2vs9N2OfFNksGfIW+qkG1ljRMbLMEfjGA3z2fssaNoHBYqQNCqhToiGVPbBNFpB27KsCg9tkuAVssv2BLOI8P7IaT2qi5Chc01alxbLcHnq182R1R6BBXijUjqANFVP20Xx+pkaFv/VtuaDKAf8lqiHC+BOIXi38cbZlDIyK1VPm8ZMbVV45gj3+hgQXZUG4WtRGucwzC9iQVsFdewXS3SW96lkdGRDfQYMtrRuIrY+gYFZ42eyRoOpBRI4jeNoXjsXeF/AQbdp9oIGaaTfdE/NVdKXbWioNqwTakLS001N3CT4dNzTl09Jq+5vIxiPg5P/BCRjU3bWwdpenXpwQbQbLa7nWRQZURliN8F0M4iG/d0Fhsrjwjmv0fR04F01GE1Riep1U8ZacmkxkPzpb2yarubtg2Cgc9dKjiC3ZinHy8e30b/wACyOTKBdIuWhNqWEARzHMgSPbW054kVMGvH5lR0CTvVrIHo2nZjtdn7SHe06o0UiRPYaSf9W+1+i6ea1PpuC3gIuKl/AiYCx2eR/iadoNU1UvyaV0VbVDempc7SaXqmQK3Y11KgvP8kaFGBvMCVCpfV1tZ970tJ6byeSCyFJS8NAS1IY9fud5DkVI6jRZLpKFi0lbpKK12sCLlJZgPIb1t+VNlJtU2R8ynqLbfOOMuHOL/LBA1RjIcXcYfA5s5IN24OPUbfyACWHU4MD49iYGQGvQMT6B1Z5HhQl3OMh6cDePG8G7Nj3fAsveI1gImR1+h99QJpAup6TWdFuaxubXGyF9HAIoEueYvNUjpQRdza7kPpJ0VvVFSrlVP6XWBHNRw6SdvncWJ54FfEHI/oMKTZvUPkS0Usxty47enFlyu38VetvA0200/+y5aOuugmSHNNoWdpDUOLbMviCPa8v3Aiv0fFdRNTjkF87Xpg9Ub/6b2Gy8MvcfP2UwKcK3jx4CKm+m4i4NU+azvW5urWtqVduti21l5xSq91dnah43IHpgbvoaq9Zw7IOKIamUg6Xo6cggwGOptzozmqUuDk4CoSavZA4JT3EmgIoEiXid8EKsSfusT7uiwiGNtCOBJFeTNr91RKBVSzAWIkvZ9MKidFjmo7PzTJnAjqOBffoZS0KUIxthWvE8js1o2Xj+x0kyR30qGSK9m2lmwpUyGwM+9J4+nLAdy+fQsvXg1ixpmAJ1RAkG01GaITGyV/z3PuHvgG3g9u2BqCqzQi4VWsxrfehMqbBlRepA4tlBdxFFE5hWQghMC0x8oH6KEG2TI/Bw45iFEan1EXG5+uEfHxZWUn9fwKAVfFUKiUxjFv1EKsAhQuKuUIbrhe40/uy/gdAY7yoj84b/N5SgXMYnl+Dr3P7uPO9Q4LWV64eIkI/7JtdNX97AV6B6cRJlJUxEPvkFKRFyfgoH01Nt0X7FwdFaXNuTMGJDRRmiSNV01bJCs3aLvZsrFa2m17ffCnFImWxkl5tNWEaKykKPqpV7SZ1AD51x/dRE1L4FWfQI9KJ6DrPWJIhfAM9LVIxmFzyTYVlOJUTUBDGfG7VS9v5pc+lMSY8gKk7JROk6cgoCNhstohtp0AVPMa0x4nIT/xGt+h972DdL+YWBufKcWm3PMxUHgGaQ5U6Ge1KTIIJ/lJ75XXKRBGz0DPVJpH58X4KC0Bgpd41ItQOAZ3dIcAYRee6C4W/WUseIv8fM0Kz9UnGU0J+5kpwCbpHfLEFVnUfVZo1/xbizQ/Ajbabl6GX3/XihopM4EbFZhqlYf4RuDm1NRRbdOiM2uxdRqBA6RymyhvzOIg+ZoWk56dij1rb6MigWVtACfv6K1nnkJqg0Ch5Fpt1fdkHKOL9wxgZNx3sFlIva2gOA7yCA3k0bHTMnX9rsucjx0OghSvoqB0XA4LDsRDywQ2w5iZnUUlRzmxjTzJp5IX/l7bLSOXWrPNAre955Dx3Ecx6cZObhER5yssz41gLaJzmc7gN8lYK2JK0jxZZOzE7VK4kl39PI00bgI1+q54r5Wm0r+P9OIppDFRittF+6L6Dcm2AImiMJO0D/o8L37g8wVCFfkTgDnJawqQie8FIgSUpPTl3JwawWwjzVGy0CjaP6tv9nJ50W17D5kOlaMg2bc6nPYX8X5FcamL6ttpk0O1S+BZ24dEyJ81gVjVFFJ/FMsljE9P4N7IU9waeIyX2lhubBKvXvWhb2garwcmMTyxCF9sh577Lu9dxNhwH5Jrc3QqXdQnTsQCMxgdfoWNEPliy41cbBJDA6/QO7yEhZUI1rXCp1iwQ4sFbrRXkiIh2pFYu19rB3lboXbjhtXm7NKpcTsX4B46j/jyYxQySYTTcTzyDeELgpo/EsBrtde/EtT8nqDmb+6r+H7pMa7PTZG317GR3sZ8oI6l4D7W/ePY9RPcBAn8V25gZLEPX7jv4rdhghvPNdycm8PLQS9u3e0mWLmMW9c7MdL7GBHvDDYzYazHAnj+/JmBMB2RofZPTU2j59VrvHz2GKGlpziUQyCAoCi4nEuBTqWgrI6T8yHSDwEdyY/tJ8Y5lM1p/vvwQPueNVbeCTDI4VG0RFFD6UhFdSWr2piwUqB90sZ5irLuC5XzfdrSQc+ULTAbQOY+hWSTzBEg2+j3FkkHSm5kQ89yIloknSo5EUCS/ETYpukFL+7ff4Abt+5jZHwWuQT1QHkdmeIhllZLuLUwgU+dt/BH7+UPADdkzDoNZZ4PcYfLpuRMobFT2g+mkAqQqQ9sYM5S/CItWRRalCI46TGdSTaIDjpvXg7SAWY8FaSTa6hk/EitexFObFoKSEpTyviICLzq5SBt07zVftT5wtDGGjpWnuJPnstWf/OHQCf+7urCLc9TTIcW4HONwjP1CBOvb+HJw1u4dvWKofwLvK5f68LM1LjlfeVNyeNSYbNqTIr5jG3zrv1H8s4LmJlbwkr0wJSOGMc8NjJTYbNidQV1U9ryghRCbDKlajJkjI887jqVaA2zgUP0L9fRRwAugLNCpbGzQ4unaJaYm/dJUeo9AlvHxlXpLY7dwb7O2mgonvJWHbubayilPSiV2Z4PnQfRNp+nDQiVk7f0HCdSJA9PfeJP8YWUb3htnf9ko0/Zz8JIwLgm639oilmAV8BGbTytduE00nzboaAUHvHWWySPRe1t7tkhsKHI0AaVvHttH0EOWigcx1KAnmJsHxu5mu0vojFe1+GfKnzdjtOg1A0UaLWEDM5pwEACK+FTdEIruNS20+7TeEuJqK8tfi0U8lb8+AbcNNJ7uieYOESuuGu1Y61VNGQiW6WYTK1jyZ/B+MQ0poefYs3ZjUqsHwcCzSfSUlIimhe176he7QSpuWqf+iIvTjIl2ZIRl8xKEc46Y4gt3TYgn3HfQ6lIgN3WT31fikvfkay3vq9xs2gVmyUHqK7VjTKakoG9Mvb2dpDeCCG3TrBjm1xSFhQRFG/RedJqwfSak5i6g7j8PDK+Z/RiZxDz9VPxP8AtGq5nT7st1aBl+qWSzhjjeEmepOhlFORp2jJ0euZsh+qOBGRaewspktKSk3dFtjSv0gFypsQXtmM6lfgpASwjRU1q+/sEdQ0+kj5o6UmBRkUsbQPG5jtVeyNw3Ep9nSS9Wyuk9B3VQZ4EwPpd8qCr5exoPrXBptp5rNi9RQZi2DjJttLjAp+ttKE4w0BN20tEMmqqoyPwqFYqZsQkj9J7csI2oi4cKDqNBqMrIrLsWCa4eYbr49141PvclvmOT85jZNqDnv4JzHH+CqUdAv48HLP96H31HCsuJ8FKFInYKpbmp/lZDzYIBHBQxO5WBrMzs7j7ZBSvx3xweaOc/6jV3Cilo+0WlIbSpfobfa4T2bXPlOp5lNYdH+6FZ/A8wvP3Me9bxA1f39EO979d7bDVtv/juoYLricYXJ3muK9jyrVNZ4gyT37RTsZuOkbJ1bEjcFNwXsfAfA8+EbgJXcZ/OK/hscPJcdnCstOHx48b++1cu3IRA886EZ67iZWJu7h5owt37t63lV46o1Ang6vmyOMYRTFKx0UAQ46m5kc2RDr+5LzYUT00FoqqaA6VTrSsABmeAF/zH0o2Ft3IboiPFWWR3EpOdYmn5Cw3dDu/q0i/FohILiVDKqXQ+61E43RSqyRnkn8B8ZZu0WdBfk1O02k68jTSfdIzO7sEox4/Hjx4aMvC5+dn2RwnQZ8XsY0qXjoC+PviLfwmcNEibR8EbqQY9vJOehhV27FYAqbC2VS+Cm8wg1Bi3z57V1uFwKRcJbjv8zSMJDyW551DnUZSxmMlWMRayIvAagwrkW0TWE2MGZPm18xDo9IsJ+ZsiVvFDvnk4PClwUQYXa5n+AuVpDY++u1qJ/7k7cRnntu47XuBWd9rrGmXVdcrLI4/wovH2i+gy4SjZXy0Nbo8KykpeWs7/F8qNIeS7T/yPVYXHmHeGbFTSgX4xDzqs7y0jew2bToZRpGnFuKVoRewEcCREiHgsQ3+UlFMenYIbmCXwI0EqbTJB2rF1naMSquxdFhIW6HuY8wiYKGw5H6ec1O36Ii2al+Nb8Mfoge+UbbvfzDJq5Pyy03xZcrjNqMDqrkRuKEgaTzMmyQCtmXx8iraSQ1UWkXGRrlgAaSmNyiQJkEQ038oqc9S2KcaAilshWvVji2+p7Z9JCRRDo2bIEYgNJJu1F/ocxmdIOfVt1akXHPQd9YpkIeWA1ZKVMav3ZiLBBzShQOsrJYRjldovE/c0CQJtt6juZIX3fJatF9LKy2lbdK1TbyAjECIP76PGVrP6elZrEYSNMKHtgRzO+cjHybprYZx/2Fjv5yX3XexMvUYW4lR9pVj3EaKpIj/ZBRPkz0BDoFjASDxq6ItknNF+9QOGXuBgOiqCwVXp+1IHF5+YTuFy9mRwtIc6LsyuPIKxfutkLJ+Clgec0AksZIBARDV1glMyjMU6GmP+JGPtcVDJjSGsvuSbRiYC/UhvzaNqZHnNAYPcP/BI9y7d49G6w4NRzcW5qZRzdEAisc0//ZTzyc/UPlrHtQm6SO1V1E58Z76rdov9eX0WXxDwpoyBFrgIKCh77QtzLIInBYorKw4ESPg2qH7qvtlUFppJI3tEt8tZ0mOkjxc8YfaoTaeRfJo5fkqYq05bXdSxFcaa6Vs99ggpTmjVPzazsO85bZ7jQSEZQitxsbNRpHRjwpT2Vjp/9NI6Qh+r14N8l27doSHinxVoxGLRWj/pqkbIjjYoyxtFQniq5idW8GD0Rd0MgluvIPk74StsJpeWsPTFz00VnO2zQJHCKveKQz0voTOcPN4fXC7vZa21fEUOaUumxThADx5MYbHzwcwPbtoRwAp5aTl90pZKS2laLwiNqpvU6pK8qK6jZm5BfT3PMFC708YnOrEOccd/Lvvujm+f/R12vE91709mAgv0tlYx+72NuexAYyVepPukZM7599F1ENw4xO4OWfgpm/uBT5x3bFSiL8tE+z4CQK3DrGj9F0ghGcvX6PzyjXcIMAZfPorBrov4OqVS3j86B5mp8fZD7elgVeDPkScPbS/tBFaDNGKSiuaJtvRTqphkW5W+YMi6pIl8b/sqLZZIFNbBDZct7ZL5iXX4if9TTpK15Ed0dFGtrUEmUzg1yL3/JIca7WhVd9zBokX5dSIn6Ub5Pgpeig9+q5I51mkOqTR0cYhu4NDQ41zHFW/w7ZE43Fcc4zhz7TtWh39P54b7wY36mOt1tjb5YDG17O+b5voSTGss6HOCCc1uo7tMlv8HnUgoWopSjMQ77pdBk+DaaE0TgxqJvxLoRocq1tktH1LFcgjOWbQBWy217CXmbOlZb44hVuy0qRDaqRoKoaH3gF8unLDtrD+DUHOv5IB/+Dvwmfu27jnfgxfaAjl5BIysRWMjQ7i2rXrVJqPLQeqKvxkOo3tnYaV0OtVfLXhvElw8y226FkmnPewFnSguFk2xSOlpckVuBAzHeu6Tt8VCJFSkTKxkPwctvJB3r+LQfKQwI1OqVUKpbBBBqPiqe1tH4WoT031Germc/lTDKs5k4H2xg+Q2oigkM+Sqd81CSdIt8oT0LxIiPRvpbYsXcVG8ncpeBmJXFFCRkN1EtzY+SBSnmyXFKgUqoSQJMMnxS5vWu39ENK4ynieulpEH8jbUA2KPJcSgZnqm0jiJRnvGcpo+946Gkcn58gZzGJbB8cpBMuOygsWONBYt0eJtPQxTuF1BKmMg15UChHagpPWoyHkig4IFC+H9pFJJYkVOT84YDPrdtisvEx5lAqXt07Wz7KhvQPjVND3MT7rokKq0ZHYNYW+lqxi0asc9CC/dxc3btzGwOunKKwNU+cksEstrP1ilFYT78lon1bDI2DTiuoIhOuS8rZIbJsC0v4y6fAU8e0v2PL8iKBrHI7Qlil5pU/F2wLa6mPjvJ2G8Ze8C7hK9tuNsBlNjYG8Qc2P1XNxkJrSoXFRYXAum0QhPoMNz3NUPBew7f8ZCU8PFmZG8fD+XTx69JjGzGGOx4uXL+nR3UVfTzcKMToAitZYzQHHs7U6sdKYI8mhxkQ1ba36A+mURkj+JBA7ndQf8avAiZ6hORbv7u3uWeRAYFXGVSed77AvGguNkVZTyjsW706ziaqt03hr7GUslc6TAXhXG8TeuseOPGmzMTIaar+er5oSbVQ6OLaEWSLOdCaHg1YEUKRxkVxIT7RqM6R7pTsMEHJetJqz5Yi1k8ANv6uaqUxhx8ZAYEugar9Ko1NcQDXtwEY8gnA0CffqJpa9CYwStFwJd+NhchjebMH0hdOXIHCZtr2etIGheGAzE0Qy6rC6RtV1aWVhqVy2fU90hmCLUsW61WJMTs9hZGQYY2OjVrsifhDIUcRGNTaaC60+0v46jd3FZ5HPFbE0O4nnry7h3IJST3R6aRj/Y+Uavp97iYdL8/DHkqhUtMt0432yXeJxrdxV9GORczW0vIuVxTFsCdysnkOeYKZ37jn+4bpt4Oa/nTfQ73VjI3PYdCIOqWMyeD04i+s37uFKVyeuXOnC9asdeHq/E+NDL23VVyKRgnP2NZK+V6i3VjwZuOHcCJDK4TRio1T0bbqVoNSiK5w3W1TCSeG8Sm8pECA9Jr4XyBbvShe2HK1jJPnUhn3S7Yrc6H2K6ilaI536gaukBZwUmJADsBzaQSKVJdiVkv8AAWsj6QNF3gRStRGqVv8ZjjAA5iRwXUEngai2fFEK8ZKr+93gRif7JvO7yCQCbFDOJkbCJ4AjofTHd2mbOKAVfnCaAPwzJAMoQKO6Ev1sevYynDJIrZUe6pcE/IgM2ERNqFIbaw0gQG1et8O6OINHkZI6jW8BU2EHrrhf4FPXTfyZIEeRnN+oHsfbhR9WHmKaf9/aqth5QDrIT961KvCF/JeXHTbQWqGhQbdVJJFFpFeuW02ANlgrEEEmg2Mo5tNUggemdISWJRjH0ndSEioMsxoEgRwyLhlTAqyIgcZadTcrsUNs5qOo6T4yeut58q5P5TFLS/F5B/T0ydgy2mIwHXSnglRFJY4P4D9BFh0h89Mw1dlHA3AUHkUXVOx9lLoiyatVMZoVkyrao0vHblghXCOSoVSIFPz7CiRbpI3upMhVYGyM/hbxoRYZaAq6Ik8HNPq8V4ZXqZbW0RcWruW/pbB0fIZ2xbYIG0nDJP6TAZOgyqgJWK+l9mmI9hHgRFVTs+Q19ffthuh+edOu6AFmvdtYiwRxoLlW6oX3a1MynVav5ala6dE6EXtnewte24xsDtG1DYvcJDNlpJIJpAtbWPYl0f1iEHeorLWHh07zDXmG4XOOYZ7fia8rrVYzAKdVhPKi2qdcYy4FpxV3SicILMqgavzFX+09sQgl+bns+RlVz09IhmbYhh0zTpMcVkUwxNtakSV+06UxPXVexLAypgbqye8CodrwkPeKT/QdbQy3suLCwOAQRgfpwQ/dRXC6A5G5y5gautcITRMMahM8LUlVhCIeT5jH66Mh2dKeVO2CIaNgCyDIq5Q51ROp7QIVFnXmO3UJ4IiHxR8tOdU4qS8ycK37WqTxklxpTytFRtR2zaGiBhZRI+CKRCPk1X3yQQNoKlokIKDwvN4vORZvKW0lYKg5EW8KoJzO1w0S76oPit60DJRAmkCTwKSOc9GeJC/7xgwEa2WoUutHJAMoYNmUwWOktLFFdOiEWDrvBEmfKiLAOSyXCkeRwcYY1ehlF7AaTSEY20QkSSc4pQUQNfg2V3En9hSPN/rhL+YtklCu7HH+2lKvIukO1XucldpuUprdsbEq7NqJ59o1XMW4WkUnna0dinVIpGRLu3krsqOTt51yIsjw855FnJu4ir/orKbVTlu23bn8GiPOdays7lqNlJwa6ZgWP2hTV4F6zbscgWEnwd3MCCren6lEGuDmNcHN3wlufhMiuKEj3et2YT15aHpAfKJ+u6Nb6B9z4c6dB+jo6ERX5yU8e3QLAd+KHUK6sjSJ4EI3dgp8meybSDxtERnOm2o25RxqHhVpE7CRw6BLQJ5/195oityKv2S75eRKH+hSlFx67BSV1ZAXq6uh56KSBAEa6WyBJT1bAPgDSfpPDpQrXEYhSZ6SYyvb/hF1n7Kztp0BgY0cQUW4jYQXKj4k1yfR4ekmuOm0epvrdIDeCW6Ud1uOSCFXkSs1VkppQOTtSKFJ2VqhrJSU1Y+8gzQp7crmLeIIy7OuyJNYwF5p7RizS2laaodyJg9bXpJy1irwk1Le3y2iliGYSHnIkFXr/IEmRxEETYbQZ9ss7tO7SuZSmF9bwR3va3zuvok/CbmHePku4wvnbUxHnbY0N5vJmvER6pcAydNW7laXAI9WH8jLzMT9SLifQUtl93w6HfYX2wcks7GKLWp7jZ2YTIDkWPF1TRaBDColQ8AgPSNjqnz8IHlqiN2IbpRQI3CrlQI0fgeGiGXYpQhbXoVIhnuXUlgrB602Q0sM5SlOUj6ksLUjZCP8T0Y9qdA+lgRu5HlXw5YP1fwoPF2utMAN+0RSKkTAWCsC6hLC9qvt9GwZFikTKegPaZrukUGVwTgGGE8jCbyFaMmvKjJmo+QNHuzxpVQcMsYWfaDw71XZbvWrLT2id8kQaczlgceze/BSqyrUvaMVbLr/yJM6Tvqu5kQKa9lHbyxEY6wz1Qg+97bLNj7bbIsMT61tMzwJtKI4aueRLJjSd3EeKwiFo3jS/ZxGVIfiKYrxCC9fPMGDe7dx9959LDkc9n0936Iy7Jv4RiSlJkW7wvEWfxwfP9V2bRvoUhtEla09O7BT4KbiPo90eJqysW17Qul8HUVvNP8C5K10VsvgvkU7fKHmQqC+bYx1f65Sp+I9xBqNcm/vawKYe7h56655292PbuPZ45u4d/eG7XcxNvAY2bjb9sBokcZph4hDZzmp6TrSYZ/ata5wuorxaZAlP1Ys3WawWqQ2aFzEC4qMtICsftcloyD+VP8EAqV/lC6eos4W/2quFDUQ8DJgQydomyB1g4BHReCR5J6BGa3O0xJxRcQq2zL8jbowvV+ARm3Te/T+s6jFk600lmZKkRPxqNqmfyfze5heyWBy3k+D7nqzU7LqnjQe8vb1+2m0S2WrebJ6jVMmU+CfhqqSC0PFnq3IoPSxnFClIBS1M8fG+kXvezuJe4le3I49RrDoY//bFWEbmeNEHSLj2jLsp5CeL/Aho92eytNuuwI1OmZgcHDQUlrBYMCO3rlz7x7cbg8y+Swe+Abxb7YaqgP/RmBzw/OSIHMNkY0DkxelLLV5rKJpmmuR5l6fyynQvmNjyxU4Z3ux7fuJnf4RueVbeDXfg/9xE9zQYf4fgpvJsIdg6tDmTLpfvKTvekI5PH/eY6UPXV1dBGQTyGRy8LkdcM3odG6OvxUMt5Hmy4ClbBttr+ZIKUUBHdlhzSn1kfYyEpBSdE9tlYOrOZHOFCAUH6odLV45RnqWniubpEvvkjNmKSk+/wxddxZVtw8RXN9BIpm3ethGVoaM+xFBETkNSicqBa0gQ8sJVE1wOj6KG+6HtlO0dsM+z9//xUb7DFKDFoIHnFx6HBwEMagGQopshn00ZpIHpgLXdyFshaCsgJATook5+UoJDp+j9Fctv2ib1q1uHBrak8BLwFWwJ8UptCxvRcwsIRYD6lpLlRGLeOCnVIU2dhqpsm2+U2mTzAgfRG58ewopNzQ6ZPJh/zJ+Xn6Kf/dq+2wBnIs4v/KA71jj+NfNG1DKQCBHlew6/0ZFaUpVaaBzuRyq1W3kMmlsBCdQ9FzFfuAHC+FrP5BUeIGKpWTecwvgtIOSdlIrBW4EIF+Rv8Y8h0htRJGLzSG0XjoK8Ys55ZFrjESaa3kEOmgxHvVjfS3CsTrANBWvwsZ2nxl5on5b/XD23B+R5kaps1bxczsdgZuQKWl5nfJIs3l20tJSSfuGlL7aqn1kjF9so0KitmZKqkXygqWozKjw1g8h8Yjm/8xVIC1SPyRMdpq8oo3kB3nyWpGzs05wcWBtD5Dv9sscVP2tbeWIDI7apXCulFwgRsWRWLfdmbHJ/kjw3zWe2lun7EUuGYQ7to9EtoBSagkbyRTHpfE9vUMy9o6nNOSIbatTuWzEw+jv6cbtW7dxi8ZUuWiBmu7HDzA9MURlQIDfNPxSclq90IpUWcRG/Y3XkCWzlUqbFl1QKiuTydieOyrQ1e/VchGpGIG95xF2/Ofp0P1iS7GVfhFp1ZEMrEXROPVSngJTAhDqzzESmJGHKcdDfNVGh/TkspQff7SAaCQKv2MIU0Pd6H9xGy+e3MLjB7fMYD199tyMVXZ9CXXxUXNTOSMOnoysgEGZDdPBuDGCiv0tMqfANMdPEQ0b5zMGWgBQ4yOvXDytYkv9bmc7cQzVN+kf8YJ4TzpJAEeRPBWBvnjRUMByfjSmWpo8NDSI3oERLPoKWKUM+/x+q8fRxm06imOdOkXRixaYlJMiGXifiMrJE6hs1arp31oeXijXkdpsFDHLiBYrBwZW1R4j8asZL/7xLLIFHY1o1+lpBMlUBFs0wDnKfKtYWeBG4OztuqE64gS2j1LjuLH2GP5kP9UKG3saqeN2EOOJ+T1BmkcBOs2PUorSjcXipulmFe0KYEpnKw2lnZGfPn2O+w+ewOPy0HldxpeeO7aC9g90bC96HnM+QwTtB8bDKhZXRE4pKM19a18Ysb30riJwAg6jjk24Z3uwG/gR9dXzSC3fx4vF1/ib56attPp05RYWYj7akYYwaI7UXm1YtxZLQAXGqgvSvj7SB9HoGhyTT5EJD3IO2LkWaQ7oxEN1m8pISJfL2VFNTCu4ICeewGG/Ekc8z/ln++T8KQ0rvSW+Vt+ky8Tb6pcilRq3IzJdyQZq7PU8q5EkH4hXJLv/xMa9+2TmSHKfzmud8klGkWOjCM4ZG46eRkpJCqi2ahNFem4s4oVjhjI3+wD/4b1mewv9j/MqwY0M1Bm0U0ohzBEIJOhJcYBkkDUgU5xsRW8kULYRj9CjgYc3JN5sKBD+IuCTHec10UCBEooWCbnRwz/khOQ3XBwAMgoHQEhTIEAMq3dKWcng63MZIUVttMJAOUMzOuk6Qc0e1jMqbqbX1nh4A1AJJTZDq/rcFEbjBiMJoy+6j/6lGC4uvCaS7+IAXcafXR144R8jyGsoYe1oGQ6HbameQI1Cncqtq7Ld6Vw2xSbvXNGdjdA8bIv6wE8EOdoX5BJSoQlsVatHuc+TS1HbSYpCSnSENmDat4vE2ioBVZRjc2BgQSBTAiYh0e8ieTEKPQ46avTWSpj3b2PcWzfhVMW6AV1tra35aqZc3kmaG2NoAhWlnyRMTbRsZN5VA9zoXqUyVJAb30ji0EKXWWubvAR5mKb89EyBGvHNCdK8CKyo+PldY9NOUqIyrBLctik9naw/fLjC3SqU05XtZ1P85O2a5aJTm/s4lHciANSm0AU8FDXUnOheD/klz5eqFk0HtrZHIE4lgXqO1cFWlO84IOjcxWqUIJ6CVajsW/vFx4oMtKIrb5FStJKzsg8721WLnvgnOzHy8hpevXyG8YlJuAjAY4E5VNI6ruNNm1SXYaCaQy/j72b7F2hoFx0eW4o+PDxkRkBAXYZBkQdFg1TAF3ENGljf8f2IXd93SDtvIJ+MEmA3eEGeqOZXK7wEugVSZXDEp8cjDxxEKWNLrbKz7aTJpzOyn1tEiOOyFkuilFxG0vUEyaWLiM3+CtfYDawsTppzYSlhRf1M93C+mvtt6N1qSyx7AI83aJ6e0jG7FTKmgLhFIc4a4DekaJeMgtWEkC8ka5ofjZ0u6SIZqVaERTK9HCjgVe8gbt28YRuCKsIrsJhOpzA0OIAnz/vQP+HD4OiM7UgtMCoQJMDW2EB0jn1bo55h38Rw7yD9Vbeov+JJpXQVYUpoNWBkC05O9uRiFEu+IrLFxpEGx0gGSuPxLj2giInJAh3Eszz1WoW6e8mOjKk30wwtkH6aQGZ2N/E8M4Nr8R44N17RRlNPqJbvNNIu50cA7JSHNUnvEq8pKuEnWJ+Zd+LmjesW7ZND2lh5FDAQ+bKnD48fvcTA2Ai6XM/xF3+XlST8z/JNDAcc2KHCEs/KERij7hW4kc2Rc9ZyIvU+AUg5+YpUT61swr/Qg73gjzgkuEk47uHR4ksa2hv41+BFfOW8i+U49QQHRs82h5xzpm0RVoMqcL5ptUFa6ZfO5OFYmETU9cKi70f9rpHpNBcaD9kzAXVFxptlGw3iwyv0ZDmvOSoUAVvxbLsMam6kXyRu4h3pBEWmxOcCo8YnVovFOdf7BD4FcuRUWQSH77V0+seRcMBmqQxvOE99TX1HR38v78Z+lbaiec/7SKlnRUIFbBSR1jMVzbl//x6uX/wJTwbu4muCVZ3v9ZdlrZYSKjsNlRMtH+aVHopwEBqV9gIa8qw12aMEckKFVaJcY35T8G8EQAwg8KN0ls6msGiBNnxS3UNLuUghSdlszqOYCcG7tmNehlIDAi9Ck1LGMl5Cl1Iq8pY0IS2DLtKEKLws43rM429tjicPQLNJEoJViqs9aiKjK4U4z6a9nIvgm6WH+CPRvLbY/slJpksT3jbHSLtaZoggZQgEcARulJqQwpXwyKPUcQ4zM3OYmxyAe+IGssu/oKr9OZxdFkbfrNLDYx/lEZ4FgNVcgRUx6LRvD85AnuPT2L1WxkSGVgpXytWUCfsj8ClGfU3+V5hcQEGRHBkac7IlCDLsmq+DU+b8JNluxJxXoXZLI/Hh7YrIwA01gAwu51RtljcSidJTzi9idztnwFSK4kP3NxKo0fwqAtCOo84iCai86PempvRyKWiBKvLF4W6Bv2o/GwfWk1kD1OI1O+Vbh8SpFqRpMI349SLRtDdSwXKwjPmgthfYQSG1ioMKmfN9BlOelRTDToxgmuAmUcdicBfBaAFryS0qZoJz9kPzKcN6KglACXRVg6hs5pHxv0LF/T3iix2IBpapPCq27LgB4CSPZPQmCcBLhhSt8a3XMTIXw4ueIXqx90y5amt6GVqdwCtgoxTXw4ePaIDvYbL3KgorP2Hb/yty7uvYWJ3B9lblyNxonpTKkdJuee8abumAY3Ou8ZTCFi+ddKpaR4ZQOec2VcuzS0W2irznNmrBc43z24J0NMq8r53MeaGMEzRpiXm2yDGNlZFJJ2gkJgzcOFfcdiq2GXMZyg/0OsVPMmjiX10aw7NIBiO0XsTL18NW/9RagKAVU3KKQqFV9LwewP2Hz3HndiOF2Nffj76+PgM2GnuBnadPuzHF7+XS7I82TBO/indOCI/aIoAlnSfeV9rEQ96cd61jdMqBp89e4tHjZwR4fuxJSI4Rn1Umj5+l+0kK+at2RiuerFTgLPBuXj4ZSxHRD6jDKOxV0JOZxZVEPxayBJ0y1OKJVuShnWRkW/rljHa20/Z+HQ4apVv3ui1qo/FX2YAWgcgIyjBOTk7jxbPX+PXBVfxtoRN/CHfiz74OXF7sw5w/hzT1jmyL6ocU7ZYjP0t1KbvTrl/E7yobkDO56NvEmrMH+wI3wfNYX7yDu/NP8W/e67Ys+VvnA7jiYVS3GhkQ2U/p5BqZRjVAN27cxNDQELK5LG3IKnzOUWxrN/UaGyNS3wU0rFaFAiwHQcXytJuHJR/2d8rU7/vYJY9rt+gD3qNghOTxXTwrlhL4UdRRAF72XeUD+7tkLNlqFRRLl5gzLCPCQZHsqkbunyDtT1dM+eELJ+mUU3+ykcVsgnJ7ytyfQgIzchZa0U3JlcbtwqXLeHijC8NDN/GL66aBmz85LhLcZCc5Apw5DaCYScbLKqKJqA1VN5SJahIENoTu5GW2Cos1ONrEyVINzXXvMrYaVBmpucAOsusuHNJjPeRA1QocHL1LgmMh/QVUi2tUZjXz8GXQpSANQTafJW9WIUKhSz1TO9oeq1k5jWRsJDQCN826Do2JDL4m/uT3pSQENrz0eu6vjFqB2W9CHfh0+SrcwQG2k8wk4W2eTaQaimQydZSqkpcmAVLYTCHGrq6ruHX7Hu7euY3XTzox3XsRi/2/YmHsERVdkMpy3zZPkgE4jdRWAQLl/kdcdYyuHJoXodUWLWCjMdHv8iBbQqMaHS0b1+ZgElAJapMXOA7kXCkTpes+hLSPhe6Xd6cCZXnc7elHgVkJXUmAtTGgBkZDaeQ3vFgnIlZ7Fc79EKAiEraQkEl5nDU27aS+iQf1nnbAe4x0k7zAFkirhrBTTmI9vg53KENjXzPwfhQxkbK2fgs58kMJH/uvjQn9q3FMebS0dh9r8RRyyRhxooSzNchnUAvcUPHsk3cEZBZDh/RkyojEyyhUD83zVmnN0XydpFrZlj0eVNeQz+WR9PRYJKXguUSlEbBUhpGlHhdQ285zDBsfSjFrg0HJrQrzB6dX8fDRE4KZe6YgdEKzimBlZBX2dbm9mJxZwJ17BDn3bmKq7waCy6+QXPPZ8vX2HYE1TwLWBm7eJZempClHzcLuN8RnURfUOT77OxVLMXrj+1hZnsWm5yJ2fD+wr8+wWci+7eVZDRnnlca1XnYjmYhiNbyOcmoZxegoEtEVbG6WqXvIv4rUnUiFGqkv0n0Cg6r701J6M+aNPsoQ2U7A7U0+hXKbFQyMTNseHA2g8tT2LFGUaTUUsvONbly/hmf83E2jli8UbHmrAJCMnPY7UrRBBeIu7XibI78IkDVXUtYPajaP4nPJu6K/ki3x/6RnHz0jbjzufkFQ+oBg9ToePrhvuqaVmjwi88ypICjfB/u7li5XyF/t1BJ2rSpS8aZqhLQ6c7/I8T1Z99FOlr5iWzWv76nFqPDe/uwCutZ7MU152lbtn+yMnQR9gnk0LwI20i+1N0D9LNIGfloirMMxn3Y/MX0svayoTZy/z80vYIFX76vX+OLhL/iT8xJ+F+nCp+6bmAi7EU3WzHmXAylbJ50iPaoIjXigZZNEcr4EblRYvBLaxIaX4CbQADcxgpvbAje+Brj5fuUBVmIR2q26gQjJiWRdeyAp9auiZ2UBlI5aXFhCPDTN8eCL0Rxz6V8BfwGbJu1uV2hXHba7d8jvQHA1jKBnDjHfKGLxCO3DjtmGd5GGV/paCykUiFD0T2dHxZN5qksnQVIchwTBdqai5KEVxWmXIT5DOltX2/CcQQQmBMqZuAuzvl2CySrySc6tjmX4yDSXSBkSLfaZX1hExO/GyPBDfDPX2MPu34Z/IbhRcZBqZhTalaESk8oTUoeU32OTNQiaXBlR4zeOuQqqtLmc8ux2dpLu56UdEItkDIEIGdvFYBXZuBN7O3mkciWkYx4cymhuBe0ogM38OkHNgUUojuX92kgCrbSKwI0iAW/nck8hAREBG1VlN4ddbdcEKufY8jDbScy7u10joy/ZFtsCN39buYL5wDAOtSmdxkUCrEmWoaGCVlV+NBqjMfA0VncMDNh5JioQu3jxEi5c1I7HOqytA1evXMbt65fR3f0Io5SYMIXpLKOvFivlpnqZXsp+69JOxWPUNUpXaWM5pZy0xFu/D/Fv+rfmRnUABgg5rkpJ2AjIu6XR269mzJC3C+upJA9BRl68YfPLF7RvEGdeGwVOn5MH9DylJhYIaN3BHHxr26YoNO4fSoq8SfgFzNrDqWdR653iwzO9FAF229mZc6jIB43cbsGPtUSJ4LtuXtmx7yqFqYiVASHyqpQr536HxsYXLcCfOLTi3738Esdynf37AMFsAzcyNi2PKRDOoJTjGJ52oCf7pnmSvCnsrkNPdXJuiu5lIFYh2BhC1f2jbWyXWh1GtVJqzDP7u5eZx1pwwULdWkorL1/p3Na+LnPeEhxOHwJ+v9WEyLDJqCn6mEjEUSxtw0fDPPL6DsHNdVtirXN9Vtx+VKrHvXi1T4BUfXonIJXDoUiL8UubsEt/0IgfUP9kSweNurFwFpGlx7b6sOC6TL3hpkNyxsPFkxV6sDSS6wnqk/UyqmU2RhGHMvnWHDYyierAFFI3J47vF3iVnpCBtboC3ivlLT4REKYSVwRDukw8eSZ4blIqk7PojCI3dzlejRU6WQMvg9QLt7XZ4LNnliZR4XE7qRZG428pwVu3MDs5hK0CJ8yicGoX5XY7ZyBcUWalSVQvIX2olTzzngweP+vHzRvXcIOXVmqNjIxCp2a3PN0jsvGmHLDPuUyS7dROwa+sLkUpd0WTlCZ5/OQpBnufIuydwd7uu8AFny/H1iJo/NngQiPJZ/vrd/ju0fwKuuKvMJxfNrBj46+ohNIe7bLUigpJ9ygK/w4SKFMh93WCx2vXbmLZ6bZT9rUIRCuoFDkbHJ3C9Jwfj1++xid9F/BHGkEVEl92P6WR3+AcNPSI7IMyB4rWaZzlXLc7w+qOeF3O5jQvX3QTKV8P9s4ANzruZzESQXC9brwkR1rPkJMgZ1hL1VUbJEP97EUPFqdfo5JZwmFL1+oQzAplZocTflBGqZiFPxC0VbvaYdnv81gNaDDgg8/ttGODxma9CIY3sNMsqTiLBGrUR0Vs5FQoveqLVBCgUoxtZFBOewlIqDAEWq2IWdH7N7yguZVu0hh9iL7Gbgyl5JLVns2H9rCZER9KRs8w/u8g6SzVuu7X9okvdjExM4HP+y/hLxO/4m8vflLNDRsqgy2hNoanxpUCaPOspPgFVKQYLbpBgzlK2VfITorIeNeYe8421cmWD0HnHdoLp7yZpv6YR4ojsLBKRRFL2AGU+wQ2iY0EkSK9V/L2+4ygBk7t+KABlPCqTzJQbf3Q8xXCFfOKwU4lSqNj3Yu/r9ywPQr+k+BmnGCntsWOKuIh708oWuMlL3Q3QVCbtbM3lK7SvhKK5kix6QA0KYmbVDRdV67h4uVOgp7LjZNq7z2Fl9IjxSMFYBdlWcBNqQkxnVC10ksCL1p6LwCjqIxApZaH6xpgMwbJ90pHaTmuol/yMk0J8qc+k1GTApQRy26EEE+VTHjfO5Zi6Fb0Rt6VwpIn0y+ad41JbdsMsYycAIMzWLFN7Xb23mXt3iaNg7wigV2NgRnL9/CFDI+8lDMNq8Bojt6QeFseCA1rncK0vUtgI0NB/tNYtXLqvIF9zaHeivSUfeTrxvJrpZM2q3yRvA1tpmiRzXc0sEUtcLO9xnmumect45RJruPQtjhvA41N0ljIoVB+XjIXjFURXUtgLbnNOT7Aqt+L3Mo12x07s3IVuWSY48Ev1XexQ3Cjc3le0JguLXtsawT1Vbwl/tfhkSoyPTjBBAr7CvjHyUDaPGxj4SKmhh7gwcMntmrpMT1inc6s+0SSKfGa+O6D6qQsqkQjqLkQiJRXaisu57BdiltaU+nuFZcPWcreru97pNyPG7sha2WbwuMCJ22kplSpmePZLc7lvj1DexCZbrM0LHWBQullt60+KSQ91D8UJs2teFfzIgMqgCOwboBdAMeJAj016SdLWR4fqrcol82hr7/PgIWKvLW/jeoE3N4AHj56bBGb04BNi3TvOPWGwJG80ca5XRxggTACrlo5gnypcdSNHEEZSjl8qcIeFpecuP/ggdXyyFAKJClV3pqn48RnKvVKQBinl//ixUvby0vpyNal/USUWrt56yaBz0urBVL7dJ32zDrl/7BI53bTTaO8Rd5V3WPjlHA5aS1ncp/6Y27Tj2uJPvRm51GyCBnlSWNvkTXyRJPkNBwK3FhtkOTsbFL6qZu8ebnzCsHLtJ0HqOLciYkxA21aFr7gcMHtS+LuQB/+a/qSLRz5s7cTzwKjKFXorLIZihibrSN7WjqKsnIU0W2S+EBRHdWdKhIaTWwi428UFDfAzV3cIbj5q/c6fusXuHmIudUGuJHebZGK9ZU2vdzRgSvXrqLr6jV0dF3BvTvXMTHyHF6Pw/a7SafiyCeWUVwfRzo0AtfSBNxuF+1nEslkGrH1dZvr9fU4gXQK8cQGfP6AAVWBOzuN/zTjSp2kgy3XN3LUL3t29ptWGWZym1hZLcAVzqOYpFzI7tmSazkAlKW26JycUfGh9L7KPU55y3GiM6GjbZz+JOY4xsW8vnh83s8iORpKRZVKJXMGjvWJ7XAEXPj+wSX85/3v8d9DFwhu7A9UFvKkpICPFSjxo2bjtYncEHlMkYRR9leFrDIoRyChGXJWOGunnLatsQ9oEHQKaSa+gjn/ji1HLpT2+JoskhkO3tqBIeBjqZOPJH1PoXC1Q8bAyKI2NDxaHdM23LpX4OZdXn5tr46ZsB+fOG/ZTof/vtKJgeAMdhVH1LOEMKUozQPloJjhV8iQXL5PL+lAK050cuqu7fUgppNCk6JTVEfhakV1LCdMgdvSUnMylcL6Gk8JjYytjNkiHykhk2KVUCh8KGGS5618sIRQ90sAZSylRBSl0b9lrGXElL5SNGeWfOlf36FxTGItUf7wVJHmVXl/Q9bHx1IRtb1qGnWBvVqe81A3ZavajgRdgXwqhP0dNvzN1z6INJ+KsGlZuDyCd7WzFekx43PWfWq/jJfArgopZSyajVIfNO4aaxNQ6lqNodKjBzUyps13hnghh7XsIbTE1Q4eFPDR9Z4w/BFRtpRSOqThzJcPbH5lhGtadq6IwinCLX7WPAnsiUdK5KedrNPGXO0uFstI+3ux5f2RDtXPyMb4N1n1w20cEIyGvBPo73tNj3UOs56S7WUjxSyZ1veP5KWNZIRU/7Pg8CG5eBlFzxXEQg64PD700Mi9fHoLa95RtpuMR12huWkV2J4JLttJ/KRoWFNu1M59HblQCdhWARrf+cA+lhcnKV6/NPbUWZ3AdkUgmgpIwEhz2HRa1AfxiMCV+EAR5pZnbCTwrXqQ3SQqxRgWp3owNfwU2XVFCshgOoRWAEtG1tIiWklVx24phmJiAYFoyVKI712NR5LMy5tWak+H+zkcjbPd/Gt5TMy6EFwN2Yqls0grMvsJju7duwuPz8+5ag6o1Sr5bcO8wxr5qNk58ank30tvpr+vl7rlNo14o85EjszRyqiTJCuuaGzFj0qZetjlOXLGtIeINsFTfYoM45Mn3bhNnTU8PGIgYXpaS6qDZjC17F7vUHpAei4ecSMRnMV6NEhHL4e9/T1b9BGM78DLyVmLrtEQxzAVWMT9lT689IzBQ12bSdP73qYBpozuFby0HTrpXTs8JxH2zXAe5mmEs/aZ3tlu1PSZIl5KrV66dAHXbj5E/+wGAfIB5heXcffubVsOrnOlMpkscvkiHjgG8G/ODlum3UhJrWCToFGn8GtFrhxKOe8qKFZUo90R1pvF63Ia5VAK+GYJBnIBght/o6B4neDm7kIT3AQu4XvnQ8wEowgQ3AiYtkhpM4HIS5cv4/rVTty63oGurg5zgDu7uuw8LNXAKb35quc5el/ex+vnN7EwP8U+pxHmHGkxQA/BrI4fefbsqa3K07wlkxv2U6lmATuBgmMkXjfHdQZ72TlECV5XN/Ztc9pDfl7OhTnHWZo0DoRkyBxdGhHtfdTmXEhXK8IlW2S6+s3UnE61EjHCCgLhdThomwp5CryBGyqn95BAjXhQES7xW/tWMXLSZlYd+PbWL/iv69/i75OdDXCjBkmpnTQOUlxq8Awn0iIFbIN+Kgcpz6GNx4wUulxb38D6WgillBObGwtIx1asQnqG3rx9j7ItI6zN0gSaTnUsPoIk/wJIuqSwLbIgT1ApKTPIb0jtVeRJCqG1JPYk5Yt7eOxYtPNAtKnTnz0duOV+hVReUYu2DktBqOZERsmYRNEcpXAEcorsFxWk7AxvE+KUElAITbUNCk2/ePECw0MDCBGVKA/bSicJeMlYKJIlkKJNqlo6Towk4dDfdI8MsLwK/b3FVPopD1pKPsNLIUNFcpY4JPHsDrbzXuxVUmzTicn7SNI7xRuxjRLScR/KpRwBWN2MtoDGwT69NxqvukVLzlCy7yDxoxSN5qrl9Z1G6oZAnO4z/Hkq8SYBHKVdZRytyJyDXeMgkjSuihRp/BUlUXGmnmnyoJSGQEl+xmpsYjlt2sgBVupCHv4JZ0AkNlEYu93TF+it5iP0JrMco0Ort9pRx6xQkIKl9p1Cxj+tqZIDIi9WKyJQ4/MPUE0uYit4HZmVm8huBOl58QuqMVPqrbJBZZ6zTQlDsRS80So9f83FcaGz9vIjyaV4ZdpVwMpsD/KOH+mRvkRps2irE9ZXFxDzDmE7NdfYjFGrNagkT+qB95LGbD/PLkeR3lilzlBUbMdC41pQMOnegnu+AdpKngtIhOawrY3M9E6LMr8Ze8m85kzzL75vZ2vxqHYG3s25yYd+Kvw4XrzssdUVHo8L+3unRFCoP3a2imZ4AuGErcA8K11+Gm2kchgYnsLI+KQtNJAeWM+rWPyATpwY6mxSitu9PAPH1HMC1SUCajKhdIwi0VY2wL63pfMsHRjfx8iU0/rUTUOpGpNTvfR2UpRQkViBzMMD8vOehfgVSdBKFAEX6Sy1R/pKdUAqOFdER1GlR4+eWGRIdTn6jsBQX18/753C1MQYJnmpzsX2kWJT/Kvr6OkdxtAI/0bwNTwzhp7JAQxMDGFweMi+r/TZdimJqH8WPvcy/P4AP5+gQX+MxblB+H20I16fAZlW5EgATrVKSqkptXP+/I+4cuMuno/4MO/N49XrfjqRjf1jVNtSo1BmN3O45u3BH3wEN/5L+JnAw0mQEOdQr5H3pQMEbBZoq+TwKO3XnpISj8l2ycGXTpV+LZc2kVXkxsDNT4gtKC31BH/xXcNvgxfxteMBBlcicIXrlumQztYUKV35hGBSBbHd9zuwPHgRoy86cfvWTVy5cs361NGhkobL/KmofwdBzxUC4AFb1v7o4QN+dtEyAXKWr7Cf6usdzpPAnC6VSGj+IpEw39nGf7YVAO2V9M/2KoobS5aKUkG+pXNVA6Ud2uVQqM5SMqt7T4AbBQnkFNrqL371vbqA/FsruqAzwLTtRrXEQf9AcCNeU4BAEUXVsrWDd/Ha8Nw4Prt/Hv/x8Dt809PRADcyCopo6NC29sapiFhL3ZQKaZ1xNMDfVch2siBXilxKQAdcOoIVy5kH17JEqzs0dvWG4iLKlfLUTzNaJ57xz5BWlqg9qi0xhC3h14QofHaK4VGRrt4vT/i0icjl9/Fw0YH/dF7HHwlu/hDUAZs3MBl1YHePA3IaCVDJoEhZEOCorkVCGEkfNg4ga5ImQGhadQ0+embjo6P0utI2xhIqS5e1GWgp55NNVFGhGVyliJSP39FF7tLvOtBMYX8qL3l4LQCjQkiNe2aTDy9zbLb5wnZGbyN9Q197H5PqHnmOsUwNoWjWKt89NNoCakql8A6OBzsl0KcN1D6S9HxFGiQ47Z7TSVI7BaZkFN+klc4gM6psS5mASwBHhaj0JKQrBbQFvuWRqVBQ6Rs7SsHqHZZwuOnAesSLSFLnyxAFyMBamu7tgRIgEbBUiPuIxwm0c8kIlgJliwRs7/EmpbakYKygju96L/FdtlfPsi2D3t+rUkfNohp8iDX3GLL0Sq2oWJEIGS87Y+oA9Z0ogc8KFjwZemgJHKr+hO8TMBCgUZ5dxte7vs/rAEEalsxyB7Irl5CMrlDWxXP0rNnnutIEkjEt/+c76hxPec/VKsHsSU/F+kSeU0hbBlVbpdf4QvKe5GI9d0hZ1GZpdYu6SEEK9MXSu4j5xuwcKe2rk/Y8QS46gX16mMbripgJEB5sm0IVjyi61T4VmoOWg5BNrVt0sVyIY2JqBrduq36oDx7KokL5KqhtyAqv3ST1rAuZdBqpYs0iNm2PfS+Vtw5pxCoEkhUk89qcr6HrFAF4X62gQEltp8hp87G9nL9W+k48a16zwA2ta5PkKC6vlvDs1ah5+UODgxb9eSdJ7k1PUS61meI7SABHURmtOupW9OD5Qwz03MOTR/cIcBqrwRThUcSnFSGYnJjEzNQE4rHIEQhRUfOr3iHMLHiw5FAUfwmDjnFMLs5gbnkBQwQ4qWQa21ubCPnmMDfVKHAX6BkZ6qeeHOK7pizdL72qdsmL1/tVhK1ok07+VmHui54+PHw2jGevx2yl3+XLl2xlmqJZwvT+jTC+d923qPwfPJdwYeIRFt1rZj+UJhZokTMvfanIcfvChhaQ1nEZithI/+lvFYIbS0sJ3ATPY3X2Ojpm7uFPvqv4HcHNN0uP8GppDfP8nnhVek1Oqo4IkqG+cLEDrx93IL3wE8IzV9Hb040HDx7j3t07uHnjKkEOQQ1BTgf7cqXzEm7fVOpKYPMeHj5+yv4O4smrGQyMLdlu1Ndv3DFA1AJHV65exQJt2k5zXyqL2vy/tP2Fe2NJkj0M9z/87Q50D+/MTs80c1EXGYqZ7DIzM4lZlmWxbEmWzHC+c0KSS+V21dTMb994Wm1bJd2bNzPgBGSkeEkRY5PHQ+wV/IgSrCYytB1FgRs+vHYWWqqQ/GfRw3eAG86J8EN9nt5HR3TytnJh+INxzjF10PaHgxvpGYHveuSwEcTnUlk86X2FvwxfwR9mruK7l7WDMzVART7qBcN1ErhRvYZqOupRG6WmVKzaWFMoRSIvXowgAyNFJWHWAhb5OTmT0h1q6qUiSqVUFHn4vyCBKjGhUiFmBJWbtZ1bnHGqJU14Ywhevyvt08i0jbS3c4KpYAhfOh7idwEKQKgFv/XdxPPgEMGbttxVn1UI/hd2TYqDxvKkEkViPY5IjAJLz7FO8oTkaagXTtDvxdToAD29HHwcar11eZV4YYUBlV5TvYiMn5hN3qrtHpDB5YKI8axugIuiuoH6SykYGQDzrKsdamU0kpvHOBboq1BRWgj+lyRekMFrjDq8i/T8igyWC2nkkzT86R3baiwga4wnwCUF/QGMe5ZkVEwRUGjeNxY1s1tLV2z77/ZO1XD+S9JnNLc2h04z0FrP6g4m8bfqavg5zZEZmBA/s4XMmg+B1U2UK2RkgQftwDrLA3xDz75RPqECrG793CPCOSYYyMYdcEUrZpTM0CtdorV4TwfWX5D4gUppZ1u7bFLIB3vp1D9CJuakTKr3Az9jdS00XpZOLGInuwhfMEzgtot0ImypICmH1fQ+3JEiZn3bmHTvwB/NYYPv5xNeFAhsBHB0urNFmFSY31gbpJ8cx0ElAz+9dPVoyZCvbd1VHL2X5q29KCYX+Vqq7pI0p8NlfYRK5JlY9sh0hACg5l/OkeRz/5DzthZDnB6veutsey8j5XqOUmIWxwKVmjcZe66Pdm5a0ad0V3VkRtJPBpYIbnQCvjX743fW42tWGK0ohNJHMoxKyUSjq9jIJVFOL2B/U3UjWqR/n+SVyzvXmAT0rXaDNkG8/O7I4lniRVQvVK5FoGVkrN7Bw3l/My6dqzQ2H6OB6yC4uWvgRtGA03C9oj5KKezEyAprSCXWkIz5CIh5TUW336EDqvRGjnSmkzZN6Lu5yDCCzlEEAn7jP0WnVICsl3hgZmbWDi5Nxv0Eu1xQUiQSpsc9gulZNdMjmJkcQVtfB/onhjE+M0lwM0zQQt452sDm+hQWpvqtlYadju1awPL8JEHTuHUdFrARjykyJGCjeypto1S/aoMWHCG001A136qm/1tami2NobSMutIPhebwN9ct/CbShD8t3sD1zsdYWI5alFjOjeycHE1F+GXH6kZbL9sezn8TT9UdLvFcsbiJjLcd+wQ3J4FL8E4149LUXXwSaMXH/hv4efk1Jrxpc8LVj01OryO6jcHxJdy/d9+iLi8fN2O6+wYG2lvx5DFBzX1Fye7i1q0W3GxqtshZV/sDTAw8xsRIL0YmFrn2YTosGcx6tjDq3CcoO7bTBF73TKC1tbUKivhqbb2F/pEFjn+vWosmp0z6wXbNVtdZpSIJAtJQNIVyjgBGx/PIgZEtUQZEOtNsjwD2G5sme6/WEuv5A37kDc+8i3b2jrCWyGPBW4SH+nFni5P8geBGpLU3HdNAOkdvfnYOP3S04BPXDfyONvuz/hv4SIpFn5VhFQhp/J4WVJ6H6msEakZqwEZ/6/36Z/U5Lbg8FBlSKRwpFv3U80qoZTSlvGwrHP/tQ4znh5Ddm/MjxlHY94QLdqLCZu0Y4VhU7KgUTf1+GosUjc4H0Xe1OPL+6uBHB2otrLktWvMx0f3v/S34m6MVHYFRGiwKOZ9T9SsCg/r++XTCCd/Gbt6L47KiJFVJqIdRs7lNeFZm4Bh7gPXwLFyBNaylGr1HSpQUmRT5KYCpgxYynphMURoBOXnneul3GTUpQmvQpXogGc8IlUz1RGILsaq/hXYMnUnZibRWAn3yWs5G5t5LCnEW5nCwk7b50fruKASvXgwCYodCCh9OmgV53eI11RrVl+YXRCO6W1pDMEwvIJrA7qYE731faCR+SB5xHRzul4x3BfB9FDrxSHGbgqSicT0DFcImAZw/kjdjWY3ccFJ1HUUoZOw1DwKUNChHXJ90JkUwU0QgXqGxDvK7SUQyard/gKNiAAcbBAfqKfHvkEAuQcXGVgU+TnTG34+DdTX8UjqCc66X7Wog38i4kJdKyRUs+ouW417PlhGLReEObSCwVrH0Szy5iVBC4CZrJ30rPL268gol52Xk/G3YyMTJNxR6zUN914rmjmCnUkhgdHTMillVxHi0x/crnDOd8RYcxET/I8yOtaFohYkEuxbxWcFhfgEHJXX/fpvRhKNU/B5Y34dzZQl5R7Odtp91P7SeQsdbdK/F3+Qp6SzxtZwVA4w1klyKj8WHipaosNXmTTuOykk+f8xqFZQeVsheQOfVqzYM9HVjcqgNzqUpZNJpaKvuf0LSNdJ14iHtahTAET+/W1+8g+TgiD8VabFoi3jujRFYzx+hd8yDh4+e4f7du1afoejJJgGqGS1zLhY4mCVsrs1gqK8d3e1PLPWjtPG5JPBUB1PSMY29ngS6CMa1Zf94r4BSaYsgI2jzqBSI6iHm5uaxMD9HUDKDdDJo0epQKIzh4VHMENgsLzvRq9qennYMzY9hZHIUQ0MENwmu6W4A6eg4+ns7+RwzWI1GEA+vwLs8ge6uDgM0Il1TO6MsUjQ5aYZcGzcEuDxkhu5RL643P8Dly5csxaNo+QmNW664gbvebjvx++NIC/46dBW3nt5HwB82MKP6RO1+ki2RfjcnmO8bYOVPgR5FKRqj69KZAsVZz1PrSH/kv4ylqRZ8P3MHvw224hM6xk3Lg5jzZbBCL3bF5cXyitNaBtx7WD3UU6mkW7dacau1BU3NLbh95z7uP3xkG1EEfp697EbP6AqWnX6EIxGEYpsIJw8tAmTbtzneOY5NdbGT3hP0jjgsitVSAzdKTY1MLkFFw5KXig74lV05IlPWiU6wivb94QziiSzZgA9cj9TUwYzpHjJ0LYUuc2UZmQidIupGc7z+hXO5T6OcSSew5M1hIXxUKygmj39AQfF5pOhghI5bW2c7vhm5ZcDmd6FWXJxtxUdSJO8TOtkJARkVDCn0r6iFlIY8pTogEMhRQayMopSTmEGoV+kCGQx9R0yhdJBqMlQr8n9FYi7dWwuc3ti3ZoD5NL3kwqEtvO6pBag/owCXnkPKR2BOTCxgpnGKDon2hiPz+LOrxc6Z+tR9G6/cQ4im18wz1rZjKS0DbrXnP5/4j1LkAhg0fCoyVkhNDaWSqSxcc31Izl3Epvsm1pYfYs0ziEIuhcNdLnId1ChSoxSCDImMp0CCKZv33rhK+pzt6KFyo5eWKRxYseZ2UQxKZjpn94GKVxUF03z+W4rY6lKWTfGVKsemHJL5QxpwggZ5iB+UcqmSeElekSInUi4CS+fX3BzTdiexFvXDFc4jm03jSDuiLFVU+0iNdE2rTTo7DH1Oc2vRLo5VQsv3xC+KMFpN2B6ZV8+2MY1cwgtnRHUrO1Tw9HxkAARmrKEW10vvGRjltUpOHPK6OrhwObzH1y6mfMdw08uJrpewFlvFejJPPpInUh2Obn5MRbK3s40KPZzDM8+h+oiqB+9GgQBrLeRGKdiOEx0vss9FEyn1VvuMpTD2UjjYdCJM8KJwu14LoSPzHrd3D7k0fBZ68Do+I5vLwhtOYMZfwcLCIjac17Hrv4KMrwO5pJ/OFflyl4uriEAtknOwswGP10ewMInUephKkxqW83VYjhk4efToMV61vybPUyFUB0h+4bgEUMSbMtoNxcECs6o7S2wcIxLyIe9qxa73R0tNbZU27DMWXSTLSVFLvgVkJMt1UmpOa6dI3GlaUPfY4pzwdXSgHRdbBuzkbCiPr9SFgI52OmnMqiFR/ypFJ9Qg7TzSugnIKOokfaD0r/7WGKWX9Bza5WiO0Bne0+fE5/Kk+XGjsx6pyY2cGRkY8XU9IluLnik6OOvKYnhs3gqKtVNKEZRMlg8vYKTPKv1AWc+lYxgeHODn+hCJRKnvzgyoFm2z70j/6FBbRY3ObsEWn9HT1u5BRW3UtFSpFdXgKI2kbeUz9KInxwbhdUzbtmVtU56YGMc0P7u45MLg8Bh6pwYwsjhmkZvRkQE7cR47XO9MxJqg6jqKykxNDNi2+JHhIcTWyHsk7djSTiAVEQvUKAUzNTWJYrGAaHQN/QNjuNnUguvXr6Gzs8t2sQrreRIhfOd+bMct/CHQgk+fXUALQcWiI2y2og6UxTeKvEmPic/Ek0pZ6W+tdSOp+HwjG8eG5zGOgj/hwPszZiZu4+u5u7QfLbYb6+ZUL7r6ZzjWNuuc/PDBXUs3KarURHCj4mHV0jy+14TeV82YGuuHyxOwIn4Bs9W1tPVFm6dOkmMtvlKhtnhMsiD7qmihouYT3iP0EQjd5X0EbDQ34mnVK2kXczB5gCAdQQEy7dpsJG2gWM/u0b6foCJmlrwoLVpPQ4kH5TSJT8i1qikNJ/ewGvJiP0UdJD1Z403JwHk2xA5V3Vgn0MtQzxwgk6JT1sDTIomBZLguDpILRezOI2VDnAsr6BkbwE+Ox/iYcy7w+mj5Nj4S6DhVAGdIF5cACqQkqWx2yxvYKWcRJAI8awAVHdEOHV1LkRABIOXBNfkSbjU7UhW6cpsCFu8Y679NGoMWW6mE4FrZPPhATFtCax1fufCNclz1zKtj0POJMYTYpZxEmqwXviH8zlOtpv/O+ZDPQkXM++jzigbJUP5LMiMjD5YG76hMxHpgjKqwrbZtTg8+xcbKJRwGfsSh73vy0WUkPN0ork/TQGixNcDatf5TknKsAZztUoLPfmLbbY0JzyBlrZkE+v2Fue8ge1ZaTYImCYiaJHrXDgnm1lCit3Re8bLm8py3T70krY/WSsV7WqPGz+q7O0Q86wSLDn+OSunIGtuhqFQMkcmZ6+p56tf8JfHD9QiOhVx3DNwoaiTesUvt54h7IojEi1iJaAs1n7cWCdCWax11cKQu3EqFnkZv9HuWiriCTbVGII+O0atyBHL0SKOIJSvmeZU576fD3cujlIsguprCOge8t39mIaRkxFM0dtvlTWxGRwk+mlCKdKNcylfnSJ5TrS7HQKdAyJaTsrhruzsUSZDht/C01k1RRf3kKFTAWsksUJmuYtG1iujSMxyQNyvey0h6O5AJ8358XgPtOhh1O2LpG+1y2tzMY79IAadhPN7lmqwnCBqGzPtU6kdN1LRup6R7WmRBIJG8c7RtOkE1cTIgBrZWF1D2Xse+/ydkfa8M3KiHluZS66PaKP2u2od9opsjXkBKUB3V9YxyWhp127GaklmYvSbsJBUlqk5FtSNyPJSiqncMroKcHiTi9HQbDIGeQ3pNxaQyiBqDGUNOu+4ph1E6TwZRjpRkq05aIz2fZESfVQq4ztvSPYq6KGJkQKcehTPgTWaUzGrHnzxq8oLGEEzoQMJtpNIZ26KvqJSlwgVszbng96kHVG+htKE2NWiLeWMTRgP1ilAqnS85kEOl+yrqc9ajlhHiZ07IYwIZOrdLvVq0G1RAp7OzA909fVhcmEU+sUgWXEMwFOS8jmFooBs9PQN41dGD9v4OvO5pR+9gL7/fjWSU/HpUst1kOrG7GpmZtijOzOQglpYWbLeT5kXeunagCoxevXrVIm8rDifW4gl4uIYvXjyzNN2rtteYnFnGVnkX+3t7GAzN4K/uakrqryst+ObuJdy4fguDUyFbRznssgWK0MhGCNRIZyhTocaX55VSnAU3+wQ30wQ3X80T3ERa8CdfKy703ENL8y20NrdYrdLg8Ai6+8fxpG0E95/2EWDdJxBpweDrG0gsXkGazsTmRpoAlOtfI+lFtVZRO5Z6m4xGOyTwLN096TlC/8gKn5/gpqkKbnS8xyqdqWPK+Fa5gEg0Dj9tpPSqnPo6J+ineFonBOhomRNFVGr8YySgK/6Q082rVch/gVgZyTVOjul/yv5OyoCXHI7zduTq0NokFeyct8K5PkQxp+9S7568Uc4ah2RasrFN4VmPxywwIBt6lg6oI5Nc9wH3FD7z3KfNbsKfPc3oWr6Lj1RT8y5jJkMuRCtvL6WVV+ohN8vJScK3RuEyl7rap0WfU0RDURkpFhVciWH0vqI1En4JvLoLS6lLMP9fqT4JUnR2/tV6AeFVevGFY3tf92iUYf2uMWnx6gpHytS2W/N9XTCRT+Oa6yV+468ev3Bp+RWVEAf9QaSbcU4IZk62ozjMTVNvrFIAjmy3idfjxujoKCanZjDY0wbn1AvEHG0oem/jMHjBtvMmHU8IQMil/1ckpazUFI3O0W4WxyUupiIVta7NItURCZhqzRrD+/8W1UPg+xs2t+HUCRb9FfjJJ9t7DYtQIwlVfdeXwGf9E+I5gVKxmwRNaUx5JXUh0RpK4YSSh3CvbmM9d2g1LRYxkYDVvYwaiTcFbKSsGlOpel/3PQXoB5JGGlquW3rzqNrTiW/V77vFZ5LiMwDPMSraUS7RoMTTSGQrvFbtwrZ7Tt42La8MEkn3UkpwOVRBNr6Mw5LfDNhbng2N/RFBbZRe0EqgYGH6wxK1bGP68BTc+HG4W6QszmM/2ILA3Cu4wjkUqVRsFGYEBUKkkbnWFR+f6QAjxMx2gKoOMFXNjwq+5dkrzanD96znTASHBBy5dABrgVlsOFtx4P8ROwQ4OlNKEZRKchxbmWXEY4Fqa/tkytIUtgbkNTUT1K4YGR159XNzsygUi2aYzGDXSb/LC9S802Cf1Go0RAIr2UQAm7572CG40bEPa7yfP3Fk/FGNyp7YkSRSsL7Quh1CGF1d4+9xzkcBidweDUD1fgI96fUIFTG9zL0d6PwmNdjbJjDTjiatkX5u8X2dH6c0y92799H26hlW/RNWR2dpPpL4RgXncqq0rnLsNB7pIek51W+IfwQmZYjq+lV1ZEpzKDogWZM+lINc50ltb52ZmYbPo9O7qzuWLEUtQFNPRwm4am0JnAVQ7Hq8p5yz+nWMFF2zyA35RVGcd5FAkD63oSgajYH4TTpDEVc1bDs4Y9Fl4KQ/dpK2nnkCQ0W+VNcicKPCYu2mml+cx2ZyEUcE4v6AB0Mj4xgcGkZnzyDaOvvxovs1nve3o2e0B53dvfAFYtiu7CHO9ZscneAceOEib01PDsO9PILJ8QHb8aTUvki7wrTF+6effkRnx2ssOvxweqPmPGorvZomjo7PY8aRRLlCh6RUwH1fL736JjtL6ifq2c6RHvJnL7rGItQzJwZidFix1k56STpKgEHREs2zeOQsNYKbY+rwA98VTE604Iv52wQ3rXbS+IXXN3GfvPSqcwKTy3G4o2UsBHYw4ytjciWJ56+60dTUgp5XrdWjevzXkQ10WhZib09b/1VndGxgJ1s85jiPscgx2o5LjlGktdffY+4jvB5YsbSUankEbuRcpNKyYfzQThS7Gy7EM+rZVdVn0rN1XSQeVY86AeZCOkhHhReta2eLcpMnBHxxZDuO/bEdrKfLVE0l7G0GLNIpfpS+FXhqFHeRaiQL2TU4A1k6BQf8PYBcbBqZZJTgNY9cNms1qQ7++7QzjdkFJ9pevjR5lFxqx1T9lSPYFT8oInfD225r+6tgE75y3cUi//7o7Fa3RpLNkKA6Y2SOPH/JT+GkHKRSyMMRLCGXWcfebonCfYiV8B5fOwgl9PsBHPzbzUVQMZ0eVt6KZFVFyvr9bFT0PyHl0zWJuodn7QSe1V3elwakREY4M6kCwUKSihzJ2IlR9RFFpeRhyfAd80tLMQ8+oxJXSur33pu4uzRE5blFJaT0wZmLksRUQtDaUbK/V8Te1hq20k5kY/NUxiGsZXaRpD7IFY/g8UcxNT1rSmx5xYGewVnMLPmx5pukPWwm8v+BzN2MTNxL4PiORXkPaSznCaApOoW21Yk6P8EFoIWjMdXnpXiV+lHI1QrKa1/5t6nuVUr58sJa59XkHlzRw3MjJgIxUu7iDYFh1T6JJGTiSR1OGU9tYSVEYdgyNGH/Lh5azx3ZuUyqObBwv4rRrIickqqHqpF4TFEYy53zI3We09TqfQFdrb88EKUNj81LnqeSLRkgFxDQ9zSn2t1T98z1PDImIf6u9KsAoc17PQIkYy2gJ8/5sGT3DaWOrWhVPSUMSJ2d6eNt2rFlBEIx3uME+9scnBrJKcWk9bPPcKD1PLjAacmF/dVn8My0YWQ+TqehaqRtd5JqrjamcKQu4IUcXKvH1nRM1z7UDgWlHvTS5zRmGUxFDNUt1hq8OVDZ8CIdnkHWdc+OQNjzX8D6Uguc8/0YGR3Dq/YO20XjpiFSLUs1IphDiUBGxk7hcNVESAGpc7kBKEW8DFjXn58/bVsq50zzT8MqnCh5XE2W4JzthHPoRyz2/YCxodcEfjlTquKGYnkfM4t+jE4u0XCOYWJyymo7BofHMTIxC6/PbzsszAhTZ83OTmNhfhahsLq7rtjYPG6PRdJ2Kly7E80zHaPSFnr7Bqwr89z8DCqbVBCKVGmuDrbMoMmJkwGU7qzLkfhCwF7jE9jRzju9xGPiF0V4xEMCRfWdNm+IQCUewuhgN3q6Oq1OxfrcCFDZ3HDeRIe8kKJyip5Rhrd5f/Gg9KCueUoCKAKtWtuzAOWUOHCL0HDtVXhcXxOlDcW75wEjK2jnNQmuFGVRV3brw9LdbeBGaT6lk5R6WpwZRDE9j9WwAxPT85ikQE0uKyURx6h7Ac8cfWib6MLTrna8Xp7AWHgRXRN96BzqJU95MD7G90b6sR6dhM9V3YmlCKAKprVjRrUkVy5fJgBtw8DILPoGp9FOntQhsHIkJ2acmPcWsMXHj2bWcNH11BzWT6jXnwQHsbqmFNgSXo/FLGWsXauyBRbZ5PSpXtM6EHNu32UjxQubuXUUfI9xErqAiucKBsaa8OlCK34TbbE+ac39LzA64cTYShnjFF3dR5G7Aqd5c2sf0zNztvX7yeMHCM09xm7gZ2w6L8I/8wDLi1M2F4r6+3zV18KyF72TBOCzOfhi2wQkRyYPcggXgkdo71/B7Tt3baeUwI3WRlvtyQjVNaVDc3Cwa58X76hPjYFjfkJFwcWtMiIxgpRwlg5oQ6sHlTII2IpnTo5MBnzxI87XMeX1EBFOnDdSoF6uBhdszurfrRMd/0rOC28ogQlHBl09XXj84CYePbwHHdRbbzfQcvshbrQ8xJWrN/DD99/j559/th2B6hOnzyhq9/TRYzx7+RzXJp/gz36dKHATn7ibcM/Thcz6HD4yL5QDaLAJp2RghEKrQt0jVe6rxwaR/s7+CdyRHTi8a/BTinXg5ep6EUlyQyJLbzoe48X9yG1WLEqiyZOn87YwfxhpWDJg+m7jEPWejLI8e/2UwvCtH3Bys3CH8kTcexYe1m6tevhYwEZgrR41kkHV9xVx0gaDjeImHrh7CWqarTvx5647mAq5EFo/5HcPkd3cs3SIwt5qWFfvJryWPcFqahdr62kasAiCoVUEVnMc04EpOaF/K1bzFDE86aByDRlCdXvDmFvyWBGed/oJyvSODwKXkPE+RSrmovLY/gVvvIu0flKqCtufO88KJ8uYUVHqQD4ZeI1d6cN6mFPr/R+Tahqk/GWMa0AkUziyE4plhGQ0GskMAscrr1fASoBGIEDGOZ7jfK6l6bl7rFgtRSRypF4fJPPAOVh3pMx1FVNw4eR5SuE2Rjl4HQlsdfcTH5u/i9e15rHsMcGL8s/HBD7HnINjemYnSOc2UUyt4GA7ZdENpWzlxSnCpOtpjApZi2cU8ZSxOt3eWz9BWVt4tXVSkREBnEoQhwS+oeQ+1qI+2nUpBg7kLFHotaNIdQW6j/jr1OgLcGhOtUBWLK702S6Oirxe9CHyjhtYWZhCKrdTA7f8n1INO6vYreSsC7iiCPJMy1sSCl5TcyYwJuAk3lDkzYDZAsfhxub6PJKhKSTWo0hE3ch4nmGPvJld/hl9r+/j+cvXBDij8Pn91aiMilClH46pH2j0JqemDNwoXSHv02o1BK43pqp8cljTpkb8xQyxwGDFnmGT3vaiJ4UXr7rQ/uQahl9+h66nlzAxPootFXSTdnkf/T0w0MdXv51gPtDfb43Merq7CF4mLHWiqKlqNNTsbHiwD0OD/TSCr/Hy5QtMjPbDszKBjfhyNWW1E8FmOoz+3m4a7dcWCbJdIAcaP+dNxkHRjjN0+ig1knwJoEkvib9lNFUXKDmT4fwFnexjO+fBemgBjiU1wvPj6JA8L17RPS3NyHXSumqnnubrmIaHX5XcKxJkkXNOdVWX838CInI43nV0geSlIc11Svq8nlU8cUZuT4tK+RlFvQTClCJS/ZLSeyr21ZzH15OIRUOoZBewlXVazZXaKETWSyht0uveymBy3YH7Cx24MPcI//Te5esevnM9whXPC9x3dOPFEIHt8jx9gRWc7CZRKhWNt3R9bQNXIa56+8ypsdvEPF62D9hOuOhqFAG/D/MrHFtsH/nSPsaiC/jUfQe/Cl3HX9wtGIpVT2Afm1jE6GLC9LQBUNoHRWkk85Jzvd4CjWdIc13cSCDrfozM4iU4hq7hflcz/rYkcNOMv67cwr2pWUy79qwBq85usnRQzdHS/Kpf0MMHNNoPH2NhsheuiVsYefUdHrZ+g2s/X8DPV6/aVvfq6yqu83XtRjOuNj/G/We9mJhzmiNgJ8LTye8ZqR7GWe+BozosAXZOYlV3mI6urrf4VOPZovNuQFa7pEpL2Mk7uVZFA3Zyek2v7HFyjC+oGMlf+ZL0aDWSqp41AXp+mwSRakPyTqKzd1D0IpGMoa13Ft98dwGff/YZvvjiC3t9/fXX+Oabb/DVV1/iyy8+x9dffWV/f/nll/j888/tpz6n37/4J//++kv8T8cFi8b9JtCEi45ncMV9ONparXUo/pckAVOonRPDCRA4cMdOMOEm6vTuI7B+hB2+qVehVKaQLvIBnBTOHTMm8tC1ja4OKv4dkick71nXMZkliTGUqpDSELqWUZTC0GGWO1tJrK/64PJFLLTliW4RmByY4MtoqEW0lIEWVKBLhwkWpDO4yvMEFP9w3iGwacLvfDfQ7OiEmyBFRbbzoWN4Vvd4rX1E00dUWtUwpuYhTK9c/V6SuV0k+MoUT8ybV72SDKqUnITEQ0OqivnRyXlrUpVNJ+lhuMwDfvroLub6b9J4XEHZcxF59y1kVpeqhuEDSJGHRO4AsfQen4U3l7I6i1hVg8HX4eGxCbOiE2LM/2gnx1kydEUkIeGh0pWS1VEF7mAalQJvpGjCO0gpQUVwBBQkRAka6UA4bh1lk/kygqsFKk0ZlCMc7m5QKa0jsLbNz/PDigZszvInL9BoYvirPGld17u2h/D6FoW1glCsgGCEyii1ZsXVhfwaIjRg4ShfkSj8wZgdT6HtyOIpgT+9BMTsehR2RQpV7yHAJJAt/tOJtwYeLSpWG4OaOxYWsb9DJbFG8Bvx49DOazuHaNSx5UA+R4fBjnjge8p1K1VgBoqTJJLBETDhfJY316inCDr8NxB3vEY6neJYGuaAJB4UuFO9W7ak3V8cuMbZUMB3SjLaewmUU8uYHO1CR9szeuYOGpVtiyZu0jhU3BfgGr2BualhrMbUkp/fEfDaiRFsqTHeNseRsToMgZv5+QXsVDg3dQCq5mAWKSBwa+TPOriy3jycusq2HdzZ3TuK6eEnWJ27BM/wD+h6dcsiRUr1agvo3OyMRYlUzKrdM9Wi1glLlSiCIEOol0BWd0+3gZuJsWGOb4Bgpx0Lc+Nwr0zCuzyGcpoAoriMg8wMYp4+eJ2TUJfxU5LHqrmrr8UHkCLISsPPkGcU9auCz3OI6ylwdVTyY2/TR+wQIK4Rz/MLFplUZI2gUPJ1NtJCkj7TIbsC5NKVRgKvMkaa60bZqNM2hUMAXCD6lPg5GS+rXzvDq9b3iffXq9ZH64DA3dKN7yKCMO3MkXxIpnbVQNQK0zPmTPaGZvCD5yn+SIfyt9S5OqVbxyL83tOE752PMeAfo6M3SXbV81apSDCtaITAjdZYDQijyTJ6RpcxMT1r50g5Vpbp6OasMV8ss4l7vm783kenNXiD93sCDwGs+rpMzSzCEcxXo69cK6VppDNkF9TM03ZrvufxBOaCATfGeh7i9eMbuNfagovPWwlqWvHbyE38feUensy7sUT7oQjeeTZQ6VFFv+7cuWs1Oc1N1/HttzToX31NQ1416mdfX375Ob76sgoGfrz4M152jmM5VKZhB8YW1/Ho6Ss03VTzvyZLFebyvPkJH1I7ZStkxhq4EYlHpUu3i0li+KVqge9BFttUHrIPAs7p4jF5srqWdd1RoJJyhcvUL3RG6TDqAGyL3p6zWeWUJN/bLuyWwhYd/eqrb/iMn+O7774jILtrR4doLhRxunz5skVq9Lp48SIuXLhgv6se7vLlK/jmSwGhr/Hpi0v4i7MFl9wvML/qwZ6UNZ3Fj9QM6V2VyKekfghC67bzRZELLj4nsX5iqmpW1EpeRt4T3qT3uYpEtkhQUj0oTOBEtS1mBN7DKGdJxkWARKEzARKRvi9gIy9I6aW3jbIuvkf8lUU5H0Qu7kCKACGf9KNSytFAHRgK1fUETGSoZER0zVK5hCeeAQtZqpr+0+V7aFt0YSV0aF66FFSKzzMfrPYvUTRGXSz1jLv7FHIZOY7ljG0xqvdskQdQqhxhzp3C2LQLLqcT4+MTVtkuhH37Vgs6XzTDOXIVqcULyDjvcewhGlBe/H10ckDbmEQ0lqKRTpIJuTDajmspAE5WQzGkyNaP/ySAU+/r9H9CKjQruXC4X4F2ZmlnUCaTstSIpWLesfbymAQ01URSY1WTJx9dXkV+pLSd4T3kNiqUxwz2N50IRelpZY4N0FV3wHiIA7juZ66vv/d3K7xewDplr9NTyyRiqGTcFFIaUoIJ7fjRkSE7uRVUci7LTfsJ1usnqiv06qJNqx/kqZSqwI48Gv2b+Ene+JGOmTCPmsJQf1CBSRqP/a04QTG91hANV5H/ru3qZydDab3iAsENgZtsS91blDdlBoXypxSFvHGrmSrRaFdQSlNRxDqQc93DamAJWxSURhlTRFJzq26qWwQMpnzk9dfuL8N01jhph8vY6KgpHxWMSj9s5rP0Tp9h338BeWczpke70duvOohFRCMhxILzCLlG4XY5bGuvlJBqL4LBAPUMmU3GUvUjUoy19NVbU2ARAb6vs7o4njUCJ0WGlpfmMDN4HxOdP8A73oKujpcYGB43g1YpU7GurNi27vprbOzN7/o36TelprTzSc3mdLzB8FC1QFU7bGZpHCcmZ+FwurGt1BQ9SwFlnfd1kJ/DsaVZa/Jnc0/lTv0i0vB1bRUC12VUUaL6gX7JZIKGK4MsLaRzdd9kQulNfU9z/tZRAor8qWZMO8j0Ilg87UOj+ysypnsLXFn9T00h1kiiIFmRE6U0uMmC+KVeI3FGBxgZ0BVfVSNhRvqcdrBJ39dqjE6pHtGxtMQvbYb4RPPw1nMJCGrM2tigJz+m0Ej2SpTZg206VkUsEjh3BMZww92O/3XdIchpwm/Czfgk3Ip/EFDfWXmE6cAc1lIbOKQlzqRStu1daQpt/9at4pldDIwRlE9NY3ZmGm6CcjmascwJlqMx/OR6il8HbuL33iY89PQik8/Ap9TV9Ap1PAE5H03yLkdLQFS1N2/3HvslWR2l1wPVlTU130JLUwse3mnB9e4W/MXdamkS9Usb9/tR3FKxe+2LZ0g9eLTbrNpl+Qq++uY7fPHlt/j6G76+/sYAzFdffWU/v/3221pkg3/XXv/4xz8IYgj6/THTRZHkHvqHp/Hs6TPrBSSwb0d/qE9bIYqt/Crt3YHpGIG3xMYRnb9tOn1p2zF52NACQZkbddjWZp2semQJEKslgP6tlIXHn6Z+PLSNEXaUidbawPQ7iPJ/Qj6vbKzahgOBms8++8zAiyJMck5UAC1Qpp1wek/1NgI0eulvOU5a/++/+x5f8PkvPfwZ7UtP6QSPU7/Kka7KzUfaTicF8F4yIZEHUPUWJEgy9touK29B2x3VBMwdSmOV/7Ceq+6nl6ciIyAQYeCkxu8fQgIKAi/6rtXD8LtiYnklSvHofU28AJCMjkiMqPeMiRQpoEE9Uf0AFasQp7YEBpInlu+UIhDAq9P6RhpXXM/x2+BNfEJP+KfZTgws5C2NJYaRB2yGjs+rsKWiUTJyKjr7V6TvabwyjDZ3eQocBWrBnUR73yLuPGhHU8stXNehmjeacfd2C3pf3oBv/Ari7m4q3fJ7po7/skcAUZijJ72GJf8mhT9MPUTlZLUf9PIUQWhQhppb60fDZ5NAG9VuoDnWMwms1fXTB5N2CNFAbW1tGPi12ib101BkxbrwamF+SYqICCxa+ocG8HhjFolUxgCs+GcxeATfahmZNIHJhs8OjhRvaTvrSclJjyPG9TwxBSWgVOcHMwoWKZjGCYHX0T7nUd6wGqRJodciWTh+8zo+3Lf1VTpK99c6C7yrFYI8LzX1EjCUh6dxy2BZo0GhCKUPFGVRFEeRMwHL/AyOaUQyxT07hiSz5sCRjLida8R/V5pBaSwq+2N+d43IXemu03URGSCgYRNwsjmWgc0QSJ+glI/T53iBivsSnPPDiCSq/Z3qpHW0okiKQT7PC29xfASJ8jglD2r6pt8bSfVj2k4sj1LGSnyQSwSx6b6LQ/+PyLgeYWZiGE+ePrf8t7ZRv3j+lArnCR49fmJG59mzpwQQK6ZIrXZIuy6UWtzhhAkECkSQxGIy+AWCuh2u7YnWhnyiyGZP/yAcMz2Y6bqCV3e/t+Zl3YNzaOueQHR9C+F4GZPzPoKgCUwQzKiGRkcASJkL3KgJnHSbnk+RGx1SKC+2ky8VOS8szGNpWacoe5FMU1c0Mrz0h3iHMqSdQaoZOlFEwxqOccFJMm7qNq6IkeZR86Uuurq3gJQ80Pppz2PTTvOoncEc1hJ8ra1Z35b6HNtMCOAqtVer7XmLJDtKIxm/Vuvl6pHh+u9Kw0sfSw4M3AgYW40FnZ3advtTqqdzLSVVNQZGp+llpb24XnWSLKmY3aKIvFEDaX61LVwFn5oPvQTu7LkE2lTLpS3t9evJ+FmNHIWbpB40O9uU6VQSXZ4l/LzSgb9pV1Pghu1Y/Z23Gf9cuYfbKwN0mCJwO5y4d+eugQqdoSRSMfnysssKjXWml8oD0pvH8MUO0ONZxj/Ju78K3cD/8LrP5nsxPztDPuhD14gXc4GjU1kXoLEaTqqrRvtwlsQrWkM7G4qO6dMHNzHTR509cQ0vZm7iL55W/BdtyfeUFTdl553IhiQ+WlpaskiUjL2iEQIw3/L1448/mqHX64cffjBQo59KUQkQCOwoknPt6hV43C7ehqCZ0x4hoJNtV8F/nOOULLr8cXiiZbgi25aWlxOlVyi+hXgsRBnIWAnHm5RZlQ6pN4uZIIob69RzdV4hDijHLfWos8PMvqtvjoCrNQesyRJ/HJDXyuSrEvl3c7uAGPX4gteP+y9eWYRK47906ZJFWwVeFLXR3yqEFrBRlE5rrVfVQem3ef/u++/x+Rdf4tWzFmysjpCXKZvSreJdys9HupAE851kkkMrKAO1R+GrvSWPVfvq1/mWGtAFgz4UcyEcHeyY8ZSBVIRASlrgRMKn730o6fOKdsiI1KMzup4Uv9pfi/mEsmVsZHQEVvS3eUcNMslv878yChtJBEIJq+Y+2OWA6pNPOuENPMkgvnTes0LiP3qacWtuEjPuPYtu2NjJnPKUs3yY0s6xhet037d5lteUclA4WIaNoFBFyDK4SgEJ3Ig0JzGOVR0adaDo8EICPUPzePmqHXdu3zaAo66ULx9dx/zwPeRTQd5f3FMFlvp+3YApDbFTCKOUdcEV3cKQU0XcCifuorxVqJ7tJICj5n21uhWRImkCXAJoMtL1tVHYVNE2FdzW5/2DSU3tSsvIb6SsEl/PbYaeYMU8z3eAGwmU1npTNTRSrPSas5sVA88CNwKD0dQBFVXF8vYKkyqalqLyStA71vb/8GoakdUk/KtFpDaOq/NjfWGoqTZmOGFcrIY1fxfJ0GrNBWC0ZnqpbkLvaTuotlLrpb81h/o31Q2ZMZFxkuGWgNvWSP5U2J8ev6UC6UW6w5vYyvEZzUPXZwVC5ZEvYr9MHl0/MsegPvf1dNiBDqoUWFXqT9clWJMSy665UPLewI77J8xNj2HKU7FCwfpM6zMCN2rFkElFyZZLyGWo7JZXzNBLUcjAvov0WAo/J/yD2PZcwY73EtKBQSTX43A4XKZsVFTc2dFmUZXu7q6qUhWwKOSt4ZutqcCCogLWE4gGvCEqUKzsWwHjajxLOT40+U2lstWW/j1NWJ/9CUEajYWZUfQNTdhZSv74PnnsGPO+DUvz1tvz1wtaBXC0o0LRBEVXtNNGW7w1XilL7VpUnY6KYFdcfkSTRfLfiSnpU+Wu0L2iGJyzYtqHRHgBpeQC/QQuOEkRGnmaKm7UPOol71LpOP2UMpb3+ejRQ9tW/uhpmzVke9XeaQdSyvtU7YjSLFWS/qCS0Fz9C15VhDjFr63ljrC9s4t49sAMtPhSz1D9Nh/EImLkL4GiRrKUFflPoLPxXir2ru2GekteFa2SHlF0th7JIgnACNRoXvW8em7Ns4CbjLaRpWd5zXq6ol5HVHcEaqSa803KfSi6jI6VJ/h2pdX6xKie4ld8/dHbgkt0QO8NPEdLawv6e/sMvGqNFSEMB4NIJqrbwdeTOdNts74ttOqgTF8Lfh28gW/djzDunsUAv3ubTqUK8eXoKUOgjIB0onSLZO59pDS5gHRzcyse3LsN91gz9gKXUfFfRtfiDfzZTXATqIIb2Zb3du+l8lUqTXzzPQ22gE09SqP3xFeKVqiAWuBG6RsBaDkR+lvg4MqVK1hZcZzeR7VJkgPxuSKI6jU0PLGC8ZUNLIaOTCdIx8vx1kHXR+SFYzpO0jtv2WmttQIE1Fcn+5Tn2tv8B/JCBIWU26I60uF1MH1QjEAHQpeIBeJ0ZhxbEYxvOjG0sYie9AKehaZxY6Yb3z64jq+/+xpffv6FATXpDY1ZToHAm+RKz6lnqKenbLcxnRhFd762efoK/T2vUdxMUcfS3gowC+AUF/GR0iE6d+Mtr6WRxOBSTmROHWUvxSNlLsZRD5LNrV0cFj04zJNRLV9+/nXOvitjIBBkRuEcUqW1AISMR13RS2nLi5ZxkwGQEZbXLMaUJy/gI/Td6LmKZLDC6ROsJkqwU061f1955pqQHh6o3saJv1sPBKJ7x228WHDSUJ4YWNpSESaVnFIZCldvl9JUrkcWaTidNikkRSc0VzI+etELO97bgHZv1SNNIn1FQE1hQQEAHUuhA8tUhCdv8tnzF0TqLbhxswkvHrcg4hqwPjVb20cWVZDwhfisiijFs3uIrsYRXM1bxf8oH0/bBGWUqw0a+YyqRzHFxDdrCkvj1r01LjG6xqP1EGCTkhTjv08ezyUpKs7PRj5uqbt8kR6mvEbNRcPW80bSOLSO+vxWiQtZnMX21rrVnYjH6nU4OopfILkeEVSqSOBnll6XI7CJzbQfu3k3lRu/u7plTQQtgiOFKmMqBS9DJWWvl2o8BNpPX2kKbxFlIsdk4cSUm1J2ihTKO9bcKFqpWhvtOhLPqeamHnGq8gH/p2iMgI15v/ywAI/WgCSHYJEAKVPYJ7vwQZTmleKQweDnKrtVPlGht0hroqaRSvnKQJsHbkCI88nfFS1KrzlRcF/n7Voxv+BG//K+yYe+K5Is6O9Jzz6C/hX46P0qNSNjK8Upb6m+vfY80lZTneAbW3qEA/8P2HA2IbeuQ+sOzXjp7CGdz6SanGx0nEA8jEKhRJCyj2J+FUd58l0tjWOG29IqXDwZOKMTA26JtQC8BK+qd9CW1hgZcXb4BYZffIf5nu8wS694oLcdE5MTSGfzlGntWDrCarKAiZllApZeS0coIjMwOGCgRQWuMnyKLEhpykhIMdaNhQyyCo2D4VUskendqzvmyQogaK2qTs0hHdIofAs96GmnF+6Ys+7jIj2/wJQAjLbeaj7rxznIY1bvHBl5jam/vxevXj6jUn6Kx09f2E99T119/2Xk/BySs6NeKAF1lSaTuIJ5xFLb1JtHb+ta20pOIG1r0PAv4n+LxlORnBL/XZ/XGjV0Qj7dPaVIz5lUlfoEaQ5liOpb/5VieesYCEvn8ZqN95Ku0HsCOfWosoRIOmpjHsXUIpYjC3jo7ceXrvv4nV+pqpv4ONiMv07dxJXnLZidnsE+jajAodZhnYDb7w9iZtFnbSIc0RPqwzh+cCgif8O6Bd/z9yKVS2FRjd+G5hBPV8wRrzvhitAqWn8a/X0H6fkEUJtb7qC/rxtZ530y7iXs+K+gc/5tcONuADd6RPGV9ItKIqw2k/dXY9dXbe0WqRGw0UtAx3YFEQSLZxWtUN2Jfq/3+dHnPv/8M/x89QacBOmNPcXU80gHNEsWJKdOl8fWKhRZp249sPSlNQPcJtPLJh5w7c+SdKPqvWolKW9IaxXFTt6DyHq52tOOijKdTcG5GsZUMoqhnBPP0qNojfegOd7Jn918daE5/AzfLrbiH08uEtx8Y+BGkRo9lxwP7YzS3wLJFmnt7HzrJbnVzx9rkaznr0fIK/tmE7VjNJPbQCbhw0cKd6XfF7kRwpfnTYOwf/B2IaoM4EGFv1hUhz8/kMzj5Hf1EmOdR1LKAjYyZDIsAjgyKDK8Ygj9revopc8q4qCXRXhrJH7SbikpLCn4rW0uiHaxSEglWDJyxwcGbmYIbv5X4CZ8A39z3MHLeTcZ/wTFQgG7OSJBS+/QYG05UUwswk9FfLpTRtEaGTTtBpFRUzhbhjQ/hcOtEJ/hwJ7jLOg6j3RCr8cXJuPqxNebuNXajJGBDgRpYMIJemfhEubcWSz6N+El8oqG/TQMYetbIMMggKeIgoRVXr+xuiSqBlDPhqcl0IpSqKha66EIikDRvxLuc0nGi/OzU4zCS3AS54WO8vWozRuhaySN07V2bGk6Rai28gFEktsWmbOi2jOkddc86jlVX6B5DSSOkNnYtgJ2gcnMegABApzSzgmfX2vOB5IS1fMrUqIwuf1UGLPx5bI+QEfa0SRFbIr8zbg1JwI09XotzbdqWbSd0wqKlWo55ne0pVheTKMyODlAucK1XTsxUGo6SOBan6kBToFN7eiT86Bn1zNq26g8SlsPjUk1DwI4BIw6PFPPmnE9xFboFWLRVUy4jyxNbFEzksDZQugYvZMxS8c8fXwfDx4+QMfrDiwuLpiSbjxd9yyVeAG/cwbZ5Zs4CnyPjPOupZCqI24gRQbKDs5dwHan6BiHXHwRx1ZgXUdaNJiSIzu2okbkmeOSC9mEH9rtKP0icOP2uJFabkVk4geMdDRhZLAXS1TMUtJ1R0xn+ng8XoxNzOLFq9dUen326uzoNBAjg6fojQqKVXOjlzxYRUsEduQVKqKj3xeWlsmvW6Zj5LTJyFkxqe5DHTA5MWq7rYKhiAG7OqneRikFKVxdTztfVENRTeedGLjaoZefzefgDwQxMefD5GIILo/fxmLb5P9dL0K7UQiKj8kLqXQcCzpaw5fDZoZAWX2DGiIrti5yLmpbx420HnUnrDGiY/U2igySv+rvK5UkkG6Ap2HdaiTeUcSsHrHRlmUdbvlWqtOADK9pu6/q8sSfMpwCWBYNqsmBekSJR8grxwRq+cImpiMruOZ6hT97W+zAy9/6b+KzmRaMumas7ioSjhiYTKdS1gBwcimGWb82gByh1+OopqSC102/j8QWCSSSBJWL8Pq5lhQs6RM5TVp37Woz56I+zHNIURGBUvXZefq8Dc6VBWxqK3jgokU3O84BN6oVkq7LcCpUFiEAJfumnjLi+XBiF/1DM7hCw/7NN9UdQorcCOyoFkfpGYEZ3bPeU0gRHIGbzz7/J67fvAO3f+2tYIHWQPzdSYAjvtQ2evfSCDKRSaRzBQMDqxyLNm5Ib5/QMdNciL3tModUIlo38coZu2G0s0Ys7IYvton5WJmAJoW2iAe3A+O4Ge3DzbUu3E704kV6DIO5RUwVvJgreDCTGcYLzzP8+PQGvuYzflGL3Ajc6DmVTdJLwEZ/S7YaX0pdCQT99OMP+OLLr3D/xQjXe8/sgTZPKKPkWD3ER9euX4PH7zWBPD5r0fRwFjancT/YssiDwIW8e4VuT/TAKnQUqm/M276HJMfKCes6QnvvAjcKl6m2RpEYhWAFcIwJuCAfYnh1XaudoKyqOEyATEZDXnaBcHW/GMFJgWBkh97l3g4W4h783XXbvIO/OFvxcI7KLkmjZUqAz8+FV3fFnUoZ6xEdoFiuescmkByoGXGiKM2D3uPcnHDeNrOrcMcOzRN8277zM++QoG2ikpHRcQu96vA3nR2z6Iwgnd9HPpvGZsKJ/PoyCuuL2CfwOuZ9j47UQp/6R7evXadK/EuekUUvBG44sQ1Ex8fWws/5kbH+j9JRdZJx5zMfV2KIZE5sx9NOlkqxtgPmLAmIypCpTsgbWIcnnOVc7VZTVJyvqs7/5TzJ8CtdpZoerbPG7OV3FHFR2/8dClIgvmWnXZ8+i5Sn5kE8qyibeFtRFhlcveSxSskKBEm5y9vVnCmk3mAAdD3dV/wk/pwP6iC4nB3jb8XJxSDBXZy4iANSbYYiR4qcbflQzoXtlHwBj/Ownp5LNRNmXO3asK3smiN5ezZmAXPrJLtsaaxEeMlqYLZjavoVw3zg0CJLxm/8ioDUqKOMZ68n8JCetbY/a4u06gV2qPzegTmN9E/5zBrSzkfY8/+Ebe8lpPw92CptnvO9Yxxup5BJhqw+Kh5PYr9ETaMCUpEMrnLh0iWNO7UUUSgsYJfPoueUI6JjKdY9XdjxXULZ+zPi/gmLBlWPDOBL68e11E6mUDAIn9eHhRUvhqepPJc8dtp3tSeIz1JuirDoZz6/QTBRQCKRtL4f6+vVcL1SGjoFXJEGGQcZNwFYAX9ReTOFsHcGa6teM2xvESdC4EkgSkDnPKAio6ZDa8PUJyuhHayld6yu6Z3R8veRgQ0yhUVC1unAHHCsJ1gO71tDtBPTVWTQ+rXF9/V536cy1b+ZI0ZQIbDRCISkG4zn+XnpMcmKio71WdV61UB4IwncqHBbhldG502KrYGsZoy65y1wQ9K95WBK1pQek0Og8WkMdrgv70/SgZfB5CoeeHrwV+8t/FbFxv4ma9w2513G8MAQhoeGDaSq7mQ9s2XOh7qAv/KP4s++Vvx34Dq+9z2Bi86A26nU5byNVdOkcwZVZzNOOyHA8a6eNlpbRdkU/VCKRKdtT8/SQYh5UPLdJ/NeQNl9BW0zN/EnF+9Zq7mZiwaRyB0boFGdo7INskNW0MufsoeKCi+64rhz/4nVoQi01OtrFLFRRFCpGkUsBFhUQ6YomT772Rdf4u6TLjvW5SxH6RmXFhdtjdaTGbhXppHwdXOpKf/7J6aLtooZFPNBpDgRiqJrbGpoaWujqE098tpA4t1drmc4MYfXwRXcCi7hWngIVyNtaFp9hgcJApDcHJZLISR2cygf7OCA9vOQ/HtAAJtan8eLjjZ8+913trVbz6nnUdpJgEYpN6XhBGL0Urfl+s4v/btA3tdffYmvvv4WrzpGkN7YM0dODolKVPT66LsrP6Fp8jnag2NWtZ4tCDFTICzFIG9fiJ1PzIeR4dTOCyFP6/yp/JbOIHnXVsMzJGOmm8ort90nvM27SIpFRZ0arMi89RrabUSnZ0n/pDSCGMhQHGVGDKX7Kc2h96S4YtlDbG3GcWx1DDEE0yF8Qw/4twQ3f/A24drsKPwRzoXy0rsxiwoZuo8d0xhvwbdGMGG6ltwhxaGUQaM/e7CBncy8HUYohHwqMDKw8sC140HheRnWukdVIwlROBLGkydqAf8IHW0vsDBJo1KQ18rvH/BhCMps/nX/2n317NL/FpqUcpJhFYMKoJqC4kScUVAal7a6T1CwVd/0LrD5QSRjrvncSSBdPIEzkLPdUtbA7RzS2i6GDmyXV4UGxMs5VapJaTprd2/zxDeU7quFwwV6BX7EB6epFz5zYoNgaq2I9bUIyiXl0fdN6Zcq/5ov3xA/q7UQmKmnGA1IEOxIwKmMdTUBeymmYnkPsXgWLn8aqUQM24Wo7RT0+qPYTNITsmiQokWUIf5U/xRHuNr2/Dy7Jh4TYLJjSri0UnoCUgJvFvXTl9TzJjfGSZpEMeVE2ttGb/Eq0v4+uIM5jLlOMMW1lNLMl/aw6C+gc9SPh09eWsGvFLOMsNJ8Umz1KOh549kgwnQujCG1dNXATdr7nGBHtT5i/Dek7+s68dwh/Gu7tqFgV2m0Rr6WoZQukWFuLFQVoKT8qJA4V9yH07uKiKMXFe9164yccz9AIRevjY//E09YgaoXJzvkrcO9qtHZqe5iFN+pc69q3fT+WwBC76swWDJoTog+V301kuZO4FU9o1TEe6LdeBvT1bW0dPab59JX3zV/Rnw/tXmCxUAF0y4aRp8MiYACx/CfkKWZBGwoBJR7dThWilaA1h8vo0Jn4kR1TVajVyNFXCT/py+BCT7gWYdUIES6TDpD82xAmsZNoETyeA4J3OioBOkpRRRk/H8xp9Jxuu5ZcCPSdXU/6Q0VNyt9rTkWSFMUpwaET6jTVtNx3HJ14E+eZurpJvyP/xaujjzEnXt3cau5Fa87OqAjWSQraxz+YjCGa+5X+CTYhN/yddPThpmVecxMzljhsVL2auwqmyBwoxIEcyIaSM+hKJwArNI86qV0n/dTyUBn9wASBAwbCS/Z8RaN4wX6N1fxfKoJf3S34lehm/ja8QjD3gCiqWOTZemvs865dK4ARXB9D73D87hy5Wd8WdvmrZSU6rqU8lRdjYCOCtgVIZPR//bbr/H9hevoooxnim/r9jopPaso5tp60ratB5faaBq4ttRnJrfpXQRp1MOJitk4pcyOCUYscCEd2CCvB/zO5sEWgnTepvPzeBLtwE+B17gQ6cadRD86kj2YSg0gUApiY5965izfGKAN42DTZ12ktRus2t/mG/z00092HphKZfS7oleK6OhVBXtf2/tKzVnE6rPP7L2enm7slCSXHLg5r7wn5f+jL698j99PX8XvfS2W23zk7aeCXcF2mgIk5lYap8ao+iGD5CGPprIFHEnI5OmeFZJzSA6NFlCGSUBDEYP3kYpvTcGQ+cSsYgyFihU2thQUb6loTiMJ1EgxKbojAKOFktck5SOGkmcsgCMELQ9RW37XE3F71mTGY8z/MYXgk8ANfDn/isrIh/2swA09PV5XnrS2vjuix3yOkyq40fY3C7XzpqekpocRxEIrmHNnaMz4QU2hpUdoeaRgLDpQUza2k6TqpdSpWCpiaHjEttr6PS5M9T/Cmn8Se/tvf65OWhvVbMQyx8htFHFsaRiuj8YmT0gAVIx1hvQ9GU81mFJhnebqP6XDHQK6nAflYtbWayF0SG+VIPAMf/MutA9lq4FyhndRrnCx+Z6iDNU15xe0FVZFt+IxFbNR8SniZtX9fAmlnxKNzVElgXzKRzCZJ9A5Ih9UG1qpdkepJK1/jY0/nGTExP8GDjmPZ8EhweP+htP64giw1wudVbC3mizigGMy4y1gRHBW2CxhwVchMKvuaDhL4mtF0fSMah9w7nitboU8mZ9APr6IvOcxdrzX4FkeR//CFnr5T2PuE3giBUzNOekdDeHh03Y74+nF6wG4QnmLwNYjo5IBO8H9zL10jsv84gpeP7uL2OwlOxrE55xBMq8jDaqf0fg0ZkVIFfXT8+v3cwGyDKx5geLD2s00v+WQRUd1NlYyuox1x2Pq1EvY8/6A7MoNxAPT2N6pAltTsgI22VE+P50qS1/wuiSNSYBXjoxAm0D7W06QeF/3llzYkRO0ZooSnCHpFV1HL6W0Zax3pAOk6E2mBHR5nZpDoblUpKcOtM+SbSjY3EQwksRyoAhXIINSnotci0rUSef+HPOzhzS4u0f72OOz6ne99+YcKP40IEB5th44Vf2m1Kz0ktKRa+vr9KsoN/uaZ/tI9dkl/4rCyKmS08Nr/4IOOXECPkqvW+SSYM70xruVgsCNoggCN/KqBZ6VIlKRcRXo8EMGYDlvp/PN6wmkKV2te5ojw/tsyhlwE5dtYm87S9Hj39plZQ4cv1LZxcjcBL4cb8Xv/M34JNKCT6eaceXuTdxpuW0RDaVidgl0l90p3J0bwP96bhu4+bOjCZd77uDJ8w5MzXqwxWtJ19VTv3Ik6jKpSJ/ShapFVWRPaTfVUSmy0NTchKaWe5SlEQTIJLtkmHzCQ3DTauBmk+Dmway62xPcBG/iB+dTLMXCtHe/lDHNjUoblJ1Q0ED2SrVmXa878T0Nu7Y693T3WApMc6tIhtJUimAI2KiFyKULP+FZ2whmfTvIVnHgL0jRRoGh6GrMWix45jpQSU4SsO2YLVe01x0qIJ4qm161YcrB0/pzjY64/mXqnfXdnEVienPzuJ8cQvPaKzStPkdzdAhPVh1Y3FzjGHzYkbOi4Mh5JJnfieCo6MHM1DiByiXr5VPv6aOeN2rep6hVPXr15Zd86efpZ76w9z77/AurSxofbKMaEBgmEKPTY2nU7WgV3Pxh9gZ+HWk2pKk+AD8s30K/qx2pzCr57pgMXF14LUa1Df2xNWfbL/BCNcb7V1RXGgI27wr7NZIq/qXoVbCp78mj17HuUvwSZgvv0SGQcEuxKdIjRpWC1XfOS3lp/BqHPi97qjSXe+0AoXAM0Ygbz5wj+COZUn1u/up4gJ6FUVRSXODDTbuPmFBetwCEkLiaUtm2NwGUtwrtKBzZNUzOB9DZP0tvnp6nlLC2kcojUcRFHokMp0LAig6oRqcBIZe3D/j9IJxuH3Rg3MJkFzyT91DIhN9W2nWiwpKHq54NsfVNHBapvFUEZoaVg38PSUFbkTLn9Dyj+6FU3NpDOFZAaH3XQIoEbj2ZJQ9JEWvQMupHONhOWwdMnQHkiR2dGgaNQ80QS3mOW8BGkS0JCcHlVsZN4LIB9VKybYd10rMpdURDd8S5TOQUwq7yhYCxflcUpA50/yOy8Dwth9a50SDKIy3yvvsFU45Wr8R/Fo+LT98GYAfYysWw7M0RRB79Yp71t8a4EDqBDql9Lwkk76VQKSRQivRRlp/C7fJgYGUf/WTXgeU9vB5cqhavPnqItraX6O8fwASVuiIIyrPrOIgpj5olrmG3xMU6wyO5jQJ6e3sw0nYVm84LSDtuw+EiP8aqh1IKQEgWTOb4dY1d753LPzKOMqoycI1KT0CtEsB23oNkaBp5Zwv2fT/aUQ851134HNNc8027rpwju46Fymf5Erih3FjIvNpwUWOxDQcaD8eo+T+VFaUgzXDLIaNsaCwGVDhwXle6QYBSUWl9v54yCCf2UUp7LHojg3ySn+Wyu3CkJnb8jhwDyc1p/d1Z4neONh1cqzXyhjqoV1DI8gt8dm2RLR5UzGgEt+Nwb0XNeMwUPJimZ71M79fF9wKVdSR28ygdlGlzOI8q/tTckTRu6Tn1ElP0Qf2UdIyHNWprjJB9CKkWR46WnCEBkhqAeh8plSfjr90rii6o9kZAR0BgcWmZBpSTWCFAsWhSbTySITleOsVf97KeR1xbrVHJiUo+iNVUBbFkHmU6nidKUVGnbpW2MNg3iAttLfiLg+BmtRV/WW7G1Ve3MD48hmJ+Ewc7e4iGong21ot/LN3G70Mt+KO7CX/vvISLLVctPeuKbJkdk12TfhA/G59wMpW+rNdQqcWB0k937ty2upfbt2/h+asO9Iy6eI2iFQIropRfd0MF/QI3G86ruLvQRPBFcBO4ievuV+QpKgZdv4Gk8+q8oy7+cuwUED2icVp2ruDnW9fx7fffoflmEx7VdgopoiGDr4jG5UuX7VgCHRA6u7yGJZoR2UnxvGRQzyPeEB0eHpxu019fT8K7PIKkb5BAqmAtIhyrB9TbWc53yeo1jWhPDgluNisx+LcTGN1YwbPUGFrXu3Ez3oV7iUF0JXswlxnFSjYOx/oO9S3XUOlL2xnHhyPVpvXN45suCOOk7EUmtYbR8Unqp2d49eyOdWi+8+g1XrzqRGdXp/HUtatXrcD4wf1WtL+4g9f8rFo6qMP48xdt6KNei696rV2D8azsqOSbDulHP1y5iEsTD/C5+5YdPKW+Auov8DfXHdxz9xBRriKTPzIgIQ9FSmzWf4Qlf6WWfz4d9ntJ4S8xUn079PtIwiqGU7hQhkn5U7W9F9iR0pIgK8qgzoje+IktqhSSri+FKwDzIaNS5EfRnFjmAH56tD0Li/h0+S4+Dt/EPzyP0E1vuJjhhXUmB0nX1NiiqUOskREOFUWpb21tCL+pliGwVsaMM2MLNdjfg1KSClkN52r9PU5JXpUUvxlOPhhJjJkunGDGlcPM3CLSmRxCPgeWB5uQDIzgF6dFE2UrBbK34cYmtXJlhx7fmdTBeaSPSCkLLEjIZJzrQEMMaQJS/fODSNEt1YysZk8IQDl+bwWRsB/7JTLzXhK75TyV1g78YQpYIIQpVwlTPhnz6rxqzDuFVRxqh431xak+g87YWUsV7ViLbWvSxOfXv1nqlIrTwuwxvrVvRsmEnHymZ1BRtfELbaB48CzJaGoOZBzryuBckjHRGlmksgYEeH8VdR5VCBD26d3oOpw/ARwVaddrNowIfrfSVIrBHDIFeeO190niV/G15m7KkcPckh/5DdW1vH/2j/eKOMxM4CDeSQEPY8p7iAGyYu/8Np6+Vij7HpVBG5ZXVuyEdh2GmU5FsbqegyeURTCaxlbWhxMBBYs8EnzSWKUzGWuGNtx5H6mFyyi7LyLl60Y2R2+W8q8ojQqfJZtyNINFzA8AAP/0SURBVBoP3juXpNBklAUmGvmfjpGAQjo4ZE0IlYaqeC4j5X6OzLoXuc0dAywCiiqqNmdFEQ+rOeG1LF1ZPYDUIru0yxqPjIbqKARmT+dZspUnGFL0Qvyj9RTvKCrHMcnhsZ2IvIbWwZwYronqgPbUHdeOrFjCMcFNKh6FiqbFT+aAcT7Od9h4c6Wr5dTQmdnbPYIrkCagXMJaMWRAZiC/hBfpcTxIDuJOohe31nvQQgPSvN5lv99Z7+W/DeBlegKD9E4dlI1EbpJ8TaDVIJ3aBKBi2FiOTleZDyDn4JwC4H9J8qz/DVAkHlUBsSIbqoXQdt6+vn48fPQYz1+2w+2cRyVDGalvKrCIgNIdAlCcPP1u9UNcOPEJ/317I4o18rM7SpmPJpBN+GzHajSWxKvnL/Hzw+rZTZ+steIPribcmXiF1UiUgDxPgLeE21PPcGH2Ln5yPsGn4Qf40+JNXHh6nYBlAMv+TavFk+6XzAfX1UOrZB2x8wQ22umleo6mpmar+1BpgOpd9Fzqn7PsDtmxIMkcgebRoXXF1/EkBXcN3Liq4OaTAMGN/yaa3O1Yz5F/akslXhVYF5+qXUbd6RJI2q5U4E9G8IzA48vJVvzj4U/44ruvrOC2Hsn4Rk38+PPLz7/E51e+xeXB+3jmmEHXYhzjzj04yQOyjXpGAaa6PlchvlJTyVQaQb8LC9OTdC4V5eZSbB9aSn2nSB1NQdgiqI1vkT/Tw+hJj+IeefPmmnY7EfClxzC24USgHEe+4KRO96OwtQ+qdIIbPqTSpYr41MCNshs6FcAi0faOdAGNueSCMrizU0Ex50EhOYf4epygsQR3OAe3N4ARrsWD+w/QRiAT8k1QV81aKUmJILdYLGFjs4hyeZsy/kYOjGSL6TR8dPXny1ha7CZT9KGVC/E3ItBPQtVtd7/z3ECLsx3T3jU4IgISEuZjrITKdnCmtl1JMWvBGq9vPMz3pFj0koFRPYeUoX5vkMlzSYpFYX4ZCS28XlKgYgopOF1fP30ENkvhEzPMUm527Q+lhjHoWkVefMG5gK8WHvD5b+Lvnrtoc+vQP2rVBpIS04mpUnBHO9R+qqewnQjVCwo1r6aPaNyOkS0cYImA6fHD23At9OJg9+1rnZIOtjMB5wSRNKeaa53Z5XK5EQ6FkUwkMTfyHL6559gqyFutkYy8QuzKWduBjJz4DyQJt6IMAq7KNyuVJ0OvJ1HaQpGP9xqtMySDEqCiEPMpXeFYPcL4yiZ8/iBSqw473mDMuYuB5UMMOY4wQf6WMdHaaSyW51eqQd6jlGyNBBp06nuOHgKKinIRYFgkgB6qntvSRW/qYZQzbgS4WhoJuf7tLIm3ZKzTBByqobPPcuz6/i9InoGAlCJupCN6RIV8HMl4xLbkS6HICMvwK4WpAvZTOiqjlFqBJ7JJ0KOahOrbAleafxURJ+hEzM4tUak+sMI6FfmfRzIohwfaZcQJzPThKD1kxbHT/mOL3Aw79jE44aIX/QjPnj61Woj5+TkEvXOWyiqmHCjlwtjbKdBZ56IZ78XswFB54a87uuh9P8TCwE0CjkvYXLmMbHiS96xGK8Qbek4pzw+JwlYnlYymtdXP2rPrGfKxGaSXW7DL++z4LiLpeoFscpVedXWxBLxVw+PV6cO5Q+PPY/VrUqSUa67xSF+oVb6iNlYnUyPdtj7PljqvOxGS131+aYd8Q7ByTM9U/aL0XFoz6R71NNKaqP2E6r90ttEhge1WIQFXlEaErCAZrffceqfuqQTpeHiojLNwrofw0DGAu64neBZ7bcBFXrC2yD5MDhHAjON1dgo92Tl7vc5M8b0xAz4t/Iw+eyvegVdrrzCdm8f6bhb7fC7VLsqxk/zq+U8OpU8IqAyIc8L+PybVpKhwVY37CoWi7VoaG1WX6vt48fQBpid6aFwTtpvRjJpS8kqNiervKaJWA2PqXKxz1gq5VTqSexa988dKGJ/z417Lffx842d8Rt78XbAFvw+04IrzOboC43jqG8C3KwQznmZc5Bw/Ge/A5aVn+HbsHrrGRhCK5kzPSf7U3Vw/tUtT5/0tLi2ZnGhLv6JP2m0nvbXk8GJhccXAQX5zEzPzS2h73YWZ6WlrHLiWqcDrddvp+XVwc+8MuEnkU4bbxCMCEwLDcsAsIkk239/bIyBZR09gCpcdT/EXbys+jjTjD/PX8c/bP1qk5puv+bKfX+Mrgp3PLn2Dv/Rftj5A/+O5je/mX+HW5AJeT2cwvLSPeZoEgfQ4n1flbzsVOpUen70W+QzDBKDRgE7I36c4Kq3v4xo64aMTMkQQ/WydeGD1GW6QT+8mBtGbm8PKVtiKgytHu3weypNASiWCbJEAkaarsMWHkY4UcK01oazbfvWgq0Z1ORH6ntJHkmFF7dR8b1+278QOMfaE8+jqHcUTrsPjJ88wOrWClBrTKirzb9SqffTkzmUUouM4rqS5UOto84zh85X7Vo3+ceQm/uhpQhMNsyuSM8+8WKGHWkwhsebn5O3bImnB9G9SPFIQ9QiPFKAMlx5OXoVta+XfMnynlucMyQhJaahITojvXSSlJcP8odGgUxIYOOLAhDCVO6+H4w/3aHic+GpJRcVN+J37Jp55hmmo3wxCxk+hand0CxvxlWqDMm2Dr6cq+O8bpRMabPWj0TbQAxTTHvR0PEJbm46dV0Fw9aNvET93QsY6oMdV2at22lUNjG/92HZ2LC8tWP+G8ZEeTPffRo6ejJS6kZhIaS15se+a1HeQIjfy+KQUFQVby1XD+1oDeRaKJnxAAMhIAFFeboQAZn/Ty2neNUOhVOKYcwdjKxsYXimjb/kYQ+R9GQfxh8CFilut74sUnBi/odmgSDwl4Unm91HZXLPzT1CgoVTthAGNcxAYp+LcuT5DqqtYCB4iyofVuU+KHsloaw1O57hOWmeBG51nRdLcZIsHVHIpgos4Ac6+zZt4V6dB6xr1MRwdlJEgCFJET89cp63tYytO10nn8gJdjmXcrSlYnXysRnGn/UJqpAMjC8kV7MfacJToQDHjxVJwh3MLDJIldexFNJ613StKESikrb42Pf2TcHjWkc1mbDzVSeJicx53Nv3WY+nR42do76jm+SPLr7BH0FFyXkQmPIHdDzzn7FxSpERA1IBrlal2d/eQCk5Wa2z8PyHjfkgvPXgKbIxoBI8I4tLrAWvQGEnuoLK1afwlkhMlUCmAKqMhYPvOdVdEQspX4xDQ4lqqK7SaDZa238RBdD0V6OolB0vX29o5wSrXSN62drAtkk2tUzXXW+BGsvILoMfv7RTW6SFr62snvnc/sWZyf6fhux55hKeJAQzkF7FYDCBMgJXe20CeoKvAtdnkK79fRJJyEeK/zfMzvbkFPFKtw+pztESf4RWBzwo97BRBqZxO1STKYFrET5ESA5Mc4IcIwn9Auqz0xS9SkXs5pCPTGBsSSH6C9vZOq/c4UuqgJBBDg9BIVshcB2PidV64TNkmMFT9S5Hrs74WRk/viJ0S/d3NC/j86WX8bfAq/uRowh8Dt/Cp9y5+XHqEiwuPcXHlCVrGnuHBi8e42/0EDzrbMDKxBHdwg/bqBInMFqKxBDwEzAvBLcrFGJ4/e2o1LOrVI2CTTOf5uTKWnEE6HIt0zFa5jmvo6RtC663Watpt2QvPahkez5vIzSbBzf1aWurXvptoJriJZVK2+9OikFwW6UU5T/vU9bmNTUxGlnHd3Ya/ughqfDesJ8/vgk341Hkb37+4aXU2Ajcqnv2WL3Ujvtx1G//jaLFMy6/D/HzgBv7uuGOd9W9PLqJ3IY2VYBmLgSKckYJt/VbdTXtPB26/eoS7PbfRt/IKC+sOuDajWMzOoHe9G/cIaprWCLhjz/E83okR8qe/krAi4sOa3BodktFKLuwVo3yuE3s2nS1pmQwVIdfSprILwggCWnKWTVfXIzfaRWspYiotRfRIcmQX/SV0Diyhr7cfswRicgj9sTICsSJB0qHpz1/o5nPoo/DSCyKiNSqJE2Q56Z7IFl4vr+DrpSecMJ2z1IT/4aR3+sfs/CWj/QwNzLydmaICX+1iEshQ+kiCboqGf+t3vRTelZLQZ9WUTA9wnrxpwEohCAjJoxcjKGLzLtmUxyajp/C/fURoUqkKeQAy+oLLbxEVGAVvf4OGgZ7PiYRfBvJoyxTtUGgRf3Pdth1Tf3K0ose3gL3tNxpLBctSbtPebeRW53CS7uXDcHFqKSkJeTS5h0i8TKHkCuyu46S0jDCvo1b1Ct2q6v4sqWhwa2PNKu+DyWrzOgN4ZIhYegdLi0vQGVSzs1QYvY8Q8U6Taar3NOOuLe18rv+EZEeUslEKUOF8Fd9aikReK6fyQ/WipbbIxCntjhLg47wcHexZmkigR2BtUCkTGmDtBhIYPr20gQYqPQnFOXl+KVBF51Q06VHNR4oGoLCJAyq+DxzeO0nAyb26b0ZVW/dPOBalBLUGMpRvKW61v7d0SNVg1JX7XiVn8qACYp2gLx6WMAskVYmgca9C41wgAKo1F7S39+ntUnCDcZQ2CXxpfOUBa9umdkRIySqCowLNxijO1mbKTuk+8F7EVvCxNdlTFGzYVeUZpUtkFLS7Q9dSDcHiwgLc3iAdmF1scI11WJ4RPaGjAhX/Yj+9pKfoHRhFIpVHPptF0tuFXR/v4b6EdHjKWhT8x6RInHntZIKa4tvZ2UWa4Gbbcxkl9xWkwtNUkPV7aHIpx5pvjk9nPBW2tpHKb2M778eJDKF2MvFjAuOqoZBekYy+l6SgVduh6A0VsUB1tnhomwzEq3LQ5JgJvIhPBWDkkEmfSSbqncmlcwyY83ICsYrySL/V7390cEBFnEZ/cAoXHA/wB/cN/CpwHf9NnfqppwXtoTaEixGUDisWfWlMMZ0l/dsePyPQE9lOYZKe9dO117i5+gJ3En0Y2liGO7tBnXlihtNk1sAkjYbtTnujw/4vSeBe99Mmk2qEV4tB5VFaod3yI76ewtiszwDCVnHDjkrRuUIGqBtJa2IGj/JfT/nK6GnsoME8yCDhHcDdl7fwz/br+N/xG/jr+HV8+voy/rf3Z3ziuYm/Ru7i5tJLPBlow7OOF3jw+CFuNjfh2fM2gvwRDAxOYHwujJXIMaaW1zA4MoMlGieHN0bQRCeADoDaJPT1EtjPzSIU38Cccx0jo5N28vzY2CQGhibQ2z9sMtLd04+xiTksB3J2zEfBXd0tpZqb+/NN+L2vFb8luLnmaMcymSZMuyG9Kp1CtkeKjtAsjdeDlSF85rprn9VZVJ8Eb+J/nLfws+M1+r0z6B7owY3rN3Dx4iX8fL0Zdx+8wPzCIu1QEK9DY7jgeoq/aXs8v6cebb8nfwnkXFx4jfsOArGVPlxZ7MI994CdtP7N+G38dZLzt9xMu96Czz0PcDHUSV5qJ2h+RHDTbQXDK7kp8vk8ygTcv0j7iLTOxSWuK8E7ZUMpXTX5NfnWWjZE3sUfAt7awWytEtS4VLpAel86vxIhzx6ZDZE91/mN0cSuZU2kI1SLmS8dwR3dw5xvH4H4IXJF1Wqete9v00cnCvFzIEL88kjk/aSzexgNLNtxBL8VwCGK/KfzDoaDc9hWJa68PnnO9IIO6Drp5qpdUehJQEaCLz2o9/SSAdD8SKkL3L0r1aHvyKir3kZGtl5Lo2ucN7+6r4yIcozm7SmHq7CzPDPl/RSGbjCWR5zYXDaFYDiKeCqL/TIf1rbpOmmUA7jpasfHgSYymHZLPaNyW6NRqn2ZJMUlBTftO0R8bRVHpqg5uBrZAZnxXaQUy1aqRGPZiWF3u2zGSgVS8sZtgRtI1ej5nM7lKpChTqyoS0pWBnY+eIxFIr15Cpwars1Pj2B+sp/ea9Vy7u/v0NYuVxvPNTDUh5LmVSBGylyGUcpcQER1DvV87YeQ1ljroO3ARxUumgCOofPqacAS7AnycS+nW0Dq9Nryput591oo8yxpuuQhy5O2gnIaET9/Wjrr/0Vv89kVmAutH6BSIvMWF6h8gwT5h1bjpfmQwTslKV7x1Q4Zs5EhFSote3C46cRmac8AsICYBL76sRNUyBze2B7BekO9zUERqfUIgj4PKtk3xfnagSIwo50nCpPfvn3bGs+psHxvZwOlzAqy7kc48P1IbN6EoGcRoUQZic0TO8CuPjTxma4loKPdT9bHRTtwDnbIKpILfpCGJhseR/vz2+jq7qEc5HnvClKRORRohPf9PyDnumXRwmqfmf+UeC9FEVQMrPoKkvLtKd+g1fSUXFeQjdGZqEdt6sBGOzbtLKOqzOiZju0k+AXOORnpFw7MB5K+V5OXatqz6pRpzaWIFRVWBLqqbKtOmgC5PNGzusiiRwK0lJ1k7sjSF+p43urpxN/ct/FrGh7tnPm9twXfOh/jlfMpYutTBECNzPVhJKCjtMBqwY0hGqLb9K5b1rvQmVzCSDCDVTpD1qPEwCQHXg///39AAjfS1dWCat7zkJNAYKOu5JtE2NU6Pm235gfpme/RaGZiDjpxSduN9CYiyafaWaumWWsROdvxQqOn6Hd+Y50A5CE+776EPy0QyIxdwx/n+Zq8ik9fXMRf+PMv4dv4MvgIl+Ye4VlfOzpfvUZLUyu6+2cszbHkz2N0pYJpYqbhOQGaQauv0XEhz58/s3ohv9+HFcqcdHVoLYMVzypBjc4pGzMA9OpVGwYHhzE770D/wAg6OroxvRyF0+3FBmWkMS2lyI2aDV5ZbscSJ2KTOlZgOLd5iOVgDs/ml/DDbDv+5GzFb0LVw5p/727GT44n6PBMYZ6KLpneRTS8alGim0038ep1H2acCaznjwiQTlCinIZSq3bo6LfOh5ai0nV+a5Gcm/iDjyCLY9BZib8jePq9v8UOI1Uh9sexVvw61IQ/eFpxMdyB5+vDGEn0w1vwWJTmwFphUC+fq5O51rK1XOut8obpYotSW4qb+tF6IvG/mpxIx8quyGmwTs0GbrgQqoOzQv2E2Q/pdulN2YqzGEF/rmWrACe0XkFgbRvR5D7nYI8mhIDjnPTrRziu4IgXVuponHpEP3X/cqmMXv8U/s5F09keAjnfOB5iLuLAXkGSPsMPkRnVVKtGUtr/To1GI0lv6qE0CVI2IoEXeUpSMObp1yarTlI0QoPyHg5p5A3UaEFUuyH0aAb2jdEo7x4Rue9hOXJkZ2LtaeiHRcuJu4ID+MyhJn7N+BOZ4tbiMFaCFfPs6yRwIw/OuaYi5kMaDg6wgco7x/SeDhBP6kydZb5B4FhLeyln297eZnvy1XegkU6oiA4KfuxtrVNhVCdQc6n50GJPuoq2rVeH04VCAYwMdCG2GrHW2dHsifVssC7KCu+emaN/RbqPGFM7LRR5k7ISyK03T3wXaZhngaqMudZrV1VkWgMDmcsolTaxQq9ygHwvHtO1xWM2WAmRGTx+/h0kACOgp4JR8875t1JaMiiW4vyPSX1wjhCME0woQrcTIf8so7hVthoOba01T7j26Sq4ocG1Gp+3J0cpLQEV3+oWlqMnp16/ojgC+zo93hslP/HavJB9vVQswRtKIxJR3wdOzplmh9q5oTqA1tZWO1Svq6MDizO98Cz1wDHdjvWFG9gJ3sLu6msc5BdxYgXp71o0vq/DQtVrRAWuFS/tXwWF4hYmRgfw/OkjKvcAx1SAdi7lXK04DPxIbHEVyeAoKuVfNgj7UJJsa820w8g8O8qovLxCPomE4zm2PWp+Vk19WXTIik7JzwI2tXD128SRWNdcPgef4V2k8X4I9hEvCuBbiwgCHPGxlK3INhxQJqrpnup755EMfSxziDFvDI9cA/jSdQ8f06D8JnSDxuUmvnI/wGMCuZXoDAqJKapdMkeD7vx3STVABTpP06l5XA204Zvgc/zk7UGHf9Z6lVmfKKXgNN+1XjH/16T5EG8LzK/y2VXHtbPhIk+VDdgoVSEdZfN2VMIWn3tq+DXa2juwtLRoKVeRdF4uFUHER0C9kbWxn2gXHQ1gqLyODu8wfnh2DX8au4I/zd3AZ3d/wlevr+Gb6Tv48iWBzejP+F24BR+vtuCPNPAPFjoxNDiAthcv0T80AWekhEWlimkS/HQ+55a8eN3xGg8e3Md9vrQrStFRbZDx+fyYJrhRUX0sFsf4xASGhkbQ1z+I/sFB/j2JqZlZdPb0WF+d+eUQvM5lFNwtVFLVyM2duVpaiqDipvs1bWqGOvDEmlt2LPpxeaYHf1u+w88o2qKzs5qti/KdlT46cCFk89vIUJQVUc8X97G4uGQps8ePn2JuJcy5rZ4UoFSXWoiVtopYWvPiibcf37geVDcGBaqRwt9wDGpt8pvgdTtb63ehFvyJY1Oj2m8WbuO5+zlWsk4EOe/heMxStCY0ckTkyNVLLt4iLuh21Fo4pDcrBvwVnbF6OskkHRPZBZWLKBoj+yKHQc6oXfsU3PAN2WfysvS49Lt2RUvmjPRZAfODDRzsbRHcHPIaJ9ijQdAp8PP+A7i5tltyDBURPLNz+yN5clLg8qZ18dNUBF8bhU289A7hL1R0vyHK+9jfhIsrD7Hg7cKWdv+oTuL/gKRIZPCsqJKL2uggKhoiQZFHJUMh9FtXMvqpz2oiLQcv71+TpjCnXpzsE3p4h6UQBegQ26UNRGi9VQAlB7F2GexUtjDiH+NzNhua/Qe9reHAMkLxY0vV1D+nBZCRlQEXyjxbdLq3uwtfdBOhyCqdci4ggWOdVFmvavXHjx5jfm7OvOlTUgi5RCCwywWo3U3PJmCl+ZjyHaBzLIgVhxv5fA5TEyOYnJ4n0DqwbYTpfBkHuTl+n4brQ7R5AwmwKZyuCJlCprqn+EBb6hU9Oo80tno/ocb6EQEPFRVbVEaPQaY82nRyPtYw6Di0DqASyrrhMMYVCJR3WUvt/YJ4HSlQ1bFoLupRD/3UGtb/PktWdEvPsL7jSD8VxVBasNFj3K0UEYhuUEgPCVCKBJkOSy8pHaqux411MwZutA33nDoGRXiCsQ2kElEUS1tWJBzgHMqbl/CrxsgRKGIrTf7ciXHJU9bZWIecrifjFrI/u5NOUQr1ClEfkcePnliXzlst13H//m3cu/8AfW2tyLsfcdL7OUl0NmTIrGC3cS7JD/KoVIwn+SjM4yg/jUpyFGurAUzNu8wArDhc1sE3HZmj99mEff9PKHsuI+ntRrGQe+c8nyUBUfFBPQAjEk9Jvsvy7vdylMlFbKVWkPAO0hjcNBBVcF1HNrZEGaLMWIE8x3quYq2Roj/aEaSi4HeMTXpBPC2dpjE0AvGzZPzEaTsbmdHvH/Ls4q/IZprGrAe/4/z9KnSdXvQN/Nl5C5cWXmMi5MTG5jqO1btFwKzeufk/Jet67aGOTuOFfwR/ptf/axqzT9230BecIkDnmqtjugzUGb76vyRFrWTYdBq95Hw1vlktR6ADWKxIEdQYgcB6NzOL5eke9PYNGIio60BFKWemZ/DyxXPoMMpEao3ys4DxzAiaE734wnkX/3xxCZ92XsE/Bq/jwqMbeD3Yjf7JYbS8vIdPR26YbfpttAV/Dd/DrZmXll7S6eGjY+PoG12go1pCYHUD85Slrq4Oi9bogEadMabaNB1PoPEoxVQ95T0LnzeC7m4CxtevMcAxD4+OoHewH318ve7uRHtvO7oWxjA814nUyg0K/EXkl67i1nQzPvG1ckw3cXPlNeYJeEeda2iZGcc/5x/h9x6OVRGWiMBYE76Ya8HThWFE6KnH09W0tgrDlblQtCOT27SGd5J/bYEOriag3agC4vUdoDpdoEDHZD7mwkNvLy4TtFxwPsVPyy/ww0Ibflx5iR9WHuHb8dv4vrsFF1604H7bQ3gdQ9jMq17wyFqIVDZWqT6o3A94Y/HOeTvuZFu3A9jd9FHHHZh9tj4+qqkyMF20XVKS+XpdrJw9fW5nn46dAg8KjOjaSksR3MiRllMxFzikntywDuLHknEFK4qLKOd8tN152hdOjKLNZG9lbZyrh9bbaTdLXSDQ1KD7PpKRkoeplIK+d2p4RLphPoN7nh78wd1kAEfhre9WWtBNLySSXkOhVMShmPQDFMC7SOBKA5Xxeuv+uigfZHv32NJlShVYROE8JaWHUl8UO0qfXEGBPqGiL6RCiK6uoVimodtOULHTw1UuV14yF0mOYmh9B48dYxbW+xVRrtCvez2IdS6MIln1FIqQqICNmE+gQpGlRlI/l2h8g4JU4P3e/kcp+zAVwMuOIesy2XgSu+o89vLL2KKiUtGVAIPuKaOu6I2LPDOylLNTXdUmfmV5ER2dvfT6VeOhwmVeXExiabIPV5paMoEbq7XhveqAQeF5RXJkFM4jAUrxiyJqjXNghoBr02gc9ne27GBL7ZASgHoDCPkhSyOqXugcAaqRjKWEQ5GUekTvQ0iKSltUFe1S1KxQKFiES91UNffyGne2SzggGE6t00NM7tMbKMO9PI2wd8EExk1pTGbLZrhE6m67laJByaza9fUqb+/SgzpEIEblGeL7OQoZBV9dmbWGkqm17B4WQxUsBLbpZfBBinM4pmGOJ9NYIstmswI37zZCe3u7CAYj6OqfxJ1HnWi5+wI3Wu6h/UkzEkst2EkMYH9rzYC8gcXDGqiWTChEXC+gFWigV7WRDlvH67ZXbegdGMNqbJ0gqowsvb88PcjD4E8oOC9jcfgO5mcnkUpnafTfEsxzSbwjoCyl3BhRs3QthyE+s1RZOYGMvxf55WsEURetCDPu6kFhM0ubL9BCYGNbh88T9BpZFIhzVvJL8KrvKcUpXlIX520CSIHUQgkRerpySgRU67L8f0mqmYnvZDGQnsdX4cf4FT3kT6hLvlh6hGYatGlvkvNLuVSdj6JmtW2ybxFZTGzWKDvvJNXQWOGmm7pjlw5DEq2uDjOavw5cw1fUX7M0cntlCpyMw/9HkZs6SS52ClHk0qtIbeybXnCpn0+O8m0NSikEdAxOii5UMkvYyKesxrFOksX5uQU8IYB//PAxuoa68dTfhu9XH+Cv0bv4wnULt/of4t6LR7h46yquNt3AwMAgJobH8Lq9DbcGnuBLxz18HniA64svcL/7KTqGe+BdTWKBXlFvP51BgqbJiXE8f/bEIjbaSahUlICMDpdUF2AV3I4MDRPwDGGe4GtgbhbPCGDuD73Ai8kudE3042Xfa7RxfG29HbjX/QTfzt/Ft8ut6Fi4Af/SNTgmr+P6ZAvtZCt+F2zG97PP0Dw+iG/nXuJPrhZ8TN6wFJSvGV/Sjj6dv8ax6dBbBxIEGNK5Ai1yEmXApfvypWOrn1NNkPrtjI+NIpEumpxZMKI2j6JDovNNgpzVTJy2Skf/rGPIkcKYJ0mQ5cbL16/Qwms037iJe3ceYnR8AU7aK9/6CW19HpsZNzYLea5PhetF+VL076wcHm9jv+BGPB4hkD2COsqbDMquiicPKlZWIpstcKOMgDY6VMsKjlHciFr63+y0ShJqUfu9wxM4/ATrHSOYmhynrqVtKMwaD23RMQjygVPrIcp1FDoJX9FUndWlayb0vspAGnToRwIV8sDfJfQnh3sIry2iefkhfk+Ao8iGanD+6r6Ny64XeOYdwHLcR09BfV94kQ8RzgbSffXwAhGN3l498mIV9JzgSmXHvGEZ/2pK4xyyCIiXinyBC7OMcmYFnkDaOuVuaA++ojvbXAAV4FraKEQBzGJ0ZQ0/zrVZJ8tf+6/zuZ4hllknQKkyl4WpOU4BADGURS0IbqyXSu3WIhVepTePzWvRZxsVlUCAtiHOO1btNGAJlbppClAoNRDgBZcCO7adVcwtI6F7C0SIURK5XTt0b2Z2noLdZ82bhgd7kFwL0Uhv8dEyNG4CCvzSvxG90RjrgEQvGSXdVwXd7wIT+rwYS+FDAZ13rgfpcG+LHl0CQyu7FhE6rUlVus76Xbh5gfOZT+PRGsgTtIjehz+WRWd0IrMOY9POHykHFXRr7lWcvbS0DH8wimySBp1KOJjYwfh8AB1dfRifmLF0kLZEu30R8iUHQlL0z+Ny2IGTm5sbdk2n24/wehnT8x5ec4GYWekSggzy7jEFPp1OWe3MwOgsBid9WCeg2drKIJVNW4pUHUKtd49tnzwf3IhU27aa2MLkSgoj83EMDQ7DNXYdueWL8E4/RjLmx4lAgTwiza1eMiwCNpIhbb2lTGkLZ9DvoZLXCdVP4PZ4sVWuIJ/wI+95gH16nxXvZSwNUfE+eYgnT1+Yd7sWj/P5GwX0lyQ+1ZEpqo9qjL7KGRFIl+yo8FcHSapf045HBw1egnehA05/kor6mLqJ8yeg/iEg3bZ2C0zyp9JtqvGSgtM8WAfwBSq8ZTvFX9vsxUcag/i6UTb/M+IFDsvY2knCXQqhIzON2+s9uBShwfPexfWlHrykvC4EtqzeQifOG18I0J8jn3Jo6vWJ/5JUzKnntGupLcAJFoKr+HGROozOp4pTb3o6yC/L1R2d/x+DGwOUBM8nO3Hy/C7KxbQ16AyEIgZmrHOsAJ2Atmoc1T25geQ8xAnwu8e68ODRfdx79AAXJ+7hH+H7uLj2FI9XnmJ2cRLT41N49liNKR8T1Ly2rr3DBCIOtwMT0SXOdy8ed73AnZHnuLLyHE8cNNzhLOYInF69eo6XL14YoBE/67sq1pdukF4Q+Jkan0FXB9etpwut85245nyFa96X+CrwCD96n+L+YiceT7zGi4U+tA92o7XnCf5XG1AiLfgfTyu+W27B5dkWfLbYgj8EWvH7YCv+6ryF/1m5BZ1qrv5pvwtW24zcmH+IqdlmbDouYdt1A0HXLFyrdMgoprKF4lPVXsZpB6xHF51lt9tlh2U+JDjTwavRTHVn5/nOPl80LqqcUGuKBYqVNrqMj4zhVkurgZuW1jt41T1NAJiEJ1qmHd5FKJrEKoXVusZLlyjN9FbdzTH2tjcRj61aF3TZZOvUL0fKisLdqGxXzD7qORT91zNNUQWp3nLYdQJ3eBMbG1mKOPlBeq+2GUa9fqKrUeuP1N7Zg/XwNEEQ7QPBcWVPu0r3CHDWyG6UI72/nzOdpDF4wjmUUuIt3rhmlT/Sg59rxAQulMMnwlIoNbS2jDvuLvyVKFqFUori/NZ/wwDPT77neBUew8IaH6xCa/SBVE+JCGAJDJyShN/CzhyseZ1Eb5VVCkG1VuG9xIk42JIXEUYolua1960+41TZnj4XF4Leso5e6F8awN9WtEuqGb+j9/PI149iqWTAQ+hZ4Mu2thPkqCZF9T9Kk1mapIGxNDQpJ82nfjaOVYZZHuwWOVanB7948dwOL9S4krltC8U5wly8GqDR/QSi1EVTpPtECIPbOwfQSuZsunkDt281o6/jMcKuUWymvNjOLuNIZ4b8h70tNF49rwooFUJ8X82NSM68om6al0Zj9oZ4AYKtQtKJKfeWhSatdkH/pJSDeeic3HcsqmypomQSkg9S+g0kcKM0oM5mEZCMRqMEhQO2Nboakm7H5LwXvugGAvEK5lZC1r9icGQci84Qevv6CW66MedOn4Z+BW6U/56amrZokNJFI6NjSGc3sMD3Z6go93e5aFIK9JgTBJ4Tk5OYmJrE6OQc2nsm0Dc8hWV6JyurxxjlUtk8b/N/8uhrQn4ukfd3yxls5hPIbBLoB2ex5f2Z2PAypoeeYmlmwJql4VDMzkm21A7/Vk1TLVQrHkzlyhimgntKYKNn0YGUG8kgMu7HyDmuIL54HfNDrXj+5D4NTbXbrDrPaueWzqR6H4l3tNPxrVRejZQeUkRwLbVt3lfc2YZ924l1BSH3NJXhoXmh+5s0hIpKfEgjOSldHcegqJSUsJpkCuhoN5TA0T6FSOCZfHa4nSWvHp/2p9F4/qUueQ8d01HKEThMJ7rwMP4aTfEua3A2kRiGIzoEF43EcugYKdMRvJE5VXSo6v1dGkhOneRduuXc/kqNJP1lTQwJWmo1BjpfKrh2iD6X26LOv6KD9ikN6FSwl4aAPKBaq/9HknwrCql5eyuIpzFojsnvuwStOSLcTCIINxXZtH+f671BwE8DprWRTtfvckBr4FWbKTJ7m5jg8zzwtOFu+wM8JL/dGnyMB2uDmN1cwuLKAGanRsmD0xZdiRNoz83PWTpJh6Nqh2HA50dnewdan93DD/0EFQNX8UPHHXQODKKdsq7CfDXlE6ipNhqkE0M9rMM2dWzDitODab6eL4zg+uJLq4H5Y6iVr1v4zHMfd73dGI0smI1zrAfg9LjROz+Kr1wPaQub8euwSjda6SBXQc0f+Pvv7dXMv29a3csfXS34buElurxz8HrUAkFFyD9i1/Mzgs4x6+guGZH8yA5IrwrwCijIhm0QJff19VL/N1vtjzIOMuxKpb6LZJ4EjsYoVkqBj01X63eabt5EU3MLevoGkYqtoJAJ2E7EbG4DWzkfDtXDrQ6iFf2js3awv0u7uIPo+iY8q9t05Ame6ve2zEkIR+SFRL5ikVrxikifUaZDLUAEcAZWjrEQOkJuI4djS31xgDWqlLdsd93w7Cpiq8Fquv5gw2yqbO5K9BD5zQyO9D3Zj70E7fExlkJqDhvHVunN7q6PxLCSvTfEP4T0JUD1MPdeGjqgbj2bQm9gChdczyxy8zffbfxBixlqwe99TfjG8QATkUXLoZ7IMr513V+SFlED1s+3nEIxfm1ST3YSONFZKQpj2VK9m6QkNKFqLuhR52LKUj3d8gvSewfb2EgH8Gj5qR078ZtAE75y3MNidAV2eChJqFjoWPVACm3LOCtio6Jb1VMoovPvktIjiiBIsLTLa7ecRTnjxk5l0+6ntWl8aW4UUUluHGB4JoI7D18TdRPgNN3EnVs3MNR+A9H5B0h6exH1TqGwwfV6XzjlHaR76fl0ZHwwRcatoRt5VvXUTCNpTAKmKhZrrL15Qxz4dgiltAtz/rIVi50CadtNRuY8L0RfI62nwpry+t+K6p1DGp7GICCiOdzZ3jZwI0CjnUbKqQvkPH1KYPPqJSZGqBi9LqtXChJhT0zNYnZm2goIO7r7MTzUi3BoBb71bSs+1zUP9vewvDBrDbxy2axtr5aC1M4PbbmWF7gvNEpjIo91euQ15hfmkUyn6VmkMTQXx+P2SQKcWYQTOzYfipoe7XEOBEQUAn6X0Ci6pTb0Wx5slwvIhoat6V3JewMRRxcWJl/D555HPr2KAxqP3Q0XKlsZaPdRqXKAArWkGg1OLGfw+EUPhui95nJ5FNWE0PUSwanrmOhpRfvze9Z87enzl7ZDpL293YyCDIKe830kcCPwYI3vau/VSZGnYCwPz/IkUtQTRfdVHAV+qm0zn+TaHVZ5X6llFRNbcfQH0CEZVkpYUS8DRGfurGitUldUhicHZYvCzvJPRUctdfaO6X4f6diEeGUNQ4lO3I4+QWv0MbpSwwhW1rk2nACOv1LKmYKP8zEOqTtVqI4tOlTnRClVDyTdIkfhX4qtnkdFmNYTpgoA66mMtcwWuoMT+Nx7H9+En2Ao2oWtLIGf5uj/kaTnNHd6JoEw2Q1rJLkVIIBaQnkrh2iGRia4DWeoBH/80Or2tE24QPBhtWraGVOv/aJTc3S0j/h2Bl3ZWVyKv8KPy/dwq/0+HhHcdAx2wJ+NYJPXnR4fwis6g0opq+hXGzJU9Luyos0KRfgJcMSjFy9cxHcXf8QXP32Dz374Cl/98A2+/+F7fKuuvjqr6fvv7RDGy5cv49KlS/ZTrf2vXvkZN6lPLw4+wqfeB/hj5JY1cv2EsvWD6wlGwwvIbmTpuOziiChPRxId0ttK870O/yS+XnqAvzlb8IW7BZ95WwhsaA9r4OaP/hZ867iFa06CNecQjfuqAYPMmhcVn8DND9hyXbWjRtyr1UiunGaVXwjgyH5pfQ3olPfNyWhtbcHw8BBWk2XTH6cFuO8g1Q9qB+yQ8xBdwyu4TaB3k86xUlxyvnZKNGRbyziR/rGu7wKgBKNyHtSTSBhgc46gh6A1tGnpdevj1ig7AjfU9bsbboSTFQNdkuc6ibeVluqhmuvh8vfTF/FEt0xP6SiZN6QDfU+wTDWg7fiHdnB1nPx3YoEQ6UztzrLTEXi/E+pNRcedsUPO3w7nZBt2Vh7po7cGKFAhT1oPo63eUqYCOnXDxh/blW34EhG8cg/i+8UHVnmtXjjazqaQqDyHzsAE3ETv8VzK8n97O3sEO29LrbCDdicIlVo2q3Ech9s4pMeRTwWRTK6jkudDnA3Z6/MafO17dS9fyFfhZ0U/FBk6JX7umGPQ2R1HZEwVavqTUfT4ZwhoHhJZN5OZm3B58SFcvmlsF3mhw6oi0i0EwGRkNVZ5MTK66tnzPtT8LtK9FR7t7ulBSYK/S6ba4orL6ybpsRSpENCQQtF9BCIWqRdmA4fon0niWfuQtQm/ebMJ9243YfgVPfiuK+h5dQ9jwz0IBEMWWqxNj0UyZJxUh3L2pV059eI+1VYE1zYw704gupa0mhXVqOil37e3K1yr6lpqHsS0agFwNq2p++4fHGMztw4vpXTcfWChVgMpp94n+azeRPEc0mf1HXna5tWLT2r/dpYs7cfPGhDi3B0SZCQSCQs9K8UkcCMg8vx5Nc2yMj+C/NoMjqicN9UJdTVih+R1dXbRs7mH2elRrIZm4KbiVNPGWPYYiWyZ749Xd1Okc3ao6dDIBJKZTSwtVcGNipZFa9EABrseIxpchN/vxfO2XowsxDE+v4qB/gFrEiY+Ff9bPYu8I6Vj3hWxMHDDOaNhKxc3kPb3Y8errac3kPV3w7s0jM7ODgz2tlur8uDqOpzhMhz+FIbGF9HTP2LnnHX2z2F6loArmcBmnmtKj9Q33oyul2pgpkjNM3q6z7EwPwmHw2FFl2ooqNSa0qjvIq2NImySv/MiwVulAuJeAqqV69jz/cTXBVTcPyGz0kxF7yIv1QRJhri+BVx9M/4vSEBJjtrOGio7xzbvM4Eqv7yvBkc66Sym36FB1llPr9NjaF59irtr7RiNv0ay4OQz8GIC68UVbBdiNO7H1vtJh0BaSkqA/hwSKJQu1M6Sf0maH82NeKHWL0YRXkWXVdibLmTRE59GU6wTd8MvsBQdpf49ozv/A5LES8a0WyWUOEBgfQdriRQSq15E4xk6AfuWboitZ6wzu1oSKAUt/paRrmxRUShVKFBGu3Kw4eD7K3geHsZ3kWf4LHoXl2fv4sGLR3h4/4Ft0Y5GInRAfHhGh0T6UvpLRk1tMUZHhu1vbRBQNKN6kOLn1uzu8sXLaL7RhKYb1QZ4AjcCMgI2OsZAL/2uE6Z1pMGXn3+BL775Cn/pvGg7g3+tQnBXi3UXdqz5sLtNu3ie4uF7mfwmxhcH0TdzExNL1/By/iY+c6i2ppWvZnzhuodej4qFQ8hsFrjOJ1iKnMDn81Dcb+EkQHDjvoZ4cMa2NSc5TZov9ZzTkQYy6Jp38akO+5Q+a2lpsfqh7Oa2GXrVOAkESY2c5VeRTG88d4zhxQw6emcsJd3S3ER5f2CRL4FMiyyaU0GDI3kxGSSI1m5F8RyBj3hawExO/S941cBNEMWUC8F42VLUjSQAr9peRe9nfAeY8apfTdmODLJ0ZQPpWQXyPKsV7OYJtLZp+MiBimpKv8iB0i48fpJDiyG5HsFaMks9Hjfnrn7Q7kf2fylUK+7hhTbmbGv0wQ5RExHqeWuqfEU4HbMGQh8T3f7Z1YzPfA/xt9AjW9C/EMF+63qEG552PPL1YTA8S8QfrTYiq82+BipvQwMVcHgr7cCJKm9tYMWfxzw9/uIWx8evCSBVyMyZTXkJa1QcMSQIoBSWTOX24Y8dE01Xkezp9YgUtnhfHZe/GPdiKubAWGQJL3xDVk3+N/ct/N7fbFsJfx9swT8dd3B/6RHG/Z2cSDcZimPWZcggsluGp/iSYa+DsvMY6n2ktv1LiwuWmlpdXaOB1e4qHxXvjikqIXeBMyksRbaUJpoinynkr/C1+rxMODfw9PUEWm7dpfdxFVcuX8Kd5ovoffYjxtp/Ql/7baL8caSIao846AoFVJEMFc7JyMsD0Eu/yyPSHIrUHG98fBK9QxMYm1Z9z6D9Pb+wYqeUe6hstilt9UfWs2tuzs6BmFknp8/6djFBYOOICpFX58+ERYrOGnpVgZJI15Ag6qWP6bpWMEY+Ufr0lwXnVRKwlTdZF3JdR0pQz6vTcxW90XOrX0Q9ktPT9RprVCgqmssnnFhZ1i6Kzmoaa3rGvMGZ6QkM9RM48JnDiQpc9AyGx2bQPzJJ7zSL4YkF9AyMUwg3MTmzYkr3sAaI1wisBnteIerpRcQ7juGhAYSjSc5fAGMEW4lUwWqQ9CpwrixqY/UIFIbzqAHcqDg6xmtuea5ZWiew0MHrD+POnXvmwbZ1dOFl5wgevxrFwyev8PjRfRqIx3hGYDc7O2fe7na5hExwGKHpZvS23caDh4/Q2zfIOXNjPbqIQmoBjqU53H/w0A6qE1A8L3onEgjV/Et5Cexq/RpJeiQZUy+Qlur2cs8NpN1tFmlMRxYo64W3r60wtU4QV+q43tTtA0mX+cUwlaYVcOTcHR3um+JVtFFHJ6i56LuiJYrsCDAo7aN6gPJBBY5SGE9To2iKd+BJ7CUW1jtQyE7gRCkXER0UbQ5YjcW4tseWTjhSHZF06zk9QxQclZeuOiXpk39Jhxz8GXAj46fIj66j+pvIRhw3gu34s7cZP7ueQ71QLJL+/0IyXtqksR3HzoYHiTWlntLk/TJiedXM7CKX8PMjkmkOqEaSR8mlOgNXiikcFxw0WF6shEfQvPIA/6ualNAtXIk/QYe3D9293eRX8uqz5yarirReu3bNHAeVPMhR6CCIn1/2W/QgtF7Gs5edBlJ0WvSFCxdsd5McGhUKKzohJ7Czs9OikDduVCMW4mm9dMK2df/97hv8rf2SNaxVJ+l2H52bbJyO8PsXpbxziDXvDDYd13HgvYTA/DVcmmvGbwlufuNXh+LXiGe4ODUe01rpaJ75JQ82+OyogZt0ZIZrt2f1K4rGSP8rWiNwKJsgni4WCwb6bt1qtU0lpcq+fXaSgEG2Qet/XgRdUXw1VJyaXYHb4+d3af8IcEZHR8zRNlIhrpxNix5zsFZHRX0kp0uAnXpa6R5tCqhmMKr8JNkxnY4DXiKEeCxIXbn7prayRvqc6m/ypROkeJG1RAGb1GNWtKzNAw1kGQHqEldkF7sbNHxq0VGbwEYgr9uq+d9OpYDtjSCOc5O2qaIeCPnIdg1ZId4sR8wb0btQ/xYzopy489MNnGgKemd2Ft/5nuChuwcDoQVc9fXgt/4m/HfoOv4rcB2/8l3Hx1RkYhgBie4Avdxc2kCKJkS5QC2MFvJsBETgR2klfWZ399gmQtGgrtAEbnu68LP7BS5RcJvIPI+9A3jmmMO4N4xNGmkZmGPCWBm4UDKGdv8YhfwlvnQ9wKeuO9ZY6w+2s0CtrpvsLJJPAk34WHVEgWb81XcL33hvE7w9RH9wGpv0Os9HeR9Oel4ZAfXWUUTJH1yzrsXjU4uI0fNZpeWOpOnpkZn13ELtMhZ6ybiL0cUcwgKaKzHZUqCEp20DJtA//nQRV69ex6vHV7HY9xOWer9B79MLGO3TWT0RAsttOzRNtSd6KTWml37X0f51rzyZWEf76y4MTy3DFYyax6SCvHV6acNDQxiicV/Pbr+zuFdCKACiNR12nlgYUik88yz4HZtGpRGUhpFBqFkiGUSFT622SY42f5dREYqXlyBPRobzrWgcSSBT4FjeuBi+KmiUSQqtvBJFH5T+k3LUAXgCc7OzMzT0VPqhoG3/Xov6MTc7jQEq1oH+LmQz61Zf4nJ7qUw6sR7z22Glmc1dDI5Mo3tgEQv+AkYnl6zJ12qixHVcIRiaxd7uoZ0XUyzuYmZqGvNjHRZl2UiEkIgnMEWPy7niosI7sPYLKiDPSnntcYEtXC9Brz1EI9XAzTG9qfXMBoKOcVToWOz4LmNm8CHu3tOpzI8wNj6ByalZSyl1tj3BSPdtBBwjWI/Tu1mLWaRQimYjFUaGQH6h/yYePbyP11T+Mf67bZM/LlK3zWJ+/DXu3r2PfgLcs72Z6qT5VuTBWjXwEbQejaR0VD4TR9zTjW3vz3bqd9L5DNn0ms3xLjXZL8CImFzbSlUgv0MBUKTvA0iXkd6QnLzNn/xjhyhSha1HezZmOUAyulKUSjOfR1LQ0oGBtR14EqsYXp/H/fV+q69py0zBT325LdCiiEx9x9YeeSe9YAWOBlh0sI+MhgG1M8xL0lgUbZTcW5rsX9FhHdy8SXGpUavSRRYF5+0ym1ka1Q782nudeq4Fr3wjKJa4ODVH4ux0v5fEzDJ09e351tV9hcOIW8NKpafMGTnaxYk8fT2rap2UPuP4rNUI+WORvO5fP7bjWUad/bjkfGilDIr4/83bShvSjomlCauJeUhAXT0y5JGljb777jvrIKxOwe2vO/Giewbjrm1MEzMOLJfR+rC7GoH58gv7vICNnBqBGAEjRR9VYyNdJgdHIEf/rs0Gcma++/Y7fPXt17j2+i66/RPwpiLV+rJfMObbJH2uQ5fdK9PmaCByEfHlq7i6oN41rfjEexNPfYNWv1knXXE1e4zZRQ+yjlpaiuAmE52ButrrmlpHFeZLnqQPleLZ3T+h/K5yvI9x78EDuHxR+3f1GJrhPKiHj+xGY0RFoGaP/KfovMvlRDgcRC6XweKyCwMjs1hbJ3PXSeBVOEBpwzoS07pbFkcpczrgOyUk88dwRtVnZgc6cFMOp9ZXaeVUOgevjnrQwcC1S/ySjlEif2YyOezWm+juZUwOVJOqelbZDtkMX6yMctqJo7LGVF0L2QPNz9uYgZOmaJOaVirzVIt+f2S1LXoJsdWKvKqLxhtwwmRQ3kWbe1vwZCM0RlkUiiWMhJfxg+Mx/ua6RcDQYudT6YTxX4VuWEMjtXu+TyCkLeQHhKhqjiXP9V05Q01QmZrKHQ/hsacP37keWc+d31Kp/7f/mhXO/YYvMdGf+f6Pzid47hvCWGQRc6tO9BGY/Ox6YVvwfsX7/zcB139xPP9NEPNrNX0ikPmH8w6uLj2zDsx/dDfbuBXJ+W2ohWO/iU8dtzEQmP63CqUlE1LyUo6qAZHRTm0eUlHuIJLaxmp6G05/Ai9fdVh7cId3lUxzaLU9asykFIwWUArvFNTUrt1I6hsyMj6PO3cfoKXlFq5dvYZr16/j4W16Oj0XsdT9Lfoef4vg3ENsJl00uJvIbxaQzWZPX0pJNR4JkUom7Gyh0ekVBMIqwu2HGm5lMmmMUmmMT80jvbH9lndeH5ueW8haRkPNBwdWTtC/fGKGTx7LKalKXrlUKeoayZsWiDNwR5nTT82BvBEpfV1b/FAHL3XSfPlpB5WSbDSsMtJSUOpboeMHdOS/FKdSUopYyTNUqkrXU4vvra0S3G4nujqew+eesQ7UswRFXV3dNMRE2KRNztdg3wBGp1zwrubg8PjgdDiRzmQxP7eIoaFpOzjUS2/WEc1jfNmBJ53P8fJ1K4aHX6F/qAdj02OIpbLwrh9QePeQyh3YwXZmqKwgVp7TmYcU1cDN0ZYXoTi/v9CLff8lFFxX0P2C3mhTC5X6KDYUuqcnU8h4sREbQzlDT+ZMNEhOfG5tBZnlZox3tZh3rD43uzYQ0TGdNT+iK10YHx3kHHotHXkeKRonL+s8B+WQC6YwccrzCiVPFdhsOq4iFa4q8vcSgYB2Tqk54fH7+t00kGZts3xEx2AfW9tvmEE7KvZL6ijO+a0V28sL3dzahzt2UI14NPDOKZHf4ukyXtHT/WH5Ob73P7ZDLvtyC4jtZKkn+Qy16ImR0mhbDuSSXvji+yb3FhG3lBiZ+VwproJDhdv/Ve2EkbW4d+FERkgGiaQ1EEjW1lvtJt0q71IXL1i/Lum9L1z3CQTGUaBjWaG3r8LQ84DWL4kToIJ0K9imEVIqWVG1enfrt4h/q/+TGUO+FCkjIDrZXkMuX8RycA+Tri08nV/C50sPrGuuDof8i7MF3w204u7zh3j84BFaqcdutd4ycKOXwImAy9dffYmr11vwqH0KffMFTBBHzXE4o44ybhHcfPPN2+BGcq7O3vpbgEbdiN9sKHhuwEZ1ZLrH1/zut999i2F+b6tEhdKg295HclS1g2dlfozg5mcqrIuILl3DFYKb3wZabHPKc+/Qm+gISfomljvC/KITOUeLgZsywU0yNENQumc2sZ56UXpK+lSAZY/C5aSjdvfObTx6+hozzjSckQpcoTyd3ALmvGXqnW1kNtQodMuiu9WmryHbNarfc7msnYM1OL6C4aUNxLIndm36YyYjVsivHYgN0XSrwakQ2JaWKMsxYoIDLAZ0mOmGFTTLqVRtVSh5CH9sG+vUZ+dF140IOk7oCOSSQUTXUtjKK5rqpGrbMZunulbZDTVPVdTT449hfqofYb9S4lVsIhtgm5D4WQGht+zBGZb8yPJqZ5SHPqPCXAEPdQB+L4Ct/ZvCtkr/+BJhjFGwXgfGcM/bjR9cj/EXNwFJoIrS1S+nhSh9KRKmR3Rkgn3u9Xm9Eg3OTHQZF+npfeK+YWDj41AzPgk2WxdGewVvEiVXAZS6MP7B04y/u+7gM+dd/JX3/ZhgRoeL6VgFAZe/k6H+udKEb1ZuommpGX3ePnjomQ+H5vDSP4wO/zhaPJ120urH4WZrnf71yn2sxLxchPM04C9JSl7RBBloxyqNe2QLwfAaDWwACV4nG/cgQ+MyP9mLh/dvYWlhGgcHVWVvIXOlK8jcUo7vRsDUMQcHmJ2ZoRFeQN/AMFpv3UMLFcPzF+0Y6GnDKL32zkc/Ybnve2Sct+Ff6sPExLilmbT9cWxsHBOTU/TYtc23eqNkMmVHzPcPDGFmZpaKQeHhQQKEZdthpAaEVszVQIruidEUctQuoL4VARu+HLDDHJVn1b8bNe72qCFsMajSGorSCcjpelL0AiyWjpIjeM48iG3k9QqInxc9Vk5e6ShFb5RWUdRGf89wzqTsJPB10rWiq6vWLGtpfhxexzTmZqYwPTGF9cQ6PagUJtxzeDLZiYfL9Pj8Y+iJOtEbWrLIYMfiAJ5N9OM2Fd3Pc/24sNBJvn2Jz2Zv4c+DV/BV/8+4NX0XfQQck3k/uiI+fm8O06tLWMuuY5vg+ajgw7EaTtLwq2jxLWGVMVI7+rKH4KgEB8e45bmMvOMy2h/fxM2b6pWxiP1tyvI2lZFquHZlAN8A1zqJjdPROYKbG3CN3MDU2CCyuU3K4ZsbntBr28vOoJzz23rr1GydfaVz2PRSalW1NYoYCLyejX4IPBQ2Uki6X6Pi0cGYPyJPJyNBGVMXVNtBpAdU2umc1JN4YD27g42Ei6BEEZczNziH5IAEwzGM0Y0NEW0dUBAF3NfiCQQ9c1gPjGOnvMFnod4hUFW37yl6cAv+IgHCLxlsu1KhLlvEF477+P95ruKL0CMMZ5eQ3dvk8535vP7eoXebX0CUaEnzUlEYSVEWtTx4T/2Q5lGGTI7M+3Ut77GXxgHBVWkzSZ6vFnVKBtQDzEm7JJ2jtcgXNqxjrfShHMAfl+ikLc/R+09hv0ALol1lVoR9vk6T17+vWh2lj1V/qWjMOWPTW6ozq0b8+NJuMG1RV6Sn5MJxwYlN9RrjXPc4xvGF8xEdR+pwOpf/WL6HS9330HznltXI3KRjdvvWLUutqh5EtV4CKBcvXsCPF67iwcsJTLpLZlD1nErPOyNlPHr+JnJz5coVq0uRrOv713lNgRvJvWRe7wncCNjoPYEdfVfFxvNz81Yw/KEkJyGZKyPi6MW29xIHdQmBuWu4MKfITRXcPPMO/gLcRNMECPNz2HDe4Hd+QJE/vc5FAlQ6PAQKilorIqLUqYILUgXF8h7HO0ng10pw047OgVmMTS4Y4HG6PJie92KKr9n5FauPU8dl/VTJgY780c5cj5tOGcGNjvlZ4rXnqYYDnMdI5hjxZA6lJB0hgZsz6O7oYBeVYpJOVQGzwWPM+0pYcccQJ8Oq2aAiN2tU0uoyfbAnRN9IfGDxvoqGVQhfmEMuHUQwmqTDTd7ai0OH0upZVfQsOYiR1bRza3FuxqLKalzo4vPowN/t7R2bH9lH6R2VP7wh3qshyvvR2ROY66QL6GbKr531yN5LnJdDutqVyjYFbBNegp023yi+dj6wvf46lPIP3pv4af4lht1Bepp7OJTO5D1UrqDft6lMVSPzmt/T+Vbq9Cig8TEF4s/eVlx0PbPGgndcfbi81IHvHY/xd88tO09DIEcpsf/yX7P0mCJHqgFSx8Z2/ygmAqOY8bTB6XmBRKQP28U12tgj6y6s+prtyhbiiQCeOl7if9SxmPdVpOiW8zUSWXph9XWXVL/NA6ck5KoFVzhRPVCSNILaXrdXonESmLTW8gvIr46ip/0BXr18YTt3tgo5MtAW5gI7ZG6FdGsXfAcJ3KjOw+f1wO0N4cmrETx88hKTE5NYWnFgcmoKz589xlj/U3im7mNp9D4WZ8cRDkfttHEZ7URiFeUS0cEhNethEWurinB0w+2c5e8eejg9WF4iQ2aTGKPSWJhfoLF7W1EXtnSsxQFm/EcENFVwI2Wr0OoYdbvATT1HakbK+tvwzZrnqchMXblXP1Ql6Rl51RZuP4cHZQBVbKzUgSJDZw2DaryUcpNyUXhWqRVt4Va0SsCnXvxbJ0VwCptFlLIR5OLTCPL5p+k1vKD3dcX9El97HuGz4EP82S8+vIWLwS58H2jDn8hf//Q/wBeBh/g9jcmv6Yn9isbwV75rBo5/TWD9z+BdtKy9wN31l7i13oWfo6/xv767+Du9a6VYOwITWAyOwhkaxfKqAytxP0Fdioql4cGtK60Lm1u7WHKGEF+6RaX6E8a7VEfQitevO5AITVW3V6pI7xzZ1hlTG9kUEt4egqMrVKyXkAyq59IZ8GC7JgSQomZElYLY2QzgcGMR2zk3EqkN81rdsSN6nBSFM7xaphJKUtZKrp+t23HOdZ9ysGwRsiqwIdk9CFz0srx+9W0z2Fx3hdw3tV1UkQMLN1fnQiBMgMv6RNVurIJ4v9eJuclu9A1OYmbBZ/VjkWgUM3PTcM73Yn7sJVajIaTTGdvdppqs2blldI+4rMHmaVkKf5bo/Y6GFvCttvpSn/ya+uSm/zVWC5zX+ucaybalL6GUD9FAVcP1R9v1qI2+c96XqiTeFf8rYvmGj/lcAn26ruZJYXdF9QoL2M2vYC1dNgdKzoD4X4pedRf63YA+HyZCHdrk6cAnfhpb6rBvl55h3DdnuxetnmKLgqq0nzYynCg9eGzzKjnRvDkdy1gPz6K4Poe94ioBL1GUHGEVmeo8NRzhYH/HCn/lKKi275QEmiTrXFfVb/pi87i6cofycR2fENz8g/xwvfcF7tx5iNamZrQ0t1ix/zgdLqWNlFJSCwKBDwGcxy8HMOXahJvyrmeV566i04VgBQ+fEdw0RG4UtdFuVBUTX7161dJRuqZqcBS90UuNVJWaUt3NDz/8YKkvOT1ndcL7SI+7kUtWD7ENXMRx8BKcUzfw3XQL5f58cKMZiqQO6EBNoeC6RgNLx3OpBcsrHqxEj2yjipwP6UJlTpTaTFM0PNES2joHrJhY86F+N/39fYiEyc/JBPXcGtZia7aDUzWFilZXz87qtpcaACoKrxSVaD27h/HlHMaWMphaiaN/aAyLU11IrzmRSSeRJw9UI3zkh2yC+saPBR/5IrWPxRUflmeH7LgNW2fK5VHBgxPV56hhY50U4bOuxeQzybD0Eh20PGU6GEmimI8Ri1QsEmNn8UlmeDnN0f52BjHfOPp72nH/wSM8fvKMdqmHAM1BbLFltWwCuadOsxwvRUcV0VQ6jbalWlB8Dim8qS2TChEp7PkfE4Vsq7yF6cgKfnI+qQpauAm/I8D5ceUZOpwLdkiYZ7UAZ5iIMrxmdS7XXAQXNBo67VQoX2di6JyMrx0PsBBxWWfkZG6LSD6PCV8EfYEZ3HC342sqo089t+1070/dd/Cj67HlnEPJVfPEDncrVaVToea0nhOczUbapwAXVpBYnUSr4wV+52sxYfwfd6sZOTX3yxcLSOTSWMuo50gOle0ybOu4LqUXfzU9LP2kGorcCLW9Ug5cQXly6mmy5cYRDXwsuGRgQrnUkb5X8CyNIZ/kvwlBK5evWox37CiSYnc6nVZMuuwMom8iiLaeGQyPjtm2Z/Vq6SRDhAhmlhbnMTLYhcnxESsaTaUSNOQxFGmoNhPTKKemOR0eMo8TL9s64FnuxXpoAgO97XAsjGAjr0Pkxqz+pjGNJQHPFXYw495C39KR9TKQkhXTqQmVlLwE9XRXioyY9V/hvNS8X6FvNQ2UYDdGaPS7PBcDN2d0joCNjIHuJYBjHk4DDvhP6WBvl4BvESPel7hDY/ad7yn+QB74Lz/BiurIgjfwW991fOa5h1vhbtwMdeAf5LM/+Jrx+0Ar/uRrxf96b1tvjK/c9/Gj4zZ+WHqAm55BtFPBD6x1oifRi3vxPvw1cBv/5btqKdY/elrwuesOvqIB+NKhrqy8vrsTgWTEiugPrfiIc0YFsktD7giXsTg9gE3XZazOXcaLR01oampBb8djpOhQnLt1n2AgvUZg4nphNQKHgZ/IjjeQXXNgR1GG06/wF4EJpatp0Hb2T6yuaDXkoQINIryaQIDyGlldI19kql57jeRl7uztIxX3EdDcw77vB46xBWkCG50bdXoLGT6BGhl/3Ue1K5Y+OzGwqxRlQqyva6u+RP9eO2dKB4hKcSv6WK8F0gnC48O9mB64X/XKJ2aRW3ci4JrE6GAbFieeYWzwlYXpVSCuaJ6MTj6XRe/wHBY86SqPcoDa4dkbmMbnzvumc3QG0CXnMyzFPNglf/yS+CUq8ZPCPNL5QjXFVObFbAcc5f1fRJ1kzOoF2eJpgZZ8cQ/ljQR9Dj63jIMMQ2EZR0Wv9fIIJnSOXVU2JAOqUdDv6r1Wp6M97Wxx4QqdwY+pdz+h8/c9AXpXYByRhJs2gHomv2hHt6he5qCcNn0ivdHT04Ou7i4M9PdisK8dIdcYDRjHwLHs5lYI/mkE1/3kCRf6+3owRYMapyORSlV3X+7tvtERRToZ7YsD+LTnCv7SfRH/O3wdVwce4cHjp7jVfMv6rTx+3onppSDmFquN6hRJuX7tGu7du0OA8xCdvQSsni2LONRTNmq8ObUUxq27j08jN9oVJXAjHlCTSgEBARvxi95X1EY1OAI4ek81N9pNJXDTuNvxQ0j1YimBP8rQSegiDui8L84+wneL9/HrSAs+Vs2Nd+AtcKMIaCi5R4dxHkVvE8HNd8istMDjCcCbOKkep0O+1+45rekyn9fP952BFJ6/fI3mppvW40x9alQkrQiN0uurq1HE19YM1AjM6d8UsdLzai2VhhPI0foqJaxeQX0DI9aWQrspddL5BG3D8uKUdQdWii5LoKOeXfGIAxMzy/CF1q0J6cLcBHyL3eSJCYv6H+xSBtXqwOrjJOF8ybaK/1U3J0dWtkwpWspyKRtAIJqn40pHq3xiR+tI3k8dWEVf1DOHdji1HsYo7dnTJ49w7+4ddL1W2cAcsrkMStvVY5SMdFyETifIT1f1CUHOO8GNjIda3iu3Ka/7/5Uq5V0M0XB+NU+Aw0X9ONJkNTl/ozL/brYNV2b7cGWmB98vPreaHUVrdKjYb8NKabXgb/47uOB/jnZ6gzrzSiS95+Liu8InCMd3MO9P0yj5MBKax2BoBmPheXpRnEwx16lb9h46JIqzfPESTnYLWFh1msf+Tfgp/hS+bWmum842PHD14LqLY3Y9xy1Pp53l4l4PEPjE+UrQSCeQJjotlovYr3BRdU07fVzIlRxreWsqanpmx/SuFU2Qon788B66X92lJz1Wbcev70j5q0+HTmI/Q+Kj8FoeT14N4Vk7hXfSi96JkDFib4+2NN+hZ9JuYGZyes7STfJoxPD69+GBdgz1EFT1PoKLoGqDY56j5nj6op0KrQ1zU0Po6+02o7EwO4L2thfW8KpxS/AuOdK/to2RlV1MeE4sHK8iw7ptFfh5y85avQ2ZUN5ojeStKkKzcWaZBG4EjBQ9bAQ3wpGq8VCuV4ZA6TsBqfNSVx9KMtBJAtWx0CyaVx7jf51N+I3vhkUAf+O7aRHDLwhWfnI9tR0Qg5F5+DdifEUxGV3EC9crPOb3Ov3DGFXNV8wFR9wFf2Qac45FDCyn6SzkkEnMkS+CCBZieBwYxJfOB/iTp7qz4r/81/HfivRYtOemFb3fdLaTv2YwT16MxKhI00vYo3ct5T65nERopYvg4RpcI1fx8C4/33QLI6MT2Np62yOxE/EJlFLOh9jx/ERF/CM2HNcQcgwgsraBzcrJm7nXJgPxn4pg6QFpDRPZXSx4S3BGq5sNtsrb2N+QEtFn6PXza/L684oKRZaRdj/Fru8Sdtw/IkmQVipu2meMBGoVhRBvWzSA95NsqL/G4ZaBXS/1pKKfxjv1AnSOS387nS4zfupVoqZuAnKqe+rvfomlSSo/D8EpDVfENYjgUie6Xz+jYu8wYxaLrVpxpbYYq85gm2igf2QBC+4UgQuHVBKwmbQaPK3BJwS2lxyvaGR82H+rcKyBFGHZ8hCbuelp71lh536Fk1TvSPzmyc8lmzte2ng9vmfdYh3hXTsLqaJDimU0TGdsYZsGVWuv41G020ser/qHWIi+Qe6sFmhbx4EsYdE3iJ+WHtuzaBPFnz0EFO4uTIeX4CAfz/m6aRz7kIg50N0zYDvktCtHvVQ6O7vMc56fnaZjSCNGI1JIB+BcmsTc9ChGh/tw61aLpZEmqcNm5+bhWlF0iKDugA/Etfb6/bjygvrzxQX8veMKfnhyDU2tzWhpajYj/YQ6aZ7O2QIF+v7jNgMbX375pUVU1M9L0Zv2nmnMessEfwd29EAsnrAmms+fPSUfXLQ+Ntrire+ojkYGXZEaRToUvZHOE9jR9m/xjfSggI1+r99LkZt6S4yzJB4T8KlHCs2pS6+Rz59Qli7gJHKFIIW6dKwLlxdow0J38T/UGc8bCopVXG1RQ18GcwturNN+7AWvIUMQ7XC6acsqXNtj4x+BXKWoFkIncATyll5S403t7tJLTQlVW+Tn3KqmRnKg+kJtntCzCsgogiPApn9TN3WlqfQdRbMFhPS8s/NOjE87MTnjIDBahHOZumZ+FmPU+engAHbyLgNQDpfasiRtl+/wYB+d3zE6yx3o7u3D+upyrdle1S5btFFAWHZPgEYOrcCNHJTNWRyXIwRw+2YrBFS1G1iyfkr6vLIb29VT4Qv5OLxL1Q0S9+7e4zw8wOjIEOcyRft5SMB4jEM1QlV0SPpIvbLoaLwT3GhXihCkPG8VxsqgaEH/Ezo+3Ee+sA9PYANji0O4vvwAf/S2WE8B1eF8bEpEYEenj9+oesd87y/8zBfuZlyg99tGoxHKxlCoFKmojyxloQlRUx/l61R3scrn88WOsZbatzD6VmWfnh+ZsTZufUdRKBUvCbydKoI6KeQq1CevlVQslzAfdeIWhf9PQR0Rz3FxjIo6/ZaGTzvDfkeP/S9UFl+7H+AnKvSL7uf2uuZuw0NvP/pC0/Cqxia3ikopS1txvvAIMOgwuRcvFC7tRCZFhSZP1oyAPFsyiwBBw5i1HuniCaYcKXT3T5DRBqwL7uuecbR1DWNodBodVE4PHz4wxtBL2yTlwQikTE9N837VmppwdM2M1kqIitXlNW8gnVZVO1/pNFI02D7HOBLrROqnnvoJPbQiAuEEjfcBpqlwVQD3TjKmF3ikNq7t9BBpHQRManrjlPR82iUlT1g1YAouyPApwiNl3liv1TAt/zbtcU28mYgBVQFrgZn/Jh/qrLEvCWjueXusnYGOGVnNrNM7T2CnlMAx10cK64AKcXtzFVvrk6YMDjgnh3QptsqHSBMUeMP0MF1HWPZto0JvXJ78MQ3rRnEDi1GlQKfR5OzBj54n+F/P7dPWBNq9J5D/J8qBdvn94LiLJ57XmCHQmQ/m4IntIZvJIR0YQt5xAytDV3H/zk0zNH4fPfGGlJaiJimC5rL7Eg4CPyHnvAevY4qOwQYN8okVvpt8K6ysZmsqbj49ZfcE5dImnEGd08Q119LJU9IxJlRatk2aspIikEu5HhFs3cAeFf4OwU12uRm56AzniNc14k3q3cfF27XoXVWhrRBQeSkL26bYrdDXQkH8Q/xPh0BDlKKWoZJnKg9UpA0NkxOD8K10Ihn3YmxiHhOzbhqbaTzvmsLAdBgjEwuWwpVBUMolmUph2b2K/uF5azmfJLhX3d2naqkfaMIfuA4X519geCWEjc03c/kLsrEvorS5Ru/72CJOduq3xizg9oFk55FtyrMNI5YmyIkfE7hLf70RDPX3sKJLyprtLOS9FNaXXntLnylaJL2xMc0lWsa8YxjXaXT/RF316+B1KxH4B3n7c66XIo/N4TY88w7j/utXeKS2APT+62kNpYsWFlcIrKoyq9SmilZVvC6DKWOrNNLy8hLyG5vY2qCOUGfk3Tgq2r480It/tF/B7xeu49PpJlx72oprl69ar5n7d5rgmOtFNLSA1x1t+O77HwxsfMXXpZ+b8biNuqyXzurMKpa8SYKCBTpmatnwCHduq/i4xepsBGy0FVw/FcX57jtFY761vz///HO75pdf8fXFZ/b66qsv+PML643z2Wef4Xt+dmZGtY9v9JJIoEbPqoifoiLindwGnQHySjrQj7LnCj3Mi9gJtWBm8AmeUJ/e6X2OlpFndNYfo8M/ZoeYSkbUlkNdzGcWPBgYnsboQBvCS+1wz3dTJw9gZm6JdqKIyu4RSuVd2t8DuFeP0D+6jBfPn+EeAc3t2+pH9cDWR2Cjfsad7Ici6qqvUdRKgER1Noqiqc2Hag61M1bgR85BkfJSKBQRX08Q7PvQ3z9Eh7YH7pVJrK+FkE+r+eoKVteS5J0Ir+chiPJb9H5ooA/zM6OYmR7H4NAwfMuDXG/Ks3VHp463XXPkfcn5DsFNPYKzRUdkL088cWB8KwCn+lLxsv4+5V8BIemHvWpUFvsJ7OcX4HHMoL2jy57/wf0HNmdeAjq1J9GxOOnIJE24HCTayf38u8GNbiRlp58CAjIojR55naTolIJQjY4qr9/2no9xtEell85jOVixE7lL67MIra3YFjmF7f9IcGA1NQEKnAwKlcrfvLfxzeJDPJppxfzKFXhW7tP4Rgg2yGgcg8ahIjrlXVVYZn1tOA7JnvJ2HupMKUcVqKpbqsYmo6vvKPSrhnjnbVu1ojkpBKFNER+2TMYeCs7ia6JrHUwnb14piO9CT3Eh3I6/Be7hv6gsdAqwwI+AmY6Wl4ekXVx/cd/CD65nuOPuRW9ohouYw7t6TsiTVMj8OQHOwuIymVYKlZ9ViE+K37qSvq1kFZbTFrpiqWxeqYfK2+kNYSWQw6xzDY+evsKt5msY67wB13w/3GIEj9uKyxQtkpejtFgwEjevIZyW8Tri2jcspBRlcQnHNEYy5o2jP9lPYTOxginPjh0nIEB8SodcGO2gELOagRJypzf7obtfeCOtm7ZMa52lxHXStoqMJQyN5Sj/EfH65cMduEuruB8bsMPslH76o6cZP9Ije0FDp1SEascOyOgnh1oLzoWibxaJ4/Po+WxG+FI3z9IK9ksEQLRpKtarF9yq7shFRbWrLRYNVCZPuyN78MY2COLCVtiulKxOef4TeeeP7lZ8ojPdvNfxX2qt4KVRct3F5cUODAVcyG4WkM+kkfO1Y9N5Ga6Rn9H57Dpmhl8hm4hgf68aVSkWNpD2tBN0/ISi6wrW/dPIbmxbQaDkxoCNFJMV/fHZ3lqjE3pbYURWVzn3h6js8BlsazB5kmBoj8KXji1jw9mMPd+P2Pd9byAq7W1DNjyC3TwBra6tkei6ArjGy1QYjST547zuFsKU3z2TUTlGtkW1Ib2jLtD5fN5SUvWUmH7GoiF4F7vhc05hxemDO1zAgmsNfaNLaB9wontoGRGCeO0kkZyNT6/QcCzB56cnmU2jMzBu0Vk5XZ/QWKnr7I2Zl+ha0OnHu79IjZ6SeIDgRkXZ2vFhBwkqraxxa0v0h5I8X15Hp8YXCGpUUyADIOCyu39MgHhE/XZSbUDIW0p/adls7c6S6tlUf2Agcg37OS+CgWE8c3TjM+dDcx6ls/6buko7qn4Xuo2/++7j5867VXDTozOYBmwLtVIaai8QXo3TiL5ZM0XE5+cXLFJQb7OgCJrVB5VdtjNGEbLrz8jH4z/jD3NX8fXjK3j4WMDkDq5oZxO9/3hwAkPdD3Dhx28IUAhAvvwCP/50GffbZtC7WMaYaxfjizG87uy17rwtLc1WdKx6GRnremM7tcRQZEaRn6+/VkfiHwxAKTpzgT9/+EmvK3xdxg8/XrCOxleuqFvxBV631XYF2iHEDaRnVNREEQ/rC0adOTYxBScB2SZl9CR0ASfhnxFfuo++zlfoHh7Ei+FOPKQj2TT4CJ0ENwUCf53arXOTFElRdGtwoB+d7S8xO9aD8eEeOwBUzQhVLlAiIAyF/Iitp60+R2nT/z9z/8HWVpZtjcLnD997QsfTVZ2rK1c5ZxMdsI2NMTnnnJUzkkBZApEzGt8YU4jCFHa5+5z3e+98ahcYxN5rrzXDmGHN9fz5M0uxqQ5J7602FxfTwRWSU6o5ERirtPhQtEkF9LFYHEsEaPMz48imYkgnVxCNBBH0qx9YJzraCbSWJrEc9iKVCCGbjNkOrHByH2uUGTXUXeDfT06MWiR/YXYKTqcL2RUPTnSKgMC8dKJ2JUrfK4pirQPEC1mrEbUWDPTvdNaUmtIqOKHSF9ntMtHuKPJi8k7ZEW+riR+dnt3tNaysJixipznQAaiK6r18+QqvGpvQ3fEW/oU27K3zhvhIzc1F0nZbhUGlqC8XdgpsyLMWYFDtg9IEZdBQwuH+NicpDmd4HQuhIwTjRawm0/R8tU+eiifuRktoGHX+dtx3teDOUitqXL1o9syie84J92SjbR/d8TyilzlP47BvQq2wrMLW8uzMi7xAMvbynGQA9TkhQ+UuZ+jtKDctkKY0myIAP0tjKFVk3iMX5UK1cHFTY/WgKTCIGnrOz/09mE56MJ8M4Fmg184hUdpCHrZSDDKO6tasYmaLTBG8qZX3H6ksG/39yBL126JdQSp8VaGjdjWp+OtccSm8bcbk6siPSF6GTpAu0qMKU4l39Y/hUXU9Wl7dh3esFkF6HTpsbSW9CbfHbwpJRzhIWTS39mDWnbk68iJFrbRAJexYIQKgU44ru+LEhPfAwovn21nlzVYMpcZtRdRkWKUYLgKnXyDdz8E11FpqvQVqFMW5HOX5Z+m4dGK7XibXvXiRGsTt5WbbOnvN8wotwRF4k/RctrY51AsPknGt9PuQ4TAPRWCtIpklHO3kCDJXsRjaIyD7CYwLbAuMC4iKRystAlQwOM9brshYHZWsGD9IkPOKYLhuYRjP52dQNz+KKlcnrnkb8Rn5S/2jrO7H/cT4yZ+KW2St6K7Gju8mQhP3MNv7EMsLr5FfcZmHlqWsFT01lKcbyLpfYC0joHo2bDGj1lbRGtWD7VNIyEtiPQGf/YNjlPi7ZCJiRY9rGxy83pt8IWOwWaQX631nnYd3ffeRcT5DkuMqZCKcGiq8HQEZCRyVlby4C/Uz7xOfuE+FnJtHgIKuxm/Z4hHHGsXhFpXMJWB/mY4OdrG2MmN1RVtcuyOC0QMqiEw2S8Afx4yHCj5T3qqayO0Yvy8TMecKeQwtz1qU7tdnwOa3oRqT4z/SgH09+xpti0HK7fuGz0hj0s6jzSXbhitdqN1PBoAvHJHwSWQOAOf/aM3mXbyxEFFNwglCyUOECbAckUM7cLW4c8VYLpMib/Kgpc94T9XV5Fbm0Lk0jW8X3lkh/GfUWV/TcdNZVH8NP8PDgRe2o6ijrd2iAwI3utrbOzA5OY5iYYW4adu2Fc/SSMuTF/hRjZ/VtQwOIxpchI4A2dohYJwdwpcvb+O/yZN/Hn2Ip29fYHFmzu4tUKQaP4dzyYCUDNW1az8S2FzDq+YB9MxtYII6Zda/hfauQYsO6TRvPUupGKXzFbXQxgH9W0avu6vL7vOmpctAwcz8EpwOB5YcToxMOtDU48CLdn7tXkLPyBImZpYwNbuA6YUgne5tA5IVp0lRHKV69I4CCwIIyVQaI8Mj6Gt+gNziDXrQd2jLazDa8xKjI2MIrkRou4bxrPs1bk2/wNvgIB1PGkXKk8C45myE9xsbGaQxbsZwzxv0d79Db0+v1bkowqJL+l9d5pV9mJqeNye0UkisdNvFnZ4XKR5fMRCmVJT6mFU60CuKs7wcw/jIEObH2ygjDiwHlxBwjMC/OIgejqW1vRejU3zf6QDmnGFEE8WycxbdtQMr5RTrLL2p6TF+P8V56eM1jlyWTC/7JHCzRWWmekoBe+nJvVXs7R2aTVarApW6yB4rHaX6KQF11Y6d2w2lU3XUknSryQ51gv4tvUvALq2k9Ldae/T19UOZh66215aVUCPSt41P4JrpwO7m6i+DGxlXGRTldTUoE9wLpOI/pYcUIpXyXoqWLO2jpk67axF46L76k0cU/CKSq1HEs1TeXJcwX3Q1c8JrB9EUBSWQRt9iGpOedaLFIwTiO4g4B+3UYO22iC88hUehp7VyF18x4c8iL2ekSLa8LEWcZBDlOevgMI1P4/0g2TZlKgJtPb2oSDkHOrpBu6kyhawVEWt31T4nOZ5LYCTsQP3cBGrnRtHs7sE7VxOe0Pu+6WnCX7xPbOu6UgzyCHXwqHaB5YocmKzHFSS0rfCnQr4KKdrHVKtSpFH4ALjRgksoBIyGhkYs+lNT9wRP6x9jovM+wosdCMXXz6MJvpUDDEz58KThjXXtfFxVg+6eAWQpwO8Vo2obn6ItZ/UX7xH/rUNKI6EAhlzHBm4PjB+5AFLslnPlA1UUrZTaP6HoZXgFArTOAgaKDgqMXhzav0rHNMgre1n05OdQm6A3mGhHa7QFI5Fh+FIhW2eFkY3EE4o6SGBllO2dZPw5GBloATcJ3+mRrZN6FXnCWayS1/f3d8xIqUmfeE87yMSPKh4VWDOnwGSmHFGUHGm3gLy8RDaPxeAGIlyneGqPzkAevmQI3aEJ2/mntgb/7n+A33oe42V0EMvJBWT9XQQwdVhz3cXiwH04B+8iOvcMyy6uq+eNnfi96b6LdHjS+KX8fnyPA50ov4TDggMHBGfHZ12WRYp6rmQPsJ71I7a6CvfKCTbWuabaHkyDqQLJfCLI55ajNjnvayRiAWxtbuBE5yxJwVUArXhYRX+qH/kQlQ6xWwjBH9aht6dUhuqfsYMdosIy3PoIqTPulgulK3rKaJxaG825Uu1yklZyJaRpcAYi0/jaTWCj9DhlVSny3wdq8Megzhji93SuqqXQozvl3Uxn9zQ62bV6g2Mq4/T6gRVGnoMbAbmPbAH/Ge1wvuQAiK8oW2pc6o7uIZDgHPBaDB/DH99CLhMjCJb+4Jx+lPj7Sm2TUtwnWzjdDBF8+NE158Fr9wQ6IxOYCC7Yoch3nG/QNN6Jru4uvGtuxtjYqBnZ3oERtHUOWs+j9eQi8kkvpqcm7fBGRSJUsKsC3fIOnREMD/bQeAYRzEZ4zyb8seMWPm+/iWuDdZh2z2M5HDFApIiLIj/zCws0wAUClBCByQt0dHbyc3mMUA1P+vYwMLaI+idPLXqhgljx7ns6iqR/K0IRIsgZHRmGO7hCPXdKW0GASzS7R8WfLBzSmJ5g2FOiPTjFuP+UBvbUjslwxkvWK0hbjCWfsiHqC6ZoVCXFo6iNw7EIx2w/el7fRmT8Gg4jD+GfaUQP52w5GrPDIPt6+1DX/gI/OF6iMThgm19KFpX3orWtC0Njs2dd0t+hv/MtwU0r+vo5H6MjpsOVblJUXVEYpbwF2gRu1GlZAEfFwgJaP6eSRSXHuS5jY+MG+JSK0s43XToot7e7AxH/Is1IETrT7ngngT3a6dnpEYK/RQRX9yh3J5yLY9rNEpyxYwxN+dE/OI6xyXl+HSWwWUIh7+F6j2JwcMTahxivyWbKqVXZgXTlYZ5AsVxDpMi1IjQCNdr8Ib2oAIMyK9q8dB40sX5fl8ENFafp2J/sj7Ic2Vwe0eUIHbcFJOhM6bzAxjfNaCOAjrj6fxncSNkq2jHBZ0kBy/O8SIqcqPZByEvbEoXCAslTHNB4HK7NEbisI5Th53YzVKBTlovWGRlKGelF7ZBGKgRVTM8RnOnSdsatvVMr2Ep5WrDlu2N9MnKuJ8iueglcOKhPJMmAPGdta5dx2eBEChTpFlcaSkOgAhGXQuYfIN0jXzzBpPsAc34CLwr+bmYeufwqPeoYWgNj9LCfWuW8evT8OlSFvxLgvPMNI79OBfUB/aQ8r3Z0KJRoO0bk1alo6wqAoM8qdNrc/I4C8MRy4E/rHqG18SGmuu7DN9UIvz9MYHliQFWGVajZET1E35gb9U9fEOA8tPy1WnJrm/Q5KUSofOkhx3qZqIBPqcRzSR+mA8dWC2CNywQINIeK+PyiAn6fhCnUmVjjVBpK7cVVULx3CVT/q3RIAYnuptGenUbVaheep/owkepGJjdWPgnXmIKXjJIamAmk6V1kIPTVthmevZNV9dMV4c9PqIQEunXWywoHr34nOq9le++AyvIU8/TAJeBSoDKwej8BNsmN+FMF0gI6MrwCOfq3dr9oLs6Jk7O3u4dQOobmwAi+9zXii8hL3FtpQR8BWii9gGR0DllXA+b7Hlr/m+G2R3Yo5o7/DvYJPtLOFwQqK2fFw3wPA21L2M4swuOcoxftMkNTiVjJmEfTx3CF1+CkcV8tHNBO0mjLkyIv6ty4XGQKe767dERuIh8ZMdB/3tBN8qR5Et9q/n4hmiGlt5LaJBAv0iHaJUjMIpPf+VnE+EpSmksycmEn3kUSOLZuyhySk8sWTeyiLzRtu9QUZRW4UW3TDUcjHgRa8CI6gO8DjQSSD/CCTos7lKU+U3O+UwNLJ7y2tzYI7jyWQnATjEnPyNE73iUjbJAH7Nwcm+xfJvGS5kcRLv7dJgGlL7qB7OapOWoCmge7fIFK5PCiA/YhUs2PUu27lGOcUGR3sF2IIkQlEFvdsgNmlXrvCtM5G25CW0+HRWDUW0QFpwI4Xf3j6OyfxsTEODbyy+Qxp/GKGnvK6KsuR9GNdCaDAp2/5cASUrEQ+iIz+JO/Hr9ZuI+/t99F/bsXGBou71rSJQOuZygKIYdOURKBqdhqCh6qu76lPbQPOOmRN1oBrT4vXfcxUqRCKfdMbt1qyRaD65hzhDG34MHwpBu9Uytc+33TK9KBY7Rr2jTjIk9I5uRIaQu2Ig2pzFq5aNfvQyKxSuevx9pquEdrMPzuGkIENwXfM0R8c4jFVy2CFA6F0Pr2HRreNeLR1Bt0hsaxub1F/XCE+blZvG5qw+CY0/T1xEgPpke7MD7UY2BP855IlMGNoi+KTij1JNB4EdwocvMzcKN6RgJZORTxiJugY4BzPcK/dVjqaGpywjaHyGGWDrlIansgoLq45MTewbGB8wT10Ar5eHl1w3qhLSy54PRGy4cKDw3AsTiG/t5WW0c5xGWS8uZEKkV15sBIJ8ouyIGTXhMfn2cjriLV/JmeoLKs1GVWouRnaemfEUG7jnEoJudp5wi8pycRdAx8QuSGCkHISqBFi3+5zkFKRy9QaeKlPLlnRQcmqlX8Eja2tq0fgXpzmDejYx62A1ZgKIQshS5loBfP89IWOF0CTcdEIYVsAmlfG3alnH3aedFixVxXApMrSApNqTL1XFF+T3lsnXmk2hKlBn52H4uQUClf2M1TJn3w5w/VT3QfvYuec7DORVBHRylX/lK7LwbDs6hyt0DHPgjcKFX1J1etRXCU8rqK5IUIZBQKa9ZESSeg2vZxMrvm/Mz2YGdnx0Kd9U+f4tHDR3jT8BhjnfQmRu8iPnMXCSrq7GoQyfxRGShwbuVdarwyqqn8LoYnFugVNRjAkRJZWnJAp5WbgVc6ygzSGaNdJCrX0k4YG1k3vcojjNDmSSjsYE15oGYAr/i7j5CMm8CMom0CuYp0CABU3vd/Qgcnh3Zyc2tm0oDNq9QIHGsL2MqN0tsnY8jYy7DskSmVHrDeDHwp25bPwVRywBXSuymvvOXC9s6BRa40v3uqq5ExoVHR1t29jbiF0GOpDRrHA6h77mW+05qK75U6VahWSlYNHX+WOhXxh8WNAjwpDwaTw2iIv0VV7BVasuNYKAQRolGZG36NhvoaPFGh58AD7PhuI794Bxl6kgf7hkD5Tnwg17dEz2hlZRnN71p5vcNKPG6RSpHmPZkvwRE+RkzFxPtCY3yvnVXzEuNhGvbF11hz3sYKjdhygAZoM4Zdzt3Ghgeb9OT2DASlcaJz61Rg+BHhVb2KO7KJVDpFPZfA8ZrT+qRUFKIcEzlR4pOf3UbrIb7Ten0AQOnvxV+O0AGG/S784FEfm0e2c1MnQPcGp6gjQghnV5EuFjAQncct51OMxnrorSawvFKEL7ZDwLWJNEFXILYFb2QdgcSRpcB1nIzSqGtbB3RiqQukS1SLZbyjQX+AkQUAFdKXh6qdkZsOHKwFEFg5MMB7zv/aySZwUwGNv0SaB91XKYOzKFKJBmQ1vcU1z+B4O4nD/XUMLs+ievItnva/QctAL/qG5+jJezEwuoiuvlG0tnfR+DkIXPdxvBWzc4QEJtUbSgZTaZsjTe4px07DlEgslXvsBKttE8btmZcYmhxF79m2ZEVEFLlRQbhSSyqElXFfpie+TcfWuVJCy2AIT56/tkMe37x5bc+o7Fb6ECmtr2aOiu641furbRzPm8fRNzSD7r4RvHrbg4npRaxtbJX1NvWLZE0On3SibFylYFsgqH90wVpraJzRMMHm5EtMtV/DTPsPWJ29i0x4mOBw045niQTD6OzuRMPIO7yYbMPLrrcYW5iyZrSKLMVjUfT0DqJ3aNb6+Qz1dWBqpAsj/R0GEAcGBg3YCOwJLCpiJBlTlEepQqXbKjU30ifndEyZlPFXVJTyfLy2iER4EtMTfRgeIPDse4Oxvlfwueaws8UXli6zaGrZmCttrSLjZCLBcZbntyJb6kyuHjoClZnCJoanvBiZ9sAf4Fw4hhD2ls/8MlLqWdFK8Vvp0Bwj2XfNp2z7h4nPFC8rKyHZlTMtB6VCitwoGmSdsT9AltKlXtrPIl/cpZzmPq3mRopFoEUep5DXRdIkaDpsMngJlAg4qHDvYCuOw6ND+zvt399Xn2cLk2o7GBVq/sS884sKXCkt7X6q1H6oc24+HbXtcseBH7HhfYxkcBRr2aQJ1i8ZPY1HBlKXPGXVBo14SpxwAZzy798j1U+Yp0NLVfE4VX0tBaUJFEK+pFU1P3bxfyWLdJyF4s9Ip8qqJ06zdxh/cT45T1H93VmP0fA8FT8V3wdITzo+3ObtHBxG5NyrF+NIKagZ2ZOnz/H48WN0v32M2Mx9M2Q73tvI+t5w7sJWmKw5llHQvOqqvLfuv76xTbQ7Y8DmIQFOZ1e3Mfz5Tq3zmpJLpMjNdgTJmJtzeoQB4gEVQFozLzGkKdQzxv9EqgiEir9l8C9N9b9E4pH1gz04NpbRlB7B45VONPKrezOEPasHokDK+BxLSVCI1gjA9VXV/h+JMkiYj9e92FnjHOSPjbfEv+Xf8e9kgKzGxIESn6O+DcdFD8EEUfZZo6mLJI9JUVIBHMmF3v890ufFfwLgOsWXhnyHY3XmJvAm1Y/Hq514nh5CX3YBw64evGmuRVVNFfrfVWN1rgEF71vs5/le4utDPl+GV8rkeB9heonagdTW2mq74yoTL3n3R+mgBOL0FtPIFlawGh3CUmQUza4BPJl6idfTj9E0/wh1c9V45mzGQKwbY+lBDOVpINdcmFh3YzY7AldmCJGtZWQO1rFNQ3tEMHLZWIlH1VpgJbWGQx04qRoghbrPSHwrZyhTVOTkkvDrvbRu4r0PRF43yY6e5T0Muv247Wk626n5GPfdzViM+7CzLSTND+r1+XWDXrdvZQmZlA7HTFBWdxFP78G/TJAT3SJgPaDiLhnfau3lBM4ES/x6gsjKOjYyXG/JkOqZ5I0q9aRoymXFJeBhY+fiWzRtkeAubbIuZ0QhfImVHaUhnhUPfKpwyJgJqCudekZK0QWjeWykncRLTkzQSKuIXv2b7i+2Y9of4bttIZHdRSyesOiFirhLKrjd5ntsy5Pet/SAaklk/Kw541EOh7lZDAV78VfPU/wndd3njmq8nOwwXaUuwIrWKPogkKOeRQIOSmvp9wIne1zjxfA+XrWMo7a2zo4cUH2gIhl2TMAnUJogoaenC53aRToaxByNii8QQffQPN629lmU6EhnEHLIio6qDlNn2smhUnR1iGIroDq8WEBz9ywB3hhGB9ox0nYfo83fIzRyHRkvHW0CXr3DolI+Hd143dOCG/43+DHShPqBNwZEwqGwRWCSyQTfeQBdPUPo7enGID87PdKOXqWn+vqtZcc2+U3ApdKrRvVFuofAjRoPCuCoT0+lGZ8xqtmcsyih5FoO1+YSl3sG2eVhArA+OnA+nBLEWoBBh9Ke27hjCyIocnZVgfJFUjZlIXJC4Fci8D+h+luxiEmpsqtJ6XvpfI5Du61l81U4rDkV7j0nASjJpz4vnpRdla0RQNN7aIwCOpJn2VGNVTKtf3+IKD9KD+9v+Dk2gmXKzSeBG5GKOOVNV0DHB4kClyocwhneMARl/TUoy0o/JfMHOJHnVpzHKQ2KzluyU3PP5FyyqnycnZPCdZJ3JpK3kFJ4z3MPh8Hr2PLeR5aCmApNYHM9XzamHyDdW3U2lcnV+OW5KQ8oEGXRFj7HAhW8Spp0m2QygBR/pShWgEVMYQV/lIQPPVKhMymxc4Bz9kG9G5VDs3sEf3HX4Vfhx+bR3HA2wk1P8eQjqbY1epHzk11kficc9CassJtjzqQz9LRbCGyq0fG2DkkamJMIgY3/IdL+DuTSsU9O4alngHo/6CyXt83v6D2Q4Uwhkzs/xFQUDBnqRNSNfseRKQSBEtPbMuxSwtYo8dPJjBsfXRSfXTHHWs+LkauPkfhpi4vrXSugI+lGzYoAQAfeZcbh214h6CRTKjIlATNvme9r/5bhOGO+D5DSOsWtfah4OBjfpPdXslSrjNw5mRDzhWScDRxzTmQUVIy7QV4SQDkR+PvpZTRmbX9XQbwia2XiDwUSJeDiKwm70i86C0aK5HAT4Z0kevLzeJLsQ1WyE7WhN6iersGPvY/xtO8JnI4ubKlRIz9/zPEY0KIxPTrewd7xIcGLD68bX1v9RCgZRYZGNHO4jsjmOvpDQbxydOOVrw319MYfOBrwvaMWf3BX4Xd0NrRl/te+Gvx7oAa/8Vbjx8BLVK90ozbZj5pEL2o45zXRV6hfacXL1CBas1MYXnNgYSNk484S7OzQK1OR9wlBYZJCqTobHf1gxcgXwtGS0ViOjklikziP8yllXknPCCBUUmGXdr2I9ndPsRTK4wUN7A+ON/htsMpaOtx2vqZ+CpQbJV5FBH92FtpWWcHqY/kNGvWtExoErV2ZUQUE5f2ry7iOgfBQwwbia9RRyTKg1S4SKW/dy8DJBWMisCt52ZXc0fO12pstS0UpjSYHcZU2ZEMgwqKJNGiXwPEHiWtsRudCJFV8GkyW2+4fEIDOBnvwhfcJ/p166b+9dWj0dCCbWqJBJFNflP8j3ks8qFTBz57PuaDBTK6MosbzFmocqCaIDxabsOh1YnayDGoEZNSKQumWqalpM+Sq3ak0uxPfT3m38PxNv+2OUpGwgI8KY6+M3MiREI+YI1Iy0GI7nIaG4PKGMDQTw5QjiUBkFbOuVQyMOqx7+xr1wkXSrTUvAjrSQYrAeTnvY64NNHeMYLDlLtz9PyI5c43O9hOsZwJ0HI+sNmZ4aBiTE5NodPTg80Adfh2tsbMOWwY7EfQFrDhZgGtoaAy9g1OYG+9CbPEZIvOvCJo6LHWkI1hEOv1bx9xMTk5giuMUsFNPHkW6BHaUnhPQNLJULO2N6ekz/tV6CQQTjOt4Awo7f8jfSS7MrvHFTJdI1xGBXKVojd7/uUyJ7Kb0vHY6bSpdI/soUC4dp+j3BnmGYEcRfKXhlbVRK5lzMqdPnyN/K/1k3erPvldNqWyuHDhd4jFFccS7fB+NRnr3KnNf7uMVgG9p0ECszun6ZHAjwVWls8LuH7SXVOYlKs9cJkFh2YcjWipvEadu8CdOEI2ncbxGwdZgafgPjsoeT4Vfpdg1EQIcCvFb7prPkkdQyGcRcvQi63iIff817Pt+5FzcQ8rfh82NtU8ydiIZRyknRUDUBMt24vCdhC7lJennh3tEuPIYLS3BsWqSbc8+FZIYQgvzofyfSHlDASSBIvUDOTdeJURTBVTN9eP3bhUZV9t28Tp3hx0++h5V0O1BDvn4LHo6m9H4uhlD44tIpAumCNSX4cXLV9akLD5Xj5PQPRwE7iLl7UCR91Nzo18i6WZ5SvHkOt40vbOGVy9f8X5Rjn+LzCZU/SGSMCktlXHTUz2ymiaF0M25spQH5/BDUZ8LZACUt5J3qsiFUocC01eR5ElnTYmnriKdOK+I3vrOLpY3ixhIRVAVnsCNcBcerXShOz+LKAH2YQXESilYN01+1dpWvJCPkHgyR+MWiK8jtFLkeFS4SBkhL4uHP0YlGpdjelD7G8sUgVnry7C7u2lyoL+V4CoCoLy/gKJkrWRN4qgpFHZW2kK8eFZ0WqETKrQCQc7CBoFIrBMP3TX4nkDj96Fq2wX2OvAG0+l+zBe5VoVZ+Pi9Y92JeRrs2ZQXAyODePXiJV62v0EzvXidet2SnUBzehKPl/vwufcp/sPzEP9Bfv1PfzV+pcLbZYKZZXW+Le8s+tzzGP9wVeO55yUG450YzY5iOL+AgfQAOhLdeJMewfPkAGoTXahe7UYdgc+LVD9a+POB3JyNPUzZcscXqDxjyKYXaUuXiVM4ORXiXOSyBYSXk9jJncmogINk02SO+kXbzS+sgwq0VVewsBzEo4VefO6styMVFLG57X6DpZiPMs85/hjJmzR+poL4AGmt5EgdETgfE8BsF1MWhZJBsI0MOrRTHdBlDEw3lI25kY7WMCVO/hNP6nmUL/Ga+ECyJS84kafDaKk3/uAMqPwyUcBkNC6k28VrFo2XStvYoa524Tud+0TAp1YW37jq4Q51EUhRByjdUP4r3ocOgckJB3WZaLj21jwY97fhW/dz3qcKf3LWYDA4jbXCGkbVaZZGWpseDg4Ooa3KAtODA/3ndX7ifx0e2TebxdOXBNN1tXAs6eDEn47aOCfpSIFbyYbAvr4eF7G3u2PRIfU08gejGFnMwbtyilRmE27/ChYcIeuoHI/FzCjqmdI/SgNbOxNa0K3dkq2bjLN2+/oX+pFz1eEoUoW9AJ3HQD/fSd3pd5E66yEzFl6gzL2yHXc61Pm6uxGuuN9qXJSWUlQwRhs450ogvNSF/dAdrBFI+tzzBuh18rccN/UTKm5s8d77CIXD5nQqHaV5U8RGm00qQNCiH6qBuxJsXiDb/ECeU7Gu+EEgQ8DCzm27xPuaV2UrVJiv2pkLtk5iolpZARw52Qc71J3iW4F2Of/ky6ND9WgqFxBrM8U5iekE3iWzklV9ryilQJfAlkC93kNfxatyAvVzvSOpYrcFfq2gXOPWjkDp1KNjeNwevH39EqODXVjLZz4d3GjSBWwUgfnJo7xAmiyrVZinUMfhjB5jnvMokBJJl+Bb2bemT9rvbhN3CRVeJP1GCl5/u8mxi3YOTqGiRrdzAWlfK9ekCkehGwQ4D5CJLlqvjX+GlKJSLlBF0ooSqX+K0LqiUwkaq73dLRztCl1dell5WIVpLggHJyb4ACmvfVz04UDXwV7ZeFO3RTkXE5SYB84W/C6g08kf4y8UmpGgiwpYXmGJa8WXFuq2SMKcHRy4Gg+hf3CYXs8QlhYd9HqW0NzcQnDTiMXxZhwEdQjbTej4/BTnQ1Xqv0QCCAKQ8gqnPBtobO62nVP1T57DsTBqCvqjO1ssSuXDKZlRR96rZkRzaKlL80QpTB/7+zMS02rbq/rZKP+tHjE2ft1fwOOY83EmuMqTa73EH+LvCgnU6OBWXyqMToKZxuUJPI1N4c5yL24ut+NZchDj61QOBC861NEMg4yVwIKMzVplrB/mS5HkYKVQgneZ3gkNwu72pd1lIrs/5UHCd9HrJcnzUF2Jih3jyZwdZ7AcT2E5tYfcZsnAodJbF4vw1CuqHK4lEv+FItKd/W24g/1oHXuMb6YJPAI1FqG4FqxH7Uoragkq6mOv8WzlHepTvahb6UHDRAteNr7ECyqGZ1PvUBfrQn2yB0+SvXhO8FEXa8d3vmf43FONzzzaJl2LX0XUhFM7iapwe+EVWpxNGHC/w4yvHYlwC7ZW27GTHcQ253UzN4ICFWliP4fAbhKzBJID+Xm0Jru5Rm9xN9yMm2EC6+U21EXeoibYhpfRMQyv9mBxbR6h7YSlsrZO9nFI52kz48LySsEanpW2OUlqM6D50bZnrWFFLjnXmztbdk7XW/8gfnC/xO/8Vdbf5fe+KlR5W+Dm7w4/uoXyjOSZWhqPCuOXPKm9qG2dPzjYQSh5gqWImoqWd9MZiacNIFBGKsS/sUipHCOBGyn1SpSFbCRjobrB9eJWuXu5dO0V0akP0j4Rg0WTKWhnI5GcKuWVzu8hSON8b7HVmpIqZf43z1OMBzqJHThOjUlkBpJzIOMj/r5EKlaOp8dR532Gz/y1+I37MR7PN2E5GUckFLaojXb+CKhsbm5hdkpdbjutt0uFpO8XlktoHgigpv45Gl+9hJo2/pz4DqZjOD4z2pwzA/8+7O+s2y6sYMBPcBDDhCNLmTqwVKeTRkUHTA6PjGA5GsHGzimyFK9oaof2ZYtgdA+r6TXOSRmUzgb2qAsnUHDXIeF4xes1EuRz99IMlpxu08MOXtO+Bdz3NVtzRKupdNai3TeKzW3ZujJp1lWzGo4TnC+8w473R2RcT+ELxqxEQo6dDgMVmJUOzKyXMDXrtELiOoI87RRTPY563JyDG4FVi3h8DNzwyXJSJSMXQel5dJ0Pu0iV1KfS8+JTRYYqoJiXgg/jVJnST7v7WgdOlNZAevRk22yd7KjS6+/trhYfCQjpcxX9KJ2mZwlEy97Zxd8rPXvW4bpCupfsi7qln5ozw88qssN3Pzna41pH0dfXA89sN/YLrk8HN9LXO3yRUPLYQI4Qrl7USC+u8NT6DN8tasV0AiY6UVyGaDZ4DFeoyL+/+KYfJxk8Ezwqe73eIeU4TAZQEzGF5FR3s+V9iEPfNaQ9rdjaLCP/TyHpBNXgLNE5UghS+UF5zjL2qnVQNEd1Hwoxayuyoggaj5EYqJJ2UsrhA6RoRG5th4h+BdHkFudM2+rK77S5eYLZmAdfup+aICh6Uz3XB2donQDhhB5rEgdrXPCtshI7PCAw3CZAjO9g0b+GOXcao/NxtPYu4GlDE3qba5Bduo/TyC3onBMd1GnFfRdIa6U11LhkoBVRsx4GZEKNay64j5GJBXpSLejq6cPMRB+2E2N8cS72h0ihQyk7Cs4xFb4iX1p3AzdiPimej0RuNB4NUx7TPHl5iPwdzx5wWik9loOleyD0bkLJhaGy3yC6Cawe/lRkyUsnxQZSUTsYVd7Sf9MI/z5Qix9oKJ8n+9FHQxrQLj0Dqmdca+CGYy9M8P70JAS6f+LoK0meucDgfOSUACKN3XUikMqp2xJWKX9FDfTuVmgsD5waQEr4zFBp/lWgr3SsFFh2/RgZen4+CspSpFyUqrol7aaSMZPSO1IBsM3zLwBqDn+XcpBxvbOi8nuva3Ct/wkeLzWghQClPz+DTgKWZoKcpvQw3uUm8TYwgIaWRhqRRvRPjWAq68I8wYdzKwLPdgy+nVX48wuYDg2ge+41Wqce4wdHNX6rHjCOGtxffItFFREnJ3G4EcXJFt9dXUJzo0Cqm4LWxklrKnt1BDcnXIN9KrUtrm8qO46p+CLaYj60pRbRsDKKR8t9uBfrxaNYC2qWX6KOIKmBwFRRpMHCEuZzYwjxcqYzWErvo8C1P1AUmHN+QAB0wHurgHnreA/pvTwB0oL1LvotQdi/Bx/iV6GHduZczSLlLUbZUh3gp5BApTxdRYk+AirEk8Viwfp5hdPH8FHewysb2FyLoyR5EZlBonyfRQkVPdjfiPHHkXKUSoZKyv7M6AjcSKkr1H9M2bA6h4+mE64gOZS2k4yK7ew8PYHylewhYvEMYsvLeL4wRNlRd+ZqfOGqx5j7DcENx1kBMoraSKYvgrJzKnENkphIdOD7yDP8OfIU12bqMEwnaYU6sHK+kVpbSF7nZ0bR31qLsHeaPFGWjUqdRt/CFl40D1tfGzW7U1Gt6D0nwtIxlUgdf6/1kcPJ8R0RDM/Nu6Aziby+AMbmo5hYIh8T6My5YmjpnsTgwCAyubzpkXCqhFlHGNNzXkslTs05EQgnkSycIBAMYXXpJRJLfJeulxjsasLS/LRti+4boLPZN2D3ej3bib8Hqc/prMoBeOXpJUCiTrmUQ9E/V1ZSWCVI2vVes2NKYisZG4cupbbl6OkKrOyje2DKGhQ+f/7UIjeKdqleSPNopHUVrwjkfwjcyEk08CDwccFmSeeJD/W1Mkw5YwLWklfpG/HZusCH/rYcwZE9nCW+VfBC0Xa+Ff/jDxWZJMlXUO2ZnLT3/IazDQxmUzQO6cdK5FUROOnPYxoD/Y5rLU0noCS7LFConVyhxB75NYkj9c+SbcgN2zuUKO/qwl4srlGOZDscnw5u7AWoRIrZMPzUuOHkHnYkdQcZE7Y9GpBCLknUeWyhPDGpjJwGlyKTeCKb1i9DjbU+hTQptquHiy2DIL4WIJFnrwhIPptCzvPSDubLu+pQyCrE+Mv31kdk2LVlUwugV7hIAjky0DIsQu4CZ9qqrr8p357/k3ArevMRT19GO1s8RZwvsCrjRYOsRoLaiirKUwHWejrKZ2gR4Hy32IBJTxi+qOoC9ujtbNDbKx/vLgOnqIbmVCFbga+5SImAZBftAzQKDS8w0PIQOcdd7PrvIe3rwQYVgoyxUiWKcui5dFxMePQ+qjcSslZthzpGJtdOEbUOlgu2/dyxOId0mIyzQwVS8dwqJAFQqHAnghKRs1rza65UGyCjbaBD+X0ZAzHrFaRZ07up35GaMzoI7JyBNApJH+95BmgkjELn+VEy7DJBQMy2ec4uhbGSFjMfYjWXRV9gFrdcTVTMNXZswv8ToGfurcLT5W74tmLYONKJz2WFfk4CCfJc5El8QsRGPKj5C6i2JrWL1UQG+7tEIPLCFVpVWksKxLwQ3rPigVR2XclDoeESH4uP7CvvKX7LcHH89BiCq/sWqZEg63lKlYrft9XjRd6T5lPezgXSfXSJVGBbSAWQWqhDf/MD1FTVoaP9HaLqtbEeoNxksUbvNsMxpijL6f11zLsX0dj42ooXk5SpfRqyQwKxY87PCW98wuedbNNTTDqQdXegsHQXw7MPaQib0e2dRCgeoDjwHXVkg/rM2EAooJzT0gbXMjOAUvwFSqstKGVHOD+cI+0ko1FaS9CYxMnruRMUDwlGdJTHdhpLBDGTBEZ96SGrj2pIDaIu0YOa1U7Uxd6gkYDpVWICDTEamIwHcxshLGxFsbAZ5vdBTBY96C8s2N8+Iqj7nED3P8kTn3lqcX2pCW2eWcz6CzQepfc9y4sk/rDIIYVHgFXrJ56UB1yZ8CuorD8OMend59dT4/GD/U2cGjgln+hvLQpEHjkD/lLaK8kCllcJTKkz9nfJUzICNC7qt6R7CNzI0drd3cZmLkSxInOQp2XwP+kisCqRJ0u7Ud7zbJ0IctbXcghRKWgHWMuiG391Psd/BavwnaMWbl8zTjmvfBCZlUypdLwcu4tpQpHWez9JYz6B57FG/DXagJuRBrwee4HJsRH09/bbEQkqWPf7g9QtMxhqr4GXgGBnswyUxO8CbypW7RxfxpNnr/D0ab3tGFKhqwqJVXOj61ACUjn/zHY5npGcF8rbKR2KcCyDti4C8t5htA+50TcegIdAZ2JqznZMLTk8nPcjM87rm8d2rINzadEaPk5PzyIYDNuu3FyoC+t0GOdHX9j41W5jdGwOg8NTeNfShrdNzZSxDryd6sL3oUb81l9lHcajaYLZK6LnKhVIrkSQ4Tzvea+j4H+NjbW06WrZDL2aHGnZv/zalkXr1drj5auX1remAm7OIzfiTfGSeMvgwBWkgnIDKzQgF/WcQKF01cUshNZSMqqINvnGSODHIiQEDXyG7K/SpGNkBzlh0mcKPqi8QQBVfKqdybKh5/Kl+yviJx1ptoP3kl40mbh63OIJpfvlNCfzp0hTOXojBURWiziUjNiGF+lWfn3vHvyecvvp4EZIeWMBp/kRFFMLCEZWEF2l90qvbj3jQ2h1k0ayZL0DZOTWt0+pvMsGRYdbpdM5uMPafscHX5jfD5EWVykjhen0kiJ5vPqZwmLqQJrxdWDXdwPr7sfIpyjwlQ9+hCy0xfkUsJEhMUN8gcRgQs2KauizSsFpgqW0KmttDGD5ShmbS4J+RvqsqtCPtpaxlffAv1IOc4qJRUd8waHIHD5Xu/dIFf7oq8ZLxxCm3BmMu2nsw6cGQpTqMYDFS6k0CaMAivLlSm944/t2hk5j4yv0E+BkFu+i6H2MVHDYzg3xJ44sOiNmHCUzDpO39FXIW72FVFytIxM0LnUdlXegPifyeMJBKootGq5dGu4joioVpqmGaI9/qKjS1gLBdgyxzLEVgQt82vsJSFhoUV5u2St7j/j7HSJfpS6HXSfw8uXWUw7s5JZwRK+/RKYtSfELdMhobnutS+3k+Ijl5/t7+zDvcGFq2WUA8U/0MtVCXnnuz7zV+MHVYJ17fZkIx0Np+xDJ0xFf/wKJJyp1YLmNUxzRsBzknZwOrr+MloyedYLl+0qRyCDKMIpPTJApFArxqq7iAsOpfkhr6YttIZVYxv5O2dhVSFvglY6I50r0RrlQ1jiPTCsif2mXh4CreFN0TA84tzyO0MRDvH72ELV1z7Aw2YeTAv9OxuDccyIjksSjoUDQcvqdnZ1WF3FOmhcBt51lS0/mo5Pkq+d2knh2qQary27s6AX2uOjyoK6KJMiIyvnJDhHcvEMp2YFSooWaqgkHq21ILHsRT21jb78yJ5xo3ueEc7pPr3zzgMael7bvzxPADOYm0bLyDg2rHahL9uBerAt3o5X6nR5e/LpKEGQ1PZ2oT/biRXoAVeF2PPK+Q1dwHAvhOIL0iJ1cKtXcRTgVkinNoWrFSuIJzbHAjACq1lWAVWssT1Mp44+QoqKJ3B6WAhuIpbUbTD+lDCgKqYiMzQkfauCmvJZHBzvIZlbhjxatCWpy7QTHVkch+Tk2cCN9pIZnsdwRnY9Va6QXDvntzB8Zu49fPnhdC/DO68DDEWuGGuC657IZypwfqZU4XHSoWuZ8+MLZgP8kuLnjqEc80s31KPOK8bTS1JqXiiKsvMuWjzhtBpPJbnwbfYl/xJ/hhfcF3rU/w9PaOjvmQGc7ff/DNTytr0bfu8fwTDbTqPOlSLqddLEMomo1+4amUFtTTcD9Uz8XfVXPGRUf+6ibMokgNhJz1hH8nEzv0BnbDuDwYM+66vYNjKGhqR8vW0bR3jWM5tY+tA3w/amP5fhJtrd3tq1w1+/32bZmFS/Pzy8gGZrBTrAWG957mBpsRFt7F/r6BzE9M2tN8lToq4indjG9G+3Cbc8bOqlv0EdAtrl1hd4jKaKeiTuIE6tx5L9O4FTPtQxcabsKhZwdi6CdsOrmrLoepejUfVg9dYyUZjIHTet0Sf5E0kPiY7NV/P4iaWu16Wkah0o00lJSixQIoukKCdjKeZMcHO+YjpfdGOYtZe+VRlMgQrU40pGyN2r6q/WUDjOyKD//Xukm671EXhLY0c8V6VbA4JIDKr6QDU7lTxBNrFvXcnV+1/Z9i3Bqrc2BvvReZ/Tp4EbFo1btTwS3t2KI3xtZgyeUhiu6b1EFpReyxWOrQj+h0bMzIbQ76mQDu2tB+AJRevbH57LxIdLvZchlMOUtlyMmnAe+u0L2UkgbVKzZQA92vDcN3Kylwp8EbmSkFPpXOqpy34tUETR5zB8qauWnysp8bZpfKVwffCEyxY4fmVUqGIIQIV5jFEVCqPWi2RXcdL+mp6SW79X4s/sJ7s934sXcNHo9bsyEI/Tms1gv7uLokN4XX09jFrKX0pQiNaBTOLACuqf1tehreYAsAc6G5x7CC2/g9gZpHI8t2jNNXhI4FCMqtSjULeapTJu8ATUO1NZMO4eE3+uk4EJ8BIXoIA3cEHLhPqQ576nwGAopP3L5InwrpxZhk6IwMvBHgTOP4Iq5OdlGIRPDqHMTM8FjFIvr2CymkSsUUdjYo3dKL1PCte3B6foC8gk/fF4PhgYH0NL8Fq/aW/BotNlO1P61DrkkqPkDweEtxxO0O17CE+hFMa88LAXgf4HEMwKCSklpzg2waDuswvwyWEovSHF8MCzMcVhYuKxg5NDJUElBaB2kxE6U5jwUQPiJVEYmPpSy2NspWkTr9MxD01zrbwXSK3y6v7uJtLcdsz0PUFf9CDpgLuIZJEDlWsgQVdIdFyJxUpZS0jqEUju/rN7LIlFnIf9NKuJ8GElfLzGmGgHeRNbXhp0NASGu7R4HJ8B0/BGjLz5QL6F0L8ENQc7qGxzFW7AZ6aNem+dacyIEgqWopVjlNV5QxKqRUgH41iYNcX4Cgc0QZoohNK848ZQOwrvULDpy02jPTqEzN2Odp0cKDovkCBhFCqtYzaXIV7s0euX5UoNEHRei5oqelRICiVOsb5DvrHB4kXzHcckoKMokA2/btwWEr5J1/kx8Xv4Ph/u7CMfWKbuHFrnWepki16V50vzarksygegwh1Mq/t2tnEXrAqkStgrkL32esqQIuPTrCoFNNL0Hjz+Kod5mVD26jzt37lpURNedO3fsLCWdsaTzlCo/u337Du7e4b/v3LSv+tn9e/dp6N9hzNGNyeAQ+lxLqJrtxx/s4NZaNHreoZiYOAM3fCulDGSQZAxliAzU0OBRPo851z6uQVW8A3+JPsOD+Bu0TjejvrYKP3z3A4HNN/j6m2/x/Xff4HXdN3COPC3rayoxzZcaf8rZmqGNDUTz6OroILipsR1VanehyJP4VABchbUC4+0cu+p1Vlcubg/n3QS+zOBtUEeWkF/bxOhsGE29LrQM+NA5mcKI+8AMrxxGRZpD0SRB0BCcvphtFHB4VbvRj+jCa5Si94iV7mFm6BWBlboIj1pjw16CrK7ubvT096KjpxNNPe/wZKoTLUsuOCK7Fm2QY3zZJAnc5OJz2PE9Qin4o9mubNxVjkZdIh2foHdVzY364KhhogCOam7U38xIDqBk2qLPl0gGQ7InYC6ny2b7Alk0hUJgKScZJ5KVE1AGJYsXSffXfUz/lHvEyY4OnjnLiuIMUs2oFkf1gtJZsi9WzqHnSPdUCtFtl6oAFJlaPy9Mnv2Oz7hkL2SfYpkDxAnAl1fSVi6irtNWk2qRn/d15kX6J8ANbygBtxBYDCfHhwQep5jwq2cMn0MG1fHkCvVbWsHOEiKTyaujgjzKTyMe9VOJHJ17mh8i8aqiAEKBBggukAyNKvzThW0q2U7s+srgpvCJkRvlNXWMhG01/gApx6dnS6FcTludkxlwrqwd1WAa7OdEhXxYWEIwHKNiOsaxNKsZGCo2KgdV9XcFpq12QQdtKj2lgr4/emrxD88TXPO8RJ23zdrDCwhJOV/kT7UlkJIWGCvkc+jv68GzJ3WY7HqIPc6Lolop91sL0SpapQiUwoeaJhnHy+BO2xUV+lT0RoVrKv6bImjyuObtiHvv4jBcc1SEXS14S0+is60TA/0TmF1ctToiI92zUlNg3vwVdLSGYnIJk84121KYLpbgI6/a1ksCpVwqRuOyRB26hJhvBgPDg+gbH0ZXeyvqnjzFndG3+Mz/BP8RKu94+cH7yk6ND8SWsJOmUcoOlXnvPPz+r5MMiwCGjM553ZVeUmBfxu6St3ElSXZMaSzwzzawzT9TdFC8KO/RDKgOTLx0dpcCI0ofCtDruI+N/Co9WB0WeWrhaylnASQZUAGAtUzEDvDra35o9Qrv3r5AOjRIg00BFY/ajgQaJAFskg6gVJGidrC0tLYjtRqhQReoodKgYT/d0anOKaxGnEg5X9lJ3zueW0gGx7CrLsR6fwEA/c3HImDyCm2bKOVFz9+O4IRruxfvx2G0jes1jBI9OvUCKnuYP4GvczLPjwqR4OOUc5/bOsZ8bB/u9A4ye9tYJ+BcI9+t83MbNMS7x/s44nuWi8e1Xmf3IelbrWWhuIPgyhamfMcYcx8iQk9/n4b6mKBic2OdOoLg5ODkLPryAdJ7692ksM82H+h070SqAFd4k7KpCPaZcpeukGzYzii+q0CyyOZG/yZvcFoDyRLXIoBTecune3yPcm1MaGUN+WwcswsePHhciy+//MJOwlZURF+/++47AzX37t0zkKPTsfXzb78VuOAlkGHX1/j6iy/xzd0f8MXII/zNV48v3c/wFzpXvw5U4W/8fiw0icM8df0+x6aImvhc/CPnVqBXgFbrub2K5XQYVf5O/CFYb3UnTxea0fDmJW5ev2lj+Obb7+wgy5fV38I1XIXcioOgpcwvqt0UQFcDUDmtK6tJNL99YwdjqrFfhWTM1edGze0ExHVootLxSiGphuecZCBN9wiUceRc7FBaNuoIOhdNpQE6J1GRbKX6YtTLY5OLGBgcof5YA7EVFjxpdHR0wzXegJPYY4Kb+wQ3jfxZFwFOr9XYqDbxzbu3aO6gLmxrRntXG8bn3FgK75qulRGWbhYIuGivj6h8cyvz2PY9xmnwGtn9EbJXbIgRoBOIEZhTd2JtA1dKSnOg3VLnx6dIx0pmKhHdi3RMAKS1Mpl///7ndF5UTMNaASHSnRXgXSGTdfLvmXOkV1JURrpR0WVlGDSnmlv9TGUQ586unD+BF0W2NSZLb/KDkgXdT/pD95YuubSBR1ghmuLaBTfhie2Zg3mww//p4GIBsw9kTkQfBTdaFA3wHDPoB0JuAiwURCnYOHlIzKmUSzq/gcM1Tow8LyF9TYgmX4CIYGdjvcBFPzW0fHHBL5N0gVCvwsVizoukn+t4h3BkGWveBhwGrqPgqkYhvcyxfuSmJIEmMZxqTZTiuqjwLpI863Kn5bIBUQ7xSgVnc8FF04JdQSUyzGZyFr5Ijs8jc4lxrAKdxmNjHke7eTiXC6idGcVXzue2g+O/Qo/wnzphPEKww+9VkyOwc8f1xk6M1jkllXHL8CoKo4Zc8lLSqQQFsBPvXhLsOe5yUW6i6LpvjbMCiRN7r/eJNxIAUB3H2YJoS6bD4cTi0iKmp6agw9JSqQzvnUUuk0cynkJXZzceVVXhXs0j3H9Sjbd93UTqYYRzq4joSnsRjY8jkQkgs55HtljA2mYRW9tq976Hw60U1lfmMO9KY9hxhElPCeNkmxnfKea8e/BROpLJOJwRB7pG++lxdaF1sBMv6R09a3uNu5Ov8afIU/zFX496XxccK75yW3Y1qVIaq8g5VkThQ5GUTyVOieoABC4MhPxPSIZMvLKvmgF65sTGWg+VzR1thHFQ1Cm/h6bsxW9yFgSobIeMOQ6nSOV24Y/v0wDyrzi2HcqHgLi+1/k5ucg44jMP0fzyIWpr6zE+0oOttKKL1DaVMK5qd87ATaVZmE7VnZ6awHaWSk51DAcZHB/tY30tS3A0ioyzHtveezgK3cI6+Sm9PAc7HVoKUErL6lCuEhCS+Es9hKQLBAjtc/TYqcS21+JYj07iaKUDpUwfSqkulKTsLitiA2bUKQI3ttOSY5d8Uu/oUN9/jUooEVRKb6hI0UnDtxDYxXJql/N6bMBTwFIgtBx9uYIIYs5rB1SDJ/nmO6rL63o+jSVvGv5VnQTPz1p9F9/NCs4FbjjP0pGaDztLhwJAh0m6djlzikhkBXub/Bzvd8q5kmx7qUfW11Lwed24/6jWQMr3339np2B/Q/AiD189ZHQJsArgCOSqVkTRGgENASB9/oevv8WX97/H7ybu4t8j2rVZhV9HdDxMNUHOUzR5+xGNjtIucVzHegG9L5Wvxq7oyG6aaq8Ina3X4O/Df/tq8V/LVfjHQj0evq7DrRu38B0BzTffamzfo/bBd5jvJe9EJrC/V9aX0seqIVQELUI9KxlLJFN40/TGDLr6x8jIV0gyoEJagZ5hOjwNLxow0NuFYp5jqihFA8Gc57MIg+bTtryTRbWm0pcywCp2LW4TNK4m0NPda8eObHEA2XweUd8kZoeb0dPRiOBsA+LO15iZGrfmex2dvRidmEInHckmgpqmVl1vMT4xhlSa4IgyK2dfbVPEO7JXF22dHPDcqps4txal4HVse+4hE560HWQXSRErRa60plpLRebVvVjARvOi3xupJ5dFqmTQLhJf3GpSaKuvLAA/I4uWEgBpviSr5nzwBa5yDNWry6I3nEzdn6RItnCA9JDspd7dSigk8npvq4Pi+Cr8bvU70oP8kD3vrJbQUmcXAP8ZST8WqABdy7uWpTg8IC8KHEmWPmB3K/QzcKMBVRZDYFJpIe0aktcvIZfnWU7HECXwg/KAxKAzwRM4gwVsb3ACKoWFIt1MUY4TGjUqdSuS5CTotOSLi36ZPvQrIWGdUhp0DGHPfxv7/ltIe1sInH75SAZ5RUrL6H0qtS8fIgmFjIoiCkKmSpPpb7SY+p09yhApFe6hmOfyw7ks9MjyKwvwxTaxoy2B8nrEcBLAbT/t3BJiCbVz38Rc1ItGKonr3kZ86X2GP3vr8HtvdbnvhDoa+x9ZR2PVDRTpVYppdne2kMnTS6UyFklAhkfG0NhQh9j0A5Sit3Hgvwn3dKd5ke8paU2W9dRQekUeJe9JkgJR7c30zDy6+8YwPeeCz0cD4A/B5XZhzDGNJ0NN+L6nGl+OVOOLCZ2aXI8brkbcdL/BLU8TbvMd7rpfoMrzzsCHTlFXDUxrcAQ9y1MYCI+g39OJ5oVxPJ124PmkD6+nwng15cPzaSdezC7ihXMEte42NM/1oL2/HW+6W/Da2Y/mqQ48bX+F+vl36PIOIZqI4UiMqkp9ARuC6JPdjBl7i05xrUzI/gXSnyndVima+x+RZEDGWVGaC6Dr+OgQ+UwC8dUsYtmSKV9rT8CvUshSkuLXvYNTbG/m7Lw1FaBeHI4MwNZGAXlfMzzD9/C8/iGeNzQiHHDgREpFyk3REzWhkyIjQBAYVj3G69dv0N7RgVR8EadyWsjLKkxeL2SQ8nXT5t7HSfAmjoK3qVMeIeXvRZG/s+7AlVC18vRXkd5ZBl/KbDfJ9Tg5n0f9uWpLYokCb8MxpbtRWnltqStTngJgMvzHVGBKFa3NoSQFfBYps8agnEqtz+UuEHqGgL9C2ufe48+IH9oO46TotZoXOVKa+1lOkYySFLSiCUqN615XkoCKgI3qCOSJSjlTz8nHKq5vwOnPEqDvY3OXP6gAGsmcedvylqkHVC8gRa0CfAEZ3nYlX0I4Qfm2B2ueM9jKuhCMbyCWP4UnmEBVdT2+/obghmBFgEVAR3UZimzIGKoZp9JTSjnqnCLVbQgAVcDN998Q6Ny7hq8pw3/zPsFnvvKBoToe5jehGvzJW49HS08x5e+ik7JsB/2ubxSxXlxDskCAlYpgPLqEOm8nPvfV4VfL1fgsWItvu6pw/fZNfG/AhuMisKm+/x2mO29hlYBpe2v9nHcFzgUg5elXoqKriRQaXzeVU6qXwE2FtnaPML/ktTYYXS3PkIlyDSqRQ/GcpRMpRGd/q+i7GmNqjeX5ywBbk0x6GIsL8xgdG8MqQU4hE0Xa303V/BgbfKfJ/hcY7G3ns/yYcK+hf8SJtsERNM4M4EX3W4vcvH7bhFdvGjE1PWV1MHJOJL86vkE1KAJWerfKa0jucqkw1tzPcErHfM97B9nQAPb23gcnKhHQuU21tbW2hqoDUjRdMqvDNc/npRK5uQQKyvqG/KZGnx+K2ogkX+JLyan+RvZANuo9DXNGAiNyjqRDLkSKBFKFEwRulHER2wrwlA5p87QW0nvq7yRwXAEm6k8jMrBDuyhMYW0W3h+rauBUrhCMb5s9NltrDhXl6YNEmaFsvQduZAjWOB4VmKrqWYbc0kNSthR2Cd12kRMrhWbGsGQGXwzjDuWRXo2YovgQaT3kaRmqJciRgvtnSNOtqM9SaAtxR4cdpln0PEA6tvRJfW4qCF5K78PEp5gCLS+ukLf281tLfK6DGsjJw7DfWvpFqFeh2/Lnz4mKuURjq/br3vguNgpcDEUUKgibC31CppRndHK4Q11+QsWxDn9qGVMxL9445vFwfhA/ut7gM28NfkWlo0jO31xP0O8fwk7ebTUBJ+tOPkeMuWfC1d3Th5evmuCdeoGT8G3zDhKLzxGMxK2a/ZwsxcixK5qgaJKAwRlaVwQsnt7B8FwSQ5NRjM240T7Rj3vDDfhiqgZ/dNfg98Ea/DZSQ2+PY6PX91/hR9b8S5f6ZNgVeGwdYH/NS9vdf+etsmZvf/DwHvRc/uypw5/d9fir4xn+sfgCf3M8t7qjz911/Fwtbvka0TTWilfDHWgcbkXzUBuG5ibQ2z+A7q4OjA31IxgIQi3blSo9pZDs7+Sg1vwyUIq6CJgolak6iw8bug+TInyKpPyzvPozMsWgyIlSOD8x4PFBEelkFEvBTRrSkkUWJXNKm8r7UVRUnT6VIt3dSqGklJGMv5SLohhHfEn+ezMxi4zjCcY77qOm5rGlmQppatiLxxfoq9Z7J2xnROnIDTWBnJgYxU6WPHCWvlIL+KR/gHrpLkrhGwD5aMt9ByuuNhTyGRwLPQh4nO16utKDUjSwAqbIX6fk03VOppwEgWzVvC3xz0OpEg73+MOio1xwvNJkaapK+soUL8d8vLVKY3RkHqL0iO6hmiMZR93zIkmP6f7aZSh5lVKUPnufeBOLpnB+BFJIUsryDrUGuuThK3KmZ15JAnXahWIKnPeR4ubaShMc7a8jEQ9iMVCg88d3tB1QVPIChHqegRsO0na7CPxRh/DFFDFbTmxTPx6XxyxdxHlWM721jW07UHJgNo37j+rxLcFNBawIuKg+Q91rZQwFbvRzHamiM5sug5tv+f3dB/fQPTWIyfAwOuiIPKRz8lfPE+uc/h+SXxr5Hz1P8cLXggYCXTkojb4B1Hg78KO7EX+h7P6Wn1HE53NfLb7uJ7B5dAc/fveDRW2+/uY7PLrzLabbr2HV9Q4ba0kz7hVSMbx2rao+pWKr1XTv6bMXePniBaJRTv4lkhimi6cYmo7g+ct3aH9bbydC45hyIDKwSGN/QSfrkUrhC+TIURBgVepobevQ6sz0nOTyIjLuV9j23iVj3cRJ6BYSSw0IeJa4FnvU/3wmHbBnk+3Uya/waOINnvW8QXNfOwaHBq3Id3+fzyaJj8R7OuJHR3EINMspF5XBTQx590ucBG7Q+byNVU8XspwM2RUBIavJyxesxkjrp3ob3V/gRl+1Y+ycPgRulGYST34UBJDEX5I18a7qcgQ81FzvQ2R2Q7xOe3Em9wpUyNGQjjovHbKdWByX5F/RIXX5lhNgURs+p7LgcvT0b73HFdEi1SjF0gdYTlMeDqVzJLMc4wVwJdLtpKOVEra0L8f4HrgRApMnpG3HUg56vP5Awl3cOrHtitFoHPtbHAiODdjIgCjlkU/5zrpZ/nyAF0nIVghP4EZK6FNJDKocn+pt/LENK5w88Gun1EPkE0FOwsdvJtSuolAprQ9GbYRcNXlabKs+P7XPColLCAXwrEiqsoBiICtqkiBder7Ccfzd4eYKgokjRGIp7KxzcS/OjxZItRbmzZ/9jF91Bpc7tAMX3QtncBRvll7g7+5a62isrp/fLdXCFR4lqOFCySDpMNL9BFKppB3H0Ds4gWXPCPZ89ymoN1DkHGUEAI9ObRfa3v4JgRUtphSsDKSYQYCVzCoAIACp7eGBxDEWwwm89YziBwr+H/wEMooiWQibYCVIsEKPT+DrD+ot4662HjPakv07ghjzBKn8VBejM3x+ZcDnDASFqTwjj+jx8YqWv6pHxH8uU7Hy+my5HlXBNjyd6cC7hT60jHbYsRBOlxdeXwjd3QRxL15iam6JHiAVQ8GDTDqGZRoFjV3KRbysSyFvRULEqwKrR+T/imz9EonvxKef+vkPkpSIFTtyzs9qSnRLbaOPxVYQoqeu2inVRImE1TVeeZi2240KObu+i1OBI6uJodHfdOGg4MTh2hK2UtPWj6O3+ZEdNNjV2Y71nJ4n8E0GRvmwztJOAiWOIZ/wWu+RBs6ha36AjtUUJ6bAz5RQzMaQWqrHceAaJ++OXdvu20gGBrFdKWSUhyUvT/2tBGQukt5VfTcshM3JN+PsRmF9w2RIwFM6ZpT6UZFR89oP+GyOQbupjhNdOM7Plgt6FRGhctRBruqbpRojgc2KAVFt3OXCf0VO1AxOuzgk73Jo1L/KenNdXEd5gYpWWS+n8i/E/wdnRkYnQ6tpqdZBf2ve6EUx1xxUQv8CLvJCKx/gXO7mHfAvp+DgR3RUhyl6fd4UP3WlPl+JbJ0p69PtOJYjEXhj+2WDaOCGf8P1PjncRoJj6p5K487Dq8GNjjFQqlEev34nUKP+Mvp6MS2lWpzqqhosh8LUIwnsZucRTXrRG5rGA89bfKVmjQQ5vw/TEQnp+yr8xks55vWfdFYkw/8doXMSeoJ/zNXhx7ZqXL9/G98R0Hzzzbf4+uvvcPPadxh6+wNWFl5iPaODNcuKU3UU0scCNQKQAvOafbV2GJuc41hrrOGfTh2/TJrdwtYxxuaCaGh8h572RmTCgygdkjF0F9vtQ9m4otBUzxV4FSBWfV84TZ5KZqDNEXlPPQ79t8gwN3EUuIk1VxWy4RHsbhdt3ZO5EvodYVx3vsbn4Tp85W/A46Vm2gWnbaBRut1qq85IdkOFr97V0k/nK/HXh8clrMQiyDqfm+O557uDsHMAgfi2jU0pcPFdaHkVb9824fnzZ7Z+imIpLaXIjc7yOic5OgImx2dyWSFlFQRCBBp+iaxOifyr1KpFFzmHHyItlKWy+HkreN+ztZQcSlcVKYunR/yBRdHJ4wJDSombPiCfW/S1YkCvJk2jsIgeVbH5arRosmV1g+87iCLVMeq4p70ify+bvOl9H9xI8AVkFGJ6X2FwcPsrKCbdWAqsG3LWZ/UZ67+S2MGRKul1crVG9BHSRLj4N1I4MjSKDr2ncD5AUjZSUCoOU4X8mveZKd+sqx5rVMYXPYLLJL2i0Kc8YDHPObq8SFwkAzWKYqydVW/TqxLal/cspWwRm8pjVD9gOyt+UkzvkdAolV6JSruweQB3OI94Zvf96IEUl3Lt5s3zxlKWUuQ6IHPVS4XjRInzWkgsoYUe05/UYItekqIgDb5+FNTISQtOI3dMJelwOvD6TTN89H7yqTCKBBqlyA07RDMXHqLnt2+MspLawhGNh9ViaMEMpPE9CHSkUDVXUcqEL7mKpwSRnxOoWCRmmQqOSu5Pbgr34ivcX2rHC88Ani2NoHpmBHWzI6idG8Fjfv9gehD35rpwd6EVN+fb8f18C350NOGGtxHXva/wg/clvnI14M/Op/jcVYPP3FUWEfrjYjX+OK+DDBvQFxtGd3AcI7zf6AS/jo5gkl9nFrwEOS54PQtIZVXPs48ImUN9YhRFlKeuNdZcS8mIpwVKZehUGyaB+RSe+18lPdDSOBS8s/4mchy02yy2kkJufZ8eUKnsSFAuxOsC1SrMkzEXwFHksXTEX1JBnKop4foqluNJGqUCYsk1BBe60GPg5hHaWpqRy4ppxaME2XsFq83a3D7B3kYMi1O9BIcNaH7TgLi7iwaOispqYo6xnXUjTeW7QVC8T4B8ErqDA98t5IPd2Nk6U3xKA0h5aZv7WQ3POUn5yeAbaOfvFJWgcT7c37D5l6MwSLaf5iNVB2F+iT63Q0Ob7qWq6cf+epy3JTOegQUtl3SHojVSpPK8BWKVLr8cVSOGN4CuyIBS0ZXdjzKm7wV46cwcrntxsJ2+Un/YSc+JTTjCu1yLI4Kl0vtNyURyVrSeUuIXkY+2wFM3xBNJeDhedcI1YyB5V5pQMi9eUORHoFe6QDqIACifClpDR82NjcuMifRM3kDW8Hwatx+UwY3SUhVwo7SUDKH6ovzwww/2M4EcpTeuBDfV1Qakyulpjmu/fJzAKvXpRHgAd1yUTTou2uSg2j9Fj3Xor076/kOgBreDb/F8oQPVTU+ts/nTOjokj6tsy/cP33+L1uffIzz1hPrLc14jovYF4m1FUKRXtUtKayhKZ7J429KGKo5rdnb2Z3UoFdK9lpYcePmqEZ2tTXDP9yKV8Nv2bwM1Ajeas0skOyAAIb6Z8h9gfD6EEPXThvs+TkOKUN4wsJGj7klH57G5uUG1XOaLPOXztXMWn7vrzbn73F+LVjqYxa0rdP8FEgiX7IpnxTubeyXbwZpeegoQ3Ox472HFP45MYdd2UGpuPKunGJ7y4NnTpwSsry0apx2suhS5sfpCkWTGoptyMC7NlXY9CtxIPi/y5VWk+wh0iCcNoF80UlcR58TsW5l31YRSOkrtCuSs5LLZs92fXAOlw8Xfpg/4y1+8Nz/OV5G+1nzIXqtxr2pWjw73aaKC1oLj+HCT+r0cfBCOiKT2EV2OYC/L58qZKx2+D24ukq2pJkVb6uihFZNziCxHsUih0wvohlo4eWFeos5MIkLZ5Mp8hITIpGhmiCHsUC2OQQZHUSIN8mMkQyWjlNMuqeAgdn23bUdQytfDxd640ljpZ5ooTbrSSpVGeD/braUJF7IUsNEiG+rlJBH97dONqyhULaDC4TqM8oQLVVqrINFLg7cHk6PNkNEjPSIgXA3YdvD3UmKWs+c9xID6Xp7wOj1WMkapkvtU+o8KNJFLo8rdatEQ7ar6O0HBbNxLp5mD2nKawRoYHKJy6EKaWn2zmEPW84qGiZ6I/wby3tdYXs2YF6mq+2MDM2eGytJrfF96m0obBlcUSs3gZbDHmuH9R/gRfhV4hD+7a/HI04qe4AyGPBGMubJwhjexGNyBK7KDeGoH7uUdzPq24Y5sIhTP0zik4aRFG3Wn6PmsYiIQw2xkGRPBEDodAbxddKFhuh+PR9rRtDSMjsV+NI20YsE9gFxyAcvLXjsjRsXNY8MD1jhreHYZ2qpe2s+Zsg8luEZ0jdS9+LKhq5CWRPyqNdT6X8Uv/8dJKUkZqTNjJru1v5vHes6HWCIHf3yP1wF8/OpdOTEB1/tovDLOikQoaiiDLcOnflITlCVd455DOGYGMNn1GPU1j/DyZaNtHT062MJmNoBoPA5PjAp0s4StzW3MTE/bgYSuhVHsFIIcTnkHhDyik6ILxfgolp39WJ17gv3Abex6biLj78V2RZnLECsqpMLAy8pT3pU8wGNOthSnNSB0ELtvWYpQZ8708U+1U04h7Qqpnu8gPYXd5Q46jyGu0UUkUibJj95b6SJr53DFemvO5KCpQWTl/haN5Bxq7rT20ifFnRIiK0Xy+47Ni2T74v1KlMmtrAcr8Qj8VFT++A6BZ8k+o7+/6tki3f+EgK6YdsAXXbPIhG12UDRYOkEGRMZXUTzb8XGmFDSX5I+j3YzpVXVkF8+WizJlqEL0aEtw+LN48OgJwUu5oFiARTU3KhweGxuzhozabXT9+nUDOorkCHz8HNzUIEJZLIMnyr/GdUaHuwV4orNonG/DjZGX+GH0CX6cfY477iZU+VpRv9iK1yNtaG5pQc3jajS+fIWAnzrO6yfvvcDr2m/gHnqIXGyeOrT8fmITWxfqU/GvdtdIL+sd1QtNDkttfb3VDIl3r6q3EampX8Dvx7t3zXj16iXf+yX6+vssbVPmPYLus8LziyRHWvK/ktmCw7FgxcLbHkVrbuA0rF23D8nzbYhFI5aykm6pgOG1zS089w0a0PsP6t/r1Kf+DAd/9RCNxB/iUb2n6m8EzrMbJcw7g0gJ3ISunRUUj5eBGUljVKS/pXeewLQOba0tFo3TfKiQOhwOl9PwIpNBAhKB5ku1KmXgw58L4Ah4/yLxRcyOfeSFLpJAi+2eoz6jjdPfaR111JI/nMJ2jjJ/yskWkF+74Oh8AhmuIJRYWj7GjCsFP53YzPKU8VIuMoZ8qI/fzyCz4rfzKj3hPIKcm2I2SFNZPmBT1/vgRi+ncA8VnT60vUGvOB1AJr4IbyhBg3eM1JmSqDTXU0TFv6qtWhvYVoXYR0ifFZhRzY3lPXkfRUSEbIVYpbg+ZJxEtt01FUbB/YQGW52J62kAlZLSorxP8tylSBUqU0GwgTB+FRL8WXmOjLuhUIKMCimcLqCxn+Zkl2ycCmcqpRakMU0laTi2KICXmUokodSiCq3ayc0r2EnPwL+8buDOnMRKWF+trfVcGT0pGBk+jecSYFLR7GR0CX/jO6vGRSHi1/5BbBSoHLddyHJe3ja3oqVrkt7+AT2wHaT8A9j33ra6iaL7EaIhJ59/TF4PYSfnNS/NxqJ87SatDb3NwtoeRj1x1Dq76Z3o/KDHVtx8y/UKPa53iCe92OM6b9FOr3BOtW4KGaqeR6+t4nLNsXm4ujdJffT0efIhDQmVG9dBX4PxElK5U0SieYzMpOEKbiFJBgsRga7wxoVMAql4FOnECkYG+/GuuRmzC047ziISy6NY3LTnhxIEjdrpY7tV3hcgtXbX8RU/9cL4v0gW7fDauuv0eRnT4vYB32cN/tgmVtMCiFu2JXtzjQD0LIwvhSdQrh0e4mNFLQS25fkKKIyTjca8x1icnURg7BEanz1Aff0T61mUKx5hMXyAOU8OqyshHG6XAc/6ehHZXB4bG1sWVVC0qBJB0bbszdUJRN39yDhqcRS8gdzSPQRcUxb9s2W1lKp4RortElWUnlK8+l5OgzWkO7Top1JL2iEjgKKUj2RVoC23eYxc3GPg5lSOwzGV4yXSMmoOJNc/i6JcIP1O21NlSKUsN3dPqL+OkFk/tRqdWF69bY5MMXoiG/zdiXn16tUlHGLEdyxtLOJ004FMZhXBWBaFjU06ACfmVWpdriL9PJUhOAikEEke/uRMWWSGjgsdKbXS0I4xi/xUSJFv9U7izxV9lL5S5K4kKylvVNtfCRDDyyuoqi7vlqqAFQGXhw8fooVgQ7Uald1SuuoJGLRFvPLZi5GbcKjMj5bmPKvbkCe+vbWFVXrCc9MzGJ+awdzSAkYmxyinYxibHkeHes48a8Cjh4/seACdwn1MPZzJ5jDU3Yj5nrtIBUds00OF5GhWUvsC6uJb8bEc2+L6OroJwhRh0rbn8z4uHyAdINnX14tnT5+h/ulzdPf2UyfHrFt+ubvuz/WyShdUDK8Gp3lXNQ4DN2iQbvLrbSQdz7A0P455X4rO+xGiefUhOyEwPeF6niLH8T3z9+M3AYKb4EM8IsCL51VDREeXTHkxJVUhRakko/1UTfoq3a8eRtMLZ5Ebgps97z1kCW4q9TrSoTpn7m3HBGqq69Dd3WUF4ToNXE0MFblRyw4jrZfqWs6cpYskYChwbqlQ9eS6HNk5I/ucrrN//1Mk+dR8W61ZefxF6hI/Ab12C1rj0E2CL+1eE+9/Iskm5SmIOggzMNuMgvMhQaDq/u7zVo+x7nxkpRYFVy3C8822YWbZM4y13Cr5ZpfO2wY2iutn4KZE6T/mRGiSNBgOWIWqsVgCS34p3i1TKAIfQrNSrsp3K8ynULc3foxQJIX9bWqHj5AUhwRWoENGSfUQSm0pgqPcq8COFTNT3rXIl+nw6JQIbp7reRf7vutIebssdHiRxGPyzhSCFhgRmNIz5CkIPUuxvX9v/kNARuFhLVaFBD7kAegiY0jZaIyqfZgLHlMh7tqulQ+SmE0NDLX4xXkcZkewrDNcciXz+sxLkgFQKkwMqPoC7Z74CKXXsqjxtpaPbCDouOV6g+iymrSF4PE48fRFE1oHQ3zXUwJJ9VPwYI3MUKIA76vnjbfTdtUoErcSCxtIK3uGOzguLCKf9WI0vIhbS812Fs9/BB/hH+5naA+MIpJaxq5tFaYyPNsNVzFKlfmUZyLgK+/s6vUT85d5RqFo8ZI+ptSfDJF4oxLa1CnjS/40Fl1+eJzz6O/pxuDoFBk3jb31MAJEUK74qYHk1BoN8i4X27ziDE6P97FPpbq9WcRqXFGemJ0U/n+dBG6UL6ayOdg/MBCo3L8VN5K/pChVEKcOzWoVYLVQdHdN2MnmAjcyBooEiKeVdhHYVt8mR/TUlEFivhb97+6jrqYaPb0DVnw/TZsZyx7RmSWaUFG7xqCILO9rESDeV7JX6em0v51Hxtdu4Xpt/1aRZXTuBYIBFzYJxnQkgOXyxbcC4pepEpUwwO7gR6IEmGeRIVI5alJ+F62fZNWio4mSRYCPVrtRKkxZJOciiac2OE8CNtIfHwIXFdrcoYe/skeAcYDiWgGpRAyBWBGOyJE1IE0lw9jOLFgvn7XtUzNk+fVdHB+KV/gwhRpU07C5iDSBtrZi65BTHVWwmjvg8ytv9D7pXQPRAmZ8e7ZWkgutl+qGlHpTCr+wrm7tZUUu0tExx5uhcsSWgEeRca2LgIDR4SbVyRyWk0tomx/AzQd38N2X31hhsNJT337zlV3fffsNfiB4qURzBGIufi1//zX+9vd/EJjcRdgzwAFyrQ6zOD7iPBXlXISsHYTH66OTsYK1POduNYmJ4TG0NrWgsaER9bVPUF/zmHz20LZlK1Wytb2DqckJjPQ0YsU/afUqej3pZMl6pVhb+l96VB1ulUZWVCsSDltPF13a7nwVWKiQfqdmdi0trXjxrB79vQQay34cFs90qdK/59xW/m6fzJ1NBJHytGLTfa+chorcwK7vDiLzr9E/OIa33Q60DbrROexC35gLw1MujPJacrgwMTONh72N+GP/Pfyh/zbu9j7DyNSY9YmSEyHQobm7GG3SZoQJLqca3YnHN7jeKquYWQwi53hCZXcNu677yIYmqA/4yzNKpNfQ9K4btXX1FrXRNnBF4gT8tM2/coK6lROo7m4jis2NDRxe8Nq3tnaQy2WxlQ9Tt8+hpE0EextY5xh1NI96puk+lXSX6nl+CVBeSZX01FkBtzBBYHUfmTU6QVbsTB1QKX/4RNrb20V2ec6CF3u08zpiad9zixftmPe62X5dOldSR1hsOm8h7XyKhKcbqQAdMn8H0tRf/3ZKA7y3FsRebgHqBmshZDXK2k0hTI/YReUpxSu51PAEDhRKVAW4ULjOkYplj7FXoMI0w3e1xtG8S5lLiUkpKcWke0h4tfAyivLoKmDkKuOo7bDpyDxR2z17qUxokBOxYwpCRloKU55ggPMsxVkJ48sYxzN7fMbp1Skpi5xQwC96USJbuFnehHPEX1mEiffUwqVSuZ8Q9MdI6FlgkUKXolUPJkuWyzcDo2cK1MgQyIsj6bXtuuL9N7cO0OKdxH+7qy1682dXDT32Votw6KyThletGJrPGkDQeDfWc0h73pI5bqJEYRbSLSS9OOE65dKr8K+cWth+b28TrsgInrve4gv3U/xG9TXhB/jKWYUB/2j5kDbpmkMqjbUp/kHZ6F6kiqcsnpAi+2dIryqekBGQ4tNhqfHMIaYcGczS5RkbGcL4SD/SCT+daRfyCSqc0KYZdR3epmI9HbOPXf5jcwn52BxmJ0ewuDiP2bk5eP0BbBPR/98graMiIuLDo8M9lOSZ00PPbxC8ke0kD3Ia3ltvAWvl0i1VwDnnXCtiIc9XVyWyIHAp46mdCsaXmSQKvle2HfxZ/SM8J9idcSbp/Zf7fRgoNYVDflufx8l2CoWNY5M5eZaSH41jo0hj5n6HI9+PVP53seLupLc7hp28i8CRH7I8OgdvwP8KhSiZklcp3j/exs6ePOByDl3jVwRX6U9tyZ2gGMjpEM8qSqEC/FKmFyV1NNbfXyC9g0CN0styNi5O2c+Izy9th7FBwB6M5RGOpc24KVXqWt5DPiMvn/OwR2WmQ/9wQhHM2IF8JXnDikiJx1VPRFndTC8hSoWibuzTvl0kVmL0ech4anD3HtEL3o1hLeW1NJaAqy6BUAHJ4/11HNLYLMdS1Hun5wBNvYvSqQy2imk+9sRkQfpRW5h3dveoO5fR6+vBPXcD/rJQjb823sSX17/F199/i+9U4/LjLV43eV3HjevlS1vBdd24ccO+3rrF6yZ/fuMarl2/gTeNT5GJz+J4L421Qs7OcVIKS1GfSYIUpa9l9Dwet0VVnjx9hgcPq1Bb/Rgdbx6h7+1ttDU9scZySpWo2HVkeAjRSIgA7+BcL0uepRf0Pope6Ht1s1W9jXhfUQs9Tyk0FbmfG+8PkGpu9Kyurl6MDfXSJozhVLJixfM0JBeiGBqD+mulIgvIuJ7TWN6i0N2w9gbrroc0iJ2YnXei/mUvrt18iOs3bnNudJ11er51C3du37E5/PbH7/H19e/wzQ2Cx2vf8zPXLCKm6Nj9+/ctsnJ+LAJJKalx8rdqzARWJbdKjy46QojNPUXScRPzMw/h9oxi9wKwWFlJ4FXja+vjI+BU2cp/7do1Sy8qspXLr+FUfb12fUhFF6wGSTusNDcCKT6/H6Pj47YjMh6ex3ZuEWHftI1xjD9Xo1bVNalGSzVZ+qqU18dA5ZVkGQjZMi4odcHBwQkiq5vwrRyhkE/R7vHnaj3Bd79s0/RP2Sk5Vfq9yAIYqz7kXE9w4P8Re4G7yPneIB0YRCY4hKy/DVlvI+1as50tue27j33/Dez5r2PHcw1bbvUOImjk9W879Fx08qk/kkB+rYgToncJrIyVhFLI+uKgBG4UTpYykqezvrlfNvI6BVlA4KriWpIUpwRcSkmkORT4EKML3KjATAKtF71cf6N0lM78yKZi1ntDaHvHcwMJ/zAKxfIuE3n9ur9AjRS9ojem0E/4wJ0gGSYKx/I+mUwvc+GFJAjmKXMRKr0SKqRdICqM2o3imF6ajKi8DyFgFUzZ+UcfV7FlUprvaMciKrY7ZJd/J0EUU9j9hWx/IikEKXoZgQrJkMUzJXptYXy5+AK/Dj/Gb4KP8Nj9FuOuKN61jaO1rRvLq8Xy2vARO+ScTGyW+OkBkQcZwH2XqFZng5HZt5LIcpKSu0UsFYK4H3iLX3sf4f8NPsCv/FX4x+IT9DlasV3g3FRI4E9gTEhdOVTVJtHYlWgA0mslm3sJ8SfMyEdJhlxtB7wrxzS+BwhR6Bxzo8gvD2PZN4kFfwHulZJFgGTsFKETf50cbGKdnq1juoteXTMGBwcxS4/L5/P/U+BGcy3+MaH7iKxLLiQnui4LboX0Y/G1eFInnhfSEeRpSHSookCF/vZKsq3U9ETFHyZTVz9AER1FPuWAqB6mEGxBcvYemp4/QN2T55h3BAhgf+qyK89StS/l4vlZGuJV7O0fmxwKWOrMr3RsEeueOhxTueQIdlNxL209gYBtGODk6LJUBvn3E8LNclYESBSlkZxKrwiQ2RZ3Plc8I163OdxPEtz02yGbJfHXBdLvJRcCQzpNvaRtn5fnRYDEdn8IwKmv1LLt8IrnDu18N0dEkRwCrq01yi9vVimGluwLeMpI2sW/r+iyIypnrsNBMYS1TYFSKvBIlNiNzuABX+Ai0NffFBdQ4vyqKZyMmbUmyBzAE6e+pIOyvx6EN5ggDxxbalKkefcvb1j9mORfzmAkqZRiGj3Badz1NOGPXJNfBR9bk8/fzt7H1x0P8bTtNVq7R/Gmcx4NbQto6l7A8PiCpYkWeelr5Zqfn6MxnbBrYWEesVjEtvZ7fdo512PRAW0hF8jo7e0z46dtyAZqHlWhmj9/96oa8wOPsDJ7B9Pdd9DV1oRFGlYBIxW+KkqqDtoC9IrOaqeiQI10vSJVMvg600vRDOlTgf7VZAZNb5stvVU5cuFjpDSQoiQqQFZjWB2UiS3qJav/OltPknoxFddySASpO+gIyskTsDkK3qLxrMPS3Di84RzmloJ4+Kga//jib/j6q3/g++++NVBz7+5dAsEbFu1SKu/2zVu4/t2PFjG79sOPBJA3rGj7iy++wN///neLOl3cpi1eFYCXAyP+Fp8HE8cYmHWhaeIpHi88xFeLVXjm7ECqIKAsHi9Z5KrhLIolsCfwoa7MWhuBKQEctfzIpVdoWsLwLA6is7OLa7pooE+AqK+3x2qw2to64XC47LOLc2Po4f3U12dpadGATltbG9e619oHCPB8DNzIngqMnMtqhWQHJQu7dEz4/VbOj9DKJjyRLQPI+eK+AXvZabPvXCI9Rt8rI6RIv/hFkU318crQIRdg2fTcQdTViTTHrkjT7t4ONjfXLeW1Th2aT0et4aJvvh3xxQasuauw4XmMoqcGm94q/NtaIY2lyL5FYGR4tQ1NykiAQ0pTEZYK6YXkfbljp1ijN39SYSoBG4UDpRDO8rYXSYJqVeq8/4XImXn4EgBditoozH5JVXESyg3KksERQ947vgdkzutILtVyMXxQB1CF9jV2pbQUiSiDI95JYTvba7/ACcrQUzhAal2/vPQUFfopfPYzL5SfsxoJHxUplT7vL+W8u8vPbamehq7HByJVl0nhOhVCSjHvqvOogRve2+aMgz4jCbuM3jRvbfn2s6Fq3qQgVMD73DWA3/vK0Zs/ep+gbnoCTS2D6OmS11MsR6/4CHmFm9kYso46LvYtMsBdjM2+Rjc98VmC2ukNDzryU6hf7cFfgs8Iah7bjqw7Cx1onllCJBwnnvnJEzFSUawMo8avbbQ0CKfbESRSOSwntswztUJl8YE+qxquC57Up5DSFuIV7WrIcA6iafJncBWxiA9Od5i8cmjzqbkRqJHRVJ46Ro9xcXGBgGaWAtuN1nfNGBroh5eKV31dLA8vT+P8oqRe3ulDUlRBkQwBp48F5yTs4lkBF6VcNd8au4HqCyym3LuEezm5A384ibngngFxAaiPkuZPSkN8djmqSNKzrAaHcyUAtbO1TXDTjjXHXXS9uY/6J8+43j4CxRMzmErNxeMr1gX2QE3DlMoj35/s8GcFAZwjJOM+5D3PcRS4gW3yTDrQZz2V7KDUyvEQkhMBAMm/5vEjpGnQHKmoUopeYxV/C4Br3i6DOzXq+wncnD3vAu0fUvmvHiFMhXKsbZ9SrBUh0RcDNpyz8+hLeX3pUFJHnKJ7chUDw1P0bIMGKM7J6mH4jnJ0bFeb5p2MVeFdRbw26dDsJ7CcOSF/EKjm6OnqWYoWCBxZ2pGITXNzBoyUaixRv+yvB+hAFqhX6XDk1rDoL2I5fdY1nM/QFvBwOIYZ/7HJvaI1k2E/7s534I80xAI1/6E2DKEqfOarxW1vE/qWp6kTUuZgxnIcE8GTjhjwJ06oA06wuXNiBkNg4Pw6PrJ6HxkLpSPGxibQ8OKF1evYjifbofPmrFi30Wp79PNXz6sw3v0Iyfl72PHfQnTqOqaHmy11NTMzZ7U+MpiK2EiHKVInUCOn1VJynEattX6mqI1S/ALTqwSdA6NLfE6d7fb6WCHxB0lrbO0INJll0h2KtG0pXxeK7gc4URoqdJNe/V3ElxotjT/u2cU4VVnPmA937z0gsPnS0nmqV5NjpOvly5f2/opmCegJcNy9Vz7hXFEu/VvA58svv7TGg5WDPkXSXeJ7BQhk6wTmJn1rqJ7rx+eOGq5pDf4frut3npfUdfwgbZ22y+vYG9VJ6bkCNUp9TU1NWc8bHa2hKFEdxzg7O42NfABzk122q6q1td3qrSYnxzA82In2ljeYGBtBdDmIPO3A0uIUgVK/6Uid1aWUl4CN3lMgSqm1Sp3fVSRxkTMinfOe3EqHSlYkM5KHTYcFI6LpYwQia3Atb2EmVDKHRtF9YQvNiXhD9xO/q143mwgg7W22zUIH/uuILjZhgYpSx3JUShjscfxG30vPJgqHmPFtwOlbweqyD7kVL3K8T3bFjX/TjWVIpBxlvJXPlgduYIHMZ4r6jMRzQl+u8I4VpBogMPBAQ6cQtbZ+XUpXaCB6hl7MwBIZ/dyLPPu9BFzbXM/TSGek3+9RCNPhcRRd9+yF93xKr1QTsU1ZozlNktJFAkjnMmHemwBLeVyn+2s0LieYCpxyMinwF3Llev7+ThE6A0ph8J+VVqkOiQt2tF+0RVXUKsV77W/p5zNnCv/S31wiGaHK1keBo2QqiZPCBJlhmhNPjX82ZxqLinMlEDoD5SK40Vfd5+jwFJ7VIK67XuLXQXUTrcL3FNYnZOT2t++QoReUzKmoaxu5tTx8EQeGpp+gdf4hHtNL+JJC9SdvHW4vv0NtotuupyvdqPO+wVN3K/pDM/Rw03BHDuGMUEHucmyXX08GTeBFeVZ57wQ4W/kI1nMrNDgEu9aDhXyhKI8KqjWHSmWpzshSFTSOMtZ67yumTvMgXhQYFAiQMYvR21ZH0S1y+cWeRkpzOOMlzHoyGBkdw8LiEubpcXa2teIFlU07PZOpiWFs56lNtS1aBa7nFydZQikQfIFvNe8CTFLQiiJ9iDR0hdUFJJViEn+IH3XJoEumpATkne/zf7sbYcQpgIt0JuQkqE2/ARjNi80NDfVFEKNF1zbqNUVEy3wmr0f3lAcleVFBsYCCnrGztYWcv82O3pjsvIfWt8/h8AStnkRTVjluQUpaJ8YfH1IYCXDUTDKRLmDJHUTS9coKLXcJbJLeNmRVa1Xw4ERnP8mIaO0tZUbZUj+MK9bvMl2cI82LDJ2ui7qlQh8FNwIB+zkkkwn4CBLV28d4rRI94ufVOuFoM8Bh7tr0icRP0jsLwS28ejdkhbRjQ53kCa6/dtXogwLh0mECN1oT8a6uynooFSd+oeIuFDds16Enfoi1bAQ6ZLMcyZKzcgZ2Kvx05jjpYMx4Io+l8AEdlG0EwwlsFBJ8X1o8aykxjyw91IXgMdzRDQyH53DD/Qq/9gnUPLJI7Z/pjd52NaDVP4IQvdaLW6XFpuqRJHnQdnvpjxj54/Ica0qU9pF3L0BSU1NtRlSGs7WV8t/fh07yR8PLV5ynWjytq0Zvy2OEJ+/z9W5jP3gPK3MPMNxZB7/PY12UdQaSGgWqL03Z4JwBG9p5rbei9bIbsjPqbdRHf64S0XBFNuiY9aC6qhoT4+MGuv5nRA1+so+N9SxWPL1WN6bampPwTfqSD5DwdNAQRqkzjuDjGGc59W/7fbh559E5uBHI0q4zARgdPlqJoEh21H9HUY7KvwUmBDb+8Y9/2JERFXCjeZA+0EGSAvOagwifN+SJ4QfXG6uZVANUre8dx1vKMEGdWGx729JOSkPpvuo4XdkppQiOeFc/r66ptXXKJRwIOXswMtjHz45TtrsxPj6C2elhTI0RyMxNIRX3oJh1Ymlu2Gp2Zuj86QxBASbpAgEcrZ8iN+fbzK8g6R29kwIVirq8R8dyeKgTciOUISpt9YijkO8VVxGPxeCMHtrfiTdkA+dpR9WWZJWOl3RPIjxrUWLVhqrGJu9+hkTUh3j2xGyAcIki9RdUv0HZVaoIi/AXtwms6VwfHljkUDbi3zRYMZmUuECHPGEZFqFtFbmdawjN/NG2nQauHQabFEzzToSY1Y/CqrHPPnuBpIz1DNXbCLEpBFXJM18k/UyerJRehcQgOjck63pGT/I6mfMxkp53SEWXbBH0e6FJvbh1KdXjpaRkTGUQtrwE9TsWsg+uHmDJl4U3tmPKtkJ6XiJ3gOByCnkipKPzrRJndMjVoOLZ3VIBKxUkbaKXX2MEVutpJ/aLAUO7mqoPkQxRkNMlACfwomLGQmwMJdWvXFDgmmqBNDGAxqw5qUz/RTpYp/fpeIe/OqutVfpngRp8O1SDmjdP6alPYTIQQKdzHK/d7bjtbOTnavE7env/xc/+BwHRf/mq8HffU7yMD2Bi3Qsf3yGRGMNaLoJDKkwBcfHAXPCIgnnyXrTtfeLgLPqxT/bYo0HZpkEiB4u5tXNJRtCUPo2EDAcVvM4OKm1wXWQo9DkZdYELNbbTg89eWEwshaB52NknmKRkXdWLROunCM9ScA3jE/TIvW6CmVF0ENw0Nr5CR3cXvZhe61txsuEpHwx5fnFcKiQXQBcPn5GESJHEi479h0g8KJAhQKqohIp+pbjV1VtF95WUqw4+zKYCCEVW6MEdlwGabcGlcTaPh96+RQt4o4upHvKvUiJ7Gyu2S8ciQLyvniWwrHy+DInGqoNYo64eOIarMNHFq+cJ4sEZHFDgj+ixx6MRKrde22WyHAkjubpiB0TubeUQ8bsRXXhVzl/7biK80AyXf4WOzgG8y3QOclQeGrNAqoy51V1dENaPkPSKAJ/GfFH2RJf5+ydwM4zSPv/o/PeaL774xjxBdIQK7wDpHD9bpJyL17QpgM7MwZrPDtUVeNTaiCRHWov+uRyevWxFXfUDOCde4zhHB0PgSKCykgaUgravXA/x58V3tJTTPA7p2KTWT81hCycO6ehwLozHeS/NSyUaqAiX6noIekqUjTSdounAMR2ONHbTkygVxstzqWftlYveF+im1i0O46/ueqt9+zxSjz8HnuFbRyOaKfOh+Dx2tjc4LE4MJ++UL3k50iEdru64OqZGkVxtM1a6QcBBdRUyZorQyIAqFaSohIyejGp7eweePG1AfV0N2t5UwTH4ALml29j238K67wlS/h5MDHdaHUiRIE/XHJ2JYDDA5xwZmFEkXQZJ+lKyoKMIRmjkhyhmAuOK2uirnBd1tm9qesvxPKFx9ZJPP42nLpIiUtLBNg+nu9gnD/gW+zHb/xTLUw+xRsd4zVOHTHgUhXyW8nNqAFBAkKyCsRlFbh7hqy+/tF1nAjfandTc3GyREp3vJDAjACAAqFSOQIF+r9SOoiwVcKOja0SKNMiIq2hawQLNS5w8OBtewW3PW/yGevi3vL6Zq8Y7AhFvtNwmIUpBaW/vskjaE95XIFQRtjxBk1I8lTEpRfWa40zGvVgJTWBidABj45MY5Bi1juPjY+innEvWE/EItjfTWFqawyQBjSJDSjnqfRQZEkBT9EZg573ux5dI0yt9qyW6LLcmqHJc1Wfows6so500VoIL1iJAO4zX8ynEVrOYDxBghwoEyD6ElzpRcD3CAUHNpuc20u7XyK54rIWAVI7Zb4qVdKvsUtnhpMN2uGnb/xMrcTrV1Oc7umhztBGDsvdvElDlhSvRFHkcEkQLw8qLkYDLE7ECQid281SCyU0uFr2on73gz0neqxC7mEi5OinhitL5JVIVfT4Z4YtX2VELaXcjUok4lfWZ8iCJaSQk69tE7MqhWx2Ltp5S65/umTJVym05GkM2vgRftGiTVSG9Q6Z4ivngPr2IfY730ktJodHz2t3MmDJTEauYdTlT7pERi8axkt6zcVSAmYYncFgBJ/pdpS5EAG4xfAg3Yese73nZQFzEk+fEf58QJW4R1afWUgjHJ9E734hvF55QQMrHIPzBW2NHI3w38xTfOl/gL+5a/Mb7CP8pMBOsxe/5+7+4avGj4xlqXK/RGuhHoBDD7jFBgyltKljbZVAmRbfiqW24l/dt3J9OegEusN5Lnr5SQepQecybHBS4JDRIBD0l631CyZdBEPDRuhng4WJ9YNviycmx7QiQQq+QxqYoYyyzZ0Lr83kxPjqM3p5uvHnTaFtWR0ZG4XE7UVwvcGgcjzWr4yVgpuiTaojOdv1U8sACJQLmv0RaK1OSNKZKPwmYylNTbYHWXUY9nishtLoLL72IhdCeedTHB2RCiyzS+KkwVUBHoFwAR4BQ82UPOMIxjWkmuYzlVNn70SWgIEEXANQzxefHR0cI+R1ob2lEU+MzDLXXIbLwFpvkma3tXbioKOfnZgkAXUhSIciDm3eGEQpGsOJoNlCjgsuEswm+QJTK5Jjj3cWYZ8+iY1t2PpoAGNfpcn3aR0i6RWOUE6J50Xxp3NIFl3m9RLBbyhDYpAlwpCgrHxDg01xtua34UmseTql+RQBVTTcJcmwX2pY9S/MjGbQ/1fM5VwNzadQ3tKCh/h7CjnYr/C1HGWl5z/jTwIbOuVGreEt1XCDx9Rko3j/YtZB6edcWxyi+0ucr49VnpWi1ffuwaHJtxaTLJSsGtai3Ir/a4n1Cp4C8nV3Lo8M9ii8XntoxJV/6n+PB7Gu8nO9G18IiHE4/gV3aPitS3YkiBQItKiLVpejJciyBeSILn3MWqUAPstFZJFZjWFxcwqtXr8zzrxht9cRRdECnXTe8eEWwU4vXz6sw3fMQyYU7fNU7WPPWIR3osMai8vhlROMrq3Q4VETssTSwNh1oPaWLxzidurQFuouv2ccpUOG47IBApxl6srvaG8w6E2hoeIlnz1/w+2XydMlkqbKjUrpavKK1FI9fdvgEamT0tXvKygV0DtfqKMFrI3panqG16Rn6257ANdeP9UK+7Mxy+iXfFRzl9foseqXUksCN0nIy/gI0qj/SPAkQqqZIkRulnwRyNG/6nH5/GdxIz8sJHiF7KrOg9xZfRjMbeBMawB/8dEwDj3CbOntqbgqu8L5FkabdOTS9beM9ay1yJJ0WjcX5jkkrrVDhb+XcMK1lfCUGt2sR7a3NBnwGVGfIMUm2371rQV9Ph9UdaW5UdCzQNjs7Y+8iQKPond5F76V/W6+g/yU6pD5Semh16RWSS3XIuZ+h4H2FlKcZwYVO+GY7kFisx7bnpgGbdc9D+Be64AutWJ3gRZJelt6T3Kt0Zmtnz3bHHeYdtlvMdKe69UuWpaM2Xfg3CagVtUkYlWpQHl4Cb3lrGh2lF6RUZISoPE7pTW3vnZzXPHyMJNBiTvXEEZL9Z0lhrUzMbXva9fJZz2usUwFUSPdX3x0V6+1t8K2t7oeSJGAG9ScoP9sb3cRmeh576wGo06h1er0oIISCa4UskWWCk/j+pJbBzSI2ixnzSARw5DFX0g+x5BZCROPB+JZt9RNJeQtpystW1MMiARxSpRhLC6SaGiH1jxLHeMSXyJA554hk28NjqPW24br7Kb4gUPncW4vfqjV6pBa/46WvvwlV2REJOt339z4CHmcNHi1Wo3X+EQama+hlNWE1OoEdeuvnIEE1P5o3AUJT0PIGT5DI7cO3Uq5v+d8jvpSAj7xbPVcGRQ0PVVdikRQaFoHqi6BPIOQwh+1CCPGwC5t58ugJPTTOpfhXkYytHQJGp4MGwImJKYK//j5TDs3NLRbudi9OUrmt8ukXFl5GQs8VbxPpGz9xzRSFEcDRWv0zJJ7SXEmx6XtdcrDlWR7Qu8+kwuSdfSyTJ4+2yRCqWXpvRxA/rNSuAQiO6wxAnOznsZX12VZb23XFS7xU8aAODum5qoEmgYGK7QaHBqiAX+Ddm6fwjMljnaDcFBCNJ6gMk3As0lAuzFtRYmNTN1revsHy5APs+m9gZeklnN4IefvUCnE3skGkqFRVq7a3TuUhGZNMnJFFe7mMkvOPgUHVwmmt5NGr0ZdAwZU64WANpdwYwU0fwQeFqCKo2jVWIBggAFcET3+vdUplizjaolWQA3YGirVu4gnJZ8Xh2OfYlgJZPH35Ds+fPETYO0kW40IJ0Ct6p/SReFJFzPrZlbVEHIt4c3MJh3vrZXDD5ZKe+RlJjtTfQ0DwjJe1NVjRjBWC3aNdvmfRQZW7Qg/0mGPNoSswjtrZZlRPvEbdZDNejrbaqdND/QP0qpcwMu7CkjOIzS2CIc6LojCqx1ARrwp6FfmQwR0c6MNwfydW6fwUlm7BNVqL3q52K9pVlEFRAQEcfd+mNEtLK43pE85LFYbaHiEydY86V6CmhqCmy0CNwMs20fv4xKQZf6UwdCSAIjjxuLrUnhgYUTpXu6B06KiKhkcp0lMENgITZmfOSJpHW/V1MG9NbR1ltQkuf9L0tZoXam4VbZOjoCiq1lPf63w/AZ0KWxQKBTP4AiIyzKc0cuuRXsTnn2JhsBbvmp7j6fOXfM8uBENB6vdD0/+KplZ4Q9GDCrippKUqIEL1NHpf3V/pKKWiVIcjYKHUld5ff3sZ3AjAyU4oLWV8SrZKkR+zhWMMRmfwZ389Hc9H+HquGqNLY/BHdzHDuZv3FwxsPHv2HE3vetDVO4LJWQ+maXxmHXEMjcxYvc2PP/5gDQy1Bh4v1314AG0tbzE0NGwgdoLr1Pz2Lfq63iESctu2cIEbRWtUayMApKiTInaVHVP6t1Jgn0KKnmgdlO5VukpzWVkTkUzLWo46z91k27ePAtdw4LuGQ2/52uf3+/pKu77tvYOcQE9k1o54CqZKBKA6lPvMPp2RdJ9saiBxitDKBuKxEFYiTuSzKdste0r5VW2s2RTakn+zjptq6S7kI8UlL1ZetACCpZt4SZlZK/QzbvhEkrEQQ+vlL774p5A+vr2zhaSvj5NyG3veG3ae1ObmT4hAu3T2tgvYyXtxUqDnJq/KPPCSKU6FHv2JYxQyAf5uAdv0PBUqtEjVxfHIi6800Lqs1PjuauSVzWWMWa1Yl3pUuz+Us13j6u4XPFhPyaPkPPFFpeQFZoTYLdXGf8sYVZ4pT0S1O/qMCrZtl4rAYvnX9nVvjwuc2cZ02I9n3i58SdQrb+6/fI/wH/6H1oNGB9z9KlAGMr8N15QBTrgWn7mrcX3+CZo9nRiZf4vgzD3sKl/uuY/cYh3W4hN2Ts05SalbnxgaW0VUdiPY20ydHWegbcQXJ+v/BImJ+QzNvdZQYEM7esSoimrYOSULWF+ZwuJUN1b98uqXsbZ1bOug+ZMHFw4FMLewAKfbZR7Mm9dv0NrRhQi9uu1CEKe6r+53uEnDmaDXv4xi2kfgkeWyHVsIVEpYu3iU6rqcQvkUuprPOb87NEoZV/kMqc1TYikyk5wHveN7xBtojEqryuCKlDZRBOCKrqtGStdIbtdneN8EAn4P3lBBv3jRgInuWqzOP0NgcRABnxcpeoAjQ/TYmpvQ+OIJupqr0P76Ieb7q5BwvcZqzEfwfWQHNBbXUuR93pfAsqTOnwJd1mn0J6Uj/vasnFImjinn5ZdXLdHlVIn+Xdg8tnqTGBXYJsGoDuBUuqRy2d8crOM0O46T5Bm4qfCFpYoEQqmrSFKsClOX2zPo3pwi/kzRA6WWs8UTvodaHfDvpbe4vtoxqS22T5/UIxj08c66NwVTRf26vyKMv0QCUXT2TqyOrxyRleES77xHchR1X63z2XwJjOqz0kHRzCmBWR6JlRQ8kQReuPvxpecZvvW8QN1sC7oGezDUN4BBgvQBXiqMn51bwKI3RmdnDxubWxgdGbGIggxsV1cnero70dnegoHedvR1NMIzXkfZf4GxgRZLPcmTl3cvI6y01MOHj3Hnzn1UP36ItteP4R19iA3PXYrbPWS8b5GOOQlqdLZSefwrq6v2dzL4qv3QUS9ziy7s7pEJSIqiVnqWSYakJwUkpOfk7CnSuF9hd661tpl3EFwpOjI0OMRnbZoBk9yJr+QoCBRLXyryobnTPZXir2x0yWTSZpz7CQDTvJ/St1mOfd11F+ueewR2NQT5z2zHl+YotrJqwF3jqvh2KqS9GLmRU6TIhtJPqkV6RTAjcKPIhiJdmgNFPJT+EeBRJ2j9rea1kM+Tlwli1k4RXj2EK7KLSe825kLrcIQL8EUz6PCP4a++eut0/PfFKnRPtRO0LmPGx894w2hvfYf6J08JbMbQ2TOAF41cv7YJdAx60D0wSXBTb+BG4NTt9liJhroqT4z1I+RdRDDgNXCjNFN/Xw95qAuxiAuOpTn+bNrmXQXFAsICNWWwM2f9dNQc8VNINk3rIQCqddV66b1FmleVr6Sop9WB+ZBO07qnngDmDXLul8g4n2HNXYOipwp573Okg4PIZ+LYI1A44h9H4gUMTQWw4PAim01Tt/9kk9fXN+z4Ch3BMznnRnfvoBXFq9O2WhIsU9dvqWPs6R7+bauYsTqIMqghR6rGRMVz/5dJ50boCPq86wmO/dexzslIx930ks5mUCBGXpHGLcVvue7yJGjiBWwUSs9rrz2Ndmk/acpIodGfGS2lT/aopbTzS4boIh2t4XhtAdFEuX9MRfCE/FUgKcV6Ku+b3lxJoea9Vd5ul95Zedv3VQZS6QspZSm5SrdWeSaVSIFarPtiBTTMTuHLhZf4nU+HVRLMqFswmeSm5zXued/hLq+bnjf4gsDn94Fyeuo3oVp8MVGFrv4GFJMObMRnkVt4gMPATXKi2ujfQtLVhKLm5SJosRQN51DAdtNpW5b98V0qLH3mwud+gfRJebIVr+ifJnnGOsDNwv8KMdLIW+pmFRtrCXof84gHRnG67cLWWXpCHt3O/inSyRUK9TicjiUszI1jYrQXM/Ri9hQ+UwdNGTCrceD9ivMGeMJKLWZPLfKgBnHyGLXO8ryu9Mj/FSJ/lbZC2Mq4kS/u4fBIWlvvR3m7KkJgBpeOhhlGTqQKd/VvgZzLa3FMLa/t4pJhvde2H+uFlCn7Z/RYW5oa4B97DOfgQ0yNdMDldNAzbEHbm2p0Nj2Cb+w2prruor+nHb7AMkH1kTkG5j3HcthSKwA5OCoM1zpc2A2pNY5mjjAyt4K5pQC9w7x5rvIm5QEqf68CSUWu1Jgruhwl+HQi5JtGIh42Y6lLilZhd2sidgZu9mI92OZ6W/G/arK4bsfbCSrA8nkyAgpKeRMnmeGUXAeSJYSSR0jnt41XgpSheGqTQ+Y77PqRCI4ZoKt98pJGJHq2vrz/3gpOC3PY2Vwz43o1QBURDlVAKZ0eOW56pqIxP2sOWjnSwKJPZzqLRAxuRkGg3MNbLQRzqJ0bwGfOWvyKxu630Rrc9TWjY7gH4yNjlkZUD5ihwQFLvayunyCS43tni+Z1y9hOTE6ip6uVgOY1OtveoK/7HVqbX6GfX/1eF6ZmZu1IhKbXr2yLcW1tPR5X1xmoqX5wG+8abiE0dRfH4TvW8FPde1eXndhR2/Ez0joKSP3444/46qsv8Y9/fIXqJ28RXS1HKkRy0KQTh4hBpdvk0InkfKhpn1L62i0j/lJKTVEEARuBCRkm8cnHSPMrUKv1lpzqeQJWitgI5Ozu7mE9n7AIvw5VPqW+y7lq4Jp8g442gvlGzsngCByhPNT7qaL+/D4/Hj/8CdwosiXQoloURWmUwqsnIBYw1HjVb0YARxEdRcD0N9ourm7JwXAI0VwCs3Ef+iNzaA1O4JlzBA8W+nB/qQuPHR244WrEZ4E66vQa/N1Zjd7JOoRnXyO61ILg3Bt0viOP1tRiuLsRobmXmOu9h8F39zDUWY/hjiq8bbiL5085HoJVbfHf4xyo03g6EcZudgmpZerIWMwir5KrcFDO9zxWQ5ME01EcUB+qhsdJXaColbbUL0fj1t5A9/oUEpCRIyE9Kd15brv48+JalsCmD5t0plUcvOauRSo8h0IuiTjl3eFdRjTiR2HVg7VMzHZWaS20vgJeAuudPUNo7RpBd98YfP6AFc+rU3dEhdV9HZiZ6Ld2BkOjMxgcmcX8ggNjowL7PaZPFN39t2Lag1M7zI1M+k9GZv5P0uHhAVKhaey471gtQCagM6SkQagdKjuhdGaFilaPz2A8SfKhynwdVpcrKPRLwLETJl47MsESiKgYXnmKmrTjo0M7hDCf9Fq19Xte52Ea+/klK6pUzq8SepdyVWhc3uM6AUBxcwM7BR9OCba28kH4o0WsZres66dup8/rb3VnMYUp5NUT+GOHWAjs244gA0JcwGQugwbHID5fqjdA82sdt0CA84+lBrT5JhBMxwmukojlVxFKxzASmceP7ldWpKYozt+mq9HR14TNtA+HGwHrG5Bz1uAoqBOeb1E330cq/NPBdGJIE3RdNLbqybOa3aehOH0vlPwppHcVw2vH0T8PcPjHMuBW9zDDNSZfarfQWbpBvWpCEXquKwSSW26cHm+bVydvMZ6nN5ZcNW/WS4HNpbzYSM2isJbH0blLIW1IKygDRX4/IcjIbZbM+9BuHkXmtJ5an/9VUiSD73FCfi3pQDvz6pUG5MMuGL5zUjpKQKWSnhOQF7hRNPW9z3O+rA0DeVzpFCuqdeF4Nw+vax6NNGjPGl5itOsJVmcfYXnhNfzuWfT3tmFxoApT3Y+wMFiF/vanmJz3IbF2fL5mqmtJJtJYK+6idMjna01Ud3f2fK2ztr/Pegvo6B5GV0c7JqmU5Bmq2FLhe+X3BXJ0PlsuV6CRXUDf0AyGRybR29dv5wFJOS8tLVlaZW193SJEKEwS3HSXu+NunxBb8b3pwOzvblrdggq45WBoDLq0XorcZIkworEVuIIZ5AjOs7mU1djlkpT/7SBi/im8eF6PmmdvMeVM2EnCRic7dGDmkVyNEHj8NAeXaXvvFPlsEvtq5aA1OlGr9wyCqztmbBVpqLCaRXgUaXov7Vgm3T+WLmE+sIZm7xj+pv414Uf4TbgK33oo44sDGBoewsjwiM2h0h+D9LAVYVhO78JFkYikDzE2PnU2z1MY6GnDYHcTOlpoHNvf0RC/5T1GEQpHoKLS2moCmcf38YCGu6q6Ci+ePETf2zuY7riJ0ZabCEw+wEHwHlHtTWx7HyAd4RpU9AOVqtZIRl5G/Juvv8KNW/fRNUyjuVVWiFoHteJQrY3ODiyeYWDVSlT0rpxLnc4fSR1hlsZIETSBBN37Q4dkXiY+xqI2ArNyQgRwKyQgrELUdW8dSkEVxt9DLtBBPTCFoHfcjm953tCIoXEX8htl5CVdL957eP8hvv7iK3z/zXe8vsWP336Ha9//gGvf/YDv+L06QX9HEPMN3//br/k9P/Pd17y++unrnar7qJ1+hzv+ZnzpeYrPPNX4rYfr6n2IX3FOf+V/gF/7H5qe/l24hmtei8/5ma65e1h3XsNR4Af7Otz20Aq9R9ruUwXe5LrcxLrjR6Tnv0eKl2PwHqbHBuD2+GzufqqTOSH4JkikM366TyE5J+qffTqzBPBq+6D2BGq6qBpOAR2lco72t80O/quk9Vcx+Lq23/tpq7336FD/aIXCyfA4wfGWrZ1qb1XeoXRuxZZWSKlPRY+mp6cI5GNw+JJ42+fC69YheP0R8uMRkmoq6V4iKFugozaH0fFpDAzP0mnyEOC4+HWJQDdrvZL+7XAnZy/3/zU62N+1VsoHXvUmuI9MZJpKm6BGtQgK2as+w7aiasrKJGBToFFVAXE8t4cTpZmsnqJ8GreiJGoNncsXKExUTARLanokr0EoVpOq4rT32lDTq9vNLcEdIVihYq04FwIDElZV/atjs5N2SGdvrSSyCERSWI5lsFcgcNyJUAEcWnRBWyM1Dl259SPM0RNr9kziNRXceMRLQ0LlTYXc6O3Dnzxk/shjq5/5b3cNbsy2YcBLwVXsV6+sVKHSFyeHVPp76A9O4y86NZyf/52nFo/H3yEalIFU9+k5JPwjWCeCLoVu2UGaOorB2qPzXjIOGpPuq38LicsDU1TknwU3Is2LwNtVUatfJItUUEvaibLv86XOrtF5WIfrfoIbalECMY1XYVH3yin84VUsLDkINPkCR+SV4hzBxIZN14dIwE7pDBknhdIVQre5+N8kDcAAwlwZgJydW1beKXfF6ORoCEzoq+iYay5DqeLniw6IRTR4n8qZWuIHgaLDAgoJN7pbG/D02Qt0vGtAZLIKjqFaTA+3YajrhXUxXhx9CcfiLJxuL5UGQfzhsY3G9MFWkCzmxxEVnkUrlJK6YKgVQI1mTjC+QEA5OonxsVEL5asAslKsqO9V8KrdWolkFpNzfozMBK2lfWt7t4X6JX9qWiYQJK/RjlxYm8ZRstuKJWO5I+xvkxE3HTjRmVhcWsmx0ofv10Rx5AerxHgOBOIFBBIHBNiH5MMT24aaXDuBy7OM58+eof55M8aX0gbOykQAtR1FIupBKLFj56Rdpv39Y8QJLIIr2zSu/IBS2drZtj6FYsbHZ/J35B1FKSwiJCCo6OOFXXgVOjo6hUu7ouaH8Df3E/xGch58hC9cL/BivMsK4KcmJjmvI1YHoWtsdJQgh/O75Mdyah9LgTzevO3Ai4bn9GQ7rbZiuK8V7W3NeNP01mppBIwUbakhmHl4/y7uP3iAutpHGGqv4vrfRXD4Bpx9N9HTUou5yV4UCKxOpR8CN+3Q3fVcwuRL3rRSLmpY9zWBzfVrP+LF2344wlt2VphIOkQpOm3z1oYLATgZL/V2uagL1ER1zpu2VIvGpff62Pbjq0hjSlA9yBkRP1RIRw6kaTN2vXfKHdmVCll10aCHsZFzkif7CKYa0Nk3gVSuvPjbu9vodo7gu6d38NX17/Ddje/xzY0f8M317/H1te/x7Q/f4/qP13Dr+k3c1nXjJm5eu47vf/wB317jxc9+e/1HfHPzB/zt1XX8duEe/j3wAP/pe4jf0iH9jEDrr94n+LvnGf7ueo4/u+vxmb8Wvw/V4tcEOH90VaNt+glSzuco+p8jzc+MdD21wu7O5nrEF59hzd+Agq8Ba4EG5P2v4JhssbVNJdNW4K26KwEDc8p1lJIyELKPF3lP+kGZDjlVdCBP+NF1pfyIFHXS9vmuwY9qy6tJR8ms5zNIE1jq2INtARv/dRTc1UiEJrC5tXl+V/GB5Fc8IjtT+bnGrhoypfpkg4MBP8an5jHjyeJN1zyauybpRGzRidmnw7qGZDIOj3Mc3R0qPejFGHXLEsFQjMZHuw61+eTf/pWX+T9JMjYSmHUa+rSvDQe+m9h0PUAu2APrJ2GRGErRhR01MkbKzUqxqBA0mtnH1hoVPo2bFRfpM7yvDNeMbxMTnDS/32u9AxQalaepHKrqNITi3zuvSh1Os24qo23L01ZCmVKsElwJmA4ClQArFKutuQI82l5+sB3HWsaPQDQHR1Rt7sv1OKI9ApKewAT+uFSF3xLZ33e8wYh3Bg2ebnxOcPJfKgomwv/bEoHKTB+m/UkK79kf03jZPOQnOD4OgEY+s57Hcz//NlCHX1Nw/rFYj0lnFxmXg9kNYHXZjdhiM479N3FKTyDjfmO9IDR3OstL8y6S56mI1BQNvd7vMrr+FFLY/V8GN59CtgtF9SrlB2gt/IkSnOqImV3nO/Gl1KtEgmwFnVe/hN5VAiaeUeRGuzdU/K1xn3vg/1ukuqYtGUNFpciXRTfH/z54MxJ4kWKy9zuzvrZTiJ+XMa28i4CfIq4CM3pXybEiQbatfQ2H/Low2oiGFy/x9s0rDLfXobu5BuM9zzHYTmPWex+++U7EY1GsElj4PG5sFmWZaWgsfadoEBlAylJOglJoZzUpEgF5zKq1cYXXrQOqmoMpTSJPUuBGMqVus8WNTZwQsMQiHvT1D2NkbJoGtw99NLr6KsOtz+vvrHW9gBxB4Gm6G7l0lJ7+DnYKHI8UtuaBpKiggLdSFOekiBJlVRHddcqvemj4eUkmF6gu5PBMLMSsULO2vgHdo2EC2vJJxrIJpzQE6bTqzHbP0ylloszubyFJBK3NA+pQbOClEn3j3JysLWIzF8Fy+tCes7HDG2wT2FhR+CXe0y7EdBZPFgfwuUMRGx118oh64CmezMygo28Wo0NjWFpcsHmRshfIUV3E6OiYFY7Gw044F2fQ8q4Fg91v4ZzutlTU2HAfhnTALHWZdr+0trahtrbWuuzeu3sLr57ew3DrXUQn72B58i6cow3oanmO7p5uK0rOBAex67tHQbjB6abOjc6gUMibXlQqRlGbb7/9BnVPX2F0IWG7VqRXxQ+K2qh4WA36VBSsOZIeUEsERXI1x6ItGrqBoVE8qqpGU9MbS0u+Fyn/BJKukqMph1H1nCKrs0oErT/KCcHZSYAOnOs1NrLk2x0vdtfUCG8c2pnV9K4TweWk6fJ4IYW7rmb8buo+/jRwF3/pvcfrfvnquY8v2u/j2rvHePjuCapbn6GK1+13tfiq9QH+yt//qe8ePu+9g896b+OziQf4i7MeN7yv8cTXiZbACAYiM5iOOzG17EPz7DSuTzTh74tP8QfqadVM3nK8IlBdwHo6jmJuFdlkFBNjQ5aWamxqg88XwFp2ldcK1nJx5LJpzLkTaOtb4O+CyKTTBm50CYTaCexyiq6KDKuOccNhjmFhYw+e2DZWYwEc52eAwig/Lyfp0xWf5k8ppXRsCWn3W6wRzOx5dY6hDrWuswJhyfTF5dX3stWOqNK5JUstilRzpyJ16QPV/aibdk93FwJcp+5RB5o7JwimNywS6/GF6BD54FyaRmdbE1rbOjA568TsYgAubwhra2Un7P1Twf8vkyZLxkWKa3klR+/hBfbJqEqp5JYnrQjUlMqFBdDfKA21SAWmNEqRCPaw6EFJ0R19XvVDJ1RYu1sIrWxhxruOicUwgqEwlXrMwmCtrQrjNhHoDJon+V77byqoPfVNiO9jRZGbs0drUeTt69lS9DKwCpXLUArcLJBPlrMlY6B4lJ7DWpzeH73gs4U+OT6mAo7gjucN/otM/relOvww+4xIvxa/iqh/zWN876hG11IvFnz58zCvFVQqGqVLnqGMpbaaUsu4EgF8732BX6nA2P8Yj6kwg/FFnGwEsRpwwj/XjX3/bZSWOaeuJ0is0lvmuC+TNV3kfCqcrEDRPxPJ0GcFispbZM9++L9EAhw2fwccmCIWCv2fgXONWXVM2rljJB6RcCu9pTTmFQpUpTgqUJQXoXVU3YSia1na+Mo6/6+SdocJuBhwUNj4ioeo7494V/VPld+rLmeLhtKADO8hMGMFtrzPfnn3kNUr6GcyqsdFHNAb8y704vVrAZxXaHz1AtMDlCPHY7jH6jHY+RwTI31YmJvH9BQV8MwsilnVsFEpiqcUBRLQsiiT/s05P5trzY0Ml5yF4vYp1PW4vb3NdpCoSFG7PfS92sFvb65bSijinTKDOz8/i+6uTgxT1hS5UVpFu9mGh8vn5dj7cc1OU200Vn74IhkUU85yC4GzWkC18de6KdUhIHq+tDZW/i1BoI6iyBX3OM4jSz3qb2KJIto7uvH4cRUa3vRgaCFHedWujPI9suuHCMY2sLst5SjB4POOstgt+GgM00jm1c9KD+Ol3VsWJeNndTDgxhyVct7q/JKFLYJLL04v7/qjAU7Tw2309ONPbtXYVFna+Qv3E7ymF7oY2sDIhMe28arbrwpltftlYHAYo2OTdMrmMNzfgqTzBYrBV3BPtcAx1YWF8U7OZQdGOPcCQJrTjo52vOHaP3nyFFU1z1Dz+AGGmq/BO3QDjqHHmB5p5byPoq29k89yWL1KjuBgzV1vzs9x8A4yvhaMjw7h/oOH+Oabr/H1V1/h5u17aBtwcP6Pz9O3coDkjauni7Z8y8lUmlCpI/FJRZYEYvx+HwHGcyvU1a6eg09MR10kPVfPU72V7q0VKa6v0RnutLPQEL5lhaxpbyt209OUCwfZKkmdH0Lzu3d4ScDvcrmpgw+wkg3inusl/tP/iHq3Br8L1+L3kcruU+pR6tLPArX4q7cef/c8tSjM57466tdq6xqtFNOf+e+b3jd44h7AW4L02XAc6bU17Ozu4HD/gH7IMYHJBjocs1ZD+Rk/r9PF/0YAMBiaIUAgz/Ml9B5KrTmcLtte/qqpG8uJDdMClUv6WnVeQ9NhS8GrX1U6naejHqaT4SDg8VsR7hF1vpVuyBE+Jz7hMGd9gELk50BoBds5RcEJAKWTJD9X6EmR6V4N4OzXsrsqAE+Gpghkam1H1IHvR877LTtJIB1dxO4HjrxRWtEdK2EuVHovYKBaGQUbZIMF1JKJBHzBKDp6x7C45KYNPMRqZhuR5VVLWQeDYfQPDGBwoIfr6YHbG0WMPzcnifT/V3DzgXk7JxlGCcQSXzwWjWLdU4tdIvDo4hskkhdziD+RmHt1jV778rZVXJfMm+KiyuuUUZASIlrdzvuRTsSRiPrhCSfJ1BtYo6c6NjZKL7KLHk+feZuz9JDeOxCTnv/plg+x7H65QLjsPFq0QwtzeTurfh7joycp5HYsAG3Vrm1Tp5G1Ds4V7uCwCkW0uIfwmaeGDK9eNdX4NQXqVxSc7xdrMeZ6h2gsgRCNr7aymqdvRo3vqJ4+8mSV6jAleor1jSKee7opeFVWp/Pfvmo89LRQaQ7bVmjHRDe2XOWOnUXnIyTCPgrWET3rE5QqLhhJykrGXuBNhl950goD/hIpx66ojTw5kV5X99PtLwqGDIrW+xNvWxamnWNk8lsUGmpPRRI0D0fUnryL5l1eosDJOajSfOn4DK5/ObrxE+m5MniqzdIOOIW3lerQWThWz1H+2P8+KdqksZwBdI1VnozSfyUBV+NfjvlCZNJGY6CHPCRAqxSV1eAIgJxa7Yh2B21mA9jfimN9ax+xZA4zc0sENfQin9FbfdOIyFwNjqK3sRN4gNBCs22NXaVBTqT4NxlFIMhLur91bOZjZbg1HkWcVOR8RlpLgdfKdlqlcdU0TEWYitbIuKoZ3OpqAjoZuMSxRkMe9A4Mn0VLB60ORMWw42Pj1mdEzcVyGS6gaogyXThZeYlYaAlT7gL80QL56dCibHq2ZF7bjrWt/L0I4TG/UbREoE86YLucFtaRCTgu0MgUEfB78dKOFajG27ZBTLgKlOOSRWvE85F4Hrs5F0r6u50YHYNFes0BOim7ppvWDOxzAOr/pXWQs3W6h61CBIv+HMa8R/AubyK2msHGZnnLthGtQ6aQRZN/AH+6EJn92v0c/aFp5NeLFoVQHYXmUApe23VnCT4nJkYxMz6AYSryqaHXfMVHOFl+gPAsweRQj50XpKiZvF591a6gNoJNFVdq6/bEXBA9A1PobnmC3neP0Nv5lp8btLonOXfrNMQa5sbGugGCg8AdKq47CE08Qm3VPQKb76zWRKeNP23sxnygaE5E5dUUQZMzpMiNWmXIORDwvezgiE+09irK7ejqPfew/1mqOJbSMZIipSFSkWkUPY9xGrqJw8BtZDzN5OkwfUEORMfBkKF1dmJvbz+eNTRYGlW1kbv5BYwFenF/qQFfOmvxBwIZtdRQ2sjSR/6aci0jgcyvA4/wazqNv6d+FqD52v0Sd53t6AhMI5SJIre+iXjqyPS1UuUqThep3mQwPIuvPc/x61B5c8hnzjo0ugaRXSP4OJvHCilNq1qkV69bEVXnvwsk/ap6lVhiHQtTfZgeakbA60AqnUUikbJu0TrrKxoJ4KBA2ZWz854uObGddp7IBhLpjXIXcKX4Tef8HIxoaAKTqnWTfEjeVR6wsZ5HMjiONVe1bfMWqMxwPpL+QeRT4fN6rcskkGS1V1w/ya7qWCvztL+3Z9EbAZzFxUUDasMjY7Ybaq1QBmn6e224EW3yPVQsr7q9TDaPXDaHgz2iao7aam7sU/+LJIaXohBTV9ZMukDRDQmBBncl8cNSUlJYy+l9ZMKT2OOE7fpuwrfQZyFfNe874qClMLT1V+dwnB7z59sZ7OUcOJVyVhpCxkOGTZEb9RJR6HgvS91HxZWdw9LiDEamluANJdHXP0RPkl7PiA4fo0c5MmxNsc6JyrK07adXf2Dbg3VQoaFYjlcLfZXRV1TaanC4gJaTVgphy8VfEJiUjvkeh4jmE+gJTxHxN+EPQQkUhYjA5r8DVbjhaELX/BQiwSDc0UMrwFKX3pK2a8url6EzzcJLHr0HRKI8AAD/9ElEQVQQOt9Zjf5cK0HccL7Cb+kZ/GqZYClQg2+c9Xg88xqvxxoxP/sYMcdd+GcfYd4xiMWYD0urfrgTITJaAgUCJHkc+1zEra0j+ONHiKaOcXy2zfeXSApaik3RGwEGKTp52FJ0a+Q7ARp9Rr9XYajm8FNIbLOa28fYDMdJdF6ywx/PgAuNsKIXEkApWXmO4jkj1broMzJ6OhX7jLRu6cKBnRCtugyNWcDof5pKM74g7+u9bIl+gaQ4BKqUElsvJMunGwsEXyalhLTWVm9GYGcApPyArb1TLK9uIBDJIJTctd5EkViSnkwATU3NVmfQ/PoVpgdr4Jm5i5XZm4jOvUAiFqDCz6KYXqLtV7SIwlepc1IRs0UHOceX6kakW6S81Y9CB9cmVlcNrKjbqQyzIjL6XopqPeXBwWaU40mgt3+Y4MJPw1ruS9LW1m4RHJfLiclxKsUVgjelkrM9OE28w3LIjyHngaV6BSzEQwLFIr26AI7At0WQKhFGOTSaG0X1tOZbbr4D30M8sOXEQdEP59IkXr5ssJTN285JzPjLp3crpRRMHiFLkLW2uoS1hAPpTIzvWZZ9NahTXc02ZdH0jPp+EVCpv1WQMjLmPcGQ6xjT3j0shA6QWtP2dg2WPLmWw1vfAP7sriOweYz/osH8ytmAIRo9Gb8KabeZdrgoLZ/LZrASdmLF1Yq85wVii68tapNzPYZz+CH6O16hvaPTejkpxaP+LIrUNb9rRVf/JKYWY4intwlCT8kXB/TUYwYiVbsjUOP2eOwohgoAk0HK0BE6CN63Zo59b77Ht99+ja++/sbAjQ5iHZmng0hnsqL39FXRmTHa0BGCG+tFw3VSkf5lx0+ddsUX1TX11L8u5DbOUny/QFrXi6lz8YD0h6LkW3snyCWDyBEkqlZI4KbA+VGN5sEOB6LIhWpJCEI319MYGR6gPDyzqJZzphc7+ZC1E1mJzaNl4RX+4taZfdX4k7seD+c60LA0hBpnH2pcvWgI9KEx2I/W4AiGIrNYigexFMnRQVCtWHlsknvpn8ouztzaPiYiS/iG4/s1dbv6kv3FU4enSwPwRXM4OjibyAuk2hMd+fDi1VuCGzLeBdK7K8K8Q5nPqaniZB08o4/h4LuEaC/SBDnLy1EsLbmwGnXiWDbRavXKk6f5llPi0U5iinjpIG8BgaOtBA6P1JrBPnZOYg1lUySDzhjnmgYwlwzYmV0bnoc4DlzHjvcOQXEbssllA7AV8HEVaS2lZw0scZ4EcCqbT/RX2v2m91dNkdKyDseS7exS2uoyrRGUj44Ow7kwyXX0WS3mqepwSapB+hm40cuYp82H/SskZtfiiuF1H5G8UoUR9ULnRucS6bmKhEjJZPNF5LxvicBvkVGrsUhD7w5nLJSoLqvJZAqxWBTJ1SgONqhkNumpKScvRpZSVtRGSlmGQHlEHckgOt3C8foiVkIL6OruxfCUDz2D9Gi6uzA5MWZ1AwODAybwZeIkKI1Ab1J1HAJolRz9RVJKQICocqULu1gI72KRVyq/a7t89jbi2M3QO81GMUGP9MFSM/7oqMHvvFX47yC/kul/563GbUczJulRO4J7cEWObfFVN5DVAisVI4BzxqhGiuDIo5cnSfbY2d5B99wwvhirxm95b4VZdW+FUf/orsF3SzW4vcDnLNTgx4Wn+NbVgK8oeN+6G3DX8xZPvd3oDI1jIrqIhbgLfV4XeqgEfckY1ujZHVcW9TJxSKXjEm2wdo6VsELFIwUkw2PnlXF4+ireMM+L76VapUq/ik+hwsY+hiY9cLj8XA8+UCe+V7ocU3mJz2QEBZDfq5tQSsV2FPGriRCnjdLk80cJ8PxUTtryXhb8/ylJBiWs4vVKPcDHSK+hZwdX9+y8pI0iNc/FVMZFUvTEIgXvWw01+dvNe5DOrlld10oqj/28tvMvo4PG7+kTKvNXr6gs6/C4pRpPWx6j9e0TjI8MYHqcctDVgNUIHQA7ZZskT1dzqsv6Rr1PGrN6RanOSeclKdopw6p0lELj2t2jfjKdnR3weZ3IEoUs+jNobpGcTVjERv01dA5Od1c7RoZ6MTTQSY/PR2WbsZ5Vx4l2JGN+zAToCFAZbnKOBDwv6w/NnYyI1lw1IBYR5GdUg3F0dIDjAwL13U1r9lbQttOCA8XkFCaG21FbU4MnzxsxOBPFsOsAfUv71pPEFVmHP5KEl+vhWl6HI7KNYIIgeGULrnAeKcrC5uoMitkIUtT8zmX+PLqNwMouXLEjGoISgVCpzNtaXzoMOg/qz25FbB7Te3+MLxwEnI455C9UxIoz9/kCm/x8IRtDLjKBgu8lDgL3LZKyH36I1fkqDLZVcU1rUV//1E7yVjfb6uoq/rsOja/foq1vEX1zRUz4yscMyLkQ2BA/qquwCnhVKyEH8SIpYp2PzdrhxNGJm2hqeISbN+/gq6++xr17dzEzt0C5PbK1r6yDsqGS8X6yitLxAurS9WY4yx8xknHSUQJKR71sfItZd6oMTPlZgdQPOTkV4yq5rjgt+pkBW+qQYDSNjLcF+77bvJnSUXeQ4txurU5y4gloFV1T/RpB7tHaEoLOQbS3viV4aEDTm9dmUw4VDtnfwnhoCH/z1NhZXl+4nqGLAGGZax5NbSGSKJKP17GxvWkGWIX2J0en1O/l9NhF3SEbqE0Ky8lTDLkjuL70Br8JPjJd/HfnGzQ4xhBOZGkrNC9nf3SBVP+krfvPG15ZWubi3OjdK3Owt7OFXKgf685bWJm5hZmh15ifX0AqlTGA46JzsZHm+6tNCUHMDoGUIiWyJ2afdd/9VTpUTmRy6wZ6NBWXSTZPrU0C4ThWPD0oEJztEvyqtibrfIxlVw/t2qrJ3C+RzId4RLbeolD8vuK4VJrFileUWtrc3Hy/REQcJR2oExQO1rCRDSDsGkAuPFB2CqXfz2oStTnhPXCjCdOi6MH/qger15NXp5y47qF/V+ohrBeEfernpGdrwtVfI5srIOdpxHagGoG5Fgutjk7O2Fkar8mQQnUzUxMIe6ewv0bG3YtxkSgl1qeFoEYgQIytf18sJlWdAz24g41VC6P3jy7a1dvfj7nZaUOKqhnQ1roToTsZEtUbnAGHq+iAyqhSmDxIYKRdIm1dg2hqG8Sb1kE0tw9adGhoqA8DnS/wpukZrr18gD+9uYE/vruFvzbfxl/b7+KrseeomhvEsDuEYHwH4WTJwoACAtHsCSLLcRxvKMR4iftkCC1VtcSFV23RPkaHRvCwsQH3Z5vwbLkVd2Mt+F1QKa8qKtda/Ge4Dv8Z0dcq/EfoEf49qKaAD/Ff/P43/seWHvsLPcwvXE/wN15/53XN1YhXvl44V/3GdAd8zhYVZH5zHatraduS7l6N2BVIR6lU00gQ5W9uHXKOuDy8tL5SaGJi6fQAvxd6v0jiA4UppTQvk7YvLjgDGJsL0didaQUZXwOxEXrRRyagKvKWQFaoRO/6aI1ezKYf+3ub2FhfQ5YDGJ+iISZv6X3+t0iKTesmfhff631+kUr72F0PIRRdtTotk5tP+TvRMS2oRSU8OD3aozLYx4mA/a7PPFIBDXmqjS9eoubFM3w5QEDb+wwvW1rouc8hGhr5/9H2Fu5tZkn2cP/F3+5A93APNXM4MbMdMzMziplsGWRJlpnxfOeUrLQ7k/T07O7vPnkfRZb0wr11q04x+npazR0iwJc/HxmixZPwAd4xBBzN0kWmvrtH4OJwYGJy0szpAve5XBaOpWkClgGrJxPYuMZyMIf+wRFzA8tqIFOyrDzKUJT1Rq9GV2fHOF4bxTnpdTM4AmeYis5bglLMXSDglAzwiGBQLQd84W1LHVWbAZnFd1Jx7BDc5dIJq+3h8vHwhpEMzyEb6UJonnuxodJiG6YmhngvS1iYn4drcRxRCsD1wDjWdPhHybxHEfUvYtU/iVUqJbKerFNgRb1zCLmm4V8ZRTIwgu3oGLZWvVYRXZY4WRv0TMOROXziq8mXdeDxlb8OA8El+BLHVrVYNHNJ6ag+X7JCbEfGkaGyobiR64jqU1FoB58hMP3Siu0pTbiktMJca6WlJebmEUjrGZrCnGsNs4FzTFAnU5NK1dPRIXpUfa2fG4oDzK07kZh7ifnhagOqivlR88ju7i7s7e+bbDDX7f25JKx0boEbWU0Fot6u7i3LkBRGxRAJhClAOU10IrCiMg5yZUnoyrL/tlJtcoHXlGVI2YySLZovkaoy2zwrU9Rv5Gp/jMvQU2ScRVah+EZWzkueVNl30ubVb+g0gfP9ONYSEctIU7C9rF6K3xDQm1534B+BavwqWoTP/PUYD4WxkTrFFjWV1cQ61lfXqVBvIbeTs1gh0aFc2gI37wJnmdwBakk7v/OVktcW4+Mg6c0xhXn/HvaoAL5vbG1toa21hWC1DjPkden9HxNRHg6B+BzpfI/3fBn6DilnGeYnB7BMgONyKrB/DlvrMeMNRztRypRLs0CKP72Z57NN3BL86V6lRBQCfB8O1UPb39k0EHnif2Ip3ieBJ5bh5XEtwhkhMMrd/aLMWvEOKSNaR62tALcUQdGQQM+/PidvVFZ6eStUFkQW0wMSN/mTirKK11kbFStwei8T7scHIhRdUISvIDC5UkSc70Jwv2TohnWzsjgIKAnQ6MaltUugyVRZQP0Ph5ZaVSh9yQtLYd4PVOIsWoqoo9sKs83OUzts77JKmypqNT09gdXwMpV3Lp7cPXLNWEE/gh0BHfMzvkVAXMg7Tsheds0CkXr6RzE6PgcVPJujkBOIktlWfktLT7RaFdT4LUXuHYMPu55co/CoxldffW2lu7/hodevvv4qXxfhy8L7r/n/L60A1udffo6vvuHfv/nGPvvimy9R+rrDIr3Tmwki7yyOT69sE58SbSv9NLm2QVzzbmFjQmhvkYucxMZGkhu2Gy2d01jxhbC+uYzuxBj+6K+w4Ljfhcvxh2A5fh+ssOMv3HB/C1TlWzmoWGCo2ICOgR4ev4qX2KEutiom+K3vNbrDU9a1uDtCBhEcxCsS/fcEo1+S6evQ/0uCHWgLj2Jxzc1NoyCvQx7Xxsy0zqI5WXbEKEV7ohsNaTICPCJ+2ywPllDltbdSGSwHstRGC4Gg/IE6qxO5314cmj9XzFIafeGcMpWuBhews75A4afaEE6E1tKYmPNanYT/S3CjoQ0aS5E2snf/wqzfOa72cHfoRHZnA17Oj8WyvIOZ/cuQFmOZTaR9K4vAi53zBMeUNDrn7Y2ZeGVVeV3XgIr6ajweLsWrgTK0drQh4B3HenwCA/1d8AfCuDrnPNj5pAW9h+Y5CnVGzNpFCZ5KbSNDhq+ib3LT4GIdF3se0mwEzthRnqHuXZjSoOJtqmmiQwJC8RLJFBnr1gEZnXz5GeSCbaYVbjjrsOLdelNRXK7HUwLqXdJTZs2JtEBAsBvZYAs2Pc1YczVimxq3NMsdgvMdf5UdWW8VNp3V1t9mj4JG3aHTzpcYaC81683CUAm/88pSWM8Cz60iug4Jy8L/zwj6L8JF5vq4DqmGShEOg7Vk8kU4J6PXd84DT7HnL0PQSx6ydoLM7gnG4ov4XMAmoj1UjL+6qtFDoJTaOTY+u7V7YzEvmaTXyjMoy+TE/ww3Bmp4rehTpB3PMNNfjIZagpmyCpToKBWwKTXeMzAwiGVPlMrCsYFjCSmBT8X8KetRwGCJbPJh6u27huqfbCZcmOqrgnN5DqcUAiqToUBwZZHeUuPQmoufF2LbRAvqQK5gYtGEYim0dws8XsBG7gMpjgKScreoXs81FRHtTwlTARsVQtR5ZWWSUlCoNq39I1mk86rysV7V/VxlC9ZiAVtXAUClsKdWShF39yG7vU7QeG33qkMp//vHsqSpCfCNWQbk/lN9IMUoyVKivmzLm358SVDzq1ARvg00YibogccTIcjz8J7zJQsUC6XMJL1PbqQR2VTA+o+85uGIZ5J4HGi2Ngu/If08dnZwPZLwJ/K1td5n2VVBws7OdpRX1GBgMkQwcPvmu5pX8b2CxeeYcmo7MkJd5hmuIi8QXmhEV2cbamrr0dTYZCnVp8c7iBPARdep2J3c/fReJeMOvbg+37f1fNuSpH13sJdFOjxg7qfL8CPseV5i21OL7VUHUrlTrJNVaO3NDSdRRP6uuMV3KahaV31PWKMwFCSt34teZZHjVfmPiyY5bjF0UrbI4/QqxU1935QkIsu9Bf6/m6o/EPpL84YEPnQBMVYRXOHrmlQRsICJgRN+pvdC3brRdyFtFa2UEBMhGjInotf5DbFxIpSl8vbQJK7v3GDZHcGWu44L9ZjM5DkSK00YGui1jAGlNspcpwJXinpfnh8h7nBTMKiWQQJ3Yshmsn/3wyqr4ZZabiLqJaiZxejUEsHMMlYcK2Yy9XsWEfIsYDUeJ9HwIZVyLLfUOwKtNBSg6FkYxHfffo3PPvuc4EUFrngQxMiMK8ajQ5rPt99+i6KiYmNIP3z/gxV+UsEoAaAvPvsCddUNSEWncHfk4XnvYS3HzsEN/NEsDnc4kQXH7tuDQu2OIG93bQajQ31obG7FnGMN0SS1DmoaA6FpC1r+KFSBRyvlaFosQdtyMV/L0eUZxGhsCf3RGdSHBvHM324b/BMy7k8Cdfi7r9pq7vwxUo4PY+UWBPlnvle2xx/IyD8MKn6AAIjgRyDovwWGYgRJYYKhQCn+4avCU18LusITcJAZLXu4yZKH1NLuTGjJyiKTZIGO9NSKzZHlT0xPrsCHm1FaxM7BrdGqhIMFmZ5x3dUd+nybNHlnZle5N/cUMUzNLZfdxuzECOLBISRiswSxM4ispTCzFLDUZPln/+8Gb5bX3ErtYC11hvOLW3s2MaXCc8iNKcB1IdWeQ3R7lI0ivrEDZ/QIGzuXBDd3BrBVJ+btQ5V/M5kdA+mXewLznAhe944g/HBrGltrDqyuJrCT3bGsA2nMjdRSS2sq8Ly9DOXtVaivq8TYUBPmpgfR2tIGv3clbxmUkmAxXW9xufuhZzCXAOdY+1/c8Pb6BJdcA5m21fn3PEtwdL6GNKWKZ/UU2zsnVjDxfecUmNV6yZWxs71Gxabe6mRsu8opTCKkhxsTtLl0EqnIJNK+Buz7i6ylyFXoMYHAIwq3R7jhodfb6A/8/4+H3t/FeMQf8ZVH/AfTQEc7VSytAivDKmBHMJF4RKZFQRnmdyM/UEPTK8/H19vw9/m/k7krzVgZRXcEHva5fcbfxnQvPyBFAONzuzEcWLGifBaMGiuxOlRli1Q6wvtI71wglMhQ+PixFexHzltOYPWE5+V57kHNrucponNFmOgjH6muNGtNWVl53lJTXW3tAVSldYfAUpXbJfQl+ERvElTi0arBNUqZIPAh3v4uxbIwrgk41GB2YnyE9CW3yZlZbxTcWchAkVVVay8gInkgHq8eUgvExAJUOrTtNETnArSyZsvapHYBagnwdl0bySCBEAEbyQr1YtJ9C0AVLEC6ruSO4psuuDd20utIeVsJOrkGXNdDNV1cGYCP4CGWujLeIAChkgCiLSntioPROSXTBHB0HwJeVl+JE7OWWcVLXzN+5yOf9nViyb2MoI8AanOT+2jLsnlkVdEh0DC/6MLEYgwRXkyWqXy8SZ6R3RJELa178Wmg1njht8HXGAp4CXovjOcJqL1tqdDesni2dM7cyQKyHUNu+Naujc/p1GIZktcFy5niW+R+3vG/NpmZdhWjp7UKr4rywH1xaZnXOSXPzeIgy4mVN+LhkDfDkhM4OQ+GWJV40P7+LrbC4zjwv7TA4S1XFfyOSWzFl3BxtC6uY/csI4Z4snivaEJK5tvgTWspGjTjyYPPZPAQPckyp98e8OEOd1dxlHbgepfEKzms9HbyGYupe09pj7fHB3oKmamUumyIO782dmPaHOrjoZs2vy0JV4cewEydlLdaILkZHgognU+t7lUITmY7EaUQXZbnM0T3jg2mBw9EtxFZotZGhiUfajbQiqh3yjqe9vT2o6+/38phy1+vUtizUyM43t8mE72AGvu9yzT4kyHLDRdyZ3sVodU9BNfPyZAPTZtUUN/VQRLXOTdOD/ews7+HrU0XNjYWsJ3bwP7RIa5IWXdCYRq3Z7gl8HHNtllRK1luvpE15uuvDchI25FLQEHK2tQ6dN869Az6XuH4nECn5XUNcqvDvEdSvWqLcGhOs/u3CCcpCM9FlA8m+a1xfXEI79IgKitK0NnVic3UnvmzxUgbAmP4kBvsb+5aDMw0IuMsNsGQc73CRnAWx4c8P4XH3sEeGcI6HJtBTCfcGPEvYGixBd1zJfjOUYbfRSrw23g5fi1LDpn1b8LF+FNAbiwCGX8JQU8p/sJDlqEPCYZ+TTD0KwueLDEg9O1KDVonGrEwR3CR2DdCFy2JtrR2ejql2oo5a7MUmJJQ/kMmoCWQgBXzEmjeyF7ibIcg91Rlt6ldUuiGN28Qiu/gNBfAzpYH01MTiAZGsRadoMY2jdj6FuZWQpgguNnf/z8ENwKgqiOx5UecmyO3s0tAf/kTkCamqmBbMX6lgaY3Y1aRc8mftUBLVdgUkxQwkcYs940yYVSWXK9673UtIxFawekBJ4GgQYH2yegyFicJbGcnqSnPmotVNChabHndhFctVfh0shqlU13oaq+Fh8IgloiiT8X0lgdwJYuNZfS9WwJqXcTwcoe3ZLg3yBKFas6VlXTD36pzuY9AfG0jZ9VEQ4kdDIyvwLE8h+MsNa4bMoO3TMcaAkmytsnCs7UWxBFBuIT8vvcV4oE5y3LcTiwT1DRRiL3AdZjAgmBFoOOaoOLCamsoBuAJAcJTTv9zHPF7hUPuHVllVA4+6ylG1ltqJvyhznIDNxO95dh2l+LA9wJ77pcUEFVIOuqQXMkfKSpbOV89dv112OOR8zfw/7UEWOV8X40dXx12PFUUtIqNeYwj33OMzzXgG0cD90HeHfz3QA1qXVMYcWxj0Z0i0F5E0t1uAO6MvE5F51Rf5irynOctRniuFHMjNVTgxi2lvqWt3VLYBWxkvVbdG9GPXLXvG9onyiiaIWYVwJHg+DkeKeCsujqhUIRC9ApRFVUjvSkltxB0bDyJ26Wwb2W1UfdvgRGdX4qKlNdrAiVZRMT/1IdKnbSV/fVzVlLRl1xTkjFqSaO9/1AIauiZLFOHgPDI/5x0wLUPPbEsr60k93o6wf28R5lzS8B0Z2UAJI+UCCKPgoCZBK+u9ZPBB8vsbqLC14o/eUpQttRK8DKLjbWkFZiU8iugJ6uNCucJ/Kka9pLDh4VFh82brFOydJ1xT+cOdtESGcXvg2X4R7AG42tL/NuxldfQs01TZ5YwFw8sWEwUVyarm/qvdfVPmNuxpXfe3IzaH0rAkEwWz9MzFOSoWptkYlM4Cb4gCHmG8R4CYIJgzXv/8CzcCX6+e2BtiCwb8aGSLA+HrCGUZXfXJ5yXO57vgnOcQ3ojhK3QMGm8FNcRVRt+hZWlOcz7d81qdXnKCb3fz1oXgVqBMK2h+N3VhZCofHYHZqndyN0YjSj7Nk9N+SELnZ5NhhALXI6dwkfm749nKP8ELn6GaH9mfCBi1YRJkBRQsiZNoEUARQhTwaASMELXmlQRidCjNGtNun4rAtLnQpRrmTsshy94Y7/8pnb3DhFzj+DQ+4xa22Nk/c3YJQiRf1PxLF09vRgYHEQDNdAhaqIjo0pjXMT6Vhr+5JVthEJK2XuHfHYEN7K4ZCkc9QxviFzEtb+JQHwMo9EpNIZHUOZrQYmnEZWBHrRFxjG5ugJvKoZsLo2bg6hZWTzOeTx69Nj6i6ihnMCK+q8IxCglVgT29OlTC/xTpoDSzQs9WvSbPLj5Ah0dbdjPkAsdklPoPoVOuTgKog2tU3j/m2wltauYmpwwn7Zif7J7p4hvUPMKhfDK14ZfkXE/dXZhZmGBjLiGKhY12MgTMuYGCv8ohdaPRCotLbsRRSo0hV13DXzzr/DIUUpGXWGByX/0lOFvFA7fO2pR5+9Cc3AQ9a5uNM/WoJOaZsviK5Q7ivCtuwQfE/T8lsCqkPr6peMlmierMLvshiN4iAX3PmJrBJhUAw+y69jbDnMdVNU2b1bWZpfGJb+71krgpaAdCfDI+hPYuEU0kcLm9g7OL244bbc4IED1RbaQSq8huz6DmckhREIzWI8MY3Z6FF7usqklgpupWRzskngUdP4eof4fDatl48LZQYzzf8hNmkEgsYf9YwLj+69IiIg+1INpezuNxflpBEJhLPm20DswhvW1hGmWEgRirKr0qyKTMqHrdYFCYjVEZrnhtRgbnVfup+HeRsxNDpjZX2mUor+SYjJqCcT61yhprcR3s5VoXezDcHc9Ip5hAqsohgZ64F8ZIbMih3kngObfbi+xS7V5Z2cPuWwazqjaM2ySYcpU7CPNrhrAVnyA1itKwadqxOWVdWhpqsV6eNLSqvmD/PkeDK2zFCWluGY2uP7BKijr5STwMp8h5G2xNF+5hGR5uQorcPQlmW4VdgLNyFCwpYO9+SM8jG3u33R0GunYNP/PVx6r/mm4V2bhcjgQCXotgHpybADlFRUEek3kPX3YCbUhFx/FxmoQbn8Cy54EXHxdpcCSQrRLwakYHgUm63WHSsBOKmzWptSaD2l/K3a9L+BceYFnKwT8oXJTBv7gq8Sr+X7OhxsuAtPIcge/p0wT7kFZlQhqlL58SKVgw9MKx0w3piaGKUy9yGR3CRLWLc2+pKTElDq5zX+S0fkzQ5Z2KZmjZCsKun6X1VxD1gvRWXeXXJRBq1g9PdaLhckeHD1oVqwhgFSQDwWrkFnnue5SSmRNUGaU4nR0z+odJVDwS+9Z+1r7XeeTrHloAVAwbyo2T+BbxHl7bEA3661FlnR8KbeqUp+Nh1IwKZFAhwQshbjcmjqvrMKiuZ8MkuT2XgqV/g78keD3h9Eq8utWTHDPzc/PWVylrDyy2vxYNG/LMnlWCD4V16bmmy0EnqouPeqdw1eBBvw6WISyUA+2JDM4b5KfkqkCnOoYLqAjMKfnVFkKzelK9Bz9I/Nm7WrtnsRC8MQaLas3l4S/fifrj9xhcukcnt5iM+7CfqCYwP4Jpnq55y0eqwzdAzOIbZ7m+bvmRNlTZun9cdxd7XKK3DhIuUnTAcs0017K+cq5tZ8RNL20zKh1/xB88V0EV3Ok+wSulYn6rmHucTJueT2sLIOPSmaYSkocu7kMge9PAblkjni73FlyT84Hz+Hj4nsiacr163fWYisMYRUBKdHdQzoRh/lAaFHxMTr0RV1IQl+TbD0geI9GDEJb/KxwaAhtmgDiXImhqQpvcP0M3tVzC4RS3r2E7rX5V+9/9I5xTW1wm8wh5yvNm6PdFcZgpP2p1PL8wjwGh0cIboZQU1uHnl5uuoU5agKz8Pl9SBGpPAwgfe9QXRBb3KyZcAvARhaZ1fQ6ekITFMi1+LOP2lagBL8K8qBgVoGnj/heaZzf+BpR6+vBSniACxWDhwzo0eOfghtZbiS8ZIKVMFLrfHWO1asEjhiUvvcG3Hz+OTrJVGQCzDcoJMe4UcuIW2xR9XKEFXz3r2l6D4diF4Y5R0pvXaBWp4aGiWQGuc1F9Iem8crZg0kydEdoF96lUcsqkBldZt0UhYfMvJeclCMK1FRsjgyjxrTdLMFms1O1Hcrxx1AlSrydaHeNYNA5AWfYha1syiw+Slvdirmx6R1E0tmC8HI1FubL0TZfRVDVgD8HVI21zI5/eMtQ4WpHy/I4XpOJd82OY2JxCrGVZuQ8FRQyPdjbCuKY2o8qmsY2Toy29k+uOec7lvlSoCbRq8zjkbVdrIQOqKkK3Fzj8ihJhhQhEz5DdjtqgCYccWIzMoiZiR64SPCTSxGMjQxgb3OOO4TcRm7NXwBwdG3xCq3Hm73AV5ln1TRVPmwFuWUPb+GIXiFJ7e+KYMfMqhy53K5ZYKTliVkqndHhi2LJn0L/0KTFcalJnCp1ykqj4EfRjICxAPLkxBiWZoaxngjwurfWkmJ0dAyzgzVY41qvrSYM+EuovHhFQVv0HFU1NSh/XYPavmYMjg+jv7cT0wR8i3OzaG9rRsA9zX1wagqCzMR6HpsLaXaqVXPkpxCPIxrfQmJ1i9rVCffmEe5U0Vim4vuh+dihtuyIXaG1fxkvX5WgmtdWCq53qYP7fAlXlz8VcspyCm3eEshf8HM/dv01uCHwvo48xwm180tq5qrNJLeT6FbBttuRKUtJ3d3ZMi3zQNr6wT7p5YRC9IL7gQqBMoP4MKndC/jXLqjBXpr2KGYobVnZJNXVtWhvbcB2Yg63x3Ey+gMK73zRP9W00au+e7/Mb4bea/1tnjiuiBoSMRe6F6rwg6MEfwhV4MO4egdV4Nl0HcYnO7G61IQ9T7GBMz2PAJysNgeBMmSCHYj5JjE3O4X5xWWzCqgRaYigV+uueBXRgEDs21lOPzdEp9KKC4JUVvS3h5QFnVeWQQV6K75xeKgXc30vserswPHh7r88v4TJAoX0kIsgluBGriTJAQETKUeib1mZFO+lWJVf2juqMASgLAGBgEwWInkHzkicmY1Qvgox6UOgcJdAZDu+bGue/yFvzIJOvTx4Y+KlisVULNntmQlAgQm5px5ag7WioUwCj4MtVOBK8NlUOV5WESQUl5pVpuCW05DlVQDTiub53ZiZGsHrhgYCuTKUvCoiDy7Ho+Fq/D4iYFuKlpUhJDezZkWT5WKOtyJAKEAvuakss0Ueem+Gg91LTM0uopK8vKVzAlOeYwOoyi6VXJbFZ5aHg3OuXnjOxB1cbj95dRn5+RPrGSdwo7gsVQXP7R0anV5fnuFOldGtijkJm0N/Pzo+RCZORYBKb47zeeB7Trr8AVeh7wi4S7HqHUI0sEKlJoPj81sc5ajI7JOg1Iz47aE4QKsBRUVG15Fll+9VWPN2n2sisGO8lgvwIDlGwE/yWJafQPKKSl0SOxsuROKbSGxf2T405Zb3+xBKyEqkzFsBd9Gf9rYBJdL5B7K8kMdbyqACOOX3lnlIky7Tv8CLTJAPS2i/PS6ubpFMHVETjmGG2nAwnsGomuMNDVoZZaHen6Z0/XSYaT48aDVtDilQ/S5qsslTAqsbauQbcLqchpSXufFUw0GVOLfWvBSm08ikYnZuPbSYUMFU93Dotu3eJXg06SL0e9Ocrr246kWRp4OgptxiR+R2+Vu8Gp9Ea6l9leYtD4opiZVYoO1viZC/9FajLTSGnvFBPPr+h38BN9KytSlUqVWWG/1dwkaM6tmzZxaXo7+9ATcEQQZuzlZxd+C2pmaKQXJFeX+hCzL/Oyv29r410Ibr7elBVWUFFlc8/P6VFUW73ndhjVzCR7R9dHpGRnGHRc861l1N90JDGvIzpPxdSK16kAqPY5cMWCZ/xH6Ax/Ecn7lL8V+RUjzyUQhuRHG4f4DTw2PS5k+ZrLItTo8OcJjbxH4qhN3EMlIEPKG1MJqCI9ZXRfU91A33o7Didgh0XCX4+3IpvporIxB6iaDjKTKuZ8i6apDyURMPDGPTN4Kgl8+xkYXHFyazVH0R0pMBEQngE5zlPAjH1glmbixN8+ogjNVYiCBPtRkIkCnEw5EQ1iIrFOoDiCU3Me+MEWz2IpVcwo0Fq3Ez3pf4/7mhzSNLphX7u18PacjSpC5kiiW4UYuQ03MyTO6jDIXUnVw+Mv/eHFswo2hjdW0V29T+BF4W3HG4wymMjuXBjQSYz+c3s74C6vU6PTOLwf4eavY9GOxpxIrTZdeX9WdibJjgsBPJ4DT8BPxtbe149fIVnla9wtctL/FDWxkeDdShdWoYgWCEc+PCKrW9aDwOl8dNbW0W58c7SO3fGgC4viCXEZOSkLBAfQ8B4xZWU+cUktdWJ0PP/NPBmyEovzlLIRDwoqq2CU9I+x0d7XyGOfTKtdzdhljYh+srzfOtZT1Fkzvw+oPYkpUl0E7tU8XYlNqrYnJPDAQck0bT3gpshgaR3opbeQWBSZsA1bW6ouRQu4prHlrD+4Uha7J1kVVIvCz/1/yQ5UyW4MaGamwSVJGo7j/5z4cKYS6t+vGJq5YKUakBG3Xof7TE/ThTjn3PK3uOn4A0KhDp8BA2YisUkh44nOpvt0R+5zKwoZYUArPqUi23joJZf1JglEPWdgXk61XrYe6Ae0EhgaHnlRBX8L7iYmRx0WcPhyyJAjaaj1OeTOnEA20vsTb3DXKhVuzvbr8BcYVxTF6kTt/DBDeyCq1Q6BasIZubG8b35IoXAPg519nPDfFyySBlngU3b/LVeH0tOA+TNsi35JbaCo/ikEqQKRXKnFR8pFKFpcjKUiH6zU6QhilU79uZyFMhr4PkhYb1RqISPelfxBdUbj+kAvYxlaxHTSWora6BnyC4YC0uDFm65BZMRj1IUPgHHCNUMIbwurYBxWWl+Hy0FL8jn/vHUhkq2+oxNDwPb2TPvBxy4Sl4VkYDvZ8lW1DDUbnMZImWm318esliZrp7h6nc7mOJ35fFx8VX/VYym+zLQOUoH3F8Po5N8sxr0ph3vAjVFWUoKiklIG6FPxSFAtflDro+4bxoP59tEpzfWoZeivsuS8Vdbl0Fsp+FyH89Jdhyv8Z2dAYbWxmk9q7ynhFZuFV2RYk89xXD3wztPSnnOv9bLZLyvIHEWQA+anqtysjctzJuyPOjsBjRkABgIn2J86N17KZ8CEfjCCcVxnBrljd9T7xXNC+3nuZQAF4GGv1WMb9y3X3gXbvlZF1bjEI8dUNN88YYsoCw+IO0Yr1/F+LXEBOWaU6plF1dndbp1+P1YHp2HrX1degf6DdfpIIg32e92c1tY8ffiIuQApZq+DCbhq5j27fY3jkyTf3o+Ah7FKputxPx0BInhit6xJ11fWjaicx9Ig5N0kPlW4BNKM5MVrq+IrCFHs+3oLTTuYQLX7nr8Zugym+X4LeRYqtH0RAbxsDqAipc/Xiy0o3vvK34xF9nPlT1g/lVvAx/DFTgq74SfPtdvnPs1/cxN3I5KYhTdT8EZNSXRW4pMRBtellx9L0CGCqAmwOCm7szIlYCg/DGvnU3Xg6dEOSppDsBppTkB8/2cMhk2tnRgeqqcswvrBBQ7OJsx4e7kyiJ4dY0Av1WxKFaHHJbbJERX5qp/wmB5QuCmjIKlpdkwtSK5Mv2vyBgJcgjkJOJvTMyQaFCgvgFQ4zpklxVKfWyUmZ2s+gNT+Frby0+4hxaIbNEfs4FJmXRUeuJx85ydKwUY2zpJUYJdsbmXmJ54TniZBLB5UnMTC8i4J7DzRE5xAWpWSmexwECwmVspXeMuC/Oz3BDYby+FkWc4CaVymBuZgRxAq1YcgPL7iBWSTCLvjSZgh/xrUMKdhKQfNLvy4x7MCQsJCSk/UmYKJtD+0NMeHtX1yZtnq7y+e9Mm9Bh5ydoVb2N3VTQguKjZNZb6xGMj47AFUhQu9u2kupJghsVqPR4AxgZG8Py0iIWFxeQWE1aOXznbA/6u+qtJILAuWpaTE8MIbjYBsf8kBXIE1OupnB51E0GO/ASf+17gX8ulGLAPYzjfRLBBTWqc0qkOzWZu7Rg4p3tGHyJQ2xsbuFmj/eqkgqmfZEBiFFx+yghQKZxWXTfxG/IhSqAIXcqn+9ml/c72YqXL57hJQGWgJzuccVNMDk6h7GhbmTXqG3vxpFaI2j19Ji19pjCyqwa98DmLvrMYu+2nGUIOfoJyPxmnVFcQP66vAGVe7B6JgKPBKimMXL+Jei437XlhQfM+vIW+7GUW4IHuRRisQRp9q0vaIiZmIv4PRvvfkhAqo+Qsg5FyyrK+etQGV6Qllc9epYfLPBZ1tC0pwr+5QECujDW1jYRDEWoeXt5D3EDGOKXhfgqNfqUFq74qbcDcTWkuYrBaz2MuZMG9TeBb5n5C0BG1jiLa+JSFoS6hlxFAlH5oOET7O4dYGG6H7HZp5z775ELvMYulaS3lUYpWrIEDZKVTnC6te9ED7LULy+v2D3LlSYA8L8dB8cE06EYYo4Wa4ppFufAIyo/bchlksQzvIboVIGxWnsVuZTgNLeI9hz/b9l/+cnQ3KxlbnFwdG4Wv1AwyP0zhfbeLvwwXYvfxyrI26nMdZRheHAIuztknu8bSmA5WyP/cSJNvj0160F1Sxc+n6y0zt+fzlXgVVUpKsuqMTk9j+jGETa5/SRXBTgFWGT5Gudty4Kj8ArFj0pBraqsRD/vaTOVtb9LvsnwIJeWTx4mrq/i1VQ+ZcGdwpqj2WgsuVSCjpY6C0guKy1Dc1sv5lxbFn90a8VAeQIqcopXlUKx532Fawtkf0oZ/BxpfwcCPhfcvGA6d8K1vzWQbLvjTTsWvj7cUNa3ivMtYCN+8b44Gf1GQc1nUpy4XzlvN/z+9u6VPYfmRbLcMvKo3B8fZXGYpayi8pFIbvG5Ly3OS3NhLkbSvBQX8WTxYoFWfabYpg9ODzaQ2V6HP76PQCzHB8oguvVj239NoFCQ3FfvGjI3KuixtyefySSBrkZveYAzYy4lmTr1nYcIXptFyOvs4hbp9YAF591EvkNipRH+aM4QewFgFcbd5T6OMx6cpmY4KSTaMz6BXBC8V0XpK+1Riy5BI5RpC8+/a1MrCM6AgSadiP5qZwmu2DS+9742a4L6iPwjXIMfXO1odMwR8KVJiCdwBlOckwiCyQjmY7Oo8zTiU1+VxY/8NwX0n0ee4+vvv8U3X33zE8uNlZYnk5KlRlqX3svFILeU0iH1nYduqS6CG5Uj3yWAC0Q2KciItuNOC3xWOriYlObrbQZdGNK+jFFXVWJqZhkx1cVRj63rAyOWgslYTEkMbil6ae3hU55KS++T/9qyQ2Lf44qvByT4dHCQ8+lBaWIYX0dbMLHtwKlp3P+Dwfs+PNyDMzqFOncdwWKjFcr6Bxn9X/zUcjmfv7I6POX4XbDCStT/01eOf5IuvveUonmZYGeqjkxojIJuijTgMBPr9Y4DRykXzo6zpJlbszLmCP+PMw6r0ruWvUaUyH92agjZjVmkdzYI5M94XMIVPcLa9jG1hVtcXZBolFJtrSzeszHvh2hX1gDNo+hLTEr7REImpq7SWW5a0tgthbC0RJmTLVj/gm9Ow9hJLmJkeAieQJyCzYfR4QFEKdiUAqq9UwA3fn8QXd3dBMqjJgAl/GQN7WhrJU3VGc2oZoxi0hpf16K9sRz1tZUoLsqb00tbq/HFBOm68yn+3P8c3y+8gsMzhDNqa1a19JgclfRhg0rCblaF63bMMnIjAaFimPfNMjVEe9KQlIFyfMZJkCambAtpcaaNkbEdEyRtBkmLTXj8+DFqCLIUjKkAzLW1JBIU5rPTE1ieaMaGu8mCe8+CpL3YD2SuP+CWQFtWmzuCGwHuuIOaJxntGjmZTOI/GZe8d2nkFGi3ZJA30hYVc5Gb5fOJwT78Pm/e3v+4gZThon0pV67u8VJWN4E4MWq1nlC6qQCbzqvzWXAkP9Nzv2XlUVG8HoL3P5FuBW7+EC7Hnzzl+GGlDA53EfZ8JdSO5U4btQByf3wHU44U96AfwYDfMnJ0eH1es3bISiNeUUntva+3x2jDyh68NcQTJBDE31RWQbxa/9d+f5ggIv4h944AUCE2Qa5PWdXlPhf/UCCpgpen+8uJFaTgPELOV2O1VB5WndX/RNdydQ2RDct1pBYgKssvi5Ms1AI3ok1ZOP43Q6nbuVTMGv0q3VnA5iL0GGlvAzIbUVyqCrFkgYCMBKbShGWZF03ampE+36oNlt49x4p/A25vEAG/z+o0DfUPora5Ht/MVBko+YOvDNVTbUhwz1nNs58bd1cmoDMZ8pbkMSadCTxe7LBg8n8sl+NVQzkqzEXXhvkV7o/9M5tD8RA1dVVfRAlpxdwoqF4F8xaWfaiqrob6sG1TabOaUlxnAVfF38hNVbCcSlan0nvYCvThIvgIu+SZroVhtHV0WsxdEXlBV08/1jc28xa4qxyudx3IxCaw463KAxtZSanUHviKkF5zEjhcW5FEJQTJeHDJ9b88O7CEnH+xcEuRKIDLc873gz32s0MKkYAnlaGrw0i+FxefRQYJ8VW571QR/Pz8lEo6lcWcAzny73j61mS6DlnBBGgKSr+Au0CO9sUH0rTU8vxwdxsnO2FsJ70Irh5Zyp2GUK4mvpDe9/aQmVSxA5Nkyr19vejhRpT1xul2cjLXjcD9wQBBzoJZFzT06NqQKnfujx9hwzdkGtpV6Hsk3R3wxfbMTSaNOD945woMEyNTzxjV8tDE3Et6LZiAkFJK5YMUkUizltlPaFi+YVk+Chv97uoC0dV5vHBUWdG638aU3lyBKuc4UfQm7+kMaukha8fu3hmudrkABwHc5NzIptyYSaxYbRdpaX8efIovv/3awE3BcqNDpmRlRenIB3eV5ktqNzTY/wWEBG6UZaXaN/Knxzf2yZxusUqhfL7jxP7Omgnhgjv5fUMWMWmhTU0yBddibD6C9dQBbq+OOdf87B7caI9qyvT/Wc7LfPAUbpcTm+5G8oYinFiWyXMKnGpshonod3PIkGt1bvjxaq0fHdkpbBnxanBNROAPhN8vGTfHGxTuowQ5brSvBNDB63eHpvEy0I6/BiqtYagsOVZfx1yBKoAlwFOOr5wVqF/uwvDyOBbdC4hEPNgITGDVN48UOfnB8SXW0qcIJfbgC69b/Ffu8NKyPoLhEC73VX7fb6XoXYkrbG0f4vrq/v4LfajEJOU3fjC02SQQHgJLMRTRlDQM7Q9ZGhX8HEnuY580cne+ZRYGgQHRoECXAuPUfToadGGEIEXNYVUFVxrdxnrSsqOUNru6umpmcDUZbG/vwMT0Ijz+KGaozUsYd3X3oLm5xUCzLIISzio98PTpEzx7/gKvXrzCy7JifNVXjL8PPMffWp7gH7NFaJwvhnexHwkKtGSUjGJtGlcWRJwfl4obSV1gNXVG5sCbfWton6mOSpKA8OqIDy7NS4BGLjfVo7jImkvQyYctr2owcCNrogSnaDS3kyVtr1uRsZGeKmyvPMMNBagyjK7CT7FDEJtYqkbOXYwbMtp9XzHiYTd2Di7VTPt+6D/3by65AFZkc9OE6waFuYKer2V1kmYpTV1gxZpbcoFkEpe74p4xK3VXsXHl5WUWk3Wa4zPI5C5t37TKwitBYOG9fcb3x3ESAXkQxx3XOZZew3NfG34XLrOaNl/6G9DmG8WIf5rKyhwFhscsILrmMaWSLxRDW9cA13sC68mkAVrVXwqHwmapdrldBIbVFHANcPvI+M9vTMhoD0tJEf0JZOso/D1HUCO+p6qv4oPa92L04h/6jjKGRKsSkhrq16N0ctGUAoAjVAImJqfgm2/HWegVFZ7vuQYVVubfKoLfDwkQ0bMK9y1zGqRMan1Fv8rMU2CtlDrFjP1crOW/G1d8qGxqFSlfq8UmyRUlILzpbkBqPcg9yRtR7IZadgis2+D1LF2YE/KOoSB9XyBE8OAi/4ha8+DU5gaWF5ZQ0VmPj5fLTMkSSB0Iz+CU65UfPK/REidRx1s84uziBvH1XWQIRLJciPbAHP4YqsAf/aV41FmGFu7XhbkF0j4V1rDWeJeK1Ym1/nDHT7B3dGFKrKzz8a0rDE84UFn92nqChQiYpFCYW5W3oaxjARwBgIKMPCeIzManzX17FHiFZHgJSwTOzS2tKClRHFAZaW0EOzu73MfXOMz4sO2utaxZKRICNxac7avDvkpMcGrFuxSesp67xWbm2JI9bkX/D63bUo4EbLQ3tM/+02ExOiRWWYnljblXtgTMFVNUCJexMJJjyuFDN0XOsRkuFJMli6EAu5RLzYXcVbJSilw/sPYEKul/LMa+hINsGIG1M2znr2HgRhqqEOP7htC5TJtDg0NG1EPUShUnoA2zuLREzcSLlZUFC8LSJhG56+an/NeYXYkjwwlVfQg1yswk3VxoBf5xvnhNZcfku0CTiUmbtEqE7x4CL0p/VnCRFkaB0TJZ6VzK4rJtRg6d2smgLjBkRel+k1BxuhI8WuzClGcL2/y+mIEmVAt8p42iCsgHvP5JlBc5xRUl3RpRendkEk/6qwhuvsLnn32OLz7/Al98kT8+++yzN4csM59++qkdhfeF733xhb7zCWped2A5dGBI+Vxp31fUVM9ubOHMl203/+4hQaiYpJrqKrxuasWcJ8Nnzvd/0c8K4KYA7gQChXq1OdyJCwQIBNKrS0hHx83HqswDuTtEJCpG1x/Oomp1GmVb/RjPurB3ci8s5AZQJdDr+133S8YdF5WAem+DDMZ/Dk/syjK7YtubaPPM43uCl0+dDfiEG+9zdx3+Ts3i94rTSZRZrM5fwpX43FOHr5ea8HyhDe1zNViaf42Yh/e9uoLtDR8cgW3Mhy7NbHlDqXjGBb1Q51Hd84ETyRRBxfo1jvONv+7vi68Ff/BbvZS0ByyokX9+85h8PeF7CQtpDvIH+5JXcEX2LThbdCptQtqZ4gW8iUsc8gSnZ6dYcXrhdLqpqVyYf90f2yHTPTGhJuuehISUBmnvAjdDI2MYHBo1q6iEkRQIBWo2Nr62uAalCJcTzJSXPEXpyyd4SaDzfdULfNr6FH9vf4I/T7zEd3MqEfAMk711mJmaskaxY4MtCPocb7RrCUjRiUzgxlAeDu4DFfpSBpgq/krzIxflnHECzAV0YwyFmBqTK5tkzI14+uSJCTsJOZX9Fz9wkQ8M9rZisvspThXzRWBz4HuFmKMdi8tOTC14sbrShAsyWmVIKRvpjRtK8RRyQ+mQoNEhoHEUtNoYTtK0N7aP4zTpUsBH92WuCe7dAlBRNWsVfby9MOuYUqorKiox0NOE/c0FMopgng6UUSImrj5V4jl6lRVA1gA1F83N8bviB5c4ODpCe3gcfwrkSx+oplRnaBI7XE+lBSvYXxYIzY/2laxEKv1fVlYCWVunZ5fMDaGeaWenpwZu9bkCQjv65+Cl8JPJXpZB8QcpXdrTOjb5N9G5/i9eIYVO/FouI4udpMwXEJGlRUkh2vP6vQKuVZH5CddIbnK5y4eGhi2AeTu+gFPyxLvw91ybMmTXPVQCuH84tBKiaQW0jlOmibfqb3KZyYJYCCIuAPT/6ZCcUCPklL+dSpfclKpA/ATRpQYsOgIUbPfZh7ekCa2x1ldr9DNDXgZ5ESYmxvPxO9xncb4GfAGsLC2jfrITf/FU4L+iRfirtxJzlEVvnkEtSSRcFdIgWVToYXg/iE0QW6eCtR2gYrMP71YcXwcarFzGVxPV6B6kMhNbtQzDQiHAFVcAkwsBzC4FOO8RUyZv+dziE+OTswS2tegaWsFs4MLim7SG4j/iK1KsFG8jq5n4kuhrJ+mkflaEY/9jxH3TSG7tw+cPoLWt3RJW5NpUuwlZAdOJecvYU2A2Ys/Ncn/kf4ZUZAwnx0c2t4eUP/GNAyvpsMkLnh4SrMqlJF6pvWj8VKBf+41EmF+R/3zofNpbspwf+nBN8CK5XSh0aGfVg8sqJ/78YJ0lqwWApGQqg0yyX/xL++EDIwzrCsrXsyS1ijOifmpnZNg6nyZU6E3ujJ8bst4oBXmA4EYWHJnXBXj06ndOwbEwgsX5SVyccFWoUckS5ItkkXAP44qazqH7FVa909gj6lVwnho1WrySKq8ekKBOubqF/Hze1zW1zKPTY2oh+xQ++9jlsbXDxVw9ws4eNb0CsNbM2OyIP19TmGyhOTCMv/irzHysAltfOV9j0qcmgldvAMBPhrQAEfJDtM71UByQN+RHe0e7pe1Vkkkqq0GHtOmfOwrfk9b4srgKjb3LZEznb9yBGqrxIGZl3W95vfcN+c0V41NRXorR8SkLQjYfeJ4f2ULLF18wRwvoiRFKwxOzFEHI56nziAEUhImCyGfJx4fc12gMhPEs0YtHsVYMcwMcpSkIlNq7y1ernXB/sX87eO6LDI5SK4itpszcqvu8JJF6Y+cYdWXR7YyhfTmAYW8QLY4l/LDUTWZThY9iAjmy6hCURnmESvCxt8T6ZE0sliE2VwHfyhK80WOsp68pdM6oVR4hd3RArXUf2d1NHG7PUVtLIKoAbc7DT4bKtcs6qJLt9zSjIW1AAkN+3MIc6p4VyyW/cGTzErt7OaxvJuEMH5AOr8zkr3F7c42j/RSi8RT2tyM4P9pAghJpPX2CwxNq/NI8eF5ZdaQlKvVbgkHp3Iq7kMtAqaitLbLU1FlWRuPr12RYLWhuarSMirLSElRVlON1dQka6p7j8evn+Pb1SzyuL8I/R8moZ0vwrPEF2qu+w9xQLZUNF7XHCOZnhjHQVc9r+a2uiZik9rrVHSospxiPNFWC2MsdF2KJlBXrMxfbWz2u9HvRmS+2i5a2Djx9+tjAmFxuiXgUK7MD5vLoqPsBgYkfcBl9hB1vMVyL5A3+Lfg3rjnHJ9gmUDgLPTfQs7Nx7y5S/R2Zw2UpEkBR4KKCSM2iu8LtmSIN3yC5toazXQJuMVuCEDUFvCEAuzknoSs+S/SqNSZzFn9TR3LF3KhrejpFJe8tjfydw0AV7+UwwP8ewrketN5saq/wm3AJXvraoezLAm4uDGXcqNaLLLivXhVZir7A69S8D06C4vT+LbYzO9brrrSkGN09fQjEqajs3BnDXuBjScgJtIiZK15DmTOFwnfqyq10YSkuln3DV1kUtdflrhKoMctO9s6CNFUYUAqWlC7FBaom0sHBIXbWvRQHpQZuZNHNrK2YVU9DdCGepNo2skhKAZV1RvxflkR1s1YNp59LIPl3Q26gXGYTW/4eC7wupP9vU6mZI18Ycl3CxWeTbJK14+acDyahV3CLvMN9p+BZuf0UKiBvgsDF7KILY3N+zDg2EFvbweyaG08jDfg8VIwibxNWol7s5vZwdriNi10XRZEbt7IQydJg7hkp2yemRGbIK+NbBwTWnJiLLYKvNIqD3Vbt+AtXI/rmZuGmUrPGvb2V2jKgryxKO5JrFrahSsiKTT08PKDyMcq9XY6e4WW44pdWh07rLt6tITmhtVW9HAM4/LtKeuz6K3Hm/wHr3m5sb28hm01jfm4ay+SLyfVNS/d3L3QjF6jETfQZT5J3R6mA5LZKGVBpz8ee3eHuYpvT6cXxbpJ7kHtdir6APnGCgUlZWwT0xR/+L4b2LM97daAs1wvjJW/SwMWTC/FT2n8PhuSkaFsuKu2LQob3B7cXuzg/zlI2Cb3kUyAVja2JFCoS2pdwvS+m+t4hc2swFLAeM9ZEj0zNLDk9XYh4phFwzWM17MCtgo4ut3BJTS4RDSCyVI5111PMTFehe2kGM/Gg9S+Kp9dIINskcm60lPrO7FA7OyaQUYOvFJaTPuvOqqq6tcEBOyp9A6jxjGN21YWESrQf7GCP4Gf/WCnCWbjXQ6jy9UIVdn9DQSlg84mrDoN+B9Hy25IuPxS7o8mz9X7HuOVGlO9eQkluOHvlIeL9uSPJ7wSj61hwJzG2uAVX7IQE+uNFxHgFLmRe/rlMNTEWBe2pvoIa5y06wxYgLmEsv6OG4pd0HpnxBN6kQUpDFyHIPSjtS2DobeucgrNVul3ZEJ3LKXzr7sRH3PjfuCrgiS6bWXs/HcXRTgJXb6QhhzaBCPVM0Jsn1v8tKPP+c/7/ltrz1c4Krs5y5EUEs7yvtfQtwmsX5hZcpLaSTF3DEz9H/+I2qhbm8OVys2Ux/DlUhj9E8zVEfpVQ1eRyPPYUoXWWAmFmCovRBFbWAxilBtoSHkVVoA/lgR6+9qLV14J+9ySWI2kcHj+4Zw1tXLlYlGXxFoPUXGhPWGA97//s/MzMylvbOYK0bWrdmzjZpRDfOgHl0Y8g9WYXlzmXxf9YhdBDF697hFXy4I170OlbO0M8mbasDAXfKrhchwRhNptBOBKmZt1EUFxJAdJggZp9g+Po6J1EQ3OPdWtW5Voxw5e95fh8oRwv+qpR29yA4uHXeNRchmfPHqOj5jFmB8rgc04jsbqGtZgHbmqV0yMdSG3vvKkpJHpRTRCzyJ1wLmT5IIA4219DdP3MNPd3kaMspbIwbGf30dPTjUePHpnG6HL7MDs5hKmelxhp/hbTnd8i51YF4jKr8TPr3bM5OxXvpBDa2/TgJFSKU/9TpCOjOMuRod3H1pjwkmtJwkVxFdIgJWQUd3OWMr/82cEqrs/FDJ1WvfyAwmIzc26NLq9zCngk4d+Dce1VxYiokaICtt+3z38yFG8jZfA4jmwuhZpgv7mjFIP3D181puKOvDB4MApWAwEbuaxlcRseGjJQcHh8YVkyvtUza+SrVOLmptdmVZBrRlY0WW0EZgRexMQFdCZ5C0opVhaUsm30fxVX1eeKP9RvzHOj33Nttd/lsndF9tDR2QNVVhe4kXtcPDuTTnMf3ljM1L6/AqrsrAKI6fjcm2ra4hHLvPYgt4lAlHijkkpkjZKyJutiIfzgfzJksckRGG75u6ACjEp2ELDJ+astw285eo4JPquqIqt3lvbk0SkXzcAsJ0D7V4D3gbJlLlHyKsUyKSZIJSJksZt3qWHqGcY9t5yzS8xtBNAVa8RwtI5gYp7gZxGjI8NYnumDZ7EXfu+yZV6aN0Fg22hQae5nlDdSIq9wLavgkZ90sYpqyibVufnE3Ug+GiTAT8JHUCXwp8BxVTxOrq1igzSojEdZdKTUSD5YvBUVl+FJt8XASgFVhpR4hvi3hgwOBVDrX79CkvtZsauqn6T12/L3cv8MUcY2wrkwwD2eQSQUhHeqnOv6HZRKfxF6YvOsGk07WzEoCUR74ObiEHeqVn5CAXAjTwL3kyoFy3Il5UL0r3kuNKX+vxoEj3e8RjaXtVgk8ceTs3PcWRC0B3f3iQJvD92z9pDSwiXT5IL9IJ3Jwkft5eDwmBvyEntH10SEd7YJpPFLZmky3ydcHw4RtcvhJKDpxfDAEKYpaCbGekmUK9hOb1K7pUDZUcDhLCJJB/o8o6igxv3SUYwvVyqtgu4/vbX4wluHH3xNKPZ3oN7bgg5/NzrDk2gPjVsvo5f+dnzmq8XvA2X4MEyQorgZHdSafh9Uyf9qPPY3ozzYg8bQMJp4lPEcX3kb7rOdSi2241M3gU2AQloqOIcMFgJ00kZEOELJMnkJKAhgiEloPuyV9P0LpuSdQ+fQ+bQhrKcKCVdVdd8MnlhasFweAiE/ByylkaiORH1drbmkJpwEcWQ6ElCFTaDrrVEeyCQty4OMCjL5mfuB78U8LWaE1yr8RuOARLJEJjnru8OMZwePnJ34TaQIf/KWo8vlpaA7svig1c1DqBqozYdAgbQbMRkhbTEAbQgJFMW1FCbNgsnIjKRxyTXK3xztJpDe1KbfQpDav+hpc+fGfK9TZEJ9S1G0z3aide4VqheK8N1yqdXP+TBaiY8iFZZt9ZW7AU98zfg8UIs/BfkZhaS0p18FX+HXfP0oWIKP3VUo9fQiuK2Mph+ZoAktmZt1v29MzkpXvs1ru0k1auSknVJIUmNJba4iTmBjTGP9HLmDS24qatlbt0hlCcRVk2fTiVRsFg5y4Wgiyf9PEFQ44fBTiwpk4A4mMTyurtpdJvCKS0rQ0tJimqXMx9Lq5hac6BqYQ8/ICiYoyVb4W7m/1HhxwZdBP6Vaa2s3Khqr8ck8wR+f+9F4Ddr6urC4sIjurm48f/oMxa+eo7XuOVwT9VgNTCNEUL/hH8HcUAOcviiF3zV29i+oGJFLaA3fuHHIVa/2cXp+a1YABay+zQ+0J0RDEqiaj66uDrx89QoN9bXo7WpGX0sxhpu/w3zvd1hffIw1Rw0Wl1ashpNVJpYF735P5VIR7AeqyHgfWWbRwfo0bo/J6UwBux8K9JV7QDEXsu6Szi7TU0hSeVHTzlRqEzfH3Ahk0Hs7a3DHjuAKZWxN7h4EA4vG5DqTNdWCii/V6PXCaizdXh7iXI08qVS9cU/IeiwLEOn2/HDdFKnH3lb8LUJ+FCxHNZWszB4n4cGQ8JfQUvzdy5cvzcorF4G0dO1fjcurW2s9U1HdQKBagfmFZV6XTIBD+1MKiDRSuaCkiEjY6ZBwl+VGoMcSKrjNZKVRPRTxb51eqeLa6+ILUnw6Bpet2/eXX3xuLnIV2tP9KStGQiK3HbdmjAI3J8FnSEcncXaavxeBfKUuC9xIYcrzk2sKZr+1hBDwVvD4/2QI2CioPeXvMRfJbewxriMENr5KpFaXsZ45MVqRZVEgXOBOz3nPvvP0Yb3RSBcC5fdWOIuzIaDQM8pFKhARi0a5V6/sfDOBO3Qtr+O5pwcvqCj1JdooJL1YmJtCY0Md6mprSMd1VDCaMTevdi1k3qJUAZwDB0731gger/M8XAoSQdb2+izKAh3Wq+9zRzMca7J+XOPo8MhAjXi2Ym8c7iDGZxwIhmMEOCm7R1lX2tvaeM16K60SozxWzI3khGSRDA4aIknRxJTvzFxbSVcTzsPPyeif4jaiXmcqiPuEuP87eKcrDCwrqNgz14qtlWLs+quQ8VRjWzXbshvm2lJsVoY8TN3+Uxsx7gPSqFyxCstQbJMUCgHJt6y2/2dDIIog5piKlHv1FvORW8TIVDJbEexw74r+JBvfhUckt8WDFH+jzz9QbEx/P5EpN7bPR4EVi+Pk9NKYlFDQv/jef2acn5waOu4ZGyCxjKCNjLPe3YEmAov2yDi6YzPojkygjszgibvaeq18GK6gwKzAr6Nl5q9WkzE7osX8u7pUl1owqYDM7wMEJQQxvyagKdSdUWl/+TU/5KEMJjWn+3W0iH/n7/ldCTPF1Mhc/KsoPyew+Yjn/GylEV3uFexalFZ+k5r7hkQkP7VpOfcMRMxD/jx9Jg3ImDhfC5aR/2RI0xFBanMqy0b+cIGOhwBG8lZAQ4T8r7VEfjrEHGXSlM+8b3gec4EzWztZQh4OWd/EFEzT4mcSUmKYImYRgqFeXu/w6ILAK4fUvppTZjHoTqLfncBsPIRnYW5Wzu2fCA46VvzY2tyysvoCxha+IoITQxFgUa0X+Wd1aEPIHWAaVZ6Z2xAj0Gdm4uf3qQ0oxfv8KGtpite7Tpwe79nGlgk8unGFrdUoNryDiDo6sbjcinZnC8FxNT71luF3IQr2cJXF5Sj76kMC3T8HK/BZqB5fBV/jn6FaatgVVqvo96SBuvgA/Hvc8Afb1IjSBCf7FFi8bmbZ2nDcHnJxjteR2trHSuQG65v8TEWwpCFSYzs5SHPOVCSOYIbzt8Z5T+9dwkHiGRzJt97o6WxCT0crmtr60NzRh9aWRjQ11qOhsQ31jd2of91iGlpx0SuLV5BpX+5cMWGvP4TpeTfGyXgn3CeY859Suz8l/d3YJtfelDncu3aNFVcMjQPt+JujHL+NleEvnjLS95hZFb0uj1kmysorUVL8Cr0tRfBOVMIx1W6drUcHOjE0xb2f2MLFPqWFLCSy1qguj3zh98GZsgJoD1gWzoNlFJOVVVD0KgazQQYqgCZL4nhfNTzjzxCe+h7JhR+QdT3FhqcJ86SfxdC5xfZJ09I21B5UQOUqCVh1l9SGRU36MlSElGL8k3HNH8g0bvEznAiCnOOMC+PDHaisrIKaIp6ecFGu5eY+4brccF/f5a2g96fQULyRUq4FLKempyl41snDvJgZH0QysgivcwGzc3PUuuPY3UnjUiUIjnjdk1Vs5tbREBymgtaB0uV2vAi0w7UVehOfUhjSxGUZUVkIHQIBshyo7Uth7GQJUsmHS0qK0do1BHc4Z/tY+1/zW1CoNO/6v9ZeniIdppBxOiKcf62PwKfAjNbEShTw/+I3enZvKImisjp88cWXFiOoshV6/kKROp1/b2cTO4HXuIkqgPcJtkND/PzIPlN8mdKW5ZYSXyyU2VhLptBoFrA6y8AqgLbCkPVEIE8gUf/Xoe/oVeOmAGwCfdR5JKAfEdy8QIbKbjS4jOzuiRV7lCYvpVO0qOdTbOVPZJSCxRXsLYBztkrhnDH+qEOgS6BCsk795HRl8cP17XM0uubwR4+yNovxrb8Gy5FhbMaX4HQsYHR0nHs53/pHdK20+cOjY947n5Eg6jrnwMnRjt2TUdcZ+Ul8GC/JJ/87WIRHrk4qqlyEe8LTcyvwXkUm1UfOFUpzz/sQi0XMWivrlxJPhgYH4Y+mzRqq55Z8kltxM5fPntUJs7k964m4ulxjdWoQU+2yfPD1ZVCtQF4i56+Af64BPg+Vma1tuBzzCLoVWxnC/tYyzvYipKlbHHMutB8DayfwRrLwJk4RSBxhZyuAK4FGc9fnecH/s6EgfcXdcA2V6eqNHyGeUNPPA9K0FMe83HyXXNRaCtiYLOL4QIxUgEQmccXMjIyIkNXYMM/Efim4UW+b+NYaWl1DeOxqtMaLf6Kw+X243OqaqOO0AMofAmS+oXIDM7+Ol+E36lTNz/9CrVvdqf9JwvobtfE/8G8CMtZN14482NH7D8P5mihfecpR7KZg8DTiCYXdo5UWfOlqwF+I9D/itQRu7DcGfkp4zhJ86i/Dc0c7muf8FpuS4TNm9lWPJN9wUcSjTSTAoYkUShaDEJgR89bE6u+KVpe2+TaI+Lmh7wpQCDjJbKZD4Em+44fmcClsMi/rmgWF8X1DzEKbrbmlHWOLSTKyOwsEfnA6GxKGAqs6t/iOmIKeUQShsXd4g+XwDobDDtSHBsyNo+NrdzO+8DSgON6FJ2tt1FCr8NLTiVkiwGhihww/hdubB0Qik61MltL6lTYrsKMAUBXSEpCRIOIQTzOT+cVNvqmimJKZOMUheIM3J7jKUchnspz3W9NaJAQlOM7IiM+oUeyuOxFZ6UBgrpTC8iXqF4vwYqYSP0zX4KvxCnwzUIbSsSYMuWYw6V3AoGcatf4Bswz+xVmKHwI1qEy227MVBTrxOjRsXZznwuNY8DXB4e2En1rNkt9nWQ27Us1UCEzPdCdGfWegRqBR/aPckQzBiAttre2WIVdVXoy6qhI0VJfgdQ1fa4r5WoqW+hIexfa+puIVjyI0va7F1OSUraWLx9KKG5MLQcx6ctQsT7EcOrVO07m9I2sxUaAXrZ+ElzdygM6RAXy6wP1FEP8RFYDmyChOzk6xGk9Yyw8JsabmFrMONVY9x1jHC8wPN1j34NEZP/ayJEzFT8nKpmDah+vKISAsYL+Vu6agEpFdcw3zDVDl4xYda05isSjq6htRX12K2HwRruPPcKOiayEKq1AHttbjcMWvzM2i4pTyl0tgSUjq/L7VK6wG1CvnGU4DT5CKTuL0lPP+k8EJMCsb6ezepS4ApAJ0FQQ3ilFKJ/2WtabU15ubfBn3N+7C+yGBq7im2to68r5BAsFZS81vpqCen53E4EAfOtpbMTs9ZTERqY0AQW0S6S25lJdQO9+Fmt4m1PY0oWN+EG4qiBvrG+am15DVQHWHFLgrN52Evwp8KkZO15WQFbBQfFVFeRmam5vgDSa4P/M0rz0q8PK+ITIQXxHgUQydlCJpttrfmkuti4COsl/VQ22Q9/Ltt9+ZO0qFROWSe1iLRnS1T6CfDTbjOqru50+sI7QqhQuAykKkqsQFF5gs28qgW3Kvobqm3jKlZJWSRawAXDRkERPIE9jWnOtVYEOB8xL2AlRKZT4IvMJt4inuEgS1vlosz49i3pfFJmlLdVrC5G/iZbpPnV7P/uNV7ocsc1SkjtPLWJkfQm9PL/yy1sRitr8UsP8GfPHHu+oDFRvCn6nw/MNfgkoXAdraLG5Uyf7yzCw1WwQnMgQUAI4sLOaKF99Suwe5TQop5zeUheRNj71V+C8+T0mwhzROJvHWjUoISyGKbR5gZXmFdKaaS+RJlZWWBTk9NYnExh7X8Zbg6MYUJ1U69ke2sX94YXJ6MzoHNV21fmvxVzjlvj8KFOM8XISsuxShhXYkwk7Ewl7LjFVWrbJHw5EYz3GIg50I0htuRJNpLAV3yPfSiFORPczFqOydQCVivOEsZVW+UO7/83Fv0b85iZOGr8jXdqlEpyxhQPtAuET8VvT9lg5h9PCA5PCBfH/y+xbSuQcG+y2gSWtf0Or/3Tg/PYc7GUIZta2/harxoWIh7q0w6oj6a1lbVMdEAXeytkTLCVwqCELK8YP3NRooTPuj05hILFuE+mhiAe2RMVSQ2B+7W/ADie1LRzM+X2klCm5EFd/XLfVjYGmSzGSOyDeKWf8GVjxODC050OxatmaRFcFe/ODpwNeODqLoHjTzXNPhYSyF1yjILw1kyI8ps6QrkU+ZlgVFjywm+JARaj7EQLSZBPikVcksq7TKXzJHGlocmYwFipS2Ji1IQElm44dDLjH5zQUuC3vwfUO+fAmt9o5ezHl3TdA81KoLQ4BH4MYAGT+XMBFYs/gK/mA9s41q5wg+dlVZp2+5+X7NDfKrsNw5r/B5qA6v10cwsLWIYJpa7OEliUwVeG/zQYX317GheiDmjqLg0abX/xV8pliJe8uN5lLBzArSlald96P7KgxVO95ObcNH5K651jUefq7rZTNbWJ7uQ2CsGDnXc6ytVGNipA2NzbUorSg1RtvY0IiF2Xk4FpewND1JgTKNnrkRvJ7oRPE0NVgvgXekCP/NZ/0Nn/tPvgp8THD8N/79U5cAdA2eUPPqCHkRI6A6JQNTPQ9TYHgTWaquy54NTM2uoK29G6WyjhA8VFaUobWhFIPtpRjvKsF0TzEWB4rgHi1CbOYVgpOvMNtfguGuKkwM91C5kBsqS8aTMCbqdS9jfSMBT+wQvug+Qd6uZd2otcTDobWWVucIHmB4fBJPFurxe+4vKQGv/B2koYwV2ZTA0XllMVB66PMXL1FT/hTNVd+hp/EFAs4JHORS1h/KGIzMzhISWi9d8+YU1+d7FnOTJBo5p7Z3drhp2V5yn27lbig8D60P0+DQMIrLqtDdXIqs5zmZLoFN4CVSwX4zfx+f5guFLkXvCO7zvai0F0QDWucsGelGZMYaZ8o1lfG/xl5OFVV/pDKB/qvjbdwoa0t0xaFP09tbZtKvJFBwzfdbDI6VjxBge4cpXS4ozY1qikyO91PjnkM84qYGvQy1sJiZncPc/BJWnEHMu0lvkVP4qNFOzK+geYSAeLgdFTWVZvlRttDM9Iy5FSTcJdAVZ6MYG6XFS2jpWuK5co1o3+q7WhMJNZ1DwveMe1o8RbFN4lECKe8DONpHEvZi9gog1looblJKmootap41r5cEEQ5e6/nz5wZsvvjic7wqemXuT4GNwtAUH+ySZgItVklZ4CZDcJPNHZryN8YtXQA2cm3HUheYWY6jtrEHz56/xMtXL9FAsKzYSwXwSvkSkFA5AM2PrCayWOlVVortdMbcr+uBYWS59zaprMaWyhGaq8R4P4F3aydB+woWXFH4ghEs+7bgIfgV3/oXvluI9VMdl7Mc3I5ZNNRVobys3FyPmmsBmx9djOTfh/uYWl9BUawFnxHclHtrEFhbwuUZL/BgFJ5BayaAqlcBUzuJOmqbi5SLYF8mX0+v4VGwBb/xF6EhPEQAxfu6H1ozxaf5k1eYXNmgQuTANMGz6sQpw1DWveKSYu6jEQKZTbgC61h0xeDyRSzoe3BwGE6Xm2BlGa7ZDuxw3m4Tr7jXZI1txdJUJ5wzrVieaMLC1IApS06nywKp5RITmFU9I7nq3K5F9Pd3o4Xyo7lzFO1dg/A5xri3+Ey3J9jJJKyJ5Xo2n+33/3rcUmk62k1iK5VEJLmHAMFVdPOSiu2Piy3rjOi8AHLfNz4IhkJmqlPQoqqmDg4OGLj5RYMnPjw6wlTMSZDSRIEot08+9kWWmK/JlJ75Wqnp1+Gpu9qq037urMejlQpUO4rQPluNGc8yNsm4T45PLV334Eg59Vc8jhBOkil745hy+TDijGKAm2jSwQUh43eRyF3hU2rL5/CvUXuk5nycTSAckgnrDLvUcNe2M5jijh92rBKRphAKJ7C+uYPgBoU55a9M4OHUDVyxMwqRMwr/fNE1acNChT83cbI6CEEKrBSsIf9uSPMRg5AlSKZj+cv1+vC32ne6B4vD+QXAaW9vFz3d3ejun4QzdmrWjff9Rq4pMT09nwCaAgJlicpxk3aFxvCxvyxfOVi1ZSgcVUjvB38TXni60EQQGaRgOrki472fGJ1HjFfHTzVifi7NX7Eaim5Xau19unBh6PoCb+aa48eaFzFoc0/ws+wBhd7aMda3dswqyFni73XcC1wOFR1TYbiVuWGEFluQWyMtJYJkii2oJbipr63HyPCIaVlK/XQuTmCkpwWLMzNYjSYwPD2GkukmAuBm/NNbZ+03PgqU4rcCd0HSMgHef0VeQr1mnsQ60b49h9ldH+ZTPgS242TM25ZC2tjYYmm7lZXlaGpstKBflU6vqSpFU30Z2hvL0NVchqGOUkz3lmBpqBjTfa8w2FmBxblxSw/NyEIV8PIeR5EMT+F8ZxlHGZ/1zNrZPyUA1Rz868KKTqXdeyP7WKAQrl/qwp8jlfjvWDE+8ddgKem14FbVUlENHQkYucsU9/Ho8RMy00cYbnuG5FIp0tQwd5NzuNj14051a2TFUTyUAgkPfbja8yEmhhPLGYiJJ9YQTuxYD7NgOGIC7TXnQpVRG2rK4Bl/hePAE+z5i7EVGsE+tddrIlQxJ623wK1oSGsuRiVNVk94R+F0sDljhdpUuO3Q9wrppNP6N2mIycodp5iv3U0V8CMCuE9NOj/bxdxEN8pLi0yg5TIkLguKJsjRs7yVaaEUZgveJLAYGlC8zgRpJWKdn2VxUXr09NwSBkZmCWjCVIYuMeE+RtXCOL7zNaLC2YnSmgqudRUCPr/F0Uh4CzQVgpVltRHQlkCU5iwBKyGjayhwXGuhmB9l8uQFZn6IL8iVJCVKqbEqcPb20L6TgqXK0XKnS1nSe73KbVRQvtSrRwDKylDw+Obb7zE0PEZezy88GNrahw/AjVwdq54BOCOHmPADA5xGBXpqzeTKiEZj1iBTVqcXL17gZVExqmrqUEsAoHmVe1WuP5UBkWtONKjnlvVKZUMmp6jUjg8jQaX1IFYL92wTBvs6MDjQb672xqZmE/LjBO6aP4fLi1DyzISbSjS8EbgCNuIzUqQO3UivLqKjrZnzTsDC+ZWlLF8I8cc9dHxygtHYIj7311q5ia+CZRhLjOFI7sz3jFgsbs8h2hJ4s7PJmqvryh1m/EmuozTKIv34yEs+RHCTU2sd8i1dX2vi37jDwGwSLV1jXPd5K9I5NTNr8VaPHv2AJ08fo6NnBMv+bcyuRDE+tcD9NWMFPYf6uzA50o3Z8S64pluRdDZiL9yElclmdPcNY3w+iL7RRfR2d8Cz0IIAeeNwfyd/P83rhJAjjQrYqOyEJxhDZ/+4WXRnpmSp7MfCzBhOjjQH1zg/0j6PUvk9/4ly+f9qXFzdYSN9aNl8qWTIeglKXgukSx5K7ko+SFZoT+j/7xsfKMhodTXf+Xaamu3QEMFNIWBKBCNmII3nLY1RH+9zIw5GZ/GJpzrff0nxLEEyTV8L+qh5eTcjFF5rBBTqYzOA5cAo+uZIoPPl2HY/QpyT7gttm8BVHIqEpIcbWQGkquqq3hkLwTt44jdIUzPM7FBLXDuDg6AmspnvMyHtQQ+uFvdXZzuWChreOMMBkd6W0nQTe1hLpCwLR5YLaTPanIfUHhXzcXWcxNFOEKmtFKKpWzPjCrQoAFcWA5nB3gcWpGWKgZibiVP2c2Co4JJS6q/MxnpmXSfvp80PXUdgpwA6fi6QuDCU7qdaGd3DK/zN5b+Y3R8OaQy6tgRiAdy44rdYiMXwFYW7Ull/Fym34oRfeusJeCY4zwlENtLwxs+wf8gbfOsZ5VrTeQSqfjL0PQMj758UfSTmpGeWBUfrL0GtNZVGv8EFvtgR06CgVQCphJhcWxJS98We9Pv1zYwFYPp8AcRjYbhXpjAyNm3Beqr6XNDURK8LMyOYGuu1nk5rpJVJatpDy36M+D0Y8nejzd9m7qkGHnLLfe9uxffedlStDaJ0vRffx1ssdkegr3G+F3UqpEfBppRnMYvoPeMuLyszxlpUUo6i4jJqyTz4WlxSanVpXlGbV0dqafIxKhZeB/fLQicysRHcklHeHEWxmdqh1nJtAOB9Q88vunKE9ikoFtE13Y9PuR9lIVWsmYLplZ11xy9K0MgNrbYN0gC7yaAVn1JTWYKxrleIzTxDylmCnegATtW6Q/OuuJvDIOc9alWAM7vnZlVcjt3CEchS+17EyFAvAd1rlPJZqytK0N9agsDUC+S8T61nzVZk1srcaw/IihDdukVs8xzn/yKtSRDiNUdBAik3tuOzvHQJTgOPsR0ZxulJnsgk9LfIe93RA2u4eyu35z1h3l3vYyM4hObXBBx19ZbyrnR8XJKoDp3cBNzgD4bKHwjwyWqiOAetozRcraWE6ejoCF/HjS/KyrGzd46JYBxfeFrweawBdYtdaGh8bW4sWWCUlaMhd5TeF3osSSAqxV/3eXZ2+iaoVDFW0tQl6AWM3h7iKVICBFwU31LYTvq7eUU4Fxr6u6yyAkLih8qikctbFg61rZFlQBakr776Ep999jlKKhoRjqf+hWfp7eFeBrlgHtyoGrB/qR+DSwdWjVhdwN2rNxTWZ8hmMpyXQYKmagP2Or9AXFlZKUpL1Zm61OZAAFKeAavpQ7qTFUHVegcIJvt7ezDY+xrpQC0u4iWIL9XCtTLHuYkRfGnuJ6l4Rw1Eaf60n49Pb83SJ16tuBvtj9sLTpJKhli8RtKUBFnvFMPU18f9vi1gk58vpbWfHh3Dserj3m60sIf/Ju/Tno5kSNz8jr4rOlOQ8yWZ9AWPK/KRTcoJxd/INSU3162+KKVNNVhUp0X1cDjWODev/L34FYF9SaAdW9vcR3KRnm9TkT/EeprzOTpj8TwBfxjLrjCGJxYJCqlMvnhplr7Xze1YdEex6IpjdGIa87Oj8CyPw7tEWTrdg/mJTkQdPUh4J7CxSuC9MIMxfs8X28HEYoRgvQtbvnrkAg2YGu7A9Myc9S1LUN4rBskbiFHmXWF8IYzRMZ5jYx1ejwfOlWWrdaNxRWVhLbmB1e2zd4Lr/+sh+aXM5ePdVWLGVRwdnxnti+cU4skkMx/KsveND2KBJQqEKOIhJyaHWg25qZmWlV4XU1Pqthic/NtWjp3ciQsqP/FQZA7/UDNEEsYfomX41F+KCl87PBthnMnnfL/xFKNwe5rCXnoLXpcfWXcJrsLfc2F6MR84MrCxQD6qwlMiWAk51W9Qqp9SHBXfcnCionRygVDocRML/UpmKdtFgUeyxFitjoNdRJJH8CQuCZCusEWVcHcnS1BxZaZAi7bfOsblAVG2Ut32lQ1CRs7NofgBaSRiJhK2Mr1K2Goi3zW0UVK8rlIxdd8PrLs/GZLxBW1V2oYWxTYmr6O9URhKO5fGJRB2pmm+//v7xx03fdi05d7xELL7+QKJv2To3mUhCq5do8fttjoyAjef+GrR4h+BayOAgyNOGL8nAlJVTAVxPbxfDbnQ5IeX9eVdn/+SIQar+xHg0vwI6Cre6FyToAKTChwtBCkfBXC7t2S1EE7OLuwZIgSz0ytJDEwGrJrrRipjfzskE3w4dB2lXs4ON8G1OGHCJBCIYGE5jkzmCBf7MRxtL2B/bwN7h/vI7O+QBrYozEi3mRRGUyv4Ptqc7xvEufrzYjGKe2qxMDeP1OYWGW/OshHGp+bR1TOA4aE+9HXWoaulHK2N1WhsqEVtTa25QKqqqil8X5tW6nUtIRldwkmO+01C+L57sYSTaOFfigVrjnXo8fgqEBwnzU9OLprwqJhpxZcLVfiLs8yancbTlHj3Qy4ICfSLi3Ps7e1jYcmBmnpZnirQ01yM4ORLq1yaTS4TTBwSLGhR84Qt5iaaXQ5zvpei6B8YsSw9CTLFFg13FhPUvMKO6xkOAs+wHWjEdtJDXnFiAiizr5pAVwitHWE3TcFgZvz7NVLsgsoGyI25t2yAZZf3vUvGrA7FWbmmslukEz24GNwdlZI4wS9pQ1bBwrg7xeHWnAnMUgJMAU0JRNXKuch5+X0nLk4P+fz5rCjFxojRS/AKhAiMyGJTqIei3+v/Es6K+zmgYOqJTtu81hDY9I4N5vvncd5Vj2hhYd6Ai4JqpR0LOMk6o3PIkqO5yGZ3rVieqiPLTSSLiqwZb+JA3hqW7UQ6eBhnoDWXJVZF/MSzxFPE/KUYKmtK6cEqX+9bPcfSitfuTYDtdUM9Hj97ia5hJ3//U4almRXdCVRvEtBfRR5baxbfYg9GV/aMD7vjp1YBfWh0ytL9VatHFhvV6xJAE5iRVUPB8RLQAjGyVCn9WvEqg4NDVEQWra3A5PgQpnn4F5pwmSiyejZ7niJshzqxHlmw2Cd9x+eeM8Htdrss8Frg8OjkispnvjFtlFsmncnhnOt7e542upbrRkCruroGTrePc3QNdZ1Pba0hm1hC2DOGypUW/D5UYbGff/ZVoMU3ilQ2S7o/tU7z6lu1sxmwOj+yBKkfWiK8TPro47M03mfX3W9Oy9gjjzrfxPn5HRXzDH5wdOG/gkV4QoARXZvGzX7A4ghPtpeQ8M9gsKcZc+OdcMwQUE+0wDnXjsGuapSXFOHp0+e2r2ZGW7Ay1Y7ujnosTTVj3dPOtemAY6oNvd1t8LidiG3sY3v/Dl5fEP1qsDu3gr7hKagQ5MJEm/1+oLsJ85MERNNU7kiLisEbnVyGN7ZnLvXJyQkDgF6vBw7HCvfFvSJxwzlL7yCyfmI0VhjahpKL4tnvIdt3DgvrII3pVTxfMvxff88/gl/CtQXMi77lZdEhY8O9rvpvxwcxTnIiFkIitIjJgddGoAc73CHyUyswVCZpRUobEFg24XK2v4Hp2Ao+9dUYk1dQ8Cde/tY3gK2NpXyNifshU5ZuSvn5YtZzlIQpdzmuI98jttyCWecGfOvXZmISYBEqk4YiIKDgOGkisowoHibP1vLDAPP1Ke6o4e5th7C6dWQMVDEJh8eX8FC7cCZurSy76mcoLiGlQnUnWW4CD+7U4EtuE1UifctUrSEEWdCYpP28b4jJCKiI+bxr0nWfsvDoc1ljtLBiSgJyst48XFh9T26uf7GCvGdIm1Bbi9rXHRicTyHM3xoBPpyo9w1+R8R1fMxzxIP4p9YyVMwN2QF3ZBOXD2vu8NB9vgu46HkEbATw9IyaKxHu/2YoJV/3ZkNakTKuLnPEyEdk9OfYTqewtrbB613wmS+QXF+DP5bDuPscyfSlzYFoR3FGD4eeYT11CsfcEBaHKxCP+Cx7YIYajVxXpyowecaFUW2HK/6ftHR0covQ+h0yuzcEeGl0B4bwN3cZ6T5fSPArTx3GgvMWoBfwB8lgfFiituUJp7CxHkM6MYXM6jS2EtSYeD0F7iuAXxk5C64Y3OEMjuUaKARak2vcctNoXbzxSwKBvItVlgAdclvsWIr8NkGgGs5lsE8gliJjWlhcoublxfDoMOpaXuPRcBU+cVVhLL6ECy3Ug/UTczonml7bzGJgdAFVta9RXFKB5vpSOIZfYG2pkgx9GccEuOck8qOTS9LvBRb8u+gfW0HD6yYTbHXVJRjpKkFk9hX2/c9wSYGYj6/pQSaVMIVD6ymFxBk6QDCxx/vfw80u+Ykqfgs4yayvWjVyHQnAEtjc3Vzy2kdIh/pwGlS14lJkN4OkrXviUuaGNPXCOe7HydGhBZHW15RZOwoJOFljRkfHMDrYgdH+RowM9RO0jBq4kJtEYKa5udlcSNLIla0yQVAiV4ZSmwVwBG5OqNAtbfhQ6+1Fw1QnWsa7Mbg4huHxUc4913d90/bjCH8nC5nibhQ0LOCk96urawhF1wnAExbLU15eynt8asHEApzvG9pPsiSbNTdPJsafrPo1956sx+KtUtwUnC1+JE13MXqL4blVjIzPELynDZwtLsxiYHgCy8E9+73oQPtCfFd7V/FP0+49hFa6cBlVjZlHiDu7EIxT2B+SJv0BW3tZH2Wpecb7l0utp6fXLCtSekORBNq6RvD8pSwnJfZ8clmqWGJbawsc88OIegYxPNCO/q5WbLkbcB1V09RH1sj3LPYK/vl6jA00I7RYhy0qXnOjet+KhK+X4GSc4NuBzFYM61sZ+NdOCLhP4SMPUDiDNxC3IPni4iK8bu7GnDsFVyQHn2cJm57XyDhfon/+Ff7uKrVaWR9FylGyXAGfqxuZGOcqNo4MAdYOgfWevwwHvhfY9z6FWtNsu8oxPtCAuoYGAtcJqI2Cjftu2bfHUWQJGuf8+3i1MoDfhIvwua8as8EJZDe82Enw/AT94amXmOh4BM/IU4QnHyPtfITTyBOEZx6jufa5tVF58uQpul4/x8pIBYb7mjAz0QvHbDeWp7swN0lwODFm/Guf/E6H3xdAV/cgpua9mCBPkyxXbI0qUfd3tyA4Wwv3ZA0mCMjlbu0fmjJlcHpiBMtL+fZIikvS8SM93uLoMIcItf3V7UvjqZKzUirleZC18H3Kv+SFaPehPDDezN+JTmWFkdJf+Fw0rdiycx7/Wxmi8YFroQ+u+U64lkYxxcmStnKapTak6rMqkKUhAaPMF2pWl7tk3sEBfEPt7kMy99/GS/A3bwUanVPY2uQOU30T1cjQz/hwctcEuGEUVa9GXOrEvOp8beDm0P8KMWcnmb4bhwf7ttGuuNH00LKYaCI0iZoMaSU/+tf4RUWmy0WxM4Or7AIOt/24UtuC+1Gw0pxe3OL66gKxrTMrtHZrufo+E5aF2I33DW14WZEkKAsA/e0ha4usPAZUeFtvDy2SiEDPI8uGkKdAgFLLBeC0uPqd5kqgRuf52ewIzRHPKTQbSp6ivWsIDa2DVuFU55XbS79/FxB55yBni26v4it/vQUQC9zM+nbMcvJz7pDCkCape1a9Hl1bzyQg+r75+k+GnqFAE5StBJt3BDOnCMR3kNg4QmpPLftzpEkH4htZzBBgad31/HIpygVSEOg6h4Kt5e5y+8LwTlXDMdluAZ/tFGAqkjdH2k+uBrEVnkDcM4xYYJmAxYOpxRCWHT6EvQuYmepDxVwz/hqqxm8S5fgdmeMnrmpUjHdRQ3ZZUcO9bAyR1Ry1ogNL1bwWCLdy27ec7ltzkymIe497I7p5S2Z4QYByQM08hcBWFI51P2YTTvQEFtDin0ZTaBSNoZH8QXBV7e9Hsb8TL/0dKA10oz40hNeBQZQttaPa3YtaPlcTNcvK9np8slSBIn7PsebHVjZtlorTs2uCoRw2ostI+ocoyLrhJNPray01n39VZTmG2ilgpquwFRwkOJuhJj2DubkZtJDeyitrUVFWgsGOEkTnXuLA/5Sg5inOQs+wIzcU509p0zLpayjDLZA8x1LgCAmCy/NzmRoCPKhcaB+fkHhUebjQVuF+nBOQbascfOApr1FswkFF7TSPtvcFhh5UR9XcqieTqv8WmtIqI0hHvudbvp/bl1/mM4V+/PvXbzKZBGYUKzJMQKMipL1K5+/pwdjwKJaWl1Ab6MdzfxsqFzpQ7+zF0qrHagmNTbmQzFwgt3sAx717UhlBjhWHxTgJRK2Q1uYdQQxPOQ0gPH78yK6nQNWfG9pjxofIRx7uK4ES8SZZVKRgiA/JTaz9qCKRKtbXO7KAQDCEK/JAWY5E45HVLfKjfAKFAI32ugCRFJRBYs7+xUP4l3oIbriuoR8ojDuwv7tjcWF9vbLWlJirpwDcZAVQnZvNzQ0eKfh4srG5CMprWsyqowDvUQLunp4uOKZ5rmgrsmGCyPY6NDfWWnPUXKgDmWAb9sL12PbLjdKM5ckWHEcqcJUsgX+hEYvjr5H2vqDu8QiHvpfYDVQhF27DenDEWjJMOHJw+LcJ7qfM3VpaWob27mHLYPQu9SPjLsY1nydFoFLtLsFHYQXel+JrVwkWl5/jiH8XrR37n+A48D3O/N/h3P+9ZeypY/1Z6IkFuIemS9HaXI/G5jYDD8cnZOp3ZFDHESs2l92/gCd2jiZvvr/U7wPl6FhqIIh7jSO+Pw8/Q2b5e0x1fIOVge8Ibp4hvvAKW85XCM+WYqijHEUvn5E+nqKqohSD3Y2YHB0w2Tw5OYOhkXHMLy6b5Ug0JuVBRoSA34+ewRmue5o8LmjWRBUIVEf+seFeJJersLlEUDXYgr5+ApyRCUzNLGJ0YtLKTqgFxMjIsGWW/STI/DyD3KYXkTWCXm5RAWAp4bKw75KHSU6+a4h/S04JABWs+gLUKuuhw0O6FU1Lzkj30vckwyTrxb/V3uZ/Mz442AnjIL2Cg90kNcQD0w5vT3jnqnMhkHKvUWoIC0RSMTx11eG31PKFehWf0eRqR2p1Bdd7eZNyvlv3nZmxlYaom5W7QcJG2SUbwWnseV5x48in+wO1shJkouPYSmcRS98aGNBv9NDiZbJo6G9qjGjmP7Vdl6aXm88zOZm3VZtD9UfE7KjJqVZPcpvPs7uOq/0AYolNKzh3o4Z/BdD2C4aBM2G291hTdI8CLkKi7wIUyooqWGP0uZCvgicVhKzfyNRcQL561edvrBbvGCICMS+V4x5aSKO2oQNDY7PIHZzZ/MpMK4IRaBI4VPCyMpjfS4C8WGgrbunR/x0qwmNPG+aCGXtm/f7fDYEPWbjkPhFwk9uikN7+c8/xviGGLXAipqtzbJIBr2WvEF3fs4rOyjRRafbLy/s1PFuzGJVQct/mRLSic2iefgyAu7M0UgEv3d9G9sxAzexQA7pbK6G2FUVFxRZU2kpG3N7WjMa6Crzm0VBXjdqaeivk1d/ThqDHiXAsjBpqs3/2lUBNVy342lmFDvcgcltLZHAh69I7G7y1GC9tWIH7Qv0FDQVJJ9NpDPl9aPHNoiE4hFe+DgtS/dxXh39S2/trsILMsczqMlmRSgt0LsFvuPd+RSD6X8pm4/9V8kD1oKygJZn1310VqOxswOumRnw3XWNF/b7kOQWIOqOTmAp74FqmdkoGf0ZBcUFgchkjw3W9wOxAMepryglyyJBfF8M1+gpp10usL7/EMMGM4iiqq0oxP/AKWfdT/vYJhc0LZD0lSPH86vB/dHT8wPJ2hZuTNcTXUvCrSCD3wdXlCe6UPqvYKbmU5PqWdfhBwLnGBTeE+p2dBiVcislg/QSGJDhZeuSq1O/v0avSvPePr9FPQPL1N9/g88+/sOa0shworkXARbEt333/vblM9Hd15lfmkAJ+9ZkOBZ+2qSXC5BRcC3PoamtFa2MzpkbH0T87gkf+Znwcr8GnwTq0Bkexvr2BaCiGuaUoIuun2Ns/RsDrQ5BatJpghgNhSw13Oh0Yn5igtjyOqtpm08prSVPvqgnz9hAPLGRWPmT44icSMOKNEiLE93nFifsvvHGO8VkHZmYXoRo1inkanZizlP+N3KXxZVl3VARP2U9D1El1qCK5M0wQ6u7HZTjfzHg3TPCR2eCecVnGl6xcsmQpU1MWT1nA5MqIxiLwBaNY8cQxPu1ERXUjXrwsRvNrKhLTnZgY6UR0pR07QQKVyUb09nSgp7sTI0M9CAc9yGVTiIfcGB3swTjBYJzgXunh4aVGjA00YoGgPe2vJT28xHngEc4C39lxShrOeCoQc/XAPdeFjpY6c7NWV1ZgZrgRKXcNAcUT3EQeGUj2eerQHqjGV5Ey/N1XhbbFemw4Kkljr3gogP0FgVM1ssEWAq5e0uAEtmMLSIVHrLjhrucF5oeqrMhea2s7fD4/To/JrBS6cRzC3tE5Ypt3mI6E8/2luD+rlwVeHuMq+AP33AukfQ2YHmpG5+uX1pLEszwKv2sefuc856mPoKbMLGM1tXVoa22FaiDJzSnwLkuM/i9Xp+LACmUHQgSYrR29mJxfsSa7skiKz6043Bjo60RypRqplWIMdNWRN7SYu1TWyVkCpUWHx9p9dHZ2mYtUKfo2JP8pY2/3nDggNhCwEZgWzxddigbfJfcKQzJEtKaO9ZJ5wgEKOVGtJGUqF1qESEZK5kgeCnSLjgvA573j31z8A3IKvugMD74kFCp3lAqvKdvFal5cYHd/Fw2BEfwupNL3+YJ4X5BproRXcJRJ4GKP31Vczn0PKFk1JGx18wWLhDay/JmbkXlseRpJbM/NiiNTdsTZh8nlNQrXKxOQ6nWo+7q9OsPpYQYXuwJPBF171Nj2OTuFqrcaaqZlZeJl7o7j5iCMs4wLF7kVfuSzjq2r6WsuyI/PqXmRVqT7klXoXcJYQlJaje7/XdYICXQtirIV3p5nvddi6veFokP6W8HCUzDDmTJaGG+Zf/Su4KaRsJbAF0OaDd2hj1xJvt9AKMTP8/E2cu2JKAqanoCXri8mKKCjZ3h4n2ofEdiO4VsynD9RmFb6xqhlH9lv5E5863beOfRsasYpAKXvm2lcYOcXgKPCsLXgPMi6og2kCtnLsRvS1j5i8Si2CZ4P0n5cnvChbnViToaEIQHtzUGIjP3cfisLzZuh4NSrXf6GoHmTDHv7nODxBpvcmJ7EOZmBB0sT7ehuf21Mu9gCInmUlPLIB/8WFZcY8Cnm6+TULLa2s4jHkhidnETFXAv+7q/BRwlqgHEySncZhoNjOD3K4fzs1sCUNvEoD2kqZsIlUef2c5hLuFDu78Kn3lr80V9u6fe/ChfjvyMELdFX+P+iei2y9wJP+VpP+UNp3qpj8zsBH75aLShzD/Mc8RKrLfVypM6sN8WDdVzX8nxRTAKhPwTK8KmzFs1zSrt9TgJR0S8y/uhjaupy/zyBf/IF2hqKUMrnb6wtxkz/K0z2vkJtdR7YzPG9gNBhsJjMv4UCqAfZ6ACOc2rD8YCYtahnW9yDDsST26TFW+MJFnQpq0uhOeWRhxND7vfWuD47RzY0ghPfE2rVvNaqB0fHJ1RYEtjfnMP+3jr33wmOSICJFJWizUtqpMP4/vtvCW4+s4aQssJY8HR3N4FZmQEduZlkSVExPfVUkvleh77/5Zdf4cWLVxga7sPK0hAamqpQXV+DgbkhlAe78HG02njfn73lqCe/mggvYiS0iE73Inr8Dgz4Z1E/0YHa8Xa0TPbCE/IRzF1b9fdMOoPZuSXeRxVprfjfuqMKQ9Mo8CIXucXd3E+xtqbcfeKxon0pAnK/O1fvMLG0itb2bszPzfK6KYIrD5p7lrAQ2EeW+1rZmGqrIkuNqg2rnYGVn+B5dvePrLaNwM21wE2ohYBNFs4uc0HJglBotqpXWRAkJCenpjBNMDUwOIrO9kZ0tlSRZiqt3tHyWC2WJlvNIrQw2WUWAlXoXbMK3EvkYWEcn3JPhuOYm1u0ujLnZyeW5Tg8PGTWr1DAh/RmFKnYIrbDQ8gEWiwNWtWMZWG6DP+A4NQzNNRyz5ZUWCmCzZXnpO3v+dkLbDirMbrUjP5QK6YSdehNNGNgdY6KUxS59RAya06kY1PIhHqwk5zHXi6F48MDWyNZEQ8PjrCdWMYur7nteImZgSrSUx06u/uxmqDMOeQmP42Qz14gsnGLFa8fda5a/IX782tXGUFHFba8ncgm5rGfXcc2lZuZ6Un0djWSRicIQjwELPMYHRvFHGlDRfxkGVPcUndPP5wur5VrmZudQSq1Ze7tWQIcZYGJGuKy0IyrVpbLrDgCPqFQEG6PD/Mzo0g66hCcrrBYnY6uHvT0DWFweJx7YcLcVF0ENgKbC/NzZhEyCpM8N4MFZS35rcCKZJrk4i8ZkgfmZSCNyhojr0yhRYjei54VeiKgIzmqc0smyxig30juSuF/I4dk2VW6vwwaqpwsQ4ri9d4xCG7eM1So7JQ/VoobGdFx1o/hyDSRbg0+jJZZLQ0x1k+IZPt8DjjCJ0Rnl2Y9KCgiBY3DdR9wKkGuoRtVR+QkNRqvg6jYYnB+sLTRwEIrxle2rZX+oXwRCjJUBVvVSdG9nHBmFBl/zRn7iVuJJ73i3wXG9D1ZcqgxSrjdcUJU1VEmXGOu98MCfTmJQo8PrSsPhyZa7pYVAgqh1bcBkAJq5fOW9vR2zI2+qwVUca33+SUfjsMrzmFuwwJZT07PcHB0iezeDbZ57zo2OZdxggYxOWWM9fSNcwP0W0n5wtD961oiQhGVLBlKmxXIkUlRxKK/F+5VQdrRww1UJPvxNNaNgXiEQOHG4pxEdAJEb8/J20Of61kL3xPhy5KjTIZ3Aca3h+hFaX76jQUn8/ni6Tu4oodIJrw421nBndZdGvvDcc33BLu3p+sGTs1SI01DLlRtStLCLTdmdiuCcCKFvUwUeztJrG2fYZc/Ve0P1fRw+2Jo750yjVoZTOVlpZbKXUnNr7qqnH8rQynfqwDa0vy0MZcVEsSsI4bKxQl8TE3wt7Fyq+n0Q6AV02tkLhvbWApRe3bd8VVp7ZdwRvcwHwtSQRgkqOE+okb3KwKYX8WKCEyK8VGkFH+g4vBnfyX+5qvG5756a0OiRoyqWVM4SgmKaoP9lglVGxpAKYWurD46nrqa8Pl8BZ4P1KCR4KautQFfLlZbEPSHBGFSSASEPvaV4fVyKZLuFzjwEDh4G6gVNyEXakLG3wzXdAtamxtRUlbN5y/n8yvduRxTvaVYd9ZjJz5CYeBALhXGScaBazH2u/sNXhgCLvsUGKlV0uyVmaSNHqwJJiWr1u80a0GW50dbOKEwO1Qz3KMDZKlIJTYjWF5pxfLiS8wvlWLUNYjB8Cza/L1o9LbidWgIrZFx/m0JQ/4I5igYW7o68P133+Dzzz6zeJZC6ru0YL1XRpSChgVw5BJ69eqVBdpKw5ULRd39v/7mazxrL8GzZWr3M+X4croSXzqq8OdIhc3j77jWfyRglNavhIq/kwf+zZ+vuP4x1071u/7oKcXHzjJU+XsQoyDT3pB7TjE5cplIkCjQ9pcOzZs0WvFR7d/CltTfBJxnyPZUFFGKz/DKAToGF8xttLKyaOCguXMcvTNbWM3emetWLigV49MxQ51RGYrGu3nik2MCoFA3riJPcBt9YjExQwPdpINKA4m674cp1QrOVhbRCoXq5PgIJgbq4ZkowsZyEUFxmaWJd7ZUwz3TjJhnGGEqFSkCPVkHdB7F6chjoKq9Khaoo1BuQtXPY/FVrG9s4JA3qCDiGOXMPv+e5jm8vjAinknkqJwdBoqwNPTKriflZLbvJXY8T3EQqsQ299yEYwTfOhvxiOs4kmxFfNdHGZPD9cUJri8VYH5D5ePMkk2u99y4k+x5y5p4eEiAE50gsH9pFs2RbmXCteeL+h1yAQhujgm4I5EkHPMdaHYV42/RUnwUKMfTlUbyN49ZWgrCWgHm4aAXC1NdPPpIi/MEKQmC+FMrtif36NjYOF9HCYBmuKYLFt93RoYnwLWT2+O8nJpiuZ4myN84sLIqKmipOkt6FfiX9TC+0sE5KUVTYwPaO7ut+vmKPwV/cM0s4quJGOLBOSR5j6cCr1IOlUwkK+kD3qulf7D8/3boqwI14utSWiWLJGtF0zpkIJA3Q7JJCrlkl2SCvA9SsmXFkeX96oJfsoQDKkaWZMJDwEuGmAcepsJ4P7jRsB15gquDBBF/Pz53V+K3BDZ/pGb4hZsb21OJ35Ehf+NsRddywtK3JaAkUAtDQmvhHpU9VOo0ZJmRRi3msklUrYqYB97n8Hmd8CX2sb6VJjahWiFwI1eU3En/Jk7GQNmNZk7f/fGCug8F8j60vujxdK+6NwlyLUCB6PQiIS0rhFCmsrYEYAR2Ho4CgBMY0DUKv9eQsNVnEvI/sc68NfSTvatjDGRX8JhahQRXf2QePT4XuhwhalerGHSvYcSzAWc8gzDVtdG5AAb6x0mICYvf+Lmh88s9JuEigCdGdnRPq2c3F5g/CKBqawB1yWksbuzZc8pyVigg9ktRemHoegJ1ItYf46TeP8RURfhissHNWzKuU6ylTq1l/8UJCeqGC6PNJZejUHsBqasyrSx56hAtYHvBC6o2i8CtYji4Aa6OqSHtnCBNNHNzFMfp9gqOM36cnx7acyl4XVVyHZETjC2soqlrmiCnCaWl5WioKcV4dxEF+itLlZ4fVBzKK6w5XmMzuoiY34NZal6V4y34KwG62h78noxTgF+F/+oWuH5La3yuBCajbpS7hvCZu97aiPwqpjYhJfgjwYwy1L51t6LC14fX3glULS6gzenA0moAke1Vgs0Utna23xzpXBZ7B/smFBSrk+L76OY2/GvbcIVCaOppRUkdNea6ejQ1NKJosM6Ervz/quXzO+7hX1NIy2JUu1gEx2Ib0tRe93Jp7Oe2cbjHa6S3MO+Morl9EKVllQQ2ZVgceIm1lQbsbPmozR5bobNbuZMUP6Og74eDfEPBwae5AELrZ/nu79wDxhhPUzjLOnjf62R2bsyFBjEaoQYbI3Ch4Min4ffimbeJvKUCn7vK8am7An8nv1FlclU0/yikCuaqbl5qFck/9xMIehrxQ1MRvv3mG3z5ed7dpHRupb5LA1ZfJ7UbUJCx4kRkxZHFThk+Kp6nrv5ff6FYnS/x164nVun5w1VeL1aBD7m2HxLU/J7/13t9JkubXIP/FSniWhKgck3lphQAylvzSq3XXXWgj3tq3VKHVYG4uvq+WB8FSCEGS8dDwPCuIaYvxUZ8qvBV8adJPwEN+bz2z3z4Eh3DXkxML2F/fw8bG0n09vaid8wLR+zKFB1ZVZXSLTfUBHVACZuC8qXT7u9lzSVzHX2M29gzBKjt19VWWeVn3ffDjt/6vqx1R4e7SK06sOlpxZ6vmL99RmbzFMmll2h9XWZWs/GBJmwmPGaRedcQGxM/tsQS3Y9ohQ9a6LAv+in0WBLAUxKKb/2OdHRmruqodwoTw50GWtU9f2m03mLGsutBRNai3F/9Vt3+Q65XbbybCiMRoVxJEpinFJBUhPNPRCZ/potwgsRPrAJ2foi/73I/ZqjEHAce8/lewD1Vj2TUgbO9KNmTBzubPmx7OxFZfokyZ5G5i38VL8OfwlVoTkxiRy6s+6FnOlDj1K0Q1le92MwQWFKQyy2vInZziy5zXbpcTvR0dxFAupGgciY+Lsu6wK34ueSMlFcB17fHGR9HffFc830Y63xF5a0EtaR9p2PZKiBv7lzb+iuIXy71u/uYWXMZm0GBgqCQ1fg/HJIDWjcBcRkJNMtvj4JSXpAZonHzjPB2HNErbG2t42qfxK6iibo3hagIG+ge3xFq8vPgRoMXSJJwXlJTkllbDPwzXw0aVrrx3NeGPyeq8KG/BBXUqrzxXesYq82ieCRZB4TIKJvNJF+w6DwcikNwRM+xOEc07H9mRaPUXyS35be6HOcnXL13ZDP9p0NEpA3z9j1oQ0nI6dB39LmsO3Kp6DnUbE6WGwEcpV2+bZ3RkHAWGBDKLFinNHRuM72Jsb8Fih6O08tzjGw78NdojTFKtar4EwXPxx4CSFVndjXiK2rk37pbUOTvRJmvB88mmtA83cuFj2LnUKmufIB3UcyDIWIRwlcQmPyfZ9dXCFP4N6bGUL7Rj95kAO7khQG9goVHLiL9X64nPcO/wVFvhhiw4qZErD93X/pIAEMxKRKAJ6dH2MtQ00/sYU+LIAJWT6oCYtchbcKy3Pi5Onibm5IEboier6rPot9c7li68cX5IS6owaj65d1FFncHZECpVYKBK6NNMQddSoxhMXSMtr55aqnVFuzonm1D0kkw4yilFvgMp6FHuIk9xRUF3RmBzD419NhiGVoXyqjFS+jl08R/T8H7uYSzqwXfeBvwCTV79bP6NQWgXESKo5FLV9aH2QQFfHidoHUP6Z1TOKOXWAheIbtLgSe60SQVjrcH/yaguk9GJ/qMb5xhdHgKleUV+dTm+teob27EN3M1+NhbgW9m6vG5Q1WMK8yV9gdfKSpW2qkxbRoA1xpLwKxz2wU3rzExs4KKiir0tRQhRUa+5h/Dauq+lxgFwA3nXGXqfzJ001yDq5yDIHXPEglEB9f8zTY5ciTpxajae/g68bW/AX8nOBHoUmsWgRXFD6kXnOZRabq/jldQOFRY1231BVPlc+sVJzeeAIasX3GCxVAR/tb6GF9/+yO4kftJh2Ju5HZSnI2En+IN9F7xI8pkyqeDt+I7BR1//RX+3vnUmuwKzBig4fULwEa1oP5CsPgpQanioyxGyl2Dv82U4q/DL/LHyEt8zONPw8/wad8rvB5os2sJYMm1o+7v+ay5/CHQoFgHWTDeB3JkRX2YvamvKRh4kvxdLqal6C2WqACNjs9a8LDS/cOhIFaWFznnB6a0CAzJuiN3lACO9rr4V2Fof+/tpLDjbySdy1X5DMtDJVYvpqml3fqGaegOla2pEIN00oPtYA8O1JE68pyb+QnuCIzOw/kMo5XhYtJjCV43NpmF4H0xRuI3iueY41YX3xQ/fjjknhdf0X4Vb9F3pYApE1e8Y8WbsA70mkdlAIUDLsueOzg4xlBs0SxsvyL4/JDrWueuR2Z9nBufk1ew9ot/WJwp6VeKsSw3cp+K98gafD+UAZghYEpzjo4DCqR/it3ga6Rj09gmUN/21OIk+Jzy7CkGF0vxT1V9J838mrT7NNCCeDYPHgryQckY6g/nje4hltyH2g7IXSNPyJIrbAHBKv7Y29uD9q4+a2KsNP8V4jHVM9Kr5I946LtCAXIEi0vBAzhn+zDR/QqlJUWorK6HzzWBnXQQW9ljyyrO71vOhSwhCldRqIcsJGpO+78Y4iuFYpS6X8lTGQJ+iSyRXJYV3xs/QDCySfBHWad4oGsSi9ZKa6biif+x5Ybj6PgIHaFJ/DFIBkPmInNsS2AY0fUEBtcW8WmswbTQT/1VGPS54AhfWVE3WSsU56GJ14YUcxOx6kHf3rtaYFlvdn0vuDkeIU1GcUjtWmZKPf+7t/r/bOjaAii6l3fxEP1dDKDgllEsjSZYAl5WDPn/3v6d0LwEo36jRSwMLZ6AjZjKz7mlDk+O0BedxT8IZn4TzDNvxVr8Wu4KMm0dv9Yr5/nDiHprleB31P7/zjlX4amaQD9WNvw4VBbKL5isa97w3uUxPIdxtGxPomyzB21b81hQ9VlqQtpseg6BQQE2mbD1bJoDBeRqLd/Dn94MbTL9Vj7Ud83zw1EQqjJF351tY3vVhXVqWtbEsWB6lJtRMVY6CE7MTSmrgaw1VuCPu1ubUBuSgOaOf7s5CFAZc+B0x4VkwoetzSSuLmRx2ENyPQVHcAfB5LnVQspmM2SCR/BxAw2MzluLgi4ykqnZRSw7/FheccGzPIaEsw2bK8VYn3+E1envsDb7HXKux0iskGksl1ljzg8pCD/iIYH4Wwlnq/osYU1Qw7X7J4FOhb/HMm1UufSGD5/KniNGYLJ/eI2NzDUZ/DXB16W1KigMzaMYq4oR7uZ2sbtHbTmzi9DqLtK7pwZK4plbjM0GUFVda+40WW+aG5rwYqQOf/aX4clCFxpmxvCds8EsOL+ypIBKtIXGsJHNIrN7Z6BetC6mqPRSnau3+RVW50sRCfoQSN7i4OgY12T8e9k1Ct3rn1gsDVhyfQ73NgiQ8r2nzk7PEdncRKNrFo8I+D4mmFGgpXjKf1Pg/HeUB4GKAMtvLIBaDXPzVuKPyXP+JjARrMHXgXp8623GY1c7Xvjajf4/C9RZ9poUgk+an5hbSU0hBW4U7Cogo3oyBTCjQExZbfR5ISZHLhzFjTz+4RG+/OpLFLWXo8LZSqWiFn/g9eWKEriR9eZjXxWa/ONYSHjhWA/w1Ye26VF8X/ISX37/Nb7+geCKr1989yU+18H/fyXA9eVXlq0l65GurTowuidlaumQ60xpuA8tI4Wh/aa4NrnPCwJMUy7+opo2Y5TRQ8s76BueRTAYILA5swq6ihMLRJLU7G/zMTkULBZAzG3lJG+WkHm4dArYztcXqscdwc1J6Dkme0os5qy7pwsbazGrJba/u01Qwz0V6CXfLjOl9Db6iIeabVLYc722SOM7wWbrQN3fWmyVq8cnJn9ShbkwxCvlvh9136F/5c74TSGYVLRlVlbeq3izhKNoVACg0E9LJfrnV8IET2vYXF+Db2Ucuew2KELgT8WtLpE1VibI+N5ZCo+/lfRL/iGNX4LxmrzTCvGtkJdQ47G4UW04XkQCXkHvD+opyRWX3YpZJtlJ6Bkuw0+Qo/KQcVHpCTyxMAs1AE14ejAWmMVjf5slBagaspNg8IYKrfieZKQ8B+K56uO0S6X+6mQLquSthBwV0PP7fcafVGCvsbkd3cNL8MROTK4I1AnsSi5JcX0Xr1WvxAVvBoH5dkz3qkGvqki/hpfg5pL89eI0ly/QJ0CnBB2VgNG8WLkF8l3NwS8Yeh5ZWgqH7ss8JqRbA19cM7mdVItJzyx61hr/nHzQmmu9M+R3mc0YQkS2qnV0p9Y+e4uUAQRjDyxrD8fPgpvzszNLSf2MGoqCFRW4+Njbwosl+ewnFAxL+MpbRcatTI1iPHN0IbCWNkCgoCH5gGXxkJCThiGELddIPqj3xydSkapoOIyUqwJXJIoDXxEF3DLOSNE/89z/o6GJVJyMNoV8etpU+pteBWx0L5p43b8Es1lq+LkWSwv0vjgSAQFtuIeuKwM9XECZT38O3MitlKUGNM25Lvd343sy7K8Dr/EPXw0ZdoUBSh2/56ENKnO34idkRZO2+qG/GM9DJNysF5kLpdS/4wY5zL99fYbE6RbGdl2o2RxC2UYvujIzWE5vEYTmY2307NoslunFtVPaurJ+dKiuhhikTKKFuckP/ueBG1BEKV+pxQe8+c6/HyqmeEpge5Fz4U4mRyseyQm0vkA6EQ+z2PBGpFXJdKzvqPqnUom5Oe+4YQ/WZxB29CFBxhL2zWN0uA/Tk8OIRQLwh2JWiyaZ8OP0UO6CsLkmggE/Bgb6LctAboup6Rn09A1gbCGKhcgtRhyn6B4NUEC2oqOlGgNtJRigMB1v/Q5TA4/xfLkUH0UJbHh8HCjHXynAFcz7JwLRv/hK8QU1uhfOXgyFV5BSqrSIRoOPpFYGK54owvENuL0hjM34MDITgNcfxcnpqWnXakkRTWxaIKr68sjisLTsxMDwNDVWrwU+ik5nHJsWP6TMJhWIa2p4jYrueny2WIGn823oGx1H83ALvlgps/g50dE/CJTr3eMEVZtYT1/iVAKU97WZXEdjYysaq4vgHytBKupGducYhzsJHKcWkclS0HGt34BdrY1q1VADVHO/0PoNols5zK06UeTtsN5dCooudPS32BWCki8IGL4PNOFZsBPFFESV3iZUE0iWTFTjVV8J6kZqMOafhnsjgKVEAisEoYmtTYQouJbWfZhYW0a3rxtFDc/xzT24EWBQoLCqQCudW9YbgRkFxGqNVddGLhu5pmTl0neUxfTN119jtK8ZIQK+Km8Dfi9XBoHNRwQ2shgV+3qwlk4TlN6ay+SSfGpxfhmPv3uMLz/9At98+TWePHqMUgKC8pIyPH/6zDK3BGgU11PI0hLIsQwuvqotwmeffWbxQaro+/aQ4JJg0N576OqVsFe8zaT3FI2dU6irbzIrVHp7G3PzC5iY9cKbyLcrkDtA+3vYlXdh6f3bSooEVI7gZi/0Grexp9hczruV1CttdqgKW75Wa9OR9rVhxytB/hR3Bmoe4Tz0xIBOKsDPuSa5XYLuNRf2yMOCk89RX12M6tp6C3RVAcWHQ7xSVv7l2B3mwvlCrcaPKfz0dwEYZd2Ix8oVIwu57t0UIx4q4uf1EmxtbfH5AwSrS1jbOMIqhVF9cNCscP9NIP+xtwwDzmorpJdv1PtgyGKjTGEBHMVr6r2GFegTwJH7lQztfgiAKItMVitZqC5D3+etXZHnnIdKpEID2Cf4Pz06wXh82RpDfxgoQZu3FfsZLsDNha2rjO6yjCvGVIX+LB7tJk8Dcj0L3Cj4WiUDFheX0NrWATVxPeMc/jveqvOHt26x5AxizVGNuYGXKC0pyYMb9wIVQO7VS04sh+T9+b4yoxw4P0rh/Jggwj5/AG54QckRWd/yitYxttM5ZCgQNnZuTHZya5pyZGnjfC8QHSDdSSmWlV40rMB3yQfRr+7xfUNKtr5/cHxl/cJS2zvYyWzjVtYaxVWaXHj3eC+4kT94edWL7z2N+K0yMghuFDw3FXfkXSCXu8itT6De046PQtz0BDh/5YJOJhZxcHhuSFSCUcJNpkQ9RDJ9YQuk8tjm01T8BAlIk7W3m8Wquwf7RLtX4cfI+uqRSgZwdHhg2sT/1dCZBFpmSVsS4gXkKDeNNlTBFSUt5+FVtYn0mY6CTHp76DkFgASaCkPn17n1+383NK+pXBrBrTjnPox2Cq965yy6QlPojUxb6un3vkaz2vzZWYIflhvwPNCOl2vdKNnsQ/nGAAZ3KDjPc3hYq9ie7+qUoGYb03teNKbHUUpQU7M1jJGcE4G9DIntBioCqOKCWjcxDBGdULMsNta7hs8mTUOMRu4qEapp7Nb5m188EhDJkPCvzRonpC6A9B8NASTFTCmGQ/2UHgCmnw5eWN9RoLE2YCHAjP+/JcCJhV3o7+uHw+k2Zq/qptY8btlrqfODI+PIbHlwvus0l2h3dy+F3qIV5lKwaV9/n8VqqFN+UD3J+Pxjzn3UtFCAtHMtBlwEFTMYH+7BQGsdKmtf4O8TLwj0yyisy9CyXISxpZfo5vF6pgxtix2Yj7rgjmWxvn1phaoEeDV/AiUCK26XB7HVJEbGJtHR1YeBkRn0DwxjK5UiPaoa6x0WVwJmYdDzyNrp47MNDuUL0u3LCkSGH4jvoaG5m5qyspuq8JrgpqE5X/emqv01mlpa0NnMv41U4gu3rBIVBDil+BM1z2JPN6YJRMLpVV4zBV80gKbONpTXlGBwoATT7n4y6nn0B/swFOjDgn03idRelkL5gNowweWeG5eHpKnNHfR7Aqj0DJkrWy1a5Bb4LcHCXwKVeOJvQVtoHFORcayEexBMzBKw+Kl5z3JtnFiL+zHc04La8lfobqrFaihIZn9litJ65g7XV5y8e0Z7e3mKk60F9LWWGTgReBCIkDVEoEaH0r9LSkut47LeKyX81cuX9r1vv/3OgIdq4QgczYz1YGNjAbWhxjfg5kPyuS+pgC3EF3Bx9qO2qCavqnWjnkACKQIyshDJ9SSQrKwsFTxUuwutncCUgI7AlcCWrEgFwPM+cCPLhYTB2+4aWcWm/GdoHXRY2vX3332L2ppq9PT2YWSCNBU9MH4mASGFjnjZYm0khMTG3x5yNWU3QzgI1Vr840x/scWf9TSXIO14apb1q9BjXPOQlUbHeeiZAZhtfye2qaDt7+bII7kmPF+OdLQbrOO5nmKqr8hosr29M9+XSYzpwRDtindKCZbckCWyAOjEm2VJ1Dy8S7lUPRdlBsnCseL0YGp5Hf74CXoDy+YSlgL+23AFyh2V2Ij180Q86buG6lEJ2MhaLAtkYcgqLBeI4k+sZlV+qJbT3s4W0uFhgr0KpJ3PsbpSi2R0BQcH+3nZxX/R7TU8Jr3/KliMF+5qrK+O8Fxyp7wFsNR02KxHvAdxcf52jcJzat6NSCRqxRinpiatzpDqCv3cEP+WHJvxnWBqYhieyacY6njJfVBKcEOQ6VkhuKECeRbP14KLJbAaceEku0j+OY9E1IOLPQ/urslXeB/HRJoKHFexRt2Lw+klgFba+QKc3lX41q5MuRdolizUGopelSQimSEZqJAPuVelPAu46POHoRwPh+6/UOrArHi8B9HVlYJZTYHnH9437q7xwe7+Hs7IXC0olZxWqcEHBBRzCXce2Mj/LXeUGHZwBLtcMDvnFQXozjyZ9Ry+9L62aq2/pSb23N/Mh1kz07UCw2zwRu4uCFIOQmR8ChCWILrXuiUQqYXfHioVbwkbriarSXAhgOOtRopEow0iAfC2lvE/HcfcNNZ7hXQqLUgEpMkWcNHml4XioXtJQ4JIwdICLwVz6dvDGBD3jDajLEBv7d1fNvgbrVuWBOKM3iK+eY4ToqMLnlA9v1Tg7XVwCKUjFFKdrZhemoWLIHBhN2CgpXyjD6M5B/Yvj2wtVdF38yyL2X0/mjKTKE8NoGZ7GAM5CsYjCjAy0mT2xp5dWp2AjZhK4dalNYmpyhIjAhWhiWj1N/m+LftMlhUF8Go9D7g5KNiCG/kiYf9Xa/azQyZU3YMFG19y/m7I5KTJ+W0TqmmfNB23x48VdxgOh9vSwI8PMjjY9mN0aIDaUDsCwTASBBcCCoUy/LKOZPnwCW6y/gkvhcYgN3IEM45VDM4lMTQbo2BzWquFbzsI8BdqUTFfjdBSMXbd1GJdjVjzTSG9mcTh0aXVIpElTOBQh7K2xCwk9NS9V+mcI+NTaO+UcFpAe0cnPG43NnfOzeW07AxYPyfFowkQqbv08rID0zPT5qbSuqV2TtDWNWzCWxaJltY2a4yn7KmmpgY0vG5AIwHPSGct2ifK8YWLACcigCO3WqlZceTuKQ504ZW7Dd/P1uLLyXJ8tZAP7P0LBdnvA2UW3KvmnM/8ragM9qM7PE6texCO2LRpqpXeQXzirrMeV3m3nPhIKR57G9AXmUJ4O2GNdy9PjggyI7hRGYdDD3kCN+HVAU7Ia+bGelFVrvYOZZidmUJw7cTc3ALbPxFytye4zS1isq+WQOEbfE6goOJ8AhuffPKJHbKMfPbpZ/z/p3Z8+umn+PyzT/Alv/P551/i088+xz/++Yn9fn52zopbvqDyIFAmBe9rTxPGAxOkGdK63KH3FlJl/citJReTrqf0ctGOYn1kOZN1RgAmXyl51ACM6EuZXG+DG1ma3gVuJAC05yQ0TKG4H5vZM7QT2PzwtBRfffklr/8ZvuDR2NSKIDeoivkpkLNQIG2Y06vyBKa8vcWfFBic45pkw51WlVc1jhRIruzBxUHVgHmCa/JlgRsd58Gn2POVYtvXiu34ogWkX5AhPDxvbieDlK8dF6En2Fp+gbbXJRagLuujrBIPh3jFHh9d/FN8Vlmo+r/4zb/jI6q7o9glZS0tzZG2QnEsJkIGKD5U7FaU9OuuxLKvBddU8P4ls+/hKGQJqdyIOuRrSMlS0Um5p95yg6glyNHhHmLBZQx116K/txVr68mfrFOa4L+SCsGvCW6+CzQhukEAQyXArM4PU5kV92IdAbhQ1ycmnxLpOzgCaaysuJBMrmF9Y93oSDT39hwWhoCBXFazgQu0DXmpzFRgpPVbNFY/MRet6lipNtH1UQLnuQA2k3EC8RGMjQ4i5FcWbitGRwYIcBzIaA13b3jPR5hbDmJs2oHBYfKo9g6jYRVwXN9MI7uf74P3cP11HzImyKL89hrqM4vlfADWHw4BXdGs3Fv/mSzlhS7S+KA1PIZhaiKBVBThVALL6z50hCbwlbfeIstVgfiPZGRV/l4KQZVFv79DLchxmNrSPLo8bWRaJKB4qYGgVs+8VWjUQ93KdyHUq8WSZq3cdPkuFZku5Kq/CakeqYZJFmvhReQ8L83EdxX+zjZUxteAVHSOmydjmoXhMFKOiOrq5hrn52dEnu8xp7xjyG2kSp6a8MKk6VWIU/FC2ljSGAoLJSJVppWEv4T7+1xM+q5AQCEgV4v3PxmyDMmMvMC9JL/kw4VVZ+R9Mn2H00/tsAudrZ2YUPO1SBAru2HUp0ZRst6LyZQTvo0ohteXLK6mfK0PRWTUld4u9AUnCcISyFEYrlPaeoJrcIXSvO8bszI9HHpWAR+BHAE+WXI0b3pfcNMpI8l6dJHhX5FxrHOjBDbUB+z+JP+vhll5yIhEi3otmJE5pBUq5VKBlQIoVmV2fAJRgp10MkiNJIC7q32rujo9s8xNSgCSyUAN+lTzQWX45bJYXFxAeP2IoO8Go+Nz8LicBCMJajBq+HqJhcARJpeSmF8K4DUBSd3wDJY8TqS4p3bWPTjIrlPLPyHN3ZmWIhOtilgpmFNu22T6nPc1zrVsMuYc4/VHx8bR1d1jsSHtHe1wkgkp9TWxdYCh8QUyoFFrcqf0ZVlvzEJAcLSaXLcSApupbf5+wDqVKzNnoIdAbbiOQKYKPbNV6BuuQWdLPfraatE3WIFn08qiug+WjSvQWDEwxVbUUcUCLQMowb/z+FVCcToSFsr4UrxMMX6tAF+roUNg5Ks0N7ays9RNvQBqFCiswNsWbxuCsUmcHEm65mlb1ofo5hVy3N83J6Sla2kWalh4iaB7Fs31Ss8vQmdHM5zcXOn9uzdKyZtxR1BLbXc1tIDW1hY8f/HC3D0CGsqOEsjTXFRXFFlzT/t/dTVKy6tQWsLPSx+juvIVVApAhRzjkRicG0F8GXht9/978rXO0DQO97iIlkVDyXtvVZSVW8JGAOUhuNH6yYIji5AAjoKJBXBEiwI4coXqewJAPwduxH/E4MUTHu4puStnqDk/e1HK3+YrLusoKq2Gxx/l3r3Ox2FxzxasyrLaKGNFguPh9Enw7GY3kQ624yDwHKHpl2isLUVJWRX6e9oRcQ4gE+pFNtiGDAGDsoXkntqOjGAvOUXdopA6/VPmqEarAa7hru+VFXx0jBahsrwU9Q2N8PuDODy+MuAm5bIQmyG+JwCmQGlZmPTsD4GsLABaf/FJ0cAtlZlYLGpgXz2SxodHMM99WuLvttIKvyI9y1LY427EweYUGRal/r8bUpbMgkJmXnDzn2oBeFPKzHxr6Bvrm9vo6RtEb1+/pa4/tEwdHB2iKTKKDwPFltnn24riTjW7zK3OB1YPt8I438IN/364n7UgYbl3dg5uuec3zGKrVHwFTQsYv68nmcIGHIlbDMwk0EpetjDwBOHZxxhofYbnTwlwXrzCwvwCrs4PcZCJwrNCXtPejua2LgyPTVIhakFXZydWHE4Cxw3jo8lkAg5PzCq2j0zMmuKlshixWMSy8mQk+b8aeqRfEq/6L0My4Dw/rx/IF/kxGdIjbxM1qmYyoFor9GWZCrLYKJXR30Nhv54HKoXBdbsjqr07DCMcG8MPnrp70x+RubcXs/5d87Pt7eZwp0j0tyLObWjxhYwFfiig7khEO9k0Yp4R6zuVopao6qSXwe+pIbxCKtCN9Jqbm3Ad+ztr2E/HsbvpwU58kq9unJ7IDChT3sNt+8uGhLq0BAlrCW5ZMORWEVgpdL4WEpYp9+dOr0URsPGS9ym25z8dOrUBJG5qgSnFKL2Ddgl6LrHkjkOlxhuaOtBBopz3uFAdH8I/YrX4yt+AR+4mfByqxBfheryabEBZey1qW1+ju7cbjqUVBKn1e/ibKTKEwQkHfGsXFtshq19h6FmVZijNz9LJOReyUAm4CQwqnmo7k8O1egUderGf8iHIHbm1d/eT8/yfDjEb+cELwW9vmrvyvf5+z4zk15f5W+BGQaVyN8l3rWDlo7SL/GQH2dw+N/ksAcMIN2/SAIa+pyZ/jTy6uroxPhdAMnVkrgdphspeUJPMCwLqFBHfnDOJgekoOronMbWQQDJDhn1+jWsCmgKpiCELJMoVKoYt66AC/bLUAFSHRBk8SYIT1e6YmJwyYKVmh2owmNrcwCWfJRpbQ3tnP5TW7HSuWOyCnq23t88yURbmJg1UbQV7Md5bgzLV6uEx3VtCUPYSY5FXmCAwmfGUoW+8EiWjlfh6qQJ/5z6zMvHRCvyFIEfuZYvxCpXZoWKBv4+U4Q9hgiBZa3w1+Mb3Gl+QSf/VX2X8wlxO5BkCO/+ljDAFwBMgCdR8RlBT4+/H4qoXe5kg+YGTgO/YaE10JPqaJ3/X/Dy0ioofpLdW0d+lPlZFaKwrR9C7REXmwZceDoINZcSJ+QtACFTIQqJqrhIM0njXows85smsV63O1rJvAxNcX79zCOvhQawnVpDNbJkVrCMyYfMgoCe+6NoMUYCTvpSRp/iue0aQISiWi0nBwgIoBXAjzVp9qlRLR58JYAnU5Hsx5cGrvqdD4EeWJYGbt7VxKWNyKclSWoi3kSVbsUPqLp8HNV9YIPTL4moMTgexThqUVbBg1pdiovhH1bVRyID28MNxzs2tbJ+DwAtsLj9HZ6NceOUYGOS8rK/h6HDfGirLOqNsKjUxPczGiAGcuDuiwOfe17reXQo4/MggU5wuN5npuqfVwM2u9zmGOtQ5vASt7T1Y9G4bD5HSJPCm+xX/VbCw3OByk+u+df8CQfIGKMRBMR36ruK9VP9GLSZkofVyP/QPjqJouht/ClYSkBOYk7YrCao3EyNkyjyhpSD+myHXk+I65GFQkoKGXO9ygVvK+E+HZI7WTSBAPEfr83CcUelQw1WVgfi7rxrLGwHciPgt+H75Hizn7+vy/AiprQ2E1vYJbO5sPsQ/BPYFZvScstzK+iUaK1QoLgxZQjQ/84FDDI7OYmroNRILL+EZf4Th7nLSaiNKy8oxPD5jzURlXQuFAuYC7x2YxLwjjIGhfDf8tbU1HOxlcXm0hrP9KJ8vTh4Y4rUnCYZaMDk+SAVkCvHAPI4Ixv4HovedQzQvmfOuuLB3D15Y+ELrq/k8DOID1WRQvMx/U0PTYVVRyaTErP5IpvdqpY/Et855/+kVzPpBwsoc3GCViLXWM4yPAiXU+krwhacBw/LBRU8Rodpwss/dJO36Fzy4/GnZ3AFC5HReXwCb/l7KrmKoi/hZUMHGJdhVt2FPPeIL1fBNFMM7+hjLI8WYnx40RiYC0KKoyqIE3PtSDwtDWoG0aoEJuZP0Xn5BWW/kZpIlRinD70qze9eQxUquBwGBX/LMD4e0NGUkCbELHGme30UwqsR7cn6Lbc7VwNiiVT2trX+N76dqrRGcXIQWK8W1/ftsKara6jHSN4TF2QV43B6bH3WB1SaRqdMTIqOPXllNATENASxtKN2/NpfMg5oT4dvC/eheDQhuXGNHhQRPEsgRnAaTV/b7/ydDwEVVKcV05AOX1iPGIJOxuTrdRDViPndkBlcmeEQT3T296Orpw/DIGJZdfsTX0mSKZ2TWW5ge7URHe6vFr+i7soRIWMld0NbWQQHVg2jQCdfyHObm5qmpxN/M3yb3Rji6ir5RB+qaRzDnyVjqs1pePByiQDFnBdWJIYuhS1NViwFlt8i8K20vuZG2yqFNze0WczM8Oont9A72jm4QSOyhb4iAZ2jI3GfpTJaCOIOZ2Xl0tjUiOFeH41Axjx/gGn1GIVqG0uIyjHTV8Jlb0RusR1eoGu3UvKs8bfhnoIYKCRWZRL7A30fRcvzNyT2/0Ixm3zAag8Oo9w+idKUN341V4odhatxTFZj0T8C3GYFrI0iwtIyO8IQVFhTgUWG7v/pVk6YG37qbUR8YxOKaBxnSxy2Z+e3VIU73ItghgUjoiqYEctTVWBq66P3hOCcIWpkbQW1VCSrKijE52k+NVgL0X4foUjQpy4cyoARotZ5vSslrXGiTS8Dlpbu0Q2V0Rjf3cMz7womsyzEkCNIf+5vN3S5XQkWgB9u7pDu1fJCyJhcoxzU3iUCm4nkKvazknhJIEUAVaCm0gZB1R5acQtaWQE2hN5OsOoWA4rfBjSwUElZWToPPJ0vR0tKygaYvPv+cgIoHwc3TV9UYmAqRttQxO6+sKV1a/xdPkctdlYilpBWs3wqKFc/dp4DbC3dYzONMX5HFCCk2RsL69l0MSErpEZUK1Zgib7+9PsXJLpXNXIYA9dbuU7J7lbwkvn2N9ZgHOQLnq+hjJOZfoqmuBEWllWgfWIR/7czuT7RgPIdDlxSQk+VasYDKEhMoU/yG9o7Aj5qJCvCpy/ySM4B1KgdKTKkdb8VfHVS042UWAP49lXZvfAY3uRXeFB/+zeNwEq65Ic1q8q5nJEESsJliLte3YnEerP1/Mi4JHgdjc+bZ+Ku/EvNJN66VokRAfkcQdbnrtfo/smAlM5eWObW2fcK9oZiy+5NwSKapIrTAuuhOfENxRg+H9pPirAbntwlWxuFZ7CewKUND6RdobawmfxunMtSIzv4JA1D+8DpmFpxo6+xBb98AFleWSYc9VKz6TXlSNeQz3ttOLot4PIZ4NERFj/urow2z02OI+ResxtBWMkJ+9h7F4z8cghuSxb/IaqOYT4FES+dfyssD0uQHKkYl643SKFXUS5rZp/4avPC3otUzh1FXGls7+cCmwtBkZ/e5qdcuEeRGCq/fot3lxl+8Ml2rNHklRvyzyG0GrRCRyq7Lt/auPfK+oV4xuaNbq76bis5a/I3qCainSGL6e0y2f43WKmpDRV+h7OXXKH72FZ49+Q4vX700M7SC9sQ4tPjStsXw3mfREUOVNiCLy0Pmqs2pzaXPBFT0/pcMnUPaqICRAYIHxPnvhsCDwIWuWdjobw+BNfWLkWtiacWNpvY+tLa0URvsxtOJOmrZeWH1mwQ1bl8pSsZb4HK4sL+7D9V7uXkQEKehYDFVcPas3RkTFVNUXIOyvLRuolcJIj3T28SmZ1UavMygxpD4XWlhCvr8iaASKBHAteJL/IFQtuoX3Zv2f/FQfRvF98hiI42q8HudX6mLqltBLfL64sh6oezv7xuDHh4a5UYftaZzy5wzdRBeTV8STGxyg45jdn7Zms1JE1LDOQUSd/f2UXMd5ibuwDznMOIexOhIv2WhSHuJcaPLjeQnkxFTaOl3YNJ3aVYIxSf95PkfDNGD1ldzrHiCJO9vklqSLEdbmT1qUCPoHpjBjDuD5eAuPIlL65s1HzzFwOgipnmvq+kbK6Ov9XC6/ZgYaETOX4Tb+BPsh0rhnKpDTU0lysvKKKT6MbiURKvPj9rABKrC86hfXcaTZC/+GKnIp1C7qvHXQCX+QF7wzNWMiegyJpJOzK654PA6KYwJiMqLMddXhp1VaukKtrq+wxUXXHEzm9To/ZtRzKw6MBhdRIfbjdnQGjLqAP5g4xyfXZNfHCO6fkrN/NoAngTh+4aK28XCXnS1VFt9jtamWiSifirWP51c0Z5cMOvZC/gCYYtTkgBQ/6OfDCslQNqhcBYfE9iUtTZEmlWH+Z3sFo7TLowTzPyNwliut78QsI2vOnFxzEVTQ2FZCG/yG0F9tASk5OKSG0zgRq8Fy4wsN+JFei8XogCN3quondwKAtJyBxTidWQxFB08VMgK/ERxMrm9I6NRtQQxi41ii776EhWV1RiZDXGfXlnNErmdZH2WYibQGOP+VZaUXFK5ozucnhxbVlSWIHVvZxPp+AJxSgXSDsXFqM9aDQWb+51p6bbXFCsiRUJ7zv50hcO9NBLc+AmCGfEEAUdZXaSobWwfIuoeJk54gZPAM0x0l1p6uWKD4gTqAlrvG+IpWiMJbNXokdIpxU/WHFNKCQQcBDcqdtcfmMInTtWVUSXuYqs/NBaaw2nWkwdjhWJvIhjFTSlcQq4muaH+hRfxOeVq26XAVJyo3FSyEL8n9fjnxt3VDWbWXfhruMqsoYOr8zi7ODdIdXB8io2tDJLkR1HeUjB5hEw6QUXgXy1EAg/hcAgLC/NGP22knVA4Qhr5kV7Es52U792zu2jtmcbcZD8iC9VwD3+Hmf5SDPb3WALFxOQcoqspKmrrcK9MoautgeccwIpjhfTaa+A8D262cXp2jq3/n7m/YIwsO7K1Yf/jOx6zxzRjaIZiEhWTmErMjKlEJYmllJRi5vXGE6msVqmr2+355s79tn06SwkH9o4dsYIX5xUNdCs61qz+7gZXCLu6ezzuLxya8BYUAO//tcEa4sImRml9KMf7Hbzm5uJnMLaiULVpdJ2qMQ0MdDkyGzEBu6C1zQND1TnifB/0YyjpZH9V0/OriqUWtLESN01qU/2phP4efGlaIEGDJWqbeKvD1SFtGhViDfACeN/N/08eLD5mNzYh/t1A1xM9K/xKX3/1hWkrX+iTT7/Q3z/JveJ3RvshUJBXmAXaFFoRJrzr5rv8cDo3BsImur7H+Iz75vVfGZwLhkTQKBvzhwTd9YGWBijCIvKx/U63VqwGCN/S0jcqpiz+ywoFgnFNG/EVTlR5GX+0lt+Y1nIvWK7wVNyF0A8NkL6v0eV98lXMgbwH0OFzQBoB1R5HdfW+zk9NeO2bAmQ/Bj0beKHCJiZmBLcPzK208shXk/Q4K3sFoCBscEsCeNAGYT7X/Pbvh2cSmHAxBnN+cqgjo8kPaAoEj2a9MaD9rZxfOhQMeYG0jvYO28w96u0fdOvLyHhEY4kdBVL7CiUySsxtKRxL+2Zms/badygIFovFVV1Tp5rKV5pPtCgdbVNrq4Gctk4/D4KttaXZy+rHZ7dcU0aAYAVkzj42oCWsOAAghA51SHpMyMUnJ/369EfqGZv3zwhkNpml5okLNffPqPZdqwYD094/aDR9rsmpdQ/u62h4YQrAA61GX2g+NepVvulN09rarLqmfgM3OxqZO1bn3IraF2c0sTmrgbWoXqXb9GygWo9rX+rbZgM6YwX600ihvh177eUICidrFUzF1NHcrscFRap7W+ANDY+PP8LEbD1Ib1/KHikyfWqC+PL9y8FzA0CIX0rOrCkxvaHM5omDjI8NwD2COZJaUUtDjZ6WPNKzxwUa6e/Q4f6Hk3tsQCs6c6Cm3oSt3YiBFJu4jw20bwc3V35v94XGjDBOGplOpOZUECz1mkTUm7oZem20b4tAs15cUrg+bQC8ACK4hxA0pJ7jloLnFBcXO7AhxoaYGrKzvHhgTbUDIcAM7ikshLksrZzVhyBweNXa2prNV26jsd9w79COpLG1R3fu3Pb2ElyL3zx79tzpdHPv1PkYPAShD7hBKQPoDBsec5eUKTCrK6vKJLuVCb3UevS5tqcatJN4pZNELvWbfmKvX5f6s310oJjk06XdJsnLobfg2FxNu9JAqi9ufawsgHjaJqRTcWXDT3WSvOVukrKXBT5PnUb72fVtV7J+aEAj7Bn4Eufl2bzAKntkbs2A47Cqhps9RopaRCjtfwmWqDLWqWwWs7vxnEO7kfz9EjdzJcPS+Qq8CB5ydeR5F3VVqKmC1eZSeDKgAQAgrz822BeD00H9I/hcvww/1NNwvaYzC1pY3XdFK55e0dTCjvHNA80tzGgnO6aD3Zx7i4Nr0DQVYJqaWnSrJIUVafbb2Teu+dVT59MoO6w3oLJ14lg17ZNGgwas2wo0P3xT/fXf6vXLJ56EMGlKfyIe19bmmuaTo2ptrNLQeFyp+W21dw+ItHOKSvJsWFyPNiLaXerV7uq4kpMjzluiUTIY90y27juw+Wfz8D82qE20b8LJLfjQoq3dtWK/P6N411RmTruG5BH+5Lqfu7ks9wU2B0LPfb1o3ntpA0djmp5b0AzNjrZtx+yYQJgb1WeR116Q63fhYrWMPdXhRtw2aC5r6npQ2L86qI2zvr6ud4YmP/n0c/3jk8/12ec5hgBjyDMHfNtX/wbk/OUvf/FNhCb3vzmwPhFfQVMwQMFPAUgQKJaPjwXjooUisNH0Ch5RFOuxZ/n0DUeUWjhUdGlBN2JvvR4RbfbvB2o0MpXQ9p4JkB+4Nu8DpMio4Nr5wb0CTmBMgFsYC5oS7ianXwgJlIxfGubgRIaGE/SiUKnMhdPNKV+mkqRbW2J2IkM9gCBMhx4vY0wDBgPzcC3K3iPQnKAwt/DYRTnQoDzTLqc50XYM8Di/dmHa97lODoz7g+Dxt+7E3HJD+fm17KoLumw263EyGxurWpwJa3Y67m0BxqaMWZi2mc1m3Mqztb2n6YVtBWzhaCCI6wkB9OzFS83NhHS2NaaVuTEFJ8Z9849dVpbdveyEDfPFzUGw8JJNz8cEN0LbrQwmgOi1MmkIJm6MJmXnGTPtfiiQ1sTUie8b6nwAMHui5+oeXdBwIGGC9lBJm56gcfjQaKd62ysU6Xup+fEXioWN8SzsKxDP2L0F7Z6njflN6F3/qtPV1PK5Zgx87J0e6tDWMGPzMWTC+c2zl3r0okR/b3ygP7bd1e9b7+jX7bf0l9b7ejfSoYHefr14/kLFuIbaG40h2uJ+ZEBPgDYsgNetfJAgz35g/GVze8fmPavMcsZICW3rwy/zvcW1E01Obyo9b5r5iN3jyxIVFTxQmzHhdVuvqxtq1zg/z/nsVZWGR0a/b7HxYYvh7SJMSF0XYjYg1aWVY1UExvWX0DNPkPhtpFBVwUptLQ4YbZl2SELEpXDDGow1xsFwb6/H2uQVKjKXsKh89eUX+urzr7z2zVeff6kvv6CYH1lNubo2+df8v7E2ExhLqwYSJRgYviLTW6ptHVdFFXV5Sky5y1mJAErEYJxdWrLcymPzP2j0h/WUGCbWotW2FsX74rPbWjIldiN0X0eT33gl4YvUA2M69+yLOXDz9sVDvXmTAzffs3Zj3cByxZ5lf+bHqTELAMRuwgUxvIQYPawI0O+sgZvsiinD8VKd2jWPEnc00f5Qz3A3Pn2hnqGQ8ZYP14RrXxeW7CfOTbwaAIdnnZpbUvlIg/4yVuKB7sSKUvW6xoDNUnZJZ8Zrzg3InBsohT7PTvZ1ZgrSxU7EsAsMzU4Iz8nHvlCC4upgvVG6nGa+mw+ek0xHXJ+4i37IM4BcDYdCKq2p0BelD/Tn8hv6xl7fGtgtrWrW27JqNdRXqs2Upta2drU3VautqdTAwzuP/yMmj+Dz1Oya7/vx5I5nQ9LoF8ssSQZRU1yIWSN8gJAIYjbhQz3hQ3UPRtRc90qd1d+qtfxLz5wClGQyy+/j9vq62z1LcyJFJWsC1fuNx435M9qT5vbNtvH4owWbvz37fdgAfbNmfggA/98cpM+jxLpMMXnggPP7c/+z7WxMF8cmPPKI9tpgsyyuX2hjc1vnnMiY+7EhylQGdH5h6NI4tCGn1Fy3vp2s0L+lcXEVqjv0Rqc7RtWX4+PL/q8NKshWVFYbE/jUQQwZBlhlqPTJv/FBo/nAZPJ/Y/7NF9DCPfW/OfKMnoqMuLd+SEO9OtwdZ8txXTDArPG1Yramc3VFZYXa+kLG/LPa2T1RYnZXrwJd3tn7l4lHpnlXqDcyrZmlU2cAWI+wyFynAd7DyoLv+mPWJbQAAI4XX2SPnxx4byA3AcIMADXEu1BEDwsMTMO02zmT8qZwa38Pa4uBHkBQvoO7D7sRwDJmRYgTMENhPhina1KX8TOAHl4dtNgGMyZK0OiK3VgwsaFQ0jb83K4x4gVtLVHjxpjTeQ4ZAjbQZK8+8qkxOGo7nB8sGnA4N9B9pv2tKbtnu8b5gdfuicxd2HrlKgVRl4mg1JKSx5qatg11aJt5N6iT/az2TGM59EJa310BCwDB5x2hCwMhFx91ZXJfAEo0T3dN7ZLxd+iaD4wwu53rKE5aLAOamF290MzyqagGvHdo92fa92K0UZvhRyZPigw3Fmk+2mrAbMvjHHonshoaiZpAWdbQWETv+hYUnL7wAlsrNt083LFdc2lhUcHAhDG3HvUM9unxcLXH3fw2WKDfjT/S73vu6WbbM1U11enVy1deI6P0zUtFg2Me+3J2miNUZiDvxoW54nb7MXo/ODFNfulQy0tTOkfzInYKyxw0oTOjt3NFkqtamovr0HgMvXuq3pLZ9EAN1S+VmU+YzPnuAttbWx7nQpwRzDrHlK8N3AmkmuNS+VhQqW3YmeV53TUwQz8gssC+Cr+25xk13me/AWBflnnHbYQbBA2alG9iZaipk+M9X3p/q2+/+VZf37ihL779Sp/e+EKffGM8yz6HF5GOSzwOzTx55eB9LIFTJjDhVYBt9lzSNOnallF19QxpycA216UBKDFhcdO888CGQSYjQbhUFSe2CxBN8Hqj6QXdxr6j8Wllw890lvjWQM1tHcbu6SBK5+w7hhLuaAlw8/yBW4MAbd/TxLFa5a02V904uKeIT6Fa+DVZAi1MrRjNLiZtCz/3DvSaojXDPXXVPXJFrbSiVrPzOXlBjBThCDO231AcUEo3TNPieXIZrKbM2Hd2TMNZXt7UqCkYj4er9JfEU/02XaK/hJ+oLNquhcyS0c+M0pFepeyYnk5paWlZ89OTSoU6NZ2ccLei71630Njehs+ggP2APMwP9jyB69AcFrrvKc7whDPjVcbXCIKnoObnpow78P0CxRxF3P7Ne/bvL77A4veZgV+jEaOdzx0E5xR1QCy00dc/YHN5YvLkWDVNA6awF3lsVE9vn9a3Dr1vGOnz8B8UI1y+Y/b3WOpQE2ODSvfdV2b0piZ6XhmAHjLFYsVBdGdnt9f0ChjTmVmxud/IKDE5pkRqxujp3Ng2a35p2bJ5IWN5PDhpAGhEa+swk//FAcBERkCDyIsfK+K3uRDQXnZSJ7uzXlJ9ZetCdOwG5Z4cGfPe39GUaYIg1NX5oDbWaNy3p0DatN7knuImvdczSc0uRlUcqtMvwgXGHB+pP1hu551zhn1wgMkqZ167XpnyXxmg4/Ly8vdaDkAGjQmTb74ZHkF7bHwC+GA4vMfnMBEQ9v/mQPskVoVMBwTUR8BlbqApAAwOV2yPHbpQuPpVGAxEmAM2j9zUPT0zY8DpTNPLF1rd3FFXIqi/T7zUvxlDJmCtbXJE2Y1TF5CY29Ha6Sl1/R4QxqD8H3KDcS9YSGZXT3VyaEAWvzX+TcAAFhmC7q5q3Wg49p2V+YjmlzI6WMcaY9/N+7p/dNgN5Euh4wNHS8YkzCuxNjDWg4zON2PaWLJrLKS1mZ11k3Zq4UCx2QOtbp27QOBZ2NxYzgBo3OPpQda0lTltrGeMLxv692FfpALnxqAODIgllkzoAvQu+TY0hzZdWFjgvu0zFAEA3dWqnTYAhgh3XgGLlJEfTZtSYEzmY+tOrAcABtq4DgJgTJiV0byhIQaACLM9X93azGppssWm2TTutGnedqxFnilrwuPw6Fw79miDkU119IW1srzsmST942mNps7cosS8sC8JDkTrX81m/W8AVng6ptvdL/W7QIF+nyzR7+LF+m2oQJ+1Furhk0IVPSrSY2Oq5W+fqaejQcnJsJZX1+ycpx6j5Z3n7b4JBvyxQcwE7tf1zf1cx3fArDGsi92YdneymrS1nJ5d1PGefeloSSuJNtVXPPasqZqyJ5pLG0C9EjuG+RxB87ikxLXRD4KI88PTe+063hjw+4tCE9KqyQ79yRQEEiN+HSrUq2CHMXA2BwDiu98AQuE90Ab7EgFHfB8FAu/du+N1hd61DOhZ8zt91lLo1rBPGx/pXU+rJgxMUkofZYV75eDf/J6CkwuLi57JuGLzOrO8q8bOCXX2DLrl8dTAJAHtxOoAcnBTXx1YW8nUJG4PIMCa5NstdEdOFQaURh4ZQ7ih/cmHmg1UeCPYg8l7Dm5WjHdXvy0RrRK6u7qNZ9sJrw6Ky7nV5qpQM6oke4y59WD+DweB0NDEyvKSp5LTqkEGrBxMjd5XxatH3nGcjtcoE5FoXE1tPaptsvmt61Z1fYua2wfVH8oqnTnXytq+ZmZmlUjGNTI2otq6Wr1pqdTzsVoVjVTozXCz4nMLWs6sqL2tWZVlr32d6k0eDPV3aHSwUw3var18wuJiDlD5gPd4YoI9H9biHxmAZ9zdyBrkDIkZHwzmZ8focH1EPa0VrmD/3eTWlwZmHt17oBcGHp8/e6Z7BnJzivhD5+3Ea/3jH584uAEA4+r8+9+Rd/8wWdagxeyu8adT9Q1O6NnTJ269oajfoclXeARB1gRbw1PgHWnjL10GaofHU94S49zWfSFUZrTbr1giraXFBY2MBjUQmNfE9InJk1MDhcuanqcI57G7/eg8fkJNHlLU7ZzrOxeKzx/avRzYNeFI3x98DwUdXvyDcu9fHZyIjDUHoLaHr7gHGXwM/2VLcMmfTU5vaDJpgnIqadr/psJz50rNbmh9KeGlrKdnMwomtzQe37RjRS09ISO2DpXWtKuytlVlVY2qa2hVQ2OT7hvz+VPFLf2j9JbeVBSpzTY2GzbfvI4DMy4ayQ+Z8H5sAI5gYIAbLDcE6SH0qUlCmiU+bd7LZyUAbAiKgvFgwYGR/8uDCQQd4mfGDMuBBeIn3D7ERvAbG/tjVhEfnBurBkFrgAYPVjTJcOX8mL8p8oZmyPMt2bqgORJV3xaeNi2lU19HXnmGFL2pisK1Wlpf9VtnmrkPUt0xE1+fdhgg5l2yFX6ATk3TP1R8Zs0ARciAhRH5USZ3jz80Cae7Olyf9Jirc0yHALdrhPjTBue3Aw0RZoFbi3naDOrcQM+FAyssJ+fuvoGRE+NE8UDiXXiuLsNibNLT7SkdrU0oaWA8NHvhAh6Agbv1HDP1ZsDpPTp39kFWHEKMOccKOE6A5aEhDyxLNIu8nEzmDfctYARLGK90kSf4EZcA17kOHFkLQBRurPya8FvunYyQDhNIaNzv45Yux87Wmpbibdo0YHOeop/PTa2HHmlpasgBCgNr1XhyV222VxfmF00DTis6GVdk9sQb7qUyp0qmsQ5EvmdOT8dTelRiWmbpPd3ofKpPh596l+vfROy9yvtGgw9UXGAgh/40JY/09vVzr+1Bq4jxyVUtbxz9MK1fDugRlx1ZMMyN04at5ZlpYpSlT04tKjG3b5q5fehZOWFlU21qqn3p160sfaqZVMR+9h1N0a8oH6z7g+AGhrgVsC234e4SgCcuDu7n8ODwg1Yzv0o+0jcTZUY/aVPmLt6DTAZ7D2UPfsa10HqJu4G3oUi9fv1C4xOTGppc0aOJVv1H3MBSqkB3ohWaXlvwgqmU1UBp4eB8CEusFDSWnJubVSgyafO5oJrWUTW0dHtGzPHxkX8HUMX3rj8jNIaSQhAxSg0gF5DcZEp3l22dUHpHs5FWHcXu2Kb4VhsGiBPBHu/kfRy/4/RETbGezmaVPH5mgKDSrRPv6YN1wsIGAHivHNjIF73znkRX3rfBT6Fx+Mv+wakpyFFlbY5P4jlwc5K4o/HWB3pqNEfrCLIaK2vbVN44rtqOpOq6UjYHAb0qa1ZN85BiMzuaXtzV4HhALV2tetfZqBe9VXrVX6umzlb19fQqaTS8Y4Q1v0CzyRq9ffNKb9+WqrKyQoP97QoGhtXa3qFAIOgy5YOBBQqQhmXqWuLF1cHviI3CekbneWTa++HzYRO+Na4TA+c93Z1u0fMyAd9+6/yENUQ2Qa+4FuHvyErAErINecV3kGMebvHZ56qsafIilmQpJ5IJo7NX7rlAJq6vrTkvx0oPb8sv2ZZtIdxTLYMZpUZLvXbcWuSFBvoHNDwWNVCWUdTA5MBwUNH0uimJR5qeW9Hi6raoP4VinDEwSbwNhXZXNw5cgYHXorD/0GB/+b3YdAJw/kcGVt0tU5ahtWtuZa7Bfob3Au74989g5KmlUw1M2uZaPPO4iuT8kQLxDY3E9zSeOlZo5swExZnnv99/UKBP8Sd/8YX7k2lS99lnX/qCYG5zs5v9G7MbB3/nj7x5DZ/y98ydP2HwGwiKc4FyYS4UMoPAQLgE5kEw+SA+PofwsPYAfgjE/UkDogbMYIamiRob2l1yly4SzNqkEH4nEz46YDa4g9DkKbf/vQEFogkhsDGxYaXg31gprpybugkQPc+AZgezocnkiAG7b0xTQfBQbI1U/Fuhck3Mxj/O3D8y2BDUkwAUIEhh9B+M0y3tryUNFCxoemFVR0fXpO0PDebvwLjsR7IQkElXrwPCR9hfFSDvB1/GZcW8YwEiXsfdW9dvNAcg2ZAEMWKxoabMWPpcE4l1Lc5EPdqf7ruDtpxYTTwDzG4vs35ijHBJEdvcmQ0TPFdOjWYMWM4Fpfdrb9cucA3csFa4YzAJ88oewjWAkPGN9pF5zWegwTygE4ANf+NOMF7uwZ+k7cYXTCBkN7Vk2hQaeyrYrM3wQ12kc8Bmw4DNQrxD29umMFyem2vNrxyouz9k+2NcgbFRjY6HbJ2PnTGNxNY0OBoRDeiuEhr7CwvCnVu3TaO8p9dGc/ebnut3kSL9+3Sx/jxcqJvPH+rNq1ITFhWubT969MADG7FYtDabshEb09baktflyU/P9QHNERsA82PN+BrPn9k8Nz5z4uBrZ58eNqy9fdGERHY+pOb6MndLVZS+0GzKgDZWAlcEyKpcc6GR3yPfo3/OtZcy2RXR2tahzzV0wn1ksmcGeNO6HS5zdxT1ev4aeaKu9Iiml/Y9OBzQmQdtWJ8BM2QtobGjNDFvtbU17hbrMk06ObOr5tCMPg2VuhXoN/EiVSQ6DXR/3CKAsMQNRJzLlAGXjt4JVTSNeBsNXFWAGyw1eWDzMbcb6w6QIPYCFw4xXVhtWmzbhGw/QENrk+U6TdzUeeKGloKlSgRatBl94v2hDg30rCY7lE4lvar1U+OhzOV76xBziGsYZcwtWZfj1Agc9/F1V9XlwDqcB5Fk3Sylhw1YFeosecsBznrwnlqqC41/39f9hwVq6ejXsG2mcVPcwvE5DUzMqqErrqr6HkWiac0sLqt3fFj1zQ2q6m3U3VS1iiZrVdfWpL7OHmUWl/yeF+ZnVWdrQtozcXPl5ZVq7+pX30hE3b1DPt/E5X1g/eK5vBKxbb6TH+Z1rBdyDKsdMgfF6D0IxL26mXObnNg69RrfIIAccIOcQukmAB3PAx4F9g4KOu9Bw4RZoJDH4wlT2KtNbhI4/rlelzcb6N/1MiCZzJLHXsKXAEDItv3DC3dJLxit5nmpfdXjk7omdjU20Kr96E3tTz7SVKTPlLWQW8A4wqMtysxOeBbu0UbccMSiAwYAMi7ijfUVZRZSiqWWNbu0afIs1/eRR84fVwfu0In0oZKGgo6OUEK5k/9fhl0A3o87itdrA3csyixufvY0//beUu6asDfZ7DAZtF60x1FD/UwUAGhn/8Qb0NG3BZcQAIbFog8L2hwL9MwQKE3ibnz9rS8cAARzXD6qn9/xCkq9bk79qQMGX2ioFl83zIUuuiwypj20JggECwf3A7ghGAtCaWq2TbxhkgcXClYArAneu+jqqti/0RQ9o8I2K1YHXvNt4PE5srmzvcahjTv+kwVDaBGrgiD1zJkPCMD+cDO5XYPgKM6FWRS/Naa3ywET4xmZT56DoGoG6bevY9QWeuS1HEjffxFtUHg+4Y38fnTwzFg9THCcHG6Ztn3uQX+sP5WY84XCfK62w16ca2dnW556/C8t28fnB0KE8XqAss0LJnQAIL55As/R5ulc7sF+3qnX5giGw9//ZMBAQe0Qd2DahOXMgYGbTXvd1+zKuV8DwIkQwISL4BpMXGg4tqep+Q0DHd9nzmjmWG4I9tveNIm8bYzPQdvlF2yQoYKwxv3H9QnQJvYE9wv3BC1cHbiwyPqANtC2sfBQy4OMNABOe/BCjSO7rrm2dg55KfT6StPwKm4p3futDidvuvVmcbJDW8agr59/b/9Yg8bE29o7TZvtVu/AmDdQXFw/01AgpYHxKe3s5Rc6N2DOWCLuGMN9cOeuSl+aUGiu0u2JMv0x8US/SRTpHy0FKm/uUO9wQm1dg24tffr0sQGcB3pc9MCDFSf6KrQ8M64DE+TXbssHYBarFUKYEgI8P7FpAGxqsAB+fEB/1BjZSyibmb4EN1hunmsh0eV0mSsOauBvaUm4Htj3CP+rqdQ+bG8dbs14Z/i4KWrQAQBgfuVCg9FlFQQa9LtJA3GpAv0hWqzSyRbNZbKatnvE+uEAx34DKKW/T2tri2e3EXA+NBJQS2una+FVFWWaTM8rMnWqt6NB/YW+RulHXii1bzrgoO9jAwsabnNqitAA8m1lo1ra6PAd80ygvKL2Q8AmP6Ar+Dn7CB6O1YZYm5mVM63MhY1mitw1cRy/q6nxKqVHK3Qwed/eM6AceayNTFLZ9Q13tZDNhTXq/fUc3Ng+dHBzhXaIZSITEkXtKui5MvJ0AJ3SeyoTrda+ganz5F2dpe4qNfBQT4vueOXchsZGpQzI7e3t6vT4SPPzSwrZRmlpG1FNe6tqgu2q6H2n6qY6AzdNehwwANNXa/uz1fZJm4OCo4MdA8Rh9XQ0GV1UqrzsjVoMDA2NjBn4HPISD42N79y1hHX2/QCcUSUbvv9R19SZTo6I8Zt2foBiDd3R/uE9zaGokhVqv6elBYA0D254Rf4hu5BhyCpcUbxieQSoMO98B/AEKMuDm9q6Zq1DtDagF74PX0KRB4QeG6JB3kDbV0UA/ByXU+/AhNaCj5x3rKZavVEwrnZqgcUm+r2X1MHBrs5tT53tLTgNwc/gzZRzScwfeWX2ozWALAq+PZ8xN/g1+yI3znR6cqiF1SNNTmW1sTiuC+byavD5f2dAb25gMDrzuLwPB3GqHhtqlyH5BeuVgxtkHRrnhG1i3uRDGM7a9oXOgIB24pP9DXW1N3mwExMNaMlbYkCiWFSwmCCEWXCivDGzoUldtdzwOz77yZYbNhTBXjzQ2b6b5anaWlZe7n5ntCYIgQUGfEEc3BOEA9B5Y38P2wZdnEvYgtnTU3QKprg2YKsOQMlvO3slpiMfzMomxoLimiH3ap/zimkb6wro/ANg9PGRz3ZB8L0HDQyu5cG4xpzzplxMbaSa2nXRPImFoLAclidiiNgkrpHaZWOGor8Iv/JU1c/CL9WZGtGqMQ2a+P3TcWqbGRPy+qBvYjTgg+NcewAsHmwOR/7MD64yYl5s/POn/ecD5osgJ10a4c/c8DebCGHHwXvLJvVON+0e3b8K07yyW//JYFkQkGywhEnR6PR2Lr7FQBSbAFon1gUggSWDhpSzS9taziwou3Xi4Ot96QMbWAeZ//r6Rm2smpQjK+TYENK1CUE75VnYQ4Ar4luI90GYA3hYf7Quzk9pBJ6f1HG+6/En9l3mB+AVmjpUZfO4npZ2mMbaqa6Glxpt+lbd1V+ppfRLBdvvaWGyTdtb6x9YmvJjc8eY2XDKLTbTUykNj4Y0Ft9SemHHgwGHwxnNrl242frkLNfpF9qiQjPBrVhBsRb29PcqPBPX80STfp8o1m8CD/WgtUax9Ko2t44MLCwY+B42jbPWQM5z3/9N5fc1PVis1XSfqDi+smLCzEAAAJk4GQRc3v0Wnj1VZHpPE/Gsg8vMStZN/Mcnx8Z2bEIB1wdzyi7Pq9ErFRvIr3it+XifMViCz20PGX0szM+p1PYJvOdjWT4XxkM21+0ac+u2Pufv15c6PG9DnfoPAx8Am1/FCnWXLMPkvGKzZznwaeuBBY7YtKX1UxOIAbWZIF1cXHA3UbUJnZInL/XEwA1AZG7lSBPJAz0P9Hj/Lc77aeiF1wG6+Kh5Mhe4Tu0kLAA9Pb2eiZIxwIYrKmcVqnVLw48Bm/zABc29kiHVaqQ6aHKIYm0L0UYd4JIycLMRfazJ0XfKTLzUaeK2ThI3lYlUaGd7zebfQHVdnYM1hP97K5iDm49YbrCkkoGGK+aaW+pjg/5TmekxrYeLdTR51zbNXY/56a41urt7W0VFJRq3PXd8eGT654lmZmc0MjGmmsZ6fVNfpL8Gn+jbuIGAUK3KOw3g1FWrprrGY5mo8L1pgp+WMIcrI0pGRuxZ6lX29rlGh7u1upKx+Qy5QlxVVen0/kFmHYCa50OQwifzAxl0uqkLU0QX04NqbqzVy1evVVZW7soPSqdTnLukmAv7/YXdv603fBt3VB7cIC8BqiQqYLlBMcdyw5xjEEBhIDsKvsN7fI7s5Hf5Ao+EKmBRhi8Bhvgu6wT/YP2vuobZb7iRekdmNDf+3MDN11pPVBuAjCsQjDkN9/f1q7N3XIm5bW/UO2sbFBoC2Hg5AbssRo4zCh5ikccyZXzwYDtjStqJW4eI99ve2dW8aQGxmV0tr5GVZnOxbrLWFfZrDPNfGfBb5DLA8yMDIAYvv8R+fqWf5c2IuAV4EBjOrKH8k0O7Wx4Ci4WhtOONkLqayzwT4LPPc+CGxSLoiYUC6YMiARagTcx1gBsWisVxV9VPBjd2ayC1Y5OyoOAdiM02jgGBCwMnsfFmFT66a9e+5wCGa0GsIF3QLBYcwE6TEUNHZ7vmkiM6WbOJATgg1IlrYcLdYnJJBbiZHNjYojGRH1sILD4+wR/TUOz7DsTsuTinH7nih5joiLvBD+kDZsB9ALKuWiPO7R62g9rbmPMgUMyd+GMhYLQD/Pz09trZ3vHAR4ov/nv8kd5Em7Sx/RORMS433GpeydGeAyR8GfAL3wX54x8/xoLhfmObkw+ynP77A3SPGwZhznzgQoIoASIIm0MDWFu7e6YhbCk+taz9DVsnAneZ1//GODvManc1oszanoMIKrSyYQFPWAoAIbjiDk8uTKO2zbg0r/TioQMUhG/egoBQgYHAyDIztmYUcrssXnZ1wFgAiGj4gMRuW2KeEWZDlpKD3EsrFVYyvgvjYEOiUOStL1h6ZmbnvTN4Q+uAKxWhzgeaH/xW03031Vl1S++q33o7gfxvrg5nZiunau6b0fhEzN1x1OwJJDY0Nrnslb+nDcFGp3fUMzptACjiAa7sH/YrDBjzOfsZoRoxYdDQ36a/GWD599gD/aO1SP0mbCjZz0Dgov15zMnL115NeKLtjqJdD9XVUmmacrcpHj0uBOgBdGC/g85G4/saMo1qPBjRwOCA99AaHOh3gRqbjHum1zn75GheqxkDN/VVevUyVy+GHjsIpbNd05jtSBqjRtjAC8hcuQ5uELpHW1PGjBccYDG2drbUlOjT36JPPSbmF4lH+jzwWk2hmAKp01zvL/Qb+zraqQNhAwkAD3gYbqLOzi533zyyPVpV0+DaKr8JTq2oMFqby7qyPfooXK25NSOAj5AyVsr09II994RbaVEUseAgrABq/I0A+inJGAg16IzeZRTtIyMPwZaeXvSeUOeJWwZmbmlm7K3iI9XGUgsN7Bi4id/WcuiN1hZjmjMwkbeCUTDuPa9mTt1lYxvpA+3ZHoogbeedxjz+yYA+11eX/H6OJ2/bzRngmrmrheHbevv4pu7cvquK6iqNRSY0HBvXm8F63Wl9pq9e3dMfDNTT++w30yW6EXyj8pYavTRQ/fb1W58jKkY7wNgJuXI0N5NSQ2Oz7d23CoyPOMBOpdMur6D378V/OrgxZuHxQ8a4GbwezOjc9v3aTKd62ir08vlTU6CrDChN+DneW21Od3SyHtT2+ozxs3Nvw9LR2auvv/nOLYXMYl8hO9lrAHJcjyjmKBaAHhR3+A4Wu3yJgavgBqsWfbSQDRzsrQ9A2rVB7EtvYNnWvFxHMeJuXikWn1K3EXlNTb3JzOcqraizOV9Q2pSM1Oymltbs/m0qPbbNLf2m7FI4FUXT1plU+rWlSdvHu15kNG0gJzW/p+TcnpY3Tl2Ry7mVsWL9c7r44WHrQ3iIW8Ps+h8ZKIbwVZTI/PiZ5/VDDDYQNAQchpLrJt+Nge+YIN+1RQbcbKeNyb7Locgr4IbFwGLC5AJqWDAWIx8Tg/bHd38yuAE0MIkgXywbCF6ELGiae92f0t7apFobSvXVF58amLrtgIoFhrFxDwgi7qHgUYG6mt5oc6bdfmubEmsLC+MmLsyoV8AN1SqxZBBL8TFgw28cCCDsL4kIocsmR9Dh5sLCwT0CnojTwcpj3+VsuHPYdx5H8N76w7W+Gxcnu1qZDxuD7zaCz2V8MX9YpjBHe++S1UW9i/fq08gL/Tz5SH+KFKlv2rSr7+yCl8Ouyn1iIeL+2KD8m/vjOX3d7aZ4D+sM1hEDZuxzhOsF/mbAF+D2I9Pxrwx/fps+LCcAG9xRXOODAVM5WjLaDXoqbGph1zYWwZaXn/93xuGSzu0Z1gzBEJzbYo9DJgkb4KplhnFxsqOj9ZD2tuhue5EDIkaGrBvCstSD1h8rPlaf00aotXBtIFjQ8AFOpGMSM8O/sRTh1qATPaAH4EQV2Y8BEwbCF42yob5aA+2VinU/0FbkprITNxTpeqSRnjpXKKamZ2wec+nmHHkezdzOrZ6q2zS1QCgXazQWoGjhpvqDc5owsLK5sa54Iq2Xb6u9OWJhYYnv2bt30CS/9H2KuZy9VVJcolcvXuph4wv9OVis/2i5rQftr5VYmrEt8N1DkI7N3i4sKlTps9tqLfvSLU09LW9NEx10kNPc3OSFw9a2zzQaW/VqzB3tbU7jPBOMP6csNXjG0Knt/RMTNpOxSC7ttrbGhUCjfS+eSCoRG1XctHP64GBpQCHIrtk+vz5wMcBLnM4vtG7KQEtywHtGUReKIOJ/hJ+pNT7sYBjgi9UGhomlDcUEd1ZbH/fRqGF7HjRyNG6sVW/evNboRFKhmXMDjcZHDfh8PflaP5/KNQ2lr9COCaTrgwy4BUN6PQMBVVbV6OmTJy509w8OPNaOa+Ca+knAxtYdxQQeTswWgaT0l6KZanZm1FjgM0//Xg8XKjJQroXxp7kUcHvvLHlb+7G7Wo+9UKC/zpXD0tJyr+79gfD3bBXjy9fjHhB+CB96+8Ar/8nYt3taTnZpL3rfrk9q+B0TNXfUZsD9zt1buvHkgb5pfqxPOor0x/b7+kPVt/pj5Q39NvBI/5V65kUmn5myTUxK6ZtSA2MGoru6FY5EtbyQNFka0MHOotJTU2p416RyU0wA37hzSJ9H8caa+L2Rt84TQ4SSS6mKvbhOssOajfeos6PR+7i9ef1cwdF2HVLq4uo4XtHB6rhm51d97ycXT1VR36svv/rOcgOwYV0BWAAbaJYYLsALgJLvEEvD+8izvNfjKrgh5qfXQC/dvdm37BmsOT80FowuOsc3FBqqNXDzjbfCmEonFDFGV1ldp4cP7+vJ0ycaGR3R9lrK5f25t6Ww+WCtkXtYa4h99FpPJ9ox5BNOb6kzdJRLnlg6M153CYj8qhc635vV2dakTo/JrPKt96+PvHsamfoDtIVFHtlyNQHjZx5X4mbGY9esXatMz2l/edSY1bJtajZVzmRNamDeRHYV3DCxHFgZQKZ8B7dQPjgKYPOT3FIAD1DzxrAubBIvqFmCJsAD5ScFcHC6qbW5AVWVPzOglbuPPHjKHZ/r7598rjs3v9REz3PbdzbzlxYqH1yHxXJGZ1IBIQ8gQZj/kJUCFxWgABDEABBSFdEBj20EGCevxGO4VcZeATBu5bmyIFiI2DiAN7f+2H3Z4h3tb2hxJqLW5kYP1KRQFz5kQA2ZIHQDj2emVWAa4H+Ei/R7Y1B/DBXr9liNInNLOj25QjU8KzEhDhCN4fCsFMeDMNGuPCPL7oOf8F2fc3ufIOD88OAto42PBG/9qwP5h5uTQC/Mm98ncFtTLHS27scbYU1Oryu2eO6MOm/5QHN2KwvY9HKT+O1/71xXxnFG25mgxpMHHlSJiR731/eAFYP5YP12bRPZenEtAq2JDVnJmiA0xkKmzkhvnY6o7fSRwXMCXLhGPjiYLuBhIwEsNoA6AvR+CNTkx7GhJIKXO+qKFGq9peWRGzpO39TyxD2N9dWasIu7zx4/OyABCxDWn/fntdcDQ2XUqYhEY96Eb2QsosHohoYjSy4AKMKXza54McKevkHVNI2ouWPYqzHfNoXh4YMHriQQC4AAHxkaViQe1ctQo/7SYhp0z31VxNrtuvZQlwMLDgLkYUGh7t+5qe7a20r33lKk55FCI02anIwZ8xzzasyLy2sKJlZU39BmAqPDNVUsFChEaLHEXdDk9Gwvpb3VCRNGbcZTal0wAG4oEx+PjWi4z7TgmipTAl67YCBm6NRr7zAZV/b8hU38ru0H08DPjo/UMzuhv0UM2KQK9at0sf4ee+5WnI1tIzi+bgdmeNyF0ADgJja1ptLKXEE1sky4V0AA80Q67sbWrgu0odiRSoND+ku0RL+KPdKX4VcKZhKeIZUf8D946trWgfqHY6qorPV6L3nhx9qiMPI8CLL8IFaRrLjr/BPlAavooPF/aJ2q1vPZM23v7ntZhrXIS69AvD/5QPHhSjvKtRejeN9tHcTuaT1UYJ/hHrqp4eb7Ksb9V9f4/Tomed4Jb8kreT5sUznwMT4COPgn1lZA+brxsw1T0vYjt5QJ39No4KGe9T3UJ1V39dfXt/Snmlv6j4bb+lPlLf2l/Kb+1PlQn4fK9GaiVZWNtSp7W6rSt2/U3tKkaCTktIdVbWSgTdurSW1srml8IqCO1nfq625TzOgP958XrTNao3zA94etPDyPsAXkgfH1M+MLM+mg3jU0uWWSwOTBvrZcYceTqwoqfGxaZ+sBrW/saN54QXD6RC8quvXZF1+bnPquYj6g5oUpDHnLC3TEewBll5Wffub7EPmJfPvss0/UVF+m3e0c7zk4ONTwaK5pbr4MQTb7obIMnyMWkD53xNS2jm4buHnnxRu3wo+0OB3UjjHXYCisF7Z3aOmBC29l3p5713jhqTFtPAsov64QX8qJzREdHW4pbsuNdRoQ7dZ+l0EcuXF4bGBnZU0Li6teQZlwByws7KWrytjHBryEWCheKeGBFe6cONcPhp0A4GPH5u65x9yglOT54M++yxuf1cFhrnhYILGt5NSqabknvrkJ+tw7OHYG9PU1cINvnonFLYS1hANmCPHAbND+WCy+/6PgBiHrVQcNEJiwPTGkx3W/Q4G2Uqe8YRLHECT1MBbnpwzZlvl95IOcATYct299rY76Eu0t9dlPr2lMaN2AEYiYGfaAONuw+JOvgqD8AIS839BIV5tQAAKuHX6DSfbIJt6Rvt0j32HjAxr5zlVTGhYUBxtGPEcZXRxMaX1hXMO9TR4oWVTwUIXFT9TW2fuBBorJkdYYvwkX6NeRAn05/lyFE3WqDZr2umDgCH7O4P55Lrd62XWYL7comYTl39yjg6orA1DjbiosWZdMiXgGNjfP8xMHa4qGyXFV29vfP9bM0qFWKbV/+Taf832vk4BWzabZidpvydrLpVHTrBQLCLExWFJ4H9BAQDCbBPrwWBab7u8PO+/hrLYM3ISnD93dCrLnd4QlfQ9g8NyAVe7Dnpk/0QYIDE4tGu1396qkuNCF7I9pSFhpuEdckeylDlsCMqfQ/n/KgOlvZDPqbatWR8W3mu7JuaKmhu5rrKdcA0MhjQbjamxq9cDg+OKFC9T3Ls/LcWF0QENUrAC4cAaHRj3mJmSaFkGEGxvf0RYeSAJ5KcrZ3h/Rg4fUiKr3fQ3DRYhvbBr3sjmLzyR1u/WpfjF6160ew7MhZ0AM1pQYuEcFRSaoH6qvrVSpoScGyii3b8BsoMUbfqKlJpIppWeX1d0z5GCGA56BFRitFjdWImEa+HZSu5kRA/0NvtexzuIyGRnu1IHtoel4t2qqK03rfOruKuo/7e9u6WA9bhr0hGnvqw4GDvZ3dbAW0cHKuJLTMT0ar9Kvgw8dfPxhokjlsTZlach5jeOyjrQSmF09srkfdesRriKyU+B5FGej95g3mDRaJsZuNJ7VvfYa/aH9rv7ccEclLW8Vn7Jnyceu2EBhmZyMa2wiqloDEa9snp89e+qV1OGbxFMwl7j7OAA4PAfXJb6C2Bz+PjdCxWJITF+v4fIG27LNowcKRBe8Encm2amsAYjjxC0dx2/aerw0OjIBFnrqVpxTe28l/FpziQEtx5u1FChSc/UDj21qbqjR2uqVLKD8cMXH9sn1OAoUReeL9plbpa9vsg/H3taG4sbDOoy2H48V6BNbBzrP/zpmylv/A/256a7+VndP3zaU6MlQpaone9UeS6l3JKG25g6ngzcvn2ist0ZHO8QnHZpMSHlMzOH2sgOAzGJSq7P92tmY9cwoXInMLfsCcPO9wHMG/NAV1DGd79j57JzNLW0e7sD6YzHc2bR5cRliTCk/XEEyZdcrYB/p0KaDDOQ3Nf36/Mtv9Y9//N3lFO2B/vq3f+hvf/u7/5vjb3/7m/7217/mypx8+rm++OwLffHJZ/r0k0/193/QHPUfti6F2lszGWSgHT4ZjSVdUcGyhxVnZnbOaOHifYwfyUBYn+FDfVjzRrYUGXlndPCt1iYKND4e0kz23BSNdTU1NojisM+evVBovFcna4YJju3HxgtdViEfsFibTKCY71J2z+MmCbaHp2KBvDqgyYW1M2+xMmOoe2b5zN39zsPt1fSA61vt/QDAE6A9MjzioDU5afdpz7a+ffSd/DAZfHK0ocONae2tzylj9xOZz1XFzy/pz5yLmxC+MHS2amp10Ph7ePZC44k9TaZXFZ/P5bWnlk70rtnAzdfEz3wHbq4HFINAAS9oN/mIe777T91SeYQIILB7IvgSps1xdGSc+wBQE8h9h0lm0m3gwydomXP/wwgH4nl4+1PvobEwVqydhV572muSBeDBuXB/MQA3WFpcuF+7LyYT69GaLS6bmpmjKzVIltTtvFvr6kC74XkAFGv99gAwzcvPmG9nDhDLmDbn+9TV9FrFBTCUIo/raGw3gZTcdGCXHwRYxrLTeppu0tfjL/UwUq6mRQNFU2QB5YjJB+AJCw1ut8s5+qeDZ8BNBVNiTjyV0bikg72PbP6PDBg3GSv4iTH7Yv6FceCP5u9QOOYEm9c6+ZwaRcvEVXiXb7ve4UrOYmLTCgoH6QMW8hYcLB/ED7BBADxo1Pk4FsAD2gDuJlxJW/un2lylR0vcK5kyl8wRdEVMDDEf36u/QGqxgesLY1jE/2Atyu5cKDZ7rLaOAT0pKXJNad3u/YcG98EmxkLFJib2AaFz1Rf8Q4PmgbQVyEy+U7r/ntoqvtbwu68UaL2v0b4GD4QcCaRV/a5LlXWdGp3c9EA+mBkC6NDmFkHoQs/mnhgtBPCrVy/V1NLu4CY4daKJsDHsxfkP9iAAZ93uvXMoqUeFT9yNxLoRzP4+3suukVnI6FlrtX5nwugX8Ud6EK7U1Mq8kUmOwBG6AKIHDwv1rq5a0yNPdT51x5veBnoN7KTS3h6BWAXS70dM+8Sd0NNDXA6vPZdWnH639BwaINldHnOLZllZhe8Pmnh2tNZqfmpEE+P9qqquMuBZ7HwALbbxXY0aKov0ruy+3tWUOlDDldRomm9D1XM9ff1Yn768o/96e0v/+fam/vHylupMu6dWyHVBzp9zy/teDbyyulah0ITR7rrfM/sVV9jElYrIRwdH6hse1VelRfpjzS39V81dFVe+UEtTs8/nie1jRjo9Zfda6zyytKzU0+75m7lGgLJXOCf7BOuNp4jbewBNLFcAz1AoaLS4bvvj3F1RDWOnahla1Mhgn+YCb7UZLtZe5I5O4t8YuLmppfEijXWVKTX83LOlKAC5Fb6nJVOatnf2POB6tL9Bz54W6+XTQo23FWrZwNHB/rWsN/gbwh9BDu+8OvKKovfvuvbZlcGzxeYTejpeof8yQPWLeLH+LV2if58q0a9SJfpj+Kn+0Vmim7XFejfSpunVBW3vHRmP2dbQaNz4TEw9vQOqrizXVLjFJv4SaB3bpiOUghgPlDhCDw7jti4bnpwBAIY+mWMsPYAdgOYH686/ASrGS8lEpOAdgJO1Ia7HK0KjMGOlp3hhfnhMpvExUyYJ0kcJG0tfqHVwTm/La/TksYE0o1F/LX5grwW5v68cWOzvP7qnzx9+o08ffqs7BfcN8Ja4ZTI82mi66bDOTFne2rtQyJhkJJbQwvy8BofHNRKaMVlg+974IpmXeGGo+4I1OWb/xi0VHqm1tf9amcBTA4lJ2Xb3wn2Dw2Oe9fiooFDtbS3aWkLZNaLysAtkmcllntdeNzZ3FJu78LhB+PV1RRG24pZ6U7qzmbSOtxKeEk9dHHg4PJ1wvatTfnp64nwLEL+4tKiW5hbjPWVqbKj3Xnudw3Om6J4bKDrXhSnDm+vLmppdUDI1o2R6TvHprAc2w7Pzw7Ol8Cuero2a9kHV2xziC0/tam3JNJ2tpN3oiaG/E72u7MyVhf481xwOwIILipLsr1+/8fgQTGxoHxCQM7kHD95/FwDCvz8Kboh1ccRvF7eBSY0YoNjskZYzxjyxLrGhcA9dsTwgVGEaMLVnRoDPnz1XR91jA8/F9vWHJiiadHR4TdPGsgKY8UZpdqG8q4hgue8Jc1sBBD+fA1j8t7apseJcBUK4s4hfwTrCZ6B6nodzQiBXB787XjftYkEjQz0qLirWU7vv/v4+71IdnT30+AyENouVJx7M2tG1aT1J1OvxXIPGNmcMCJx5MTQydXy4FQR3EsDtGtX92HBLk90rvwVAehXe3FpcHyBrrBcQYp4pYO4lGJK1IKWVA2CDUIxEaEAZdY2duiBYoXC3tba2ufn9nHYOzJdpe4AQgMFV4r/6FMQt4aaiSBmghwqaxLMAePJgBxNsZO5MIQOIkdS6+4EBNnmNBoYzMX3x3Zzlx2Wg98V20M5/5Hth++BUM4vbamgbNaD+RBW24b5XjdQG9OrgycgDLZqMJzKiuoxksd7AYD7qDrscPOOWCarFaJN2Ind1mrypePe3qn19Q/UVTzXQ32/zG1Bjc6dKq9rUNTpr1/ku6wehyVzip0cYYj0jVghLx/3794y51qo7kHVtazC46AHrO1eC0OmyTcf4oIFQrxbbP2BrN+PAgHOwrqxbMp5WU++Ybg/V6deThfpdtEi1iS5jOkZ3NogJaDQt8M6du3rz+pXG20u0Hril9fGbCva8UDgUsHVvV8yEE/SDJaenp880aQMqExN+AHD42/e9gfSDbFid7W0G1KpVZwoUcQh1tt9xL/T09joAw32WV6Lo6/SZp89+av/Ouaw5Pv00V44C9wB/0+fpC0rgm5J2986dj7Zt2NndsXkfM97yUpUmGAEZiUTc7uFNzmVXaUBkft2BMnshnUjpcdlz/WfdHf1Hz339Z+cjlfe+00Bvnz1Du/HYea2vb/oz4sYvM2DD8+TrnKAg5lxrOR6HdYFrIoSx2CCU+X59fZ3q62o0PDqu0cS+mseP1DEwqcnhCmNt93Vq2jlZUafJ+8aOHmo5WqbpaI/mwjU6pBpx8pb2owZsYnUmKDJOfzQ/bGnt8PirluoCZW3N1qKvtJmdNx50dRfawO1NSIMreNcIGx5NXA688CPK0dHhkQJzMd0PVeq3MTqvF7t78LexQn0SKlTRSIFed1XoWVWN0eITNRkwnZ7LanXzSAmbh4hp87gFg+G4+vpHlJmPi8aORsVGgMY4892/4WkoeVhwt9bVbXPOPAMOoWnkFbRDAPtV119+nBlAge75DXMObb7/HtZ4LBrUQvNh1ybMwZTm06MtLdrHZEOSwDA5f+aZgAsLi16AdXE2rsVEp7uFqJCMQsBBa43FqbhaB6r09+77+kPvA1WNNGvWeGh2Nau9nTVtraQ0bfSGAjgUymg8GLV9sqTRsaDXoSORAF5DogJ80uOrbemQ6V2AmyFb/9jXWg4+10hwyhMtOFffWNoD8qHpd41NWs+YDNtB4TSwyNOdYy3a1/rOqRs7UOA+ZjHnPa4PsFpcOzJoMWk3YtrdxXdfvkZJPqi+HTX+RY0neAP7gL1RU1Ol2roG9Y/PasT4dnJ+X9klk3um3U6k9zWXNQC1uqzNTNJA+N53gMlkeg7cmLA92ZnR+kLACGg/16l49ky7W7Zw2yag99PK0tfpXZ8Bm6/cvIbVJnd8pr//41MvGU37/c8/+dQ71l5tBpf/Ln8DcDALfghu7I7w0yLg3mehXOjciGTBABdVZU8OTNJfBj5fH2ipBDMuUVArvWSC1B50qU+H6Re2iC+1shA3rf7K9bBUMOmYDxFouJkAIYCRq9lLPoxoAStsGr4HUFm373lArm0eUC0Evo16bu/zGVoLwAnTrAeefn85uZ1Eak6v3xCQWOT+dQADDSFxnyCkMYcjtEHB+E4xQYd3plU836jKlR7N76+71WbIBBbFm1yDB2DBWHj9VwfPxn2D0o+xNn2fMbFuWFyIqSLOKu+3RpBircN6k8si6fT3EHaAHMAOcQmrRoicA20pEJiwtZo0cGMPSQPWfDzT9QEYvHIvEHDeQuKuKzuw9GAi7bNlwA00lz3VtO3o4ei2beALTzHn+8zrcPJCg/GLXIl6W35I8f2mABRuDOlgN6OpZfpDnSo+u6HWvqSevCjTs2dP3F1wtZ8Pg/MAaGAqgCLiH/h3vigfQPUqCV4duKLocbOUHPBeUdQcObMjGypWcKRd/QMDbhnt7O71uJiusQWNp89cM8zfN8CD7+CzRzslNRXAWVlZpYcP7qu0rELjMWOCtrT9sUONBZPGSFKmLeUAKhYfwGmDgZkHCO3yCt+nMHYEAQJgml4/8YTiUxtqsd9/EaRJ6yN9Gn7h7qkTQ3fsRc5z5+5dB0kd9c+V7L2jmb4bCpmgb3lXaUK8xe+NkV1bN0Hfb/TS7dac0dERt05gpdreXNeRaX1byzEN9bervMxAQOkbVVaU+rMSD4I1AwFFrAq8Ja9EffXVNyp5/MSEUqm7E0i5RbG6Za+3bt7yel2Uwuf1s8tedViO0B7zAxoFkL+031OoEEADXUP7uKNevnqp3uFJRedOPRtl2zSR3q4u3Xz9UH9pv6/fD97Xf/UXqW64zQTUrIaHRtXS1q1mAxBYAVD+yIzBKuBB0o2NrqQhRLkPAA7uLqwFPCfgC3CT++471RmQbekOqm18U10DUU2NvNTR5E0j9G91nrxhMuWhgZl6TcdHtLqyYOBly5TYQSPQhzqJfauZ4WeaMWF65GktchD15m2FHhcXeHYe8TcbsVfKLs+6uw36fc/JnIfaZsNKc51numXHeCbHNZ4N6A7MTepOqEy/ihXo52Q+JYoM1LzSw8EKA2iPtRS4rZmRUg1096v0baUpy49V/a5TfUMhBQ34IcxxUwQCo5pPB7S/RdXny/3o4Aa+but4dsnXd5M6Oth2IME8AlhwS+UzaxGkebfi1QHfwooICMJV+oE7GgBn4ObCE1BsnO3Z8wZMfE3avjx2Dwh8gFg4lB0sxe/Hqb2xa7LuzBjG9XGwpv7JOv0lUuCZdlWpbm1u27lt4nH/jCUO1RE8dUvMlAG+kPFVAqNRbAITQe3sHX7PkoLswL3eOpxVYqTSwc1m7IXiyWmXL/CqoYkZrxD96OEDj7WaMyCGS5js3ZODLS3b/TsuMD7Lb7xu25WB4sZ7WI3IDCX2BTDkQNO9MR/yy+sDOYFVFzmBRY01IZ6qoaHe4/RW1/dMDp4qPZtVOJ7R8OSRF2A9Zd2puUPPuLyHBgOE0UEO3Nigeea5CcWdtaQx4lylYpCru2A2R3W4lfL+NC/eVJkGW+zm2MfGPB7z74JbKnx0U7cK7ujrR7d1r+ihMbYS7/OCWyr33cdeUpoNjevixFQdUF7OnWLXwYWDOyW/UYi+3w5pazVhyPdYG3bf19bse2PLcATNGuez59rNpnQ09cwrMi6FKrSWmfVusO+tLd4LBTBzSXV5UADSRyvBpOpC1SgD0IXQR5Kwcdk87vrh1SQX1g7+5hkwTbql5sfvloCz+oZ20VPEMzyydk0bmPlA/AAaLAu4ZnBvYKlYP9lR49qwHs7XqW8jpPW9IxfW/XYbBK5CpEf79hy4eK4GB/9Lw+77I6AmP9BsEQKAVQQpYIaBIIAwqckByCH7BYYBkyYwjMwX4ihIST0+zcXbkJIZx8y7v5Tr2muM4j3I8GF/AHYBkmiBThu5UvgwC7QDgndhHgBCtCR3Cdmjs9anWzEtL83ahjxzEyraCyZRMpqIJeP7bFRMt8y7W1bceoPWEtb69rHG7dLR6Q27z5THRgBEsTzSzwoXFzRMyjjxP6wFMUJoQ/ybc7IuZE2xNtctNzwrzH5rbVGZZLfWw4+9eiw1R9bCNrfpARPg21peP9SMqYLJuS0DcocejzRoPJvnzrvbTm0/TRvjBoggLJl7qvbi6sB6WllR7pojgA56GUtseUr41FTKmThAFPBZ/65RpVWNXruF3ju1JmzZs7lSC0Naza7ZHF5ocvpAddEB/WXysaeHP47WKXvZKRxr3bPnz3T7zn2VvyrQSPMdBVu/VUfltx5XRqwJzw0AY/3bOrtUYSAMV0ujaenNTY0muMYVi6eVSC84425rLNezJ0V69fypaqvLnc5w41GYEwAGPV6N7SMWECDCwb0TxElWCS505ihvTc5/Hws01hTui8GcELRNoCV0Du8iM4UGqvxN08Iem6+sERt7FO0X03hXR7teNtj9tBfq1yEDOdGnejvUZRr2tHr6IyoseaGHdh8vTWByH4AZgA7MHEFKEgYWHIQwe4c1ZC0Bg8wDbixcFFjHuvpG1DG2ovbBlJIjb3U8ecs2wE0DOHecluZirZqIzpqwOdK+0erp6bHpD4MGnh/Ydw3cjDxWPDqmre1drxzcPzBofNvu9+UTzQw90iHxOJEKVy6njNaIP/pge7r1xngovPQDnmHfwsW/HfGCbnm6d2AzGzNgU65fG7Ch/g+ZZPej5WqPhzVoAnZmrF7ndt3j5H3NhIwGbb3IHMUlieVlzgAY1i8Uo+nJXp3Ce4+NqP3G7D8Obgx0YbmBf+eTPowfst8A8vAelAFoHoADfcPTmGsADp9hnQWkszaASXjbBwo5z2zghmwpakXt7m5qezmsmflV4wEXPl8omyg9KFYoIg46EPJeEwhQaAzi2lhbn9frYJl+G6U0QaG+NgWiLZLUbObM+RXB4l1RU0aM/zlfjUWcVmZmpnNuynUjxiurxDPDK+EX9I9aCL7WQdTATbzU+MGSW7uR9SQfvHn7VhTkLa96p7FJo7vlXWWXco1LI6bQQN/UEdq3Zz2/bJjLADwB7uGl8CQUT8eJtOlBFnl21TXmd2WQQexW/tl54wdpjY2P2b6oNsX/tdo72pSkfIStCbL6YD1mSmtWw7bMJFKcHZlMQGaz7nkAhVFhY/g7cOOEsD+j0+yAjrYNxb6PhLebOlwyOjZmY5JjcsYe2h52fn5B83PTmjdtcyHSoEi8W2/DjXowXq7uxKjX4MAXyMTkDzYpRAORIxAQMggiu7itlK0cYMODcm12IFATeMeH246AsUwg1KAviOa6oOA9BBhEBcPfys57D43TxDfajdzTogGc7aURXbhFxQjA07EHctdjuKSx9/NgBRcYZkYO0+Q9eM5pxv6DkAUtorUwqUymb6YfXsDrY2ZmzrSGVw763DVzqTXwHIAZhDbPwTOzQXaPzhTdndWThSY9W2xRcm/BiOjCLRb52i0sNoR3gd/3vw1ufnywwbHMwJRhxnnLDYwYi04e3IC+YchoSbyP1t/bP6De0bRtAMrrn9h54orG4sZUNr0Y3LYxWZYhN+wfAEWAJaATE/g2TCuXWu91cWyueCXWBiCBlpQDyzYArdvjujiYNQCSi+GCZjg/LgTicggYhvHg1gIc5evaeJCgAfr9nQ1Podza3tDx2pgG+3u9WBtZDoOBKRNo557aTfwPQcSALYAN4AHrEUIvZOfGFYSL9erAzL+zldX6nAmXRK32og890G8/ekerkZfKTA9pc2vbmQVAjMwL4o3QnKi/0mf4C0sVa4/1DpC1upo1Zlzp4AaAwV7DigO44XVlJeMVgcmk6YkZQJnZUGxy0mNbZudmbT/PKTG9pJHoqhJ2YVKRcYehoOBCwWJ1apPo8UR2Twljjg+ilfr55AN9bvccW0rb/F54nEiDCeH79x96z6Cm8jvqrflG3TVfa6SnUlsbWbfycH6sFL2Do2poG1RDq2nTbUNGJyPG4AJeJn80NK/h/h6Vv36s4sKHqip7pZGhPv8tewaAhPC5Cm4ALZjXEVgAG54f8AIoweKDwLoObkh8wHoKHWPF4rfED+aBDfEQWIGeP3/h71EADp7Gnoe5szYDkTW1tferoaNJNzqe6jfBR96l/35XncrqB/Xs1Tt9e+OWB27CuFknLDFYqhCkCCksRYBnAoex3KBMcD8oEbir+P4rA0VNLa3qGw6qdziuyHC99mK5GBqK9C2Hy7Q8Z+B8c9to+1wjBrDhs6SELyT6tW73dZakSvEdrQSfaCnZo3gs6ACz5MkLtTXXKxN8auDmhqYDlRqNrjkPhg99MNxCY4KF2Lz38sKGKYRkqG6uJpVZP/Zgd1xRQSw2QYBNoQEbA3+TBmzCFQrNx7WUPTGautDCVETr0cdap+xB30ujP1ouxIyPTHocGMX9qNk0nQyZTBo2hmfaBwqoX9c2N6DKwc0lcHALi/GQj1iymV9oB6YSJgAA//RJREFUGhoBaDL3zDs0CYjEqoZlB5cUVrM88PVBdffNoBZX1r2W0MTUgaLpDUVm7DkuZRADNzhCn/3vrM1T5o2ffSy+08biSkoFE6/0y9gj/SJdpN+FDVQP9WowtudKTVfo2BSLDQdg7DVkKsaCfLwj1rerIAyeh9V4KIWLzRSZ2BPtRb5R1ngOewfrB2sbiaU87uuBgZv6hmZTpDacp4VMmZqcWtPyYlyH6xO6oGaNF840xnZ+6vIKOe7Ko/E7+KyPE2NYyFLo43vekA8H+3jWnmM0EDFlZtFjo+pqq3z+2RsA2ZWVVVN+7YZ2J7S9teqWKKxji6atHmRxD9oNMMPIYGSyyYzvwA0jH3fhQbvGPUGnWCEMEZ3sLrgPfnr56LsS/Kf2VNv2oEcLyp5kVb02oCeZZqXf+yF/eOAPhGljvvIByADleWq1AQsv/LPuYAZtE+GNoMdChxZ8PV4C5o4vEBQKjdPNdjHRa6d7oFPbyGsT97WaaNIp9Xu4DkCK+AoDUnz//WAhAD6Oru0+WCD+fXoVZduNAGggUOboRwLnPjYgyogRItofTJJy7lcHz5ZaPDeQQ3r+hY4vjjW1v6Sq5T49nKtT89qoNk92XZADgpgf1+DttmhP/38T3DBgCpgR8xuMwcZHoMKAATj4kHmPzQZDIuU4HA4pbZsmNn9hdHSm6bkljUeXNDR5osHJXDbV+7Xg/pl717pMLcByQyYdgOfa4LmZMw7oBZyIm2dzOZnTMj5Y4A8Hv4UBARLZpD6PR1s6t2uf71FHxk4me3M7qJnEmCqq6lyDp1txX2TX3TysAZY23FCcgxRyCgZSW8cPY0r5ypmM09MLj3PIxFuM1IsMgN/RyeQNbYYLtBRrMG1pyhs5wpg4J+4uBATChRgsrgWoAkRxHUAO2lnCuNib0kpnyAhKGB+MGUGPUKRyq9eyst812dTirltZ2/PvTYTj7qrqHZlSY4+B1NiUg1IscAh3BEDeSsc9AOgWs/uqTnS69v2ncIm6psd0ZsgRQYYVpKi4ROWlbxXuRljdNgCHReqJsgsxE9onHi+3s7vvSQs9kUObzwONpw4VmTWtemXf5vFAkza5oX7Tnl8UGLgpUHtLrTbWVt4rA2sGoEvfUKI+F8+XBytYagAr3AeWHUpUcOTdOnkQdBXc4HqAXrH2AGx4boAM4A4LAudCCBYVP9bg0Jj2r0h7giVjs3t61zysqtoa3W99rj/1PNTvRx7qHy3FuvP8me7de+RWgnycDQcKAi4SLAPML4KV2Bo0WZ6R97AgkfE2NjZi9//OYyPeNbWprXtYIwNdWo88NWBzSyfxmwZsXmjFwAJVgBE0CAEC2rFObu0ZGE+tamKwwbaVgaGpG96fjF5lne+e+nOWvn2t8cFmZSPPtB+7odlgpce7APy/t42IfaTMBrIC5c4G39m3yVhYWvZmu8SFbWyfKGj3dM8tNjlg4xabcKXCC3Ht7h27VZVYjTlTmsd6qjTcnsvaWVpcMv6YtfmJuELV3IxF2IDftgEqrB+EBfiFOYwm3APA+5eCBd6BLLmMHbk+iKFhvgGuuB3hx6wLghWFACD8MbfU0f668bg5b2Q5NnWuQHxbc5ld7ZrCCU/JD54L2eVd8n1yuD9kpgmx68Pk7G42qqZghf4efq5fJUsMHBfpWbBD4elN51E0xF1btPm+dOGj0KAcw29xX8KDPwA3dkkUo7H0ifd92489NHBzQyvJVuONu14HKW6gsnMg5nGfuF+xPmKJZ82xyGzsnJhcsZOcGiMiUNv5ckAnx/t+buQ4fAX57AuBRc+BjclPb7vA4lwOADHxUXwHGerHivY3523vzStiJxsbD6quJgdu2IuB8TEtLC6YaDY0s0NPOeNjdgrAzXBsS0tzMYMudj4GoBajgwHuD8ENg4sTJIabBWHCDR4s6cKEykYmZYu4lav7cHSui71pFwLHBt9i60sqmWvUvZlqTaylTZvJMZ8fGggUGOR3KbL2fZAZN2Zo78IWf+/wwhk7Jt+8Wc/dEfb3dZ8ffAYiYpL5Hgc9TBZjjdqbpEDUba2kenWwayfkOgZgTk/2tGXEiOb14cblBDYPgD02Lf/OD0xfbJQtQ4toBA7IjNj+CTplAARg/Nnsmhc0g5Da21tFtcmr49woMmnMocq0qeHVGY1uJVS+3K1H86YBZroN6GRcYHPPpPAiXAF3PtjU/5fBzceGP5uBGTYFwCe/wXjdMEadWc6a5khb/nMHoKGZC9N2Tk04n6ovvKvp2QUDS5f37DFQxpE9qNnWi4HpGSZF7QUbbCSeGY0UDQPLi7uYjMY5xlNn6o8e2DWOtbaxrQsANwzhqoZ5OaAVLBpsUrQY2jYsL85oe52Moks63p9ys3NX77CKHz/X0+evNRqasY1vmruRRJ7m+DoACYsQQoXGhQMGJqBL3LykJG+uzWs53qidyD0dG6jZj933dN2lZL8HFZPOmR/I8PwtXB3cLxojgecALIKoByPrelNWY4IZK0suOw1hDLihTs/21rYLkC7b0s2BC3u9cEXB61EYyCE7sj8wo4aepIaNcywtZQyUTjiTx5KBRYbB8zLH05kTdaUC+rNp2jRtrUl02xraw9tEAHCfPHnqgiIyXKuDRJEtFC6TW1qabDKaNyKwQSwHcVM9NlcwbyxTWLvYyzxfylTL6GCFyl8+UnFRgXq62nR0kGMa+4f7ik7F9fgl9a4M3BBDA1ixf2OtAYzkMzax3BCXw9+AnavgBlAEuCGWBjAHACEpIp8cAbDBAokWiUu+rOqd8cGVK7wrN/aNJ3rswpt63Xpb8r4e0J9b7+uLx7f01ph12gAjQIbAdOaV82I9ANSwXlgIiG9irtlP/HtgoN/T98dCCTW29up1abUamzs00NOk6UCFjlLFHoC+Fi5WZnpExFExAMQA33x3egAOYKc/MK/ocL2Bmvu6SN/QTviWGssf+rN2N5RoMfBY+5MPdRC7qZVYlVvavqPIK8NdLAYyqHh+fuTfwYIanz9WZGpPy+unpoyeKLKQciDzy1iB/i1V4Nas4kitogtJ48HHnvkTnt5RKDatDhNmNLrs7RvQovHA6alpA5IBA4zNHlwMwMnMGQFvG49DW2c/IyhRfrAmILeQIR5gbMM+vzDwtbcaNHCfdVDtb9uecoXB6I/Yra6eAb15m8vEwy3IepD0AEAG3BB/BuDMj01b/GnahawdeYry5kpKxzt2D7I5uRzQh2cs2e254EdGbBgPIw4IHnd9nNnnpsyl0wMqiDbqN5MlXqx1YC6kXRNwHqg7t2cAyJjKgW0ak5lr6+sObrBkAm6wPF0FN8gIXFjDCVMaAn06iN4xcHNLK+leHRp9AX7WjYcNjE7qXWOLtzYiM3NvzQjHlHh+/8Fwi3jQpjelZVNGeT5kcu5rMGUjNPi2W9mvyDVOxJpgVXkvOy8PO9/xelCpeFBDoxENmOJAvZ03thb9Q+OaW1oxmWKyY2fKsGrUyG7P+SK8ut9kR8yYBZ3LvZXMvgkDZLLdx/fBjQ+7EWIP8mDDQA5l0DcyCQ2Etjz7IzJrjNEQB03N4rPHqgxO6L+iz/QHW5C3YduMs0RW22m+m2cf3BRCCWsDGw7i4kAguCCxTXJ+dpwz5xmDg+FBHJi/GHnf3nXLDWCHYmn8Lr8eIOhlQ3VroQIdxr7RsjHVHRO8uZETSgjGPCD6SQNLFm4rAvMQmNSDoZHmP7FWoYXl/bj4eTFJE78xOGTM6NIURjotftSZ1QVVxNpMaDzV54ky3U/VqWj+nWpWe5U0UHbMxsAUa4If1wXR+GQO4W75fwVufmywsUlZpqEfAyBKbAr+4xajpWBiVdsrMcOQl8wDFE6qvfvyWRgDcgcLBqRD7sNnraAZBDPMGxDhTMRoCsGIZYIU7GY7f0/k1LUaQDjFp1zTPN3PubKM+Thd2fm4x6zRFm6gmRUDl7PbXqOBQmiAsVUjZrc0xajo2aiS4iL1mvDMC5LrAxqnyBVAgmPJHm1ne8OZymayUgfxR26t2Yg8sfd6tL485dH+P3Vwv+yL4dSF17Dg6I3sqby6SU+fPHZQAnPOg5vWlmatmroDeABwDScuvGEowdhYYphlYqE29840vXpqYPHMhQ70mE6n3KKRN8uzJOyZyblzu37KXVK/iD7Uk9g7rW3lABAuGywkz56/0NBAr1Yi5TpJ3PGYopXwK21kF03AXPjcAs5w5+EepJM768o6DJgMmJo3+h5pUNnLAi+i2N1uIM0Y+vzaklqmBvUwUKkvXt3V518asPk8V1kZcMMzYxXhHrDiAF4oiIbl5jq4yR/8BvcbYAhgwytgh2cJhoJuESOtPhSJG/g6dVcUdAgtMYfwpnHTkCtbUyoxgPN1eaH+q+6O/lx1S5+9uau+8UGjgW0lk2k1Nbc6+KIWEYHU1Coh5gPNG7cu831gykA6nfReP4trJ0brZ+ocXVZTW68mBhu1Fnmm0/RDnaVueyD6cqpPe7vbzgdYI/Yb8XsAYBQg1holYH7tXMmZZaVCXcqEnio98FDlr4ucbsKdD3SYuKWL6ds6it9SNl6nXaPbq0IOXkYNmeND46U7ptgdEsZgSoz9mVw6V3xqRdnlOQOhewaA5/QsXK8/Rkv029Rjkw9PVBStVTJjQvjk1K2/kfiMahq69OrNWxUagCUQHOUvOtGn0a4yjQ4NanQirrLyKgPMJQoM1Ohkwzb3mU04oAZh6qDGCBtlHLl1GX9xcX6qjeWECew6DQ32O79kINQpCYEr5eDoQqm5DfUYCgxHk8qurrpVkQPggAUBV2Ee3DMOdpZ1sJbU2THCw4gA6/4V9xyeCZR3ZBW0YRNkbxqhw5s/Yn32gRVjO6SVTFrPYl0GBgu9llRgcdJ7VFFUMrt1pOMtAKUdolTA5ntwg6WVPc99Xx0UDh1JnmhgcNQ9GfvRG1pOtr/P/CI5gppSZKJNGZiMjLVra6HPZIjdzwehFjZpB7PaXRrWrPFCavggd3KWKvvMs+QuDSLXvRnII7AEHhPmgTU6tsnnOFnX6mJK/X09GhwZ11g4reaOQQPyfQqnNzTr63SijPHx+cVlre/m4nWnMhcajW0qOb3saeAo+gSXa8eYv8nBHwA3+WE3bAt3YTeytRI3IsyoI3jspb0RHp3hCz9aR49U2Duo34apffFQd/rb1TSy4+Z4TOgwYkykgB1ADXECg8a4vB+FPWPEmBqMDYDCHmIxsM4Qec2G4fcM3DAef2MHDCU/2Hhch8171aJDx1I64a4HC3Qa/8YY7FvTmpfeb1QwBedK2wEj4P2rm/j9IOLfF8EuArhxIrUNRSQ4KeIOJuyzHxi4cWBWMFZcUQWFhXpsWm25Ccmx6JIWVi+0ZKp4anlWzakBPQxX6c/hEv0m8kj/CD7T/UizKmdDim+u6oDJsI17YZv63AjlzIT2SnbTmRbCGgub39v/H4EbwAz35wDH1hYNBBDisSOxU43FVk1DX9HGznFO6wD1g+4vNwhpiDsbq0bcCybQT11TYL2w5tHsFYENAwE4oznCyHEHQVcw8v09+5B58f43BnBs7pyhGX3h9skDboAu9ICLYX8no6WFKUVnT5xOqf00Nbus7NqyJoIBL1WO4CS1M++auz5gcAjuDuO53AetNbYihe4KOEcgRZ9oeXrM040R9JzHLXJ2QwgQ4i0AF2iMBJzDwGZmZjVrB66k0OSsGvtm1TG6pKFo1l7X9LK00WjriQtMBCWMGaHd1tqsucy2W0mYFyyiAAiEH3sQsMJ88vyYqolx833m4I/7ge5yzwkzA1gRGzaVWVVBrEY/jz3UV+HXimdssuxrmPARCEXFxWrv7NZctFVHiUeexYP7bcWL/+XSVuEFZJWN2Zrh1mNvQydYoxZWDjUV7lSlCV/ATX1lmXon+vU4ZgIzVmKg6pH+UnYzB1AuwQ2ghTYwXB+AQzo7YAXLDcAGkML38m6s/L/JqMINxQHIwSRO3BhKSV2tKRiFBerv7XGXJ3FH8Cz4FFYm5pHYKtaabLxoel11na365N0D/a77rv48XKi6yU4FQiE1t4+ofzxhyuGKWzrX13NWGl9/W3fmbmtrR5s7Z1rbPrU5MRBpvJRGmG0jWYWHm7RpdKTULaOjnMs9HWy3e91wawG8EHpm7bg/5jVyCXKgcdYPUEZzw8HxuDoNMD579ljFRYVqr3mkcMctzQ0Z8A7e0lqKkv/bXgeHeSAzB9ojpi4WCWplZkQrSwktrWybsmp7ZHFXKVpiGHCKRCbUONihgr4y3Rt6qzsDb/Qq0OANRLHuEvOBFau6psZAS64qO8UYX70pU3NDteIDxVoN3NJKotkAR0Y9vf25e2wsM34wrwtq27CfCQ+AL7vSd0Uw2KC+Sjg8oYqy10YLuRYFUDE0hmCGLwFwXA7Y/e8cfLeXWQ/AAtl4BHyjJF1+Yte0yXwfuAzB2j0g1M92vWYUewvFHH7kZ/QSHSYnqAZ/7R7fD1PgzjbCWjDUVRoa1e9NBvzO1rkB0LqX44UXAClCRzwT7dBpMR9rw70SD5lXQvIDkRFbvFDXYFrz4089W2o1VqH17LIDYfgM5Q3gF7gFKZy3vWxgccfAyBHWLoL/jbZoqroS0ehAi4bHolrdOMwp1AwPIwBg2n1duijfD7fE2z1jUfEY16uAye6PGm6TcXX0jio6lfW6O6OxNU3EjN8bz5peWDHsMatAbEWB1K7xr5zFiFYns7NzOtygPcm+y4TjHfsA2fHPwU1uwNMW1kxrCJ25OZuGbGjdaMwUj2obP9WL4XH9LVqsv8UL9WK0Ry2ju/4dhAwbKmbX9M1v5+gI7Ktz4kBtITuXfafdGALaNmAG3yQBUFht2KBXB4QCMSKQLvmsDzR5YnfYyO7bvBxoMUuTzdqP3NYFTMCY6up8zDb9hUf+g9whQDY9BH7VV/p+OJixL4A40f7xmZ7umtxd1vZKQgfZyct0wA8XLD/QTDAX4sulvPqrV2/U2dWrQDCsqblVY96nGkks69V4j2cR/DFSon+LPdBvo4V6ZCCna3ZU48uLCsztOxNFq13Z2NfyYlLLCzHtL/freNtQ99KJf3Z6aJPDvX7Mp/v/YOB28EBYA7S4FzmwtsxlL0ywnbr5GmCTnN9zgt2whTknAwON7FJrIBMoawBu1iTf9PK50wAgGZBD9hNWvCvk4KCC72AVgDY+GK5hTer89MjnC5oDeAOOoANcIftwp724LkyLWts+VsDew5pzsm3SbDek1eVpVVZVu2aP2+C6ppQfbHzcAJ3G86aXD02z7tJ+7I5O6co7cUfpiSYHLMsrq17jAgaFBp+PuyD4FQFNBg0MFqGMq8ePx4/1+k2p6pu61NUzpL7+XDDu05elLpz5LRodJnVcNG1tLVqyCeN+YOIIQfYA+wa6Yh+gjPQYb2L/LRvj5z0EJfuCZ2EdCChmXllHlJUd0/5qE93uloJ2e2cCDlCxQo6aACRrsqq6TtHxLu1OPjaBTNDrbY83wh0LSOqy/c/cc8280sI+hmYWDMwuz06ovfaJnppgK3zzWF/2P9Fv4kX6+VSRfmXX/cvrG/rcwMkXV8ANrzw3IIVg4Nu37+gLe4+io1hwADP5Ix+vQ3A/sTZYVYmxQFMnwBhLCrWoKCqWnp5zIAhPIzCblh5tdnTZGneaLIDHMafrG1vqGenT14Mv9KuU3ed0sT4ff66y1noNjU/ZGpx4sDpzyQEN52mVV8AT+wF67LXrYIVsGN7zxqLr4SJbRAM2BpK3IgZsQq0Gptbegyz2F79nLplf5pEDyzb7Bv0BpXHI5rwjfKZ6Q2QF9nz3HxQY+KtUfXmRmsu+1mD915oNNWl7c80r4UKL0FV3D4HaFQYa6wwYNXmBxfbuEe++P2PAp62xRqVlb1XRUKOy5mpvblndVKM35W/99x6bFww6eATYvH79Si9fPld5RZXetfarrmVALc3vNDv2RCdGL9sGYlfmghqxPfHUlAp6IaVNTd9Zn9XplgnNfJ83DyUwoub1MliXRpqzM9PekmE2Oa6zk8McT7J5YL5QjgDWrJvLj2syBzDH/kNJYD+hqNoFjPDtByi5XnPN/vYGkUYAp9u+lsgvlIXcmtq98F3kxw9Zbewcp7szWp6bVHLuUD2JaX0VeePB+vcjlUZvthk5l1uJ7JnhY6Z0Hx4du1sTGmVu4R3va/FcGbixB8NrilLnZvJbbUQKlE4EXemazuxrLBD1dQEgxeMJ7e/aze/CK0M63DVwEZnU4GCfBvo71NXZbt/NBbz7YK5plfQevFwZABtPFrLPLita8xguv/mdgcGTrSlNxYc0Hk4YDa0bDWW8Q0IivaTM1LBWJqs1N1FudN6umZjxteCIuseXjc5PtLNpPBkQlgdUZMdRh+5076eBGxYIvx1+8Ua7xyY7CGTEDQCRED/RPZNWQbpUT6demqbbq5HIugOhZvsumx8Qw99DsX2bmDnNTcUVNAnUEzlxSw4oms2MqwoLDGb8/GbPD5gAZr5t8hqJnzi2N5gs+x6Mkd9eulR97G5vKhNr0FH0li6MEdAwbm0xbprphQcfcz2Y/bDRChpk3kL0wSC4ONuVI1xDzBebYzrcnjfCPbV7oYv1+QeCNT9A/WQSQWw57blAb8uqFAzFvZ8Hmjo/XF7P6nWkWb8LGrOOF+hXiSL9Z/SpXkQalcxM6+gylZJAap5xKnOkicSmgoZg08sn2sqmdWb3tGjUixtkfw8EbeAAN9kHJsX/OwNNk+Nj4+D43Jn4aPpE41OnGkqcGCA+0cT0qZay+0ovbGoitW/PdGDzaUzIAA8FmY7XxnMWqMuJvTg7MWCBvzWpE9tQCFzogPWDTq6DUndR2rqyoa+CYB9sWNOwzk/2c/Rk0wTiZ+1d0NhvTg6MGACIe9MGoM79WggD1052AjraWTAtsNvBDbEoCEBGXvPmYONvG5cbmdzVu/41DQWnNNFfqcme24p03lZP/SN1tDWaBjzqBesIKuUg7oM0ZoJfcaUgqMkE8tpRf/+7H5Rr/8tf/mIgpkCxKHU/Ft2aQ/wGGR8IYcoLECvCPSLkm5uaXPsiABDhB71jCWV+0OJRGAh+ZE6xhOUZP24itNopQGVqUanUtKIz+w5Y4W2ntuH6pgLudviNMUy0zONLrYQYEmJucDPU1VQqMfBYR8k7nqmzFn3tVlQAJq0xAAT5tYJsUTYQOFx7e3NVEz0Nevq6WJ+0Fek3k0XeGfq38WJ9G7S9Vf5EX331tYGUzw3kXM7XJ594Sfu//vWv+ttf/+Z1uD6x9/9+WX8LQPN+bu27tI3Jp2ETwJt3QQA4y0rfehB5W9eIAulDvy/S+98fbsWWuo0nMm+ZlXUHp0ODQ6oNdZjC98zv99emXD0eq9H8Cs1Zc98FJOXBep6OAdpY07Buck6CvxtHj9Q7MK7F8RIHNRcm9AkEXppsM+C/7mCGucLCQ60nXCKAT/YCtAsgA8hjGcMVy3UBZF3BTZVWNuru3Tt6VPhUtfXtGmp7oZHGb9Tw+gv1tNUa+DbhFo2ppaVZ/YOjGh0PmSDNBWs3Nbd4+4ueziYHfpHJKVVWVBjPe606AyjvOhr1zui8sbVRdfUGhjpyzVEBkPng6tr6d6qoqlVFbYt6gyvqtIdoaO5QaLDWtusjnSRuaSVapd6uFqOlp3a/7xSenHHXFzVYjGJywo3YH2I5sGpQPgJBe3Zs+ONYx1spt4oQcMr8MhdYVzigcYApijiA/+rAusQ+QrFAkckVeTQCBVxwjXzGE5Z9T4JZzQFTW1PnGQzcTQAbquwDdD42zu2+sinF04vGCy+MPrZVGm91peEPYaO99JDxGWNUuL1IuAEs2bUphwC4YZ8BzrFU5jNYrw5oKzZ3pOHBAVGVmuD+5ESL4nM7Jks2NTgScVrP1VQiZtYUFEIctieM381paGTczm/72PgKJSU+GHg2sFp5k+VLwOPD5onQAuelhqwdCNqtHxJkfuR8lDm7WB/W4caktrY2tGHPTazjwlRYk6ONWh5/qO3wt3bc0E7klnbtvrMTdxUfb9ZCZk2npJnTMw4jBIPreBLK7k+33KAhg3CxsKBlGajyRptoWGSCpHeX9WaxVW8W6jS3GdLC0o6G4heuCfIbTKNkySyvHdl9GCHsprS3PKzlxZRnTJybBGfjcQ3M1GzG6wMGSPrtzpahmGy7TWjYzXRo3l7wzu4JvyToG5/qkTHe5akxYwIPdGJoddkQ8Hp2xRnzUPJcqaVTE6ynrqFyDpgqGz+vPfoAJKzTRM02jRHngWnvM7OLXnuHjZGPBbo6MLlCIGgmaI4U/CqvatRwcM6j6fNjfWtTNZOd+lOkWP9uzO9XiRJ9NVGttuSIMuvLHwENZzremfE2/jN23zwrm/tiY1i7hmCjc/a8xojO8Xse20N+FHb9zw3Mn1geeN7r49Qk52RyznsV9Y3E1NEfVosh4pbeiLqHQhoOz2swumvrfa4JY+Ks7dHxgTKzQS3OTOiYAlD5AePylFMjDNs84ELcFghG1g4L3PsMPhusP8wdAckU4lI5PtrTwUZS+0u9DpS2d08dLE4aTW7uUHwux3Tc7AtzNC3k8GAv11cIQc7HxkxONoLaWomqo7PDs2lwNaLxwBhgMpjZYYIEIjY3t+lNhTH/xn519w6pv7ddY4N2mEZPLRcAEpoSMR2YvEn5hWawOvznf/6nC+FPP7HjUxPGn37ifWbyVXfpQ0N8QtSuh9sKbQ3GCzMG4HAfHPlCfARiYnre2j3yYOeo8QSY/PUB7RM7wvy5tm9rgxAOpvdU19SjispqddoGXd3KEf7F6bnCCwl9Enmhf48+1Mt4szYvKx8D+gBsCLJHBQWqeF2gUPdD4z23bIoL3CIztXzq7sGr+4j4OwQ+18dae3J4qnBkXLc7n+q3kSL9aqpYvzaAcz9cpcDspKI27xWlr3Xzxte6cfOGAzoE5/vjmf39+KZePrmtl8+feBwSgoCmv9S+QXDxHpYJAqHzwAYXButcaPf+qrReLcOrDjZwp2IhwS0HKMHNB98aNTBI766BoWGNjg5rc31T00uzuhfIFayjCi/zNDQT1N7esYNqtHzoFN61Y2SOcsY5oWvAJVa/xrFT2z9RzY4916kJeioPb1HewoAN7QHybAIBRlmAPI9m/tgb0G7e7Yo1Ab5NujJxWu+6YwaSi20ubntB0cH+PsWHSjU7cFvBlq/0rrpUY5ElxVMLBmhMaQ3EFTO0HwxGnM6pXdXf363VpZhp+ysKx9N6XVGl15VvVdfaoPqGejU1NqnhXYODhI6Odp9rrIu84jKMTCbVPxxUVX2nhqNZUwRS3sw1EQsrO1ml47gJtchdDTQV6e2bF95HaWM5pLPtuG1Jm0BG3uXM3iWTCisCQhUXN4rwvgleCr2d7bqyCJ1jwWJuWAMADvOGgnN14A7OZ9hhVc0F69oJsNxcTecmWJgMot1pA5m5Kr67h6bsoBBx3d2Y7ZV9+70pw9/TuOx8h3PKzkeVmt/1fXlmNzg2H9En0Rf6P9H7KonVG480RoR7i2cDNFwOlAjoHFcs95qvmXZ1cMUZUx57RtJGR890PPmVJzFkFqY0NbeiQDDqPIgaVNH4nGcjkeW2kjG+FqNpaLMpSQ+9SveM8Trc5exvrNYXPDv8+co9+fAM6DF7dtsw+QDq0x3bF4tKmvCcn58z0Gnrgqy6rGB8asS8ubGspViLV9omLnE/ds/o/aE2jb/sT97RafJrHaae6DAb0fFmSkdrYZ0af/dpBUjiltqJ/nTLDS4ANDo2B5OPMIFA8mXmp3fWPKPn8UKz4vsLtpkubHIMzJjQAqiwcdlUEJYPEJ73iyIAacJjSOaXdzUSP1DSFnjPUCqA59SI6dAuBICC4QVSB9peNSpc79LZ+qCypo3S8G8keWYEemKIOXfQb2XNtO751ISBm/s6jN3QXLDaLUaTiVn1jyY1ERhVJDxmaHlJB4ZuYABorx9o/NwnmwMgZQuVXZk3BnaglS0TmCc5E1t+QLT46DEPklaIZg24odjXrHGd6cVTLa6eaN8Y25ox0HfxPv1n+IkzvV8kC/VZ8JXqAhGtrNpuu3ri/IAIDLic7kzZvZ7nLFtsLtNYztZHjVjSWppL6mTHOFveVPs/ONjYuNkQpBxT01POrBYXF+zvPf8sH6nPPLS3d6rXhPzw8KCqKivU1NanxrYB09Kq1dqfMoBJxtSJJucODawcG2NIa6S3XqFwyLNu2DgUb3IG4ZaznLaSHwhET702upylcOMB/Un2HSwv2t9Y8vb2z5VZtDUb69FoT7nCw83aWF/137lgmjlQMDqrVHpGC4tL2lyO6/yyjxhxOUvrttl2csGFtDiYS45qoKdRz188M0F6y+NZEN64PhCUtDogdgNLANaBWzdv2vMPOXBZW9/Slm0eukePjwdMAI6ZtrLtQhSBSkwD2jBCFzfLV1/f1Nc37unmnQLdvv9Y9wpeqeDxWz19blraszd69rpKdY3dubowY+Oehg/jpxge839q97y7u+cAFLBVW1ujAfs8PZ3xehwE4OGBg9Y/pOMcwGCfAyLZtxtbOxo0oV1R3agGU3NX1i+RkX13cW1Z96l3E32gm5EypVdsX19uIJ4N6yWp5Fg/KMTX8+6BMqN3NRtuVmhqx/ec0/LlWLvc66752vtoonWxbv0p/Fj/PlWkXycKdWfiuYIzuBmIVTlVMtxj4OWhafaPNToW8EwbCo75kZnRyvyIVmbHvKgjMSNkPpHmi4UFbRVrDf8mqJd9jOWN0gXPnz1RcclzVbZE1BHGWmssy+4LaxekzmPiBsXSMhTd0rvWUQ0Nj9q6bhqgPrRzxPS4pU5/Gn2qX6LATBaoJFxvdGU/uJwj+A5WF0Anr4ASrGsohk3jZ2oboEjfGx1N3rYL3TSt+44Wo3XaMEXt6rzxT/gxQAtgBChlbxAojwUHhTRjc41ARzEaje/oeWmLt8qAdvv6B5RdiGg9UanZ/jtKdH6lhsqnauxJq2983lszdHYPaWA4pP4BA+tGU1gKhqDvTMZ44qqagl16Wv1apR21Ku97p8o62+strS50sSa2tbU60CapAiDfZcfGxrZbfQgqHptc1kQkroHBfhe2q97R/KkBnBtaHb+pSN8rTSVD2lmL6dyFpk0eWimWFIqqIkRBe1780xAoMZGAgUshi8X2ypT5YP0IaMfqdbVkA4N9i0UPBQHLKG4um8Hc9Th/nh+ZcD4zvptZSBvYxeVtfGcla/JnTNuLQ9rfmtdSxkBiPOHp/fApZBuu3oPtJa1O9Sgw3KOJySWlpha9engkGdXjcJ1+N1msryJvFcmkdY5rZ4eCp2vGj3IVwTkftEzgPJbf72KDvhs886qx0d7QpgIDjS4Pd42OpicHFYguamxi0uMHQ+FJDU3MOZ1HZ8/VY4i9ua3T+FK3u8afPntqSkCLA114FYVYj/aNkeIaIkg4PyiYmw/wNuX07OxYx7tzOlju18Zsl8/DRGJDq5uHbo0/Nl5FHaasgSmyKXeMl5wlvtFWtFiZeKtWbK+vzAY0G2lXZuKpjqaeGzE36WCmQatxOwwYbhkP3dvd0tFGSqcb1+vc/MgAzABSsHDowjjf+b62TXCwkcaMKOZMW3u3OqDC+XqN0yjrA/PUDwwIgwjrnbDOjQDn5g05mhq3sRLR7oYJm9UjzS4fKL1wYJv0wutyUA9lamHDmC2ZWtNeSbE/eqRoakWzMylNT5HZMaXo1Kb3XImNd2svctPQ3i2th4q8p8ayMcbF8SfKTty346EWQpU2cUEtLK0pOH0smjR+bwAWDBXSFyYyeypTgD8YENlKZlmtTS0qMU3ocfFTvatrUCgQ1KptkJV1u89kQuUGqOpig3obbdHfw88c1HD8V+iJWhMDmlncdZMpG+6DXZg3/ZFKmDfB5YdpBBe2cY834zrcWTU89j8PbGD4NOlDUBFMiEbe1NyksvIyZ3KDQ7ZJJgIupGkTgaCl/w2NBgE3lRVv1TswotbuUVXUNnufo9j8uQKm9kZiSR0bHazNdKq9sdz7DWGFSF5G/x/vG0dG+9mfsfvIuQE5YNCY3skkGQhmNDIe0/jYqHecnl4+VtjWaXphR8FQzDTSboUmxjwgd9c2EaAb5k9qZXtfzLt+D/bUKxVqNnCYM69i8kXYJZKk65JaPeNWGjLe0DwBL7g1sLD8/e+5w7v9/v0Tb0lCN9+vv/7GBOeQd3inBABAMBaNGMNv8bTkkZFhn0985swpcwk4ae3oVnPHqAGJiOq70mobnNNwOKPhyKr6Q1mj+6z6w6tqG8kYc6JEf1Jjdl9owwDqtrYOb22BK4q5xKoEEON+3mCl6BnXyOSWB3kTiM48Ykm4KiyvjovzMwcZ8ek19Qa33eKJW4tBX6m3ky3699gj/c1oeswYDdkz+cH1ARQ8F0UQH5cUabzlrqaGX2o8MqPs7ncXPTIwO5fZM0F/5sBqa3dH7akhT4n9Tfqxfpt+os9t7/ZM1Gp3ZUSnpj2fHs1qOd2t6rJcPFLvUMh7gzG4NgBr25Sv05NcSwPSZRHKMGcEFgGZaOXQbl6rRmBUV1e51eZtVaeaRrbc2gXouz74xczStl5XtunZ81y6N8KLOJXqBgP2rTE9HG7Sf8SLvSovCk331Oj7wE/imfLuubwrkHjGpsC5mgfmFR2q9MajXqQvektL4XJTsuZMOOY1RRt2E/wJkMFqg4sFRRTgCGhCWFF/CQs8j7htDKyjb0J3HxS527K6ps4UvYgyiRathR9pfvCWIq1fq6HqsfpGExqPrxtNDhowqVNd/TsDK41uicHd2WbgZaB/UA2xXt0ae6PHTW/V0Neqpv521dbXqt7AQXt7h1sRCQrGxZXNrvpeYg02NrY0Pzdr4KZT40bL4XBA/T0tHle4t7ehpfSgNsIF3pLkIP5Ac6F60Rtt1c5xhsX11JAb2roH616ZEwafmaJyvD1jSs6UC/6rAbfQGGCy21gr/ACFnYGc41hdXXtfHgAwhlUEC0zODfMdiLedo/XNHZM765oz5XTJgA0p/BREnBjrs2cOe5o77iPmAcv+wcGedjZXNBkaVHergcHyCgMStu9tPgGAnbZf6gdbdSP6Vv8ZfWZyY9TA+Zx2VqOamYppIhjyOYRH8n32NxYm6Ptjg0QJMu56BkwmBQsNLH+jeQPaY8GURgOTPjdYbkaDCW96GZ49sbVPajxon9l+6OrqcJc3vIo2KcwHJQqO9kxgbQNuTJYzmB/An63J+eGG9o0/rM8HvL/ZcvCJlsOvbA2rlZxo1Xy8RyvTw3YMGYjp0Er4rYN37m3F7nEu0e8K4P7hmfHsMwWS2562ng51aS/5SieJu9qN3dN69KlWJ2uUSXVqZapPa7P9Px3cMNCSKJHvC2tIGO0wX59i25hI90ZIj+bq1bEW0C7NKNlxIGkK62C68sP+DVC4Cn48G2ndI/Ljs7uKpRcNrCxrYPLENrsxI2OkmAuXNy+86eGgAXbMfvgQx5KHBm4OFbHdm5kLa2MxpP21SWWW1xSeNmBkBLEWLPB6IkeTVID9RgeRr3UU+9pdVTSYO7LPNqNFmrUJDwaGNLOQ8UDJ/YNcB+urAwsUTIKW7WcnZ7awB9pc29BUIuUCq/BJse4/LdSb+gaNRieVWppR30xAz6ON+jz0Sn8MPdbvw8X6baxIv0wV6RfG7P5iGml9vFtb25uGxnOMCKuCKwn5wbxTd+i66S8/0GAc9OQ32//wsNPC/DHbo+WycQE0/NvBjglpLC64SA5NYyUgE4RPGf26ulq1GBDiOzU2L/WtA4otHGtqcU9tnf12zoCRRVqxsWr1drV6MCYCqbPTEL4J7ZM9487EER2vuaVhdftU63YQlIxvezazr87+sFo7Bz1LaGFx2TbngcLJFc3NThsYXtfSGkUPv2N8MC5cTslF2zDxrGZNgC6nmpVdimnHpDyCgqyljGlbmN+HDHiwoTPLGQ/+pVItwIYmjJ9+9oU+/fzLXFDrF1/q66++1M1vv9Ddm5+p4O7nqisr1GB7qYY7Xquv+ana371Wf1+3u41I34QZ4ZoieDHvYjo4PNLewblbL3DbYBmAOZFJiAWVthAhe50yskDxgMeSeYOG/OhRgV6X1am+uU/tnTShpEN/vb75+muP1/n0k09MW7+nl+XN6hpFSzt2twjxNpijUXx/aFC+ioBjBLALSnvv4PBAjcaEfhMt1B8IKjYNi71xdTg4Xl/3GI3CohJ1193T4tgjhSf6lZpZcgsLqc9zszPGvKKanNrQ8uqG+kzz/dKY4W8Txfoy9kYPhspU2lmlYROcyVCb0uEme23UZLDL9l+DaI/w2ABGd/+wZ2BMGP0R04RVAmsZdWRw2wFq+DcMGppm7vIDkzv0W1xcoNKycrUOznpFZ+KUPra7KC/RaWDpmxs39e233+hdfb0GbV+0dPSpuX9Ww5Onagkl9HnwtX6ZLBCVeUuidSYEl4xpX7gy5a5C4yvMKzEzBBC3DC0rOPhONFJVGv51S5nQa63MmyJzbX4BmsTxkCkIf8QKQRwV1k1iIwkWx9WYszidKxpP6+XrMt2+fcstj+OmhEVD44r2PtVU37ea6b+h4fqv1FDz2q0qk8lZ1Te2uRVmfHzMLV/U6amqrFJ3Z7cL4W8ib/Rl4IVet1SawtCl3sF+o7sGvXnz1r8/ZOsQMGGxuZtTHEg97uzscDfF/FRQ1XV27vCMwqEx9XU1aHm6TxeHcx5ztRRvd23+IvmN1k0pHR8ZUHTWeLQ9j5e/wDrjMTDfJ17oeXZu0UBDmykPA+/d6FjM4LXEhNKfL2+14fvE9QE4ceNGTRnBckPsJN3IT4/semTK4goziiAEglid+PyR0rMZAy0GcOamPcOuorzSAFyfRsfGVGsgD1d2VVW1KxsH2ws6WI9oJhlQd0+vff5O7QZoAD+48frsvY7xPt2YLNVvo8UqGOlV/+iMhrCYdbZ5vB90yvdJHADcoNwAdj424GlkBneMLCs2XO7d4gnWxhodDOcCihcX5jQyOqHx2KrmV3a1spRyBWl1bcv436Ctf6MrA/Ao9gnW+nNKdwAukVHIIAM2F1vE6mS0vmpyOWGAY6JYmxM3vMbOrh/f+sHfO+F72g3f1V74ppdsoe3H4sQzBcaGNLu0k/MQ2ZQTXB+YlSJzF4qkspoOt2kzUqA92xc79tvN4C0DwXfsvQfaDBX+BHCD0MTPR+wJ/kv8mgQBbYx66XiY0Jqp0GeG1oJbMRXP1al8qV2ZXbsTTGge5GUP7oehO0xVbtKzBeCcV6wQEAm+YLSWAJ2b7RQwcixGYAw2MMIMnzcaCdYT3GXjVIhMH7kWnpjfVXrpwDTRU0PlF9oxwLBMxHWkVNnoK2UnK7USq/YjE61XxpDiduSeDie/1kHsW80GHqk5WKOKZLdqE6bZLU/rxHbBuTGT/f1DJeZ2NRhb1+TckgGwuHqHB0xYN+pZ7WvdqCvRJ+1F+vtgib4aK9XDSL3uxCr118gz76Xyb8lH+rfUQ3t9qJ/bv3+RKDCwU+w1bbKbtpPs+RFS+OABUO+1RDYs0egbYzYR//NWmZ86AHoAHKw3aB6YbLHQEG8CoaMlY8GaX5hXQ2ODbZJRt3jgDqHCKtpLTW29uoZSWtq60KSB2MaWTmMEszraSmqgo8IETcgzAPKug9WMPTebZSPgBRhnF1fUPRzXcChjtHDmLfuH4xQCNM162kCRqWInh2iCi5qC0eytmfA/d6GcG/SWOdfp8a6Bq33Tcs+UntvSKa68s1XtHhiYtj3qTNPWgrgtapNsry1qbX5cycig17cpKCzQN9/e0AMDEkWFD/Si+BtVvfxGjWXfqL3ya3XV3FZnfYm63j3WaGuRoj0livc/VnzwjaZj1DvZ9PnMWwp+bLCxyU7yGCvbA7jbSDkm7gPXEYOzEKTX1NyuJ4+fePXaociCOroHDPC80+tXr91qk7c2AXC+/PIrFZY818DQRC7A2wAUAhYh+QGwvjYQmGi5UWMyO/vnOjZNuHtqTH8wBvzbSKHXnzmmmN+1gdUE4eKB2PX3tR55qOBAlQsdtFWY5ghB1TXv1NEzqP7BAZW117jQ/NPUc93veeOWwhZ7noZ37wwwt5gyMqr+3k51d3VqZDxsArLFKyM/fJTrb4dLwQvjmXDBNYb7EM0TLZX3uSZAOj9YE2KTXr58oWdPH6tvyMDQ5LEHEV+Px2AgKBEw9+7dtbn9xK14X3/zrT1DvZLpOREoz1wNx3ZUMtxpc1SiXxnA+WvkicrDPYrM7DggAdwQBN9tvK9x7EytI1kvurZjgJEYmxPcMsGnWp6NuMv2+mBN4I1Y0kmQAMhgiYNePKbH/s7TCkU1Gx1kFqmiotz7VFE0b6i/S4H2Qk12fatQ27dqfPOFuptemYCbMfCZcUWG/cm+x4UHuKmrqdPoyJjKI236e+ql7o2UqqapztbP1qSvx607paVv7bXJ5juoYHzZePeZ1jb31NM3rK7uLu2uhpSdGbS/RzSRXNdYMGZz2u2lE7DY0lh3fXXB+HW1AzxqJU2NVWgsuqDFjQsD18c62zSw8QPF8XDfcN+vXr70OLj55R2XG8wXrj+SXdhL+Uxbt6SZvGbdUII21nPWGwAE57kKbvK1mlAMUKiwqpzvxrQ4n3KAkrdsoyCheNAnq77+ndHtmDaXw57pujCXugSL1Uav7/zz2ppatbcamBzv1TcJAzfxYt0dblZV44Da27qVNBqFhuG90B8xZLilsDDhZv1+vGZu8NydoUNTrvpNFN83uXfT67+NT0Q1NhHTsilYk5MJ9Roanppb9kDf08N1d/OSvDBi8q6/v8/lwPtBMDUB08Qh7cR0vjGu3fUpL7aYiVaafL3rGVqHtnZ70fuiKvuGKUHE3e3ZZwfR237QemYj/EgrJqOTiZgm0gce/4cFEsBO/B8xePtHF142ZMqefbS3Tt3vHqmr/qH6mx4p2Hlfkz33lOi++yPgBiIhnZgbRmsmOAv/JVUgsb4YWj7KBrS/PKpzgrhMAM2tDal0tkrFM6UKLnfYV+yBATX4RvFPkt4LuvZz2vv0CyLy+4iJyiFgUhfZ5GispKuy8dEqMZs7oravot0QF8NAm+X7/I4KhWR1BWfR6E2gGTNFeBzazt/cWNF6dtHTGrc3N3LH9pab+WZtY64ES7QTuqvI2F19PfFIv4oV6rfhQhWFajSeDNs5J9WWGtbT8Q49GH+nu8FyfTP8Sp92l+hvnQX600CBfmeL9utUiX45VeT+9X838PJviYf6PwZm/t3AzG8ni/Rfkaf6LPzStNHXHqfQEO9VZs2kyhUZhxbAcxPo5oOAWuYRUPgRzeR/a+TdG8QUYZ7FysCmZONe3UykTNab8Bka6lNnR4ttWpouDhtzNE22tUOjk1uefTM0HnGNGi1gdWlK3W31mptBMzIGNzps2nmr9laM7naCOtikh0pEPbaRe/tN8zZgtLplQMpIlIKAlCQIGxCeXz3SWibtrfPTS9RhyE0smm5meVVrK3Nay65pbXlWqellj/nJ0vbBQCNfJfuK+iouCCiUSJXNI+Ncu8ZoDdjPJoad0RUUFOrJ0+cmVNsU6XutzOgdj+bfjt40Wnpommaz15zoH59xt1s2M2UAyUDgdlZXm879s+EWGVt+MgoBHjBdXtHM8y4GBtabxNy+yqpa9bjkiXoGxm0PHCgUTZuG1+VWtOcv3+r+IwPe33xzCXDIGvrE68eMjgx5E0iC5GEink31IwBnbetY/RMZN2mvZlY0MT+pz2Kv9MvII5Ul2rS1830kAP2w3oCbnvp7NlcPFeh6Y0C4yd0cVFGGnt6YMHzVWKGKllq9rinT3YkKfRJ9qYKGl3r74pWBG7KacgJ5bWNL8WRaHR2dpm3OKZRcMYDX5tk/N27e9JLyZPmQvopFJd/NHoCDEEDzvDrcutTUqEcF9hxVzRqIbKjL2BsxMFjNrg4APXuBQE5Ao2dgffGlW0SSKSrF5lyo8LHkwoW6QnO6OVHpMUP/nnikvwVeqCkcVGrh2N1RHcYKyYpqH0gqNlqvveQL0/bumzC/oTXTRJdSQ75XPjYANwAYlEHidqaXsQhdeKwNNIMymDdcptK5AFQAHPsZIdlnAph+Pi3VD9RZ9a1aDKSP1H+ludFirS1GPN5swZQWvo8LD3CDC3jQ5rGlp0Mv7H6/TpWpeKRKre2tGjDh2W9z09zcqhoT2BTlA0yOBScVmdpSanbN1mBE4Whc+9tLOjlY0+bWrtGfKSzhBQVCUePZdtOk9hrAoX5JJj1o4qJA56lvTXzcN17dqWA6lyWaNSX0jMJ+WHGuDWLPaNxLV/ny8hp1DE27UkM2GgCHI5+xC80jh4hdYj7hwcgJXKqAm4kJAzeU29iN6mJ/3pQpU9Ls964QHdqP92dMuI9oaQa3fK4/FbTGAdCDzgE5g30dds9pAwlZm5cJVRnwpq3G6ze5thxcq9rATrsB96Jwjf6YeqI7A09VWf1W8UjMeNmyWyDhMSiCxMMQq4dLGv573ePAgBYBN5QWaB2Y1fToa50kvtFK6IWGRqPq6I+5JXke681YyF3dB1sLOtzb0GQ8pritPQ06sQQDqt4rZqdGZMintV6db4W0nTXlNdmtbLhYB5PfGKi5oWWTr9HhGiXDfVo20EOLkJWZoJbTWMy7vUxGJmWycGZCa6sZo4NTp2Osj2RP4yFKL514mMD83IwmY1GPL3zztkyFxouxVhcUFhnvK/S4vhfPin4A3OAyIgUaK42b+9LGmYzQ3MpyRbgS6Llvu5L02r2k9nbT6lwdUIEBnLqlNmVp44D/DSHhgVd2cG7cUEyIB+qG7BpGlAakTo2q0B55KNccbe6IPQEZ4w5iLkHSEB3fI6CXYOPY3Lkvmq+eXW/JUGYgsW1gxq5P0LIJKBYC4XW5HO8H19nb3VF2PmgbucwW+KH+bKDm52kDKMaE/hQo1lcjL/RZ8IX+HHms3xro+ZUxJpjTz3k1LQz30i+nivWLqUL9OmmgKJZLV/113P5tr38ybe1zAzTPY43qSo+aIIgpumiIPbukfYozXQrg/IAJoaV7sCdv0IQMcOmVN68/wf/OgJGj5WJGpgkmmwffNcydAlfui7Z748A/O52e1HzKmFtDqWt83pF6ZsY7vyYzxsAmd9TY0q0B0wLW1rIiJbrVNL5Z2xTL0z1qba51K8kpQYInG9o17ZoO0rhwKCp2agCBqcDUSkfu9NKxEtOrmpxasdd1d0kipJlHZnHfNmh/b5c6Wmo0EU4qlN71pnBLpvnlmT7mT0BleOZQ+zs2194c1QA64B5X7PGKDg+I4Qm50Cx981ypkTIdGojVzB27iVvaMk2bzbq7tW4CxQSaCcbovGmXx7ll/u+snj+jYSyyXWDCuC1gyGjl+QFDnl8+UEUthfMeq7FjTPH5QyXSc84Ecb30DyCMAgY8G3T/3j1Phf7kk1wq9D0T0F5DZXPXXaLMHfvuY+R2eHjgbh26pMNcBnr6NTmT1MPJGv088kAF0RrTtmwTX/stQdn9fYN6UlSijur7mgs80kDnWzW2tepda5PKqytUNdisl03lKu2oUXlHvZ53Vev+6Bu96H2liqqXemNMv7mx0d1sWHsSBmxGRsbUaACpbyKtGZNKMF+sBc+elhjje2DHI2N+D51OCeLmFW33qsWGcWgIcWx8Qk+fPDHgalp+b9KY6pnXswEgsA75kc8Eu3fvvrsmyWL79LPPHUCmpuYM7H/38PAYXEPB1LGqTGP/W4TU8ALjDwW6FzBAEVhQa+BMjcOb6rU1mh59aULhls6SNz3WJhsq1mKS+936QfoBjBMeAF0QT4ZVjThF3IysJ7QDP8HqQzBwcVGRg7i8Bs5cxCfj6m2vVKD5tmb7bmo/fFNHiWJtL44ZQDjyzuGAP6w4pJ9nsrvqTIZ038AnLsP/MjB2e+C1uvp6tDAzZ9p3Qp09QxqeMF6XMYXCfps1njc7v6RYKqPZ6VkDDjvvFRAG9xudPdbyWi7g1mXFbsqF5sZsvzKBx549dRC7oYXAc88cTRmQm7OHPlwdc3BxXQHEvTwzPe1KFpaTzt5xza8cebwNe4h9v2h7NWpyZG2LfnknzjeYT0A+oKu3t8cB4bDR2tGeTbCBm/M9LHP2O/ve++KxKKIm19az8542Td0klD94IFZEFCMsXj2dzdraWHX3c4qK1bYW5RUG6Ctzrj6sjM2NzeoZ7tfDcLV+nyjRre5CVZQ/04wDkAWP2cOKDr8FtJPIgGUSa/rHwA2GAGQr8VhdoR3Fxlt1aHO5FbmribFBBzckgbSbojDQb3x4dlTHeytaWVnzysGJtPFeA9crqyum2H4Xn+bzDT44WNDuxoIyyT63wBA3sxu7r5VYpeKxkLon1t3Dsr2fC6TGonZ0dOxhDBzIEwwS0DKA1S2aJuvheRHjyUOmxY4FghrColtW6oU5ATVU+n/8+Km358DlXVBYoocFRT8AbkC/+bS6U1u1Kxkq3xt85hHrx/awZ5o6WNLrpXYVLzRqfHtKR5cptj84OD9pZFsTprHvunkPc+CRARe3HhGfY1q1B8nad6l/Mru0q0Dq0IhjxTOHUrPrWlwjU8e+f7SgneUxTSQ3HWWe09F728ATFievjWOq/pntIK77/jBhtrFsCLZOowP39dl4kX6VKtHv4iUGTgy0oGnhUko8dEDzi/gjBy4AGAcxduAT/Uvwue4bIZbH21VmxwsDM2XxNjWbxhGYm3TXExUzz43bXcApf4hT2Xj/EQTkXapt4xKz9P9gYHpHu2jvaHdkf7VoHX7aisoK32T5ok4Ek54fzGo13ar2lmrRRT4PfGD6xHoGYgte96fehBTxOzUmcCgMRmPE+ppXqqkuN4Q+bfOEf8jOab/Lu72uj4tTY5DbCR1nx7S/tWSM5sxdmQlj9NDSNgFtS8ZgOqt9UzR2hdQZ2NRwfEsLy9tekp1mmcd7WU3PrZtmO2eMckQbM11anR7S0e6yzo737dq2KW3dmIsnT5+pvuyRNibumuTImcrXTbteSPS6psd+x53krSHsHq4CkesD3s7ngCzn8z9AFwhJYgFwy8J4AUxXwceOcQXK+hcVPVZ106gJ5GMtLVOAK9eUEY2b2B53LZoWDePN13qh/gv1dUhhzhpaZB9ixbkq0Jl7hBvME4DgrptnT9VQV69IPKqSeL3+T4yMqVJNrRpHyt+bvVJqf21zXa2m5T98U6KShod6M1ai0u4ylTfU6G1NuYpa36ogVa+iljeqaKxVw0CDmkbfqm+kSLHBJ2qve643r1957ZXm+lJVl79RX6cJjHcVpuVWaHiwRVPRNnU1v1F7wyt1vytWxasH3iojn9VWX1fjwCcUDn9AS8z7bGZH5TW4awoNOHVcBjZTLiCnXOWfB1cl7gmCypm7z+z4wubx8dMXik6m3GJzdaD9Q4ch00ADqTU9mWjW72MlDnD+YApTYV+3WnvjCgy1ehDlSfxbk523vZrsbKhememAg/ura319uIDGimnXwCWFNROgs7BmIMeADq5MrHsLBv4qqhu8KCEB6Oyp/CATiMSKHeN5mr5lE3Jb5+mH2ptrM+3dCO/9MGXBWMDE4o4eRzv0BwNABEr/YaJQhS24boKihUE0ElUwklLWAINPCX2JduM6XAtrdiGr5MKRAWgyYnNnZaDMMudYTt5P42UNm72lAS0GX+vQAN9+7JaWA0XaWxwywWjA68iUlE1DoYQ+nBpPvzLoZ0dyAnEzWDiSycSHwv98XwfbphRNrWtpYVYXBpAA8HgMsMhs7RwagB72/ULiwY59Nwdu5rVsyhFZh8Tv5AftDOCLBAhjuSEmkbgYgn3ZN1hl2g3Qb29tOs+csu9ShoCgYOKT3tpBb6W21g61DfXoVqRMv0kU6cZgqcrrGjTYP+Rp1MToEffKXsZig1sKcIOF7CqPzo+8BThXrNQAXyqi7Vixjie/1VTArtc9ruevSh0w1NdVaW5qXBubW5pZ3FYgPG1y15RKmzbj4s7Lrw9qrGXSQwZsiuyc37iVbTHeYUBvydbV5sTmkqD5fNd053UfGdQJwlIKn8NKvbR27NbZ4dGAdw+HjxFbxJ6mjAOAkSQP5pkAdSpRM58/w8zJRHxwszQnRFvFhfQvjv2zI/WsBz1rqjTTpRlv8vjhZv/eMNR3tm7CZC1jWvORZuaWdbJju5PUX6/GyBHPgS0DQZhHw+ltba+mdWEaNZpEyqhwf8t29eG09ldGFJ3ZNeR3Yrjo0rXmMT9BAzsBbS8PanGux8BPtx09mprpswnrVGz4mXr6HurL4WL9Olmi3xjA+a0h5t/bZv9D9LH+Hnmhb4xxP4pWO3B5E2vRq2iLisdbVDLaqcrxoMYMbm5u73kK7qYRL6/Hhk4BNB8dADgsYCBfgBcpjJfFjnx43ZXLTfsRf/L/xiBjYGzcCGt25nubBrM+Wnx6Kv0e3LgrZzug6cluZwqbV4I184O0w7aufvUOT3iLe0ypEGdLS5tr4Wg79E35MYbu80GEvtGE0yuN9C7rJTDYJJTojiUXFAsNaGig0zScWo/LqG3sMa1yUBPjQ4pHx7S7EjLmOaTg+IDGDbzMpkImLHvVbZslPTVjzz6vqfSUVrNZ9fUPqpi4lpoH2jMme2zAJht6bNr14AfaNSZVAjlxmV6Tdx8MgA3fxfWKT/ljWUv8jesB0Ibgwi2FVnn1vIcHB8ZEc5abKgM3i+snyq7lGuuRZs465TIpAJnn7paB0VKdF+sN9XVK377ReDBi2vORZ1JhEcoP1hfGguYJU+G3aLON9Q1KmMB4mWjWz2OP9EX4lWKZKQOMx9qw+ZhamdPIbFjVk126PWoa/mixfhcq0h+Sz3R/qEyvKt7o5dtXetj9xl21T+reqLyq3LTFKmViRTpJ3tJe/L76W57pnQHfuYlShfvK1dtaoaXwG8WGXqutoUwz40+0O3lX48031FN7U4MNd1T24r4HceJGLCAOp+C2Xj4p8BLzV0EI2mJ/cFklz8pNUDzxYG8sOfj7o6YX4f7EOkyPG/ockZUFMHSLzSef6d6jpwbCEqJdAoybtQI7UbeGcwA0AKSR6XM1GIf/bKxMv0oW6hepIn0+/EJ9vc+1G7njboKt6AMlx+s9a2VhecvB1E8ZCFhAFG576IP05vjChWZX6RmW09yJeXn6skrPTBgGfI9teDD1pgkxCqgtzEy6RWQ9dNPu47Y2gje1MPHG3o+7oCNjbt209sTygjqnhlWVfKtb9gz/NflYxUMm/LvqNT87p2mjMzp5k+niJHRuE4yVHgv00ZI/E64yQPTVGC+WhBih1OK5AcorpTYuTnWwu6kMgcWR+zqO39bq+H2tJRt05mENNghs5fxXqpszADK4bwA30C4W5Pfyjq7V2zFTjIxfzS5reWne3Upb67M2d6ce5kCKchhAX1OrgaER7WzaYtJT6yBXLgJvwlU+hQWCoF46mCNsUSywFAJeqG2FVaa1NdeIEwsg+zKfKUkMFACMODI6vvcNtqsgWqXfJIt1M1ihvomABvoGPe4FS/qEAcmO9nY7Z7k3PsWawXk47/UBfyEeqyuSs+RlVxa1Fiv1xBr6vQ30D+h1aZVnz722fR0JTRg9H2ltY9f7OmVpt/ARMcaj7+/tKTM1qrXwYx1Nfm3A5oGW4l3asmfM6xCAa5I4+k3hww3LOmPxYv4A5ygBuFKxGqMUQr/LG2cG5BY8ZnPBAd2Su0RxLTOn8DZcVcglDuQRz05bip+hNYO0KQQEA9zeMXR2YlehMRcm+f+GtWDRAEX1Sp93sW7KGmihudiVxf/eMIF0uB4RrexnplPay4zqAjCCUCfOxAOV7JU2CAdzWjL1NbVoTMRVV8xaNgHGQfYydr+GqE+zQ5pbyLjryl0OWJfODk0DN3Q+O6raYKkKxwt1Z7zAjkLdHrNjuEj3Rgr1zXix/hQp8diZXyeL9J+2WF9NvNSDsQa1TgY0uTClxWzGgcuOzRVa/3xmW+l5OhSfOSMkk+qHhbJ9gGsOQEPmE/FIBFk7+EJI2wGo815V9l3vSTKcA5r/DCT+XxrHxzZ3e9lcmwlq7TgAu+yFY7eIVQXtyAdgjABgo52t9SVnmLnaEN8Nfre3u6toeknhqS3t7ueK6AG0oUEYLoT6MSvN++HanNGDx20Z0/SKxh9+n54o6flNTcTXlZ5eUCgUdgZTU1unMtOqWluaFB9v1WJ6WIebM1qaiamlqdGYw6Cbn8ly6DRmNDQ06BsK4DUyNKDGhnqPG+mse6C10ENlo29cu873f8kPmAmCBgvOVXrg31cVR6YHtwWbnQM3wlVNkEEsAO4GPsMtS6dx6PsDcGMbG3BTYuCmvnVMk4snHjxJSjJgkiDwVCr9XmtlHfIFwKiIDOMn1qmto0dtA0kTyqcfbFu+TzApjJjYmJz15qUHPmKdK0+06xcGbv4efq6+1Lgi8wlVxjt1O1ymv4Wf6ndRLKJ2zBTr36aK9Zu0aZsjpk3XV6i+qVq1PXV63WqMv6VCvW1VGuwo1/zEMx2lHhg7emDg5okaal4qPV6moY4ytb0rUzpQqrHe12qufa358SKdpm5pfvAbvXvzjV49oX7LAy8+ljse6NH9G6p/c0OJQJN2ttadfuERMPvGvnk9fmpAy0BbIDJjoPTcXQ4AVJIbwnPnaupN6d7DZ5cxNp8awPlMDx8Vq6krrNjcsWv6mP6xermQNmaOpoxrC6FCNePmkQMVmQD6IzWu0kX6j0iRqkceaHXirjYiT5VJ9ZlAzBrdnDsg+SkDMIUbEQDFtRAOAB209bzb9dDYzlhsRc9e13ifLGpx4SrhYC1rye4x4Vr28oFqXn2t2tdfqfbVl6p4cVsVZa9s79T6d6tqa/Si8pXethSoNWYgf8G0/vkBxVKjSoWHTHGccuEOkD7Nx5ft20ZwBcQm+jK0AV0IaxOWMSw1AIWzk10dbC8qszCtrawBDfjk5eYhbGFtecaLsR7F72gndEPLoVe2d00KMuDzzk9tkq/1+sNtTswL8SxYHqmr4pakTeMdxnexztLTaGXrWCd7syZQZ+y+jjzOClCPxZLYFhS9k13bgAA1CsZ9ZLC/2IsoAlhRAI/IWBS2lcyiBge6Pf5wy4Bi/txYYKhHRUxaX0+rFtIDys4NKx1t15PQG/0yXqivbV/FF2Nat+9yPlxdBMrT7BJ3TXlFpSscCP3rVYqhc3gMlbQ5HFjYfa0mmnQQvWlY7ZGmIr0e3E89qsfFhQ6uCEeA7++vAlR3HKBAa1fj8fIWm2yoxEDnN3auO1qMNXsXdq57dTCfBG9TEZqiiQ7AbTrhZTmX+4Wn5bPvNvfgN6s+h/AuQhtQsilxwfP9kCXfx+mefobJloZlMKma6ipRlA1z4vaand20bx0kTWac+AOBrMAT/nD2kJwXussfoC8Y9akJqujurJ4vGqN191Qy18n6B8epTjaj2l3q1/HKYE7okxWEBQOCzR+X5jD8314d2D5mMIEU4TveTOtirV8XK63KGhHQ2TgfAY/1JDSfdLfRbyPF+nmiMHcYgPl3T8ku1i+SJfp3Y7q/TOOSeqK/hZ7qrgGhp4kGvZsKaH59W+eosvb/qwOZSn0JqjAHDJeghX9fU7cf2YR/l0FmIAbXH6+AGdIKOehajcAG5OBKA9jxtwfKXbvw/8YArKAJ7VwBYPZ6vD2t7Oa+9q6qLfjHqdpJbyhjYvm3c/ed+8NN3yYgPSBscFw9YwQG/4vPxTyatnXB/OFj/1gGGeDL5nU7m1ZiOqvRQNSDGstKy9wFVlpa7oGsI6QUxyNaXiMTbluDoyEHMgTh8goTIc13eGRIY0PdCvZVqLbssYGbQnW+e6oFE96bK5ix7dmvDawBmGEBI+yZ/MD0DlPH589wxmM0jXWAoEYq3uJ+ujor0BPfoQQCghgBhtn8Km50cNPa6n2n+gZGlFo6UiC1p76hmPv1qb8CY0fTAUjmNJwdZ7owRZ6V+izUCapv6tFIIOFMFwZ3FRDxO86BhojZHY1vY31DjVP9Hm/2+1ixHpiWeT9U4dlB7s5NPfIMwV/ZnvsPe++vwSJTJEpUNtaokfCIRsa61d5Sr5bGZk0Md5qQ7FZ/d7u6298pHXynBWPwwx0v1VT3Rr2d9b52TcaIx0YHDYR22m/te4EqbcRfa3a0WJUv7+rWzVu6feeux8Vw3L1zR2XPbmiq/1uthx96ACPPj3Y+aDKxvmdWT5+/1otXb9UfmDNwcOFABQvZigGNydSCauuade/u/ffuvKLCQmO4Qa1uHrmlkHUD0HA+embRe4p2Nd5o2Jg2WW7d4Qs1jS3o9niNfpvI8Z8vTMnqH61QdjbmKfHQxL+yK7DMQGdkSyE40NC5n6vngCXF0hm9fFOlW7du6gsDZu+z53CvOWDDGvWFPvn0c31i//7UXj+19/OxWX7Ydz/5xye6eecrtYy+0/zuvA5Oj3Rg4H4qFbcjZrSWdMDrll5CCzybxm7qihyApBCyuCCC06eanDvyViKnG0GdbtqxNmZKEoqLfelScaE8x1KyR/vR+546vBJ8rMOsTe4lYHKlEd5p/OEqX2BvYBnGndE/MGhzbN9Dgee7xlsPTwzo274CIO6brEjO7WjK9s/RaW4GoXsOn9B8rOjxx8FNfqCkoaxx7dXVrNbXsjrbW/Q+WZmluRzAujLgjavZDa0uhOz5bb5OVrS9EtFbSghEH5qCUKzA9KDp84RgnOvo6NDnlxT2gfEZL+bpICpgIMpAAbeLuIKWkNe4JqmwDbggyP3w+ESrs2PaijzSQeymAZ1mjQwPGf2TVv5A9e8atWL3jUX83BTws+NdtyqjYOWDr48Od71OzVqo2GNstsJ3NReuc6sQYPT64B3iqrDckIGI4kAzX0A59IsbKq/c7WzvKBIOecZtxuhixPYZNW7oP/ijA6xgcuhn9Q1oYLnGYIVFj+2hCty3SFntzHzY1n1c+ztrjvrYtGgmAAsIAcLkIWHibloHCF9aLfaMsHrWQyqae6eK5W4tH33YNv/DYYRJj4j1fqMskwZXa+BcG5wCZkOZccCUD3uTe1jMHml/w2Zta9y7xnq7B/supvGBmQk9mXynvyZe5ArnxQtyjHgSt1PO/fQbO4ix+UvosW6OVutNoFe1U30qW+5Ss220qf3ljxYnRPBAOGhlpCYzL3ng5YMHx7IAOMhnnbHR0WLOEIo81eXBJnZTqa083/WGY7bqDu7+H4xDezDAFR1wAWaHizrfm9bK0qzCqTVtrk57dWkRPA5DITbI7xdmY8eJTQYgjd+e7hji3rTNF/CgT8rmB1Mbbjb/MSPNBwNL1nbYGOC4aRJZ26RYjS4/yw9AMZYuwI8xoLm5edc60dpK7aAYFbV3ug3sUFeivaPXU3Ipn0/X2a7eYdXWVLuFAmZBgbPWd+VajpVr1TZxXdkjT70c7O/Rtmk/zvQ+MtgTZGQgaPIBhzCaedtD+JPZQ2BDFAa0FzQXzLZoM5MLpFkTeHfqGsrWzq5ido+DkV0NxzbVNrqmwdCKZueXjZEtG7Nc8ngoAgtLiktydYXGgqpvD6i0ql2tbe3ui6ZKLFYXnp0DLY+/UW7I4gB4Ylan0Fp1dZ1buvge5wbk5AdMFWEB3yCtdNPATcfUiP4Yeaxf2v76je0j9hL/pq7Ln6NP9Hnklb7uf6Eb9SWqaHmo/t5ijQdHjFlte30NGFkyvajYFI1EVw0wZTU1PZOz6EY7tTDxUrOBZwoMNKh/bFrThga3jAGub2z6869m5jSbCqujucYzJgA0BFne4rhzT8+fFinS9dB7FXk3bRMWNA8cTZ2ox8BiU09KT56+UFlZuabnlt/zF9aX8xNwHRgf8+cmtgGfP//OA1vIgMBv4l7oOQWoAdygoRIYuYRSZms+Z7wrNbutVxOt+n0013rlt+EiVUU7bH+Y0P1vDIQBghkaQljAqwFaV0E1wZqhUERPnz73Ctqfk91lII0eZtAzbhvogOwvGo0+ffrMtfivvvrKm43yzLg9+BuQ8+23NzQ0NmpCOjdRAMXBwSGjsy6vYDsZj+cEuMcMGi8DFFwZaPETMxcajh8aL9lwC2skvanl7KaOTIA7zyQeE35pAIRdtrOzaUK4XoeTd7QRuK250efazhgYIN6SwZdwVcM7sfYfYzY997hBAut5vp7eAe1vokja4hzaq/0IoY1wRb7Rfy02vW9rvugC/erASn24vaj95WGd7C784N5nfO8zDzEwhEtH8R+Rca6wkUVsMvR4b1Mtkw36ffiRfhctUH2k0fiezcuVgau6b3zBi+2trq4oaoojdYky6+cui1CaeAU4ACSxKDO4vXVTzNaiL3Qc+0YbiQolJ8MG4BuctmnMm0pP69yVW0NFZ6YQ2TSTTTpm51k19LwxN6LV4BPPiNoI31d8vNErvRMw/L3BBU2OnZ6cO56gthBWO7BK3hqEBxZZgDECtznKGK4oV4aHwgokTYb8E2zjsnI3oZ+Fpva9o+x4ZFqNHROqrGnV4ydG1IVFoutrKNCjycSU0ovHbjpkw3BjTBKoizQ4NAToG2CDdcefwf63cLiqskyXiucbNLplhP5j1hs+u3R3/LOBZeSq6Z7rUbKdTU32C40WQcGzyxcaS2RVO9mtf4Sf6W+pF7o/X6uvUmW6HS3X68kmPRut083Wp/q0uVBfdJTo6dATtQw/Uv9gk/oSc2pbmVR9dlAt2RGNbsa1aZrBdaLl2RFOaGa4IZgT5uq9Vg2AwfVE5pkDGjSKD8/xvcF8kIpPLM7/ILD5sc340YGZlw15duB3DM2u75D+eO5F+I427HMADSAMJgSIsfs9t2fcX495UPHOfK/ON+w7WxM6WItqaWHGC59RI2LGGD4Vma9aIPLD6ejq7QJs0OQMvFJ7gaKOWC/QvL8DOPYD3GfrQ8YkbFNCh/MLXsvDMxCam91cjlAHYCHYEfoEFg8bz+mNnWpgbNIEepfa2ju86Fxzc6Mm+qt1MFWi1Yk7qnj5SM+ev/QgxQ8CE68NgAzmVtLU3RJjf7NxoV9ohHufA6gbuBtPnak/cqjB6LaDlu7hKQ2N5KxIuMUoaPiuqV3lNe3er4peRy/fVKusotrAV7W7lAAauMsQQAgrYkcoake9l5LHJf4efnmOkstX/7d9zisBsggmQAwHc0UXbbQ4GiEiHLDYQEOnZ6cKh8IqKy3Vu/p3Gh8dU/Voi8go/FWq2APyf5Mo9l5KT6L1apsa0uh0WHU2l48NfPXX3tPcUInoNrxzQLNRQOpZrmihCWbAIPPHAXhYTvXqKHHfs4eSwRbb2/ue/XN14GcfHhnVi5f0Lso9G8Ls+YvnprgV+zouRJt1EH9kF7mpk/hNJUbKNRTM9YrrM+b52AR4dVWlgTy7CaMd3KVo33n3PfOSNQ2cgEXcAlcBHxgHc3qrbYNmU7xxDbHOK8aTdk167uxuGwDZ0Fx2UQNTAd0Ml3qg6K9tvn45WaCHkWqjBWMk9sz/nUFfReYO3oMAQFDTcJcB3c0u0OG63ujjkbsh8x3RCUQlhoGDMv7EKBH3wTPSJoFg1XxlXf6GTj757FPd/PZrTYx0Gas6tPOfOwDm99AfQdv8fU4iCPyDeMkrLWF4RJrS0gU6TfG4pYzXviFrCZ7gWY4oSL7njXea4nR2cqCNtWWtRt/oyNZuc+KuZodLtBBr0sbKtAHuS4HgPMAmAp6zPeFW5lg07J38cTmOjAV0uGnCi1o1pnAxoDdi2fJukvnlPR1mjdfg+gaUXI79/QNFwxPq76jWTGLCE0R+8jixhYFPkon8fkDkdg4sTidG/DzzAbENWIY2dHGwqlCyWV/QWNlo5PZYuQn4WR0cvmd4DgoWl9fc7b64MO/xRX3DMYWncgHxWEVQsrCUQJ9XAe/2RlarsRodxb7Vrikjc/EBtbR1eA0k+AWK6OH2gs6wlHujanjZhUKpTaWjA1oOPPEOABTCTY9XKDW9+H1Xqj+fgUxkA0qn8eXdnW0F0uduwble9ZuAbFyAuKMoU5CemlZnX0Aj0TUvaOrV+xkuIEz4uiJ9ZTi4SelnmY0jJe0Hk3bddOZMC5ktjY5NeL49UdPPnr1UdW2DB+6QMs1go8CEsKCwiT4G0hiHZ8fq2Qg7uKld6dMahPo/MJgMrv/ecmMDSwn346ZY6MXQYXxuUUUjLfpjqEQ/J2XbtMjCqXr1ZYJKGWIlCLK5qdkX8ZExv7Lyl0oZw92P3FI2UqP48rz6NpLqWBtX13pA3ev2u70FA2lXLmyDycavDvHkrVe4qd7HAaKBUF34yG7wv8u5/gcGroh8tsyPxrPkB0QCY/INfu5WBlwjADgYgBMlYBTrDKZjSgXAVw4PNZsOaLSnVIOdVVqYjRvoh7DtPAAh7x574uAU5o8F4zpGYA35HKbj60zsFxvetTibXBvcDwycDQtDdz/wmdGou85gpjnGQ9ZVY8M7UUwQny1ZMIOjMdPg+kSJfdLbSYEmmr8/vGXAliq2xNbUqraq1HtJjQ80aCXyWlMDD/Xm2SO9ev3G5/KHwCJCjw06aLu3rnvKX6kvMj01pakZ+7e90kG537SExu6YKhuHVVrTZcClyfZepZ4+e2EABHBS4sIGDbrYQAEHReoALAQ1lzx57mnpZAJhcgfAUR+joqpGldX1ajD6LrfXksfPXehglUVo0Q8IcJevwYEFAmGNAENb4t4Rdg6S7PyPnzy2f5fkwOHsrI5Mki/OLqjOrvP6xSuVvX6rJ7Wv9LfAY/06jWu3SH+IFKsm1qWMAYVTW8yjg0N1dfbYMxWrp+6u0kPPFI6lbf98R4sbtnzEiqBpQmuAw3TmWKnIoPaid+24oUyiTXtGy1cHtD1sz8Dz0SeJOWM+Wu15qIFDendjY4vHHM1H3nmJdzprU8hsJtyqhamIhvtavXBfVdkzpUIdysynnO8B+JgT1jTvxgN0Xq1qDAiDBr0flJF4t8ljejkhsJPL0+qYHlZVqlPlUx0qmKzRJ+Hn+k28SL/CapMsMd5UpP8KPdXA7IRpth/yl5862I9Y/qh/hDUQCzu8CN44k9lXQ+ugreETvXj+wmmBAHLADfOFdQ6AjNWGrDksfAAZrHnE4/x/tL2HX2NnkjU8f/G7O2N7gmdsj+1x7txNNznnnHMGAUI5ZwkJIQlFcobz1SmhNm53ezy7+z32/UGDkO59QtU5Fbnu3Fv8GS08LAD5/OlPcBr6RCcnNDWZqc9831p2oZ8TwCFyRq01BBlUbDpkogTk3AgByQqQ29tN4OxgR0DCifbLJkk5Fe14cVrCHRWhuutFSAgouDsRUnSQRcY/Kev3UsDpK5z4XiPveIk97zQOS5SvD4aAiZujIFKBZUyNDwro7RYys4xUKonbSqKK6Cgqe5UjwoUY8kAvgLa2oAWFLnaV2+XB9WcsHrP2bFvzOD+iNer9MuCXQ17D56G7idYkDspOgjDGllKuEcRxnkhqKXcpKw+syCY20eYexke+Bnzh6MSccxsneZmT2zLh5GAtN68/oMHJSQEErFND6yOfjc9DGWuQvUlZ+TA+nb37MpEtHDBIm4kR3k4YFgf13HMtSfBYH+6aTUrZbkLk8HFJ1tu3gF1zI45cL3EZeIacsw7xkFXO8oM3p2ykF4LzTPcfn/2enF4VHPCLwLUJwHloiaE8ZXwUiQRJKK1nm9t2rJjiCO7daKsYxRsENbTQkXwTLLLkTGU2CHZkrv9wLYi6WEgLC74qV2WVcSZo1OSMoLN3Wl1VrBPR09UubHdNzda/l/2zhFXoJI3O5BK69hYQPhUEWPGN/i8GP75yPRzcj/wZM5Ni6YRsiCn8zU2fdoPWrPnC2YzJkEEm80gF7Yawd1Zz5WFfmFuGW1hI0VMvi/wMed8okoUU7McRGATUbBe9mgVmLvlxoAj7/kNl0CzICHBasgi6OCqsUwECCxhyYRkE+2BwHsn86Xq4vr5CsVQUgVDAxWW5aSR/rs8jwIKuAoIGXloPQH5f+Rm/vg+s8O8ZH1GxLnDtZmfLmUj8m387+JwUTLx/uQ/GiJDZVEBcZZRZ988TUsjLpt2cgHlzVpR5DEeysd7+llWpGSAtgodMk5V3CXAojB8OPjdBI9MGmWp5VNzTqtjl2KPy7/nIFOi0gBBwJXPXOC3GcUv3XyWg8PYQu2ETJsdHREmtIRrbFdYhrMG/D38wIsJuUcHNoQgtnkv2aSKYN6zOwW0cQcgyiJBVhPvUILaWB7AyLYq+qUEE/YgewvcNrgmtLWS8NbUNqKpuQk0dLSON2quIDVWb5T1aW8o/e/6yGo+fvsCTx0/keoRHP/2Ix49+FCXB2iyTImBWsLq+hY1Nq17L6zbMrLiwth2A3R1GMBhWlszCWszMIAsOijRzh/KIZw60KFpXH9syCCjr7lIBeCQTR0HEOhN0e3E/8SJgI/ghyGHG0JbRiLHpRQyML6Glo0/vnQXHAl4/AuEQRifH1DrS19GNNiEH31oE3LDmk5y5r12tsCVEot6zH87L8sqagptVATfh7U41e7NeVWVQENO1wtgRo8gtWtM2fdfYNju0dgbrm2QDotyOf85K4zliACuVLq0KBDbtAsjY22xBWOj8kkHBImvyGOwJmB1B7No6tY4Moq9w6q9FwdsC61IT2loa0d/xBsbp11ibH8TQkCh0OTM8OwwYZ8kDxhq9KwepMLiP5+WY02rjlv2Y2C9gKWLES1c/PhOgx5pXrFfyp0A9/itYgz8LU/7S3qYtWWi9YfuKAf/i267q/+mg/CMgpHuFDTLZtZzB7IncDWbXA2ho6kZnZ4dW2KZlppIlx0BrPhOtmUxX5r8JZFjDinuBFkGCnYqLkkHFrHb9/Pkz2DdGsMd6VnPTArqbyu6MvhG4/bKutGqciOKm0mY7HlVIomUP3WBG0rkQx7PjQznH92COyp5gSGNhbGXrK2UFq4czLlFIy9XxLrJJPzKefpz6quQhX8jXV8iEFnDMEgz3S3Ir3zDZg7V21pam0dPdrkCNZ+OWCS50szA+8LasMKn0SY4fLKnIEDJVuQ9+9v098pkY2OqRs5EKb+KalZHZXujfDRI/yiXGVFIREzDxHvh8VPiqI+SzSMyuyegEGNKtdhqVl+exHrPiK3cr/uJrwlBgCoW9LbkvluW4ULcOK/laPEmYbS4we9jv85WzwuT5uC9IGBj3RQD30ChAsV3KpZH2jpczP0PPENmsxkA3e47Va+KF1jU7TeBGdMFJagNZ3xCy9mqcel8IsHmBjKMeUdcSSsX8A7Uo3xGkqUVfLj4fk1FoKbvK4rZkEdLr05pGPPOVQZJCQsFMMPbh87icsMh59SXOFajr4D6iVZ7gj3qVF8EgA7wrXg4BPH+45QsK6/LB8osHt8au1xuOLCYWXcIm52TjtqKJ9R8EkTOqm0qTJjkq0BsBEyzE9IuNIYOuqd2jAjp2llGzM4atvEtYxDta7P96yH2kC1l0CJJnKfg/Req1UvB3LkG8gQ3kZAHYbZyKicKQAp9sZHc3hVwqpGWhWWei4O4U9uqFrRQVUOOG/SAEU8mLDQE48VNhog+sN1T6FGxMv+Qm+oWipvWAh5uBwfc1WyqDEd+RSFjNiKy9sLrG9LZ1rQLKn9Ekx/klQ6RQ5cV8fn6lgmIvJ6Za89+VfimVNaTgZRdaVvXlWnEwOJRmY1bbfGhO/+DghmS8DTepDB4KmjjLz8i6Mxca6U+lyq8VgHV2eoJCyo6zrPwtTazMSqArjnNxIcKNQkuEGEER3TVM/aOr5t1BV1X+WABy6kyUdQolAeH05fJjqEwYmEbhTVOle+cKvkhWwMsezk+IvGQe+LknHi0myOZ9q6sGOF0eGIxuGLbZeM6rbikK9mOZD1YyZUM+Zh2sL07AbxlFxDoEr4CcqdE+tQCMjs8K4G9Woc85rwBUCr1zmeeTo2MERLDQJfKvf/0L3377DX74/lt89+23GrRJtswYB35lqf5vv/mX/v6nH8uZN4yBKAerfqdWm4go/yNBeScCEE/PbtQczfRI984t4iIr3gWFlcHChqzcLVMi83uGwYl11AmwoqvK5/MKIJf3kbl7aKLmIMChOZh7hPV6WItjZc2E0QUvJpcDorgmtEZKx0QvGq0jeG7sQu20AIeeHgE3nfhGwM0nkUb8zdeINu+kEATRsPeC4SG4WRt/gx1zp+ydGK4eBB5SUDNujYUKyaZpiY1n5Xk9fo2RYe+ZrHdQO7tX/ooCsWJ1YiVmprPTpe4Wwcj4iqHxZbR39au7fW7do53gE0ETjv0NuImUU/kP3M+wOVWFhroadLYJ+JofgtvJ9iF+dXVZrWwAa5XPMeq5fJdMsA4Oi6PNiBwnQw7uHmE2tIGv3S34Y6AW/x1h0c96fCyfyblhxeUaywQ6F0fwYqsNfw014U+hBjx29sCZDKhM/Z8MdU3J+bSJPqabnkkVm/Yk2nvGVdatLC+pVY4AhVYbghsCElqn+DO1vMi/WSCO1hpedEkRwFJOcm/QkvOT7N9nz15idmYW8zNjaJE15fv39vXDYArI514jVzgQJUarjcgRnn2VJ1TmosCpnCqggEyblt9DWXT+nsqKwINyh7F8ZP33GbN3hy6cH2eQ2g0i5eqS/SDgJtSN42xQ5MXPc8a9xoKNLIrX0dUtoL5HZaem1V/LxifQ0D59dyq/CQiZsk9XJ6deuRqLz2r2lYAPtQyUB4ETz/ztWQZ3fD5aX+T1DPItE9Kf9/PbQVCXN8p7iRLms2jspWwWyke1eMv8EMxoCEDZfXclN6JJPLKmKSGMrb5JfOxrwLeBbiwFZ3CS3tDK7azqTBnoiRRgsdLqGtd4FRZlvDg/U7lNwsD4L7XcPAA3HPycQmYHKQE4LLp36Hkl5KNcIK9RZB0tu4elfRzsmZBytiNvfwN2qD8PvEZcSILHuY30flHm7cFzkxgr8JAPvSekPw953VkExT239pJkt3ICMM45yRXr1nA/8kyzsnQqR+tn2TKq5RsqLkeCTn7OhQhCrpEmmMgD3lt1/qDIKmcov+CtuJC1lPcoyN6LZm7g3ylhc9umzQK5+VlsjQiepmy3KFivT5BVKKG9fAqlAwE9siKCoJRR7SfxwjeIzwMt6A7PC/qi4vn/Z7BQWDKbwkhwBV/62/FHESgfC0v6QQ7BSsT8AADIPBSLykb4PGQrBsMm7FYTwpY+LRLFxUsLO7DsbGM154T1QFiyAJy1vCBJjb0RxXY/XzybVM5kmzRLU2m83d+Mt+EiM6iWk34/eAiITikwKEDIKviVlhUKGXaQZZouX0c2zntlbMjM3Iz8bll7srCGAoUQGRfNpbT4sNuuKloebqtFNwj/TYBDQETTM9dNWdVvDbqBePhoUry/b7a30BiCgzu1dFBJkt1x8zMu4ZcCn6eSbig5xNyI9y069D153bsoqVwpWCiQeYjf7kCCx2vZgBdpHOd9iOyktO4Ezausi3Eht8/NTvdYbP8SxXxUGJ1HKw+Tgakv/FiE5ZFDO+iyJL/d4db7ZD0Lr5wW1lOKxRNIJFNqbcomHIg5Z2BdH0Bguw8RSw88W/2wba+oUA9FdjE9R+XcipXVZVFyu0jI3/u9fo05MawZsLSwhD5huuWAzR8VxJAh8yJY4fpyzekyefbsmSoEupQY28LXVF5PINTa1qYBgjIRMh8iXKkM7s7k2W/UhcbAPrpv1D3489HVvcf9yEBW+trp1hlfMKO+gbE2DZrmHkuXy5sz/fbdcSBn2GoyIxqK4PLsXISXB7Py90vmPQwvW/F6ohNfGmrxZ28DPo404RtbCzrGBzE8MYdXpkF8Ikr8X65WbMdcCpYqg3tyScANgd/iiIAbUyfSu7G3QpFKhW4oxqpoAcF7XUXilE3tIO9p14yMjLMToXBMGHe5FAGVNYUhz4s/4Mf4xCSmZuYEOCWQSWewsWVB38CwxhHML6wgvruPYEDA7Xon7AsENU8x1fcETdVP1LJBpZjN0YJ6JTLjTICNDcP9nVicn1LW/rA+TmUwmJf3zSBic+AOm+EQnni6tZI509+/8LXiqatPFNQ0RkNrWAva4LBtCEvuwYKxXkBQk8irJvxZCNlIYEVLcvxPhioI2RPG4C3WXQdY3/YK+x5HvSiqoaEB7MpcUfbRClMBNwp6RN4QxDBwmNYvKpiKO4pB6gQ3lFE87/yeAPzxk2dobOlSlyffgz93OJxCLs+1qasruI9SJiC4RjYj9YsmJpDk/QwUNLaQridV9pSTooU1DqayL+UrlRkBEd3arIYv1/5+CkGnAfvOLvnxCK6EON9esdAmiwKyrMSZrKNZZHuvnKNWkXvDat1TCzOtQwQ3qvPkdmQ5OWesRcRYTg0pqOAkuon42e+klusgYCMYEdl+eXGu+43p35TXv7KM87MoB/NbZflHFxUVc2UQ3BEo8fnvY0hIICNyTj3xWyT3r7ERceE7Txf+n5+1pHrgCM6JDrfg6DAvAI2WqnIVeVpaCMopsxjbUgE3THhhAO+74IaDMaqF3D7SwVWUPI1wLb9BV3szWls7MTs9jrB7HTn/CI681bgNvRSB/RIpawOslm3sZM4e9O6TwfunS49Wqfs5/uWQ358lUNhzwRkuqfWeiUmpPKtnmzRwnTKCBLJQyGv4AeW8m73sGEzNorzMOH4Yw0tdwZ9xjgmMBfj8QU1+DMD8QLAvQQ5lz5FAyNUtF1q7BtWUTtMvhTWZIE2+bR296OoZFME9C4dlC6lEECcHWWFJHnzjatPKpa9dQ8jmZWO9w3r+L8a1rJg/FUGrZ7LcnC5cj0989Xhq74Mx6tA0xYeDQpemfB5y+hfVlN3ZjZkpYeumLlwEBJn6XiEkm2lhZw2z+y6sZyKYTvownnTAd5SUBf15lzA2xCJzy/TPh4K5DG5kV+mm/fn1LOBEgFj2YQ8qwCKzoPKjO4PghhYbHlbeJwXN4tKCXIuw2qxYW1+TjbApbNKslSoJgqKyqQk0COIY+LkiYIgWILIM9gkhQCKzJfN8L7uoDD4XzadyqG8vj9WRyIJmoZQwhPSdsIk7fX8eHgImWsHeC5a4p2he5bNTqGlgoHwVRnZxdaNWBwoWuvXIKBj8xuakal48lg1KAaRmaTdOTw6xk7tT6xgPKuNxeEhZI+fiQATFgVn2964o+xs9LIm9PK6Kcv8XGa1GOzwygUhMPoS3JRdrfnBvn50cIbfnRzowi6Iw6vNQDS6iTTgJ1SHtaEDQOoZYNIB0Zh+BYATDoxO6XwYHBjAxNo5BYartPZ2oG2jFy6FGPBsV9t1TjUfPn+DRj2WwQkVAwEKrGZVDxX3CoE4CWe4DBnVS2ZSB0CNNv20TNpxNyJwJy1ETNtPxCdhOYzg5zsvZulAwzblTgPNgcE6ZkcVqtenCHeZWPGhuEKFRXydAT4C870D2QR5nB3FcHMWFDadwInNxeHaMXKmALZsJU+vzsMU8WPFsoWN1BI3GaTyzjeFzd5vG1XwUbcQngTp8s9mAbtm3m6YdDIgQ/Ku/AV+6WmDa9aiLuDKYuspAbbov+jqqYVruRjq58xYU00rDDIqHTQw5qI+KuRRy7m7chJ5ql3+j2QVb9AaJ/K2ANQdMsu8J7C02p8YvjS3YYLIw5ZZd3a0CINu1905TU6OAzx4tQlhX8xpVLx7h6ROCyR8EjP6k55HKn5ZNxkeZt5ZhXGiHc+klYtZu2StBeY6rh1hSZTlZP+tzsAmj0XOJYbcRn7MKcbicKTboWxTlGUFehHO+UEQ66kLB3YubYBX2nFVosAgICrBERT1eugYQzDzo3fPvhryMU8iXs5kwCzCuW3cEbC6ILGlXAtfdMwCb06uAjY1gxwSwVMAN54VgpuJyonIh0KH1jvKo7OZrV8sYgQ6BuIKbx4+1bQcZPmUWA86Zxs7Yt1j6Cq5ADrvpAz3r5VYmBAkELuU1vSM4kL1MF4UClw+5d2SC7wQAMR35VoDE9YEf+ZRPSEsMCd8GSt5OnEb6kN+1I7YT1wy7Q5nng/0APNZlGNZX1MVKS7nOKC02zMJ6EANK+U3XNhNl6HKv4NebixLOCkHN8qQVhTLn7bLcynNRoZ6Gkc+l1QpMFx4JJ0FOxWKug7KQAInK/hfgTYYGwMoHK+krzw9/dnO2j9TeDiyBAzjCF4ju5jDum8c/PPX4SGRVi3sUe/H1sly4PdbaYawBw1gVxoixSS3DHCjnCA5WZX+SnNJ49b7BNTkoFdXtG9l4jdW5QWxt27BtWERwoxanvmeiF1/izFuF6yA7cNci5BKysFeem7fzQisXLSm0xHGNfzXkhs7iyO85NTCZFdwJKi3eLPqHJlBTUy37rU3XjAH9fF+6W50xIbFpAbcaCP5Lfa6DeotGBHoG8hsCbj4Aat430oVLOTRJzC2bNbWUQIZKl/7b7p5u3eCNjQ0akzDU3wHj6iTmzRP4Ug43D26bZwjFjCwEA5N0kbn4Dxb5fzFSh1k0+8YF0NTho1AtvnS2oWp7Gmu+AM4rwUTvDAIcAgPGoLBzsh5iAW+bG8IIPH24loU88r0UwDKC3qgV07shLO3FMLDjxJwcrtzFz4eDgZBE/kTGtEQwSEqfTMGNHGpBqm/9gTJ25BCSFTHeg5Ywuvt4H2xHMCwsgwCmYnFh/AZfS+FChmqzsUX+qoKX4D14IVNgRgcBEs30RO9kYwRIBDsUXCwHTmT/PiDydmMq6pZ7LQpYON5Fav8Q4Z20xnY4AiIwTsruR84dFUAlnuffDm5yml/5Vf6ebhNaDpgOSsFcOLqBK3aBeEJAY0EYHAUhAdGZIB7+nQwKFroqCG601AHNxpzXAxGOWp2YrO0OGaHRvvA+WKOheHiGNQMrbwpoled4OE6OS8gEl7X4VMldhQPPS5RcVchYX8OzVo35iVZMT45pxhSzTJgxVMksam5sVpD/sqce3y7U4zNTAz4VMPQ3fxM+X6/FD9VP8UiU5SMBKhVwQ6sZrWxkuAzc5M8JarmmdAVUwA0BEWuNNNa9QsA+IQfahOOiKNXDqMjHIG6K7MpvQjoew4bjCOvuK2QEQ5YjMu/kSF8jW7yE0XsOW+gUntgxJpedaGawbUsd2sYmMb5lwJZrShRxH1ZEyS54hjEZWMKgzEenfw7VziF8b2nD984OfOPpwGcelklowJ9FWX8UadAA2C98LXi+0YHqHjk33QOyxxyYcK7jM3+LuoQXottgbFtlkN06LSvo72pCgzD9gYHecqqpbCjuAaZLszghn+XtfpTBb9nwNuMdEqH6TNmjz20RcHONNdchZhaNCIeCYOXyuRW7yJws3LFDbG6bMTc7o9YYWtI4t6zjUqnrwjou333Pmi4/4ZvvWOflR401oWKg9WZpYQ7G2UakzE9xHX6By+BrZIQxZxJenFdSNWVQdxOYkxkzrmHDdYIuxyr+7m/U2j5PXb3wCTHi+rBqc25XZIenG5d+YcDRl6JnX8t6NOEf7mb8SYv6NWMmuoWSsG6SMp4zkpf3DVoYeBYIDAloA4kTzAjD6uoZQlNjPdo7OjA4vowlYwzeBNsdQOYpj4H+QfwggI57jiCFcTYENdzfr169lPkqWxUZXMx5q1gZX8rv2Grix3vgXgGMlE10e1MeXAmNPy2lcZAOiPwpaVzX7YEHdwJg2E6FsUuFQgmXp1mcpjaRipgUjHBO2Uqh/B4Cwo5YOuJQriNk0kkkQkakBewnEyEkIk4FFPuyFgwlYCoyY7gmx0cxO7+EzJ6AjkORoYdhLTJ3KRr9LVike4yW5JtT3We0HtPSyWwpyqSKZYOvLh5fIbSTQ2CnqAk3dIW/NdxRnp/EcCeEI5/dxbYQTYI/WmIJcP4tiawMje0RmcfEjYqOIMErWcGA6FIpp0UNTwtp7Ma30WhrxJ+8Nfi7rwOTvlkc7hlEDhLQFQTcBNS1w4Dc5bVtxFMHZRe16HwW72PMJGsifWhcy0E8yHiRsnfBszWC3ST7BAbhXm9B0lINv2UE9q0ZdU+dBV5hX4iG02LAzn1rBh0aa2MVmSyo5X36XXVMBIf7XoR3T7QJNpuOWuxeLcXAvcjsVhLoyuC+9e6cydlzaimSDw51SWV0jT/cFfw9gwiQCIqVOAsHLAB2ArbPZ5t0xl1QcbJcPVPuWlva0NzSgGfLDdqu/atwJ+aiCzjPidKi4uLDE909DAL6H45jQXHreSeeRMqt4b+196LbZMG2N4986f1C4eFQq4ewtE7ZlB2d3bA5fEgH13HsfY1L3wt4XONYSrqwUvDAfRjDejaAwbgTzqIoYk6mrB/BDDf+iehhzhFrCei+roAbVugk0pfBg+tyOVUgsIw2rSlktLwY4OpwOjRehuZVLjDZE8ENL9ZeIUOqpAgz7oZNx4qFgjCtJY2HOj09FuFsEja7Jc92pYeMjQZpMfD5fb8CJETsRN68blnCvETfZUSY8L42mZueX8fMkhnBnXJz0/+LoYHAoszKVi7ZWBcpJHd34BFQciCH9I5uMYKXdwbvkUg/nZMTyqwrsj6CsUqg+k0RNwdeZDL7iGSutQ3H2PQqegYmtJM4i4AR/JGdB7x2OFda4F6sgnWhRlvnTw01YLC7AW2yd9mAjbFmtNRQ8HNvsMgbs5ham1vwZrQVX5nYpqMJH8ea8KdoA/4Yb8RfN2vwXc0TPBalWQE3vKg4CWC5jnw/sma+N82vVBwPwc1PojyeVT9D81oHenxTmAhtYGXHhi0B1qaYBe7oKly+NWza5OfmAJyRIqKZNILpGOwJH1aCTjkDZjRvb6DJvIqqzTE8Xm7B96uN+JexFd84WvCdoxFfiXD63M0eR/X41NuAv/gEuPiFGWpxywb8tyhn1mHh830iFy02n/ma8JOzF532dSyZnBgYmpU5aUF3eyfap/vxpUvIjK8ew8EV7etVGax0zcwV20IdOlpq0dDUjk2jVd1VjHuwyHLSjUb35Lvj9OQYGf8sLvwvcOIVoRo1oHR8iW17DDNzqwrm7U43FrfC8CfOEUukFUjOzsyosqEC5/xW1oLzzK8Pf0aLBJUTrZ+0SO7uxrEX3kbB066ZOUwfZ4xH2tWNbJLBnGXZQhcplQcDiWm5NfmKaHPPKRj8Y6AOtd5RJIppJSqZHbt2Yb4QYHMXeoFTYcFZ9xAswoBfuAYUNDLg+LW5D5vWbTjtTljMZrUEPIxr42DMWjJ/AWf0RM37W44kRqc30NzaqSRzcnwMbo8PgfiRKO47tUps+U4xZrKjqrNJnln2m4DoH+TZabmitZAX5+Q7+fe337Jwn4A+/l6BIJuDfi9zx/kqzxsbsE4IwXWKzNI4D5k3ukSC7k2EnctaN4VFMvMJq8aosO9cLLajWYt7cT885lnMz07DYrWXXb9C1gjmSDop5wj8y5l82yIvF2Aybqr1kz+n++cwv4eCfwDX/mfI2qqwMNakr8vtilw4Fv3CPoIPB8kVa3Zp3RYBUjKdlNWURUxLphKt6GNalglag/Ei9vf8KGZpMS2KuuIGlRdRSdNyI+/HejhHx7IOAipIgpiFSXfp7wI3mg0m91tx4TDmhlZujfUROXiVxx2tOme7uD6KwyLy4CdnK/470IBvBSSvyf46zW7joLALr4KbpBbi3dx2I5g402dgssuyvB27a7/NdL0ffAxac3gGSTaPDgUQhWYQ2mxBNORBMpXWdhBr6waYPfK9M4WNtTlYFmrlqoJhtg0up1XW7d5YwbgXjbV5Z+4rgwYVAYQnhbC63YqiO4+P2Hl9ESxTQIBNkv6QhDPZg+2UQqEwzvLCgNjO47eGPNR/BG44NPhKJouBnG/PmSzg3bWw+LMszg53kUn6YDSIwB5tw98tIhjDjfg80IqF0KKyz3KRIqE46dkyyLkPoPqfDKabW4XNtu/NoSk5jR4R+mM2H8z+M+wXHtzjbwwKDB5MKpohUUDR6A5y4VVtznbkeYO0MNDgwS42Sm44DoPwH8cxtefCdNKP7NnPHccrep+kjmxA9zUXkiyBZlA9FAKCBLBQ8JplAXlwaQqnOZP1Sghw2KeJlhiCLt4Xf8/DTOuO3W7Tv93ZiYH9NowCcKioNSBZNl9OGFEms4eV5RnEgtu4vszLhvdiYnJC3VIUPO+CG953pnQrQOAIWWE8t4yNuT1HWiZw3RSEJ5CUA36kgZ2/KE74vxicG8YmMeg1WzoTGeTEWTEA3+6l1q3RqdQ0c/kHzdWcu7sLXF2eIpY6Q2J3Ty0YN8c7OJc1oGDJ5zLYixix619BUASqzeXH2pZN+6V0dPZifnFFY5BU6Qmjpz++p6MRrU31arqvrqnFG7maW9sxJAB9eGxGgNGKKGAT2HzS6YthetGGttZu1PQ1afAsM4M+kevTQDO+Fib1Y6AXT9ba8fj1czz6/se34IaAheCGgJZAhpYEWg9o7XwfuKHV57vap/jbNqv6NuFv3mZ1b3zl6cDXni78IELtqbsLr+zNqLUMosO2hTr3NJ64e/CdS17jasPnrhb8zd2Ev3obNe2YGTl/jjRrmjYbHf53iOBFrmAD/iso/2ane7+AGTaG9Tfi7/5mfCaf+5mrCZ8LW/znZj2embswEliCORqCyX8MU+AaW659zMyuoKVBAF9HPb42N2tz2a7AnDbLrAwKq1xsE/s2AZKTNWCDyv7+IXUj7BVuNZCYlrm3zPjB4HnIRDbkTL7Gme8ZCiJ8jw+LIgQFfAtLZmD95qYJgShjqUQAb26qBYbuXwIDWmW5DgQ5DOjmxTUoWx6aFPhTaVJhUrmSgOjnnl8gHXerxYaF4whwWK4+5R5GQdg6zea03NBqS5fUmoi1NUE6rKP1sczxn2RuO2Ue4uk4MlEzcu5yV2umoTMdPeUeRF4AqcbBBNfwd6+s13Y1vhl+jd7xQRi3jLpnSXAYY8csLc4FrRrRWBxL6zbZo+sYn5xV1xOtiW2tLUp0Uqk9sHAfXbCMT/MKCOo3W/GNuQefLVfjq64X+Kb+GX56/RIvq+pQVdOG13XdqK7rRFPda3Q1P0VTjczR8ydoqn2s1+tXfG21rh3dB20dnbA5aemyqFuG+3t6YhhTY/2yLuMKFOfn5+CyG3F1caL3TmLGDDQqzNXlBbVy8KKco3wiCKQrnj8j2OT70kU2PT2j5I7nZW5uEXvpPAqHFxocXnQ3yLw+x46pHgGHENO0EDQWD3yXOF+VVG5cHsTUZUo5Q1lNUEOre5IOBdl/FJHsfUUXd+HwHHenNHnIe1JfaUFTeXEFlNClhhvN+rM6A+jqEVk+MiIgLvYrWfurQRnH91P9cK+waXkgaaP7jPJP9QeBDgXjNU4O9kWXbogsaMd/C4B+Ym+C1T+BbCaiYNZhd2jVcBZUzOQONJOKldIZE0ZXNYEOk0L4zLT4cW8w5pHP7+PX+DmizjlEDa/gty4K0MzIGgdUF/gjaWyZXejtHxZC04iW5gZ0tNZhbLhPK6DfaOsm+TC1jH0AgMgasD1PMb+rwIsZxizUSSs23fOUk7Q+vTtomfTH8ijuCtBj8cV/Axz/Y3BDkx39+IzGpynv5loWhwvNwCoClmNZJLkiIWGLlg58LEKV4OYHEcr24JJsLFpuZKGI7LgxCHT+A9fYw8FH2xVANZheRWNyCisFB/YEAabzNxp0ykCk3zPI5Ck4GAexvLKKnIAP9tw49zJrqh4FQe258yOYSn5sFFwIHiewnQ9gbNcJd0kEyIPYm18NLgAD4gpG+ZrS+QoIYFmUA2s2W9RdxGA3Fluj24LCwcMMp/MzjWWhJYcprTzgvEcyfypnljffYPM0AS4HgrQZgzM9uwCzw6fWs7GRPviEOQU8ayIMZrXlwIYIfDZ+fLgpGCnPnxHxL6zaYBR6dyTzwXF4KqBv71oPATcWD0S5uJb++n89yIyi6Rt4ogUBZHGcX7DJIk3Dd7g8FcmiAciyT+i7pc/+LIy744B27vUEk4hGghpNbxKBzRilyYlx9Pe2o7e7Q1Oe6Y5o72hT5cUMH9ZpIYAlM6DlhG0KtGV+7Sv0tFahr7tdWH4X+vr6tYS5P5aDI3yGwgFN5TIPR9dY3AiiuaMbPyywPgmBjSh9Xys6fDMwxOxw7gWxZtlCTW2tgpeKhYBfGXPD9WYwMfcaf8b7oCXnXbcUwc33Am4+NdUpGKF7o3LRmvLfojj/GG5QkPKXkAAfXx/+KgTiT3xNWABKqFYUa/n6iEGtAmI+kbPILvaf+oRseFrwT4Ilbzu+93bhkacHz7z9eO0dRoNvHN3+OUyE1jFgmcXLwQb82PRCXW09w/1giub5xZ3GKLCcO7O2gokDUUYGNPe24WtjIz4SkKTghgGA94P9x8oVUbuQNL/GRH+dKuOpmSUYPUUVwNxn7xt0K+zvWHDsrdGg4mJwGPFoUM7ChjJ8Kj2eDRb8Mt9XliZI4dmmRYDrzmBZulkIdBhzw3g7giBaG+hSoeJ936C7JLMbFIDTp4kGd5HnOPa8xp6s+WFR/u6+dD9bKyzbL9Fns4jiaRXZV4d/OJsx7lpEwr+OkvyMhQNpsTlWYDOEbIpJA6IAhWHYRM78ZO7A50PP8eXAC3SvjcIfCmAvmVSlTxnAi4SIlbV7+/rUYsaCjNzbjFNgmj67fRPUPZT9h4cnWA1Y8JOjU/ZDPT4NNuIbawNqV2oxPl2P1dluGBaZUbiG1ZU1uAwdSFmrsDHxEoNtL2Cafi7XC0yNMKV+SGSRQeP/BkdnYXbHsL5lVuuLy+3BxuoMNpfHBZRtiGzJK/ChNZrFGPf2UrJPygU1lxZmhKBZVI7R7UtwSYsNgSXBDQEdCRmBDS8+u0lA7NzsNJYX5xHZ2UeUsRqBEjyWeRwL8OW87oueOcsKCGHq8bvC6jyJo7QNqUzhF9YLkmAGFVPJM+WY5J2ZoUypJ9gRSSn/y16mS4QZT3QjUX+x/yILrcqgdcEd3BOSOoOe7m69Zz7PbwIcBlsXbbg9iat7Vu+X7inqUtbD0SBZUeaasfrzs9BjMiIk7u/eFnwkZ6LeMgCv6AS7zYnBASE7HR0C2PvVUp87vFLSQCDB1i6O6J3WZeNFFz+tjvzKeEpb6BATK0HRH0OYH3iClelu1TXsT8e6YLTQrQsBb5O9xma0LBVTV18uacFGofvpJO6YhEKwRjD27vyr5SyAW5m//QLjKIH9HKtHb6qcrmTu8ey+O+hOC6WuUUgH5P1l3ivxSR8Y/zG4oVWCi04TZ3L/XOZfZqi4LR8mC04ke5nH6eEe5vwLInDLAXVsmNdln0SpwN/LRuDF9DC12PwO08oHxrWgZctBEK3JWQxn1rF3ntMDXbl+76hkD7QIwLAL6j08OtYDwoJhLG6UT4igvDhXiw2zpRyHYfiO4ljOurBVCJQbg/6WxueCcpMe2HRhTMYN2E2L8DlWYNyYV9Y4MtQDs3FVDjsFdFSFcjqdEsFgVjBDgEM3FC01KsRlwxEEsfkau/UyZmhiYgxLouRZuI21WgjUZmfZDG8AA/19GktE83553OHu6lSUTRTmzUVsrc9iW0DClrugaXf00/KwE9CwDgHLk9OcWSmS+KFB1k1Z/Xvn//SkhJ2dqLCFQyRFdlBRumLXyO5FNIBQQc1xUK1Jx1kn0hGWwBdhOLOK7r4RtLa1C3BpVAFPKwiLT7I2Ayvn0hrGQ04A0aLB72367/LBH9B+SjVvqtDf+hwrY6+xOj8qLHNBhHcvJoQ1blmDMDpTsh57SAqT8PjjmJrdRH1/J740C1hgdouAhZebohhMmwgHQ4hFYsKaNtRvXAE3vAhwCKoIZBi8yc+n5YBMhYqWbQIqFh69GNPw5jleLLXjhbMPTzx9+CnQi+8C3fgm0IUvA+34TMDM3wLN+HOgAX/21auFhuX82QLhK3c7vvV04bH83VNnDx6bOlHjGEadeQj1q30YE+C7ErXAsOOAJeGFKxlEIB0TIZgUgb6v++qSyiixh25h5z98+x2+/+Y7ma9qLYV+fHYDs4ARMsHswS3i2Su4PGkMr07hn1YBN75adHpmkCv87DfnoIJLRzZE0dfAu8qMDAGXjW0YnLTCEzv/ICFRcBOz4shTKwBBwE2gD9btdaxvbGIvlVILJ62aS0IOCHRo2aCAJBDgetMyRkBJAcqzzmBFkgcCmt/jOmCRtEzcg6zM61VQAEpYZIO7GqkgixQeaMsFmv0XbAU0GKbwxWo1/rH0Gt+P12F4vBOxrUb5u1dApFxXJxOYRn4/oeSiMuKlFBoWe/FF/3P8feE1mtcGy+BmN6n3y31DYEYFwHT6js4uDI5MyZk3KIBgfRC6oBm3UhksCMigUkPIjEeuLvxZQO7H0SZ8I/t2xFWHkOuNiO4qrRnDNOCS7KG8uxVnoXqcBqtgnnmOtdHniKy9wO72S/i22rE8PwGrABnKIxaKXN92Ynl9G1abQ0iBE5vrIk8MiwJWNtUqR+LFnkXsN2Qxb2uwMi0yq8vzcpZN2NjaVLJHcMPQBq4d15Nkj2eUzTxJCghYacXaWF+Cy7qh7hda/FyimNlWouBpVLdhNjCOk7SQyXfBze05bkVPJXc8CO6eq4u7MvgqWhCo23zyfgy8ZQbPg+W5HyLgNDhYXsxaNQwOpl9HBt/jRBSkxxtQIsNzTbJK91TFEviroa0prDg9KoBV9s/ORPAe0kggB0stOKLEtaLxO3tUPjKxn0SdZ1Rdn18427DoWoXZsIqO9nbZI+X9znl2eQTg5As4EfRFkMMSAdTfdAOTTBI0nJzfIpEUvb2whPbOPq3A3tXZJs/QChY/rawNdRLLiwyNjKNvYEQtNsyqItBhp3yudTFDS5QAMrr+GDJAYEYgQrcbn6tkETCXKGfVhXPaab2vr0dlJq3m2xaXZoTqM9NyRQvWWRrFgzOtaZaX/VwOR+C8fHj8x+CGbmZWceTil0QI3uSZ7iWQsJIJdHsHn7CRp+5+fMyqwOFGfLXRgMGZMWHZfuylM9rk8v9iHFwcYTKzheqdUSzsW3CqAcr/+WB6MNk0Y24ikai6ODKhFQE3L+Tgv0Z2x6bCLSso21jyYaPgRuA4AZsAK1YtDh0nf9t6w3ErQvQ0rqmRsYgbp6KoL4uirBMerRYb8SzjrODFxfmhHgRNabwuF/Ij+KLgIpvhV2U3IuzJCG7lYBVzCQScBuzGyUAzwkqy8EVzcASzCETiIuy3Bc33Y3NlEgf7IVye7OP2dE/QsxsHcQN2/EaUcsLG5T2ZRs1CT8zAoZuATIZmd1rs+D2tOL+lC1h4jwFi9OH+rnEaEaxrQ0ZONt8/tCeANXgGb/RQDhwtJlc4KBVkXUJqkWLdCprCGcTY3iqHt78RS9P9AhLXRLjaNDOKTJ0VhnkgaRZn1gABT5OAV2aPMPNDs2VE4b15XYXWxmq0t9RoUb3Ori6MT0wI+xoXgDMPh8svgjasLkT2WzNum9BjmNAA24+jjfjM2YSaYQFVnT3o7ekTQNUn79P61u1EwFK5CHIYmMmmhfz68Oc/3oMgxjOUYxp+1Nd09HRhdGYCk2tzmDYvY8G9gSVZrwnPKvodc+jxzqErOKvXQGBZ42B6bNtYDDhgEtDiFtBisMu/N1YQjIZhkTna3tpGMVsQGX2LW6GlbAZ7R78qF5Zr+2B92eNlVQDz0ydP8P1338l9/SDgYBSeaFHbSgT27pBM52E0ubC2ZUG7fQJ/Cwroc9WiXhQ1a21wr1YGGTIrnuZ8fRrEvTVTi8b6OrR1DsEXjKt1533jLbhx1+I2+Az7jjasLkzK+rhlz+cUxNBtS6XCNad7ifWfaOqugBpe/J5WA8bYPYxf+T2D6cUMfs27G7UA4G3oOQruBrgcViw5L7Vh5dR6AC+HmvH52At8OfkaDQNVGO96BsPoE2QslCdvEHeOCmDZweHhscaA8bwTYGVEnnZPD+LziZf4dOU1Gud7sWUyYtu4rWCYrlPGBRGsLyzMYdNogckR12wV3tuJEBcG35KcsZr8cTGNXNyPDdsqXtp68c9gOx4H+/BMZHO7pQMeSyOKrnrRQfU49NbhSMANC+JdBFjcsEp+JuBm+jnss88QXZc5tz3DjukNbMYFsIo9U8N7OxthXhuCYXUG86IYFxfm4TSOw2Max/LClPx7DoMCTtiugJWFw9ZxzE6NaCLK0sKCxgUuLy1qlhYt0x42bRZgHQ5H1C3F9eR6kc3zPLOJ7dryIoyGZcSFFF1c3GioxF4ijKK3FVe+ZwJAe1GKL4lCFEFW0Ut3In9PwigkLepaSQooolx7OGhJJrghUGWVZxG9vxw8FyTkVNYETh8Ip2D1bAIxAgvKGT4HZTdjy34xlPT61cpxeHyKkACNcPJQCGcI16fy/gx8Znp4JRbnnXEpQGo1ZsE/fW34xF+HDnMHZsZ7RS62ob5RAEeD7HcBw7QiLS3Nq2vdE0xr3NWG7wZr7ks4wqLrRKjv7iYwOzMt99uBsXEBngImaRGfmJjSfUdgTZDGumx8tk2zB1tGEwKmHpgWaoUAEXTXg9XMTdsbGk+jmZ0HjK11CNC5t3bJdXO0o3WqvIEoZhbWBEh1yt/WaB294XHZP6F8GSNcCMjQ+FwBMnId54MIJc+RKlzijsBJawJ9WOf/x+CGC0zESxNXei+JGwY6sQDR/TiVRRr2ryiLpDmdSuDVWLO6BdrbOgTpT8HiYIOv3IfR7O8Zch/h7A7eBIfxRbAVfZElHLDT6384CB5o8qXZmgKE/kWW8d73jeGSvn0RXkwVZjnuSzkoQUGcDF5mzRv9vuBSd1Xxvu/Gbw4RYLc313LJfDGORJjE5dWlHgZ2wsWJaIsHc1kZBDG05FSyp34hlGVx2TmXHbAr7j2eQbqPtPDRAbAT39Vnmxppg2l9AkGvDcV0ANcHAdydJeV+LhS0kqXwwDM4miBHO1rT2CZvS3TPuAKym98CN3RVEqQQ5PzbwXoXuvH98kw38jd3yu5291JaeC6QOIAvEJKDuSzgs09YKyvI1qr7aGx8GubNCSR808glndhPJbWOBYGNWwAgO1snhNkxK4P1J1gavkHYRVNDI5rlfeqE2VBR0HJSXV2r7ikWuSMrpu+f7orFxSUNfsxksxq/QT92IBTCsHsJ//C3arG6r8zNqO7g+zWipq4RdSJQauSQs6kgU7orVhtedDsR8PCqZKpUfs7sE14KbgRA8GfPBdw0yj11CFjqFfA0NiQgfnoOq0vsgr2ImakZZbRk95lcRmtMBeMn8MQucXoiiyT/HxRLWqcmEYsjm9mHSwQT/dl3/4FiZ7IArV7le/9OmyqyqJ81eov80Y1WgR0ZEPA40ol/OTgvTfhms0nmpQHjw6OaUv0w24dunmRE9qC3AWlrlTYipVmbTP/0VDbaewbBTeYe3CDyArGtGizNjSMS3YHb7VGWT7cF2SUtm/yeCpSZabx3Khq+htYzApxyDQ3Z5P/B4LY/PjpCOrSmYED7UwWfIywCftUSx6brAP0Ts/h2qAqfrr3BF6u1GF54Dc/yC6yNPsXyyDOsT9ZhbnoULGZIZU6FzT0bDARhdlhkDjvwxVQVPluvxrMh2a8tzbIHGhSIU8nQckPwxhg7o8mCjW2nfLXJc/v0uemS4+/t5nUkXeMImeTcr8tzW8fQJsCza34Yg9MjorwmYVkbg3VjBiHPtsytHcnQFoL2BcSsfTjx1+A8+Ar2uedYHa2Cc7kFgU0BMosN2FxbUMWm7T46niBsfI3NRTYcHcDawgjY+6no7YR/ux9WwzCmJ4ZgW+mW96sWEdeK9UVh/GMTMKxMw21dxtjooJy9BszMzmkc0fn5mZ7lubkFPbcsFMizSHcWY3QW5qaxtLig+7IiC4v5FHLeQZQcL+U+WxCzj+E8a8PF2SEOT25lrfeFSLrgDycQTV//qnQCB2NvqNdSsi3ooWBhRsYYvhV3BEqsoZJn5WRRuJS571SdrwwCGQIaAkBaDmkt5N78hbuFipkhGgK6buR8sK5cMHEqxO4A+UMBvG8bgIpeuObf/Vrw7mTTqPaOqavxO3Mjmvqa0SZ7vK+rGb1yqaunrkEtKyR2/YNClOY3Mb3ixuRKAAsbAZhtPjkP89osmKSQ8WtWBnGLDOQZIrjU2mvLy5oIkxJynUymsOOawam/SsT3K2zO1GmWdI3IVRZMtNkdArAPcHdV1LYNd8dRIfe7ODsqNzKm+5LzwQxfzg+t7yQnLn8S4cwdjo+LonRknhXciUI53cFF1igETeQ8wxZOaF3h735pGX44/nNwI4MkT5VYLIOrnEk04s9CIpJO4Lmrr1y8KtSIN84hLK6vYHJ8An19vfLgwm4HRjAtCoSHkWiQQXK0TtBPTIHzKwX+viH3ENiL4pGrG/8lB/GRqweRTFw2zH/GxsgS6CpQgbe4qAzooJBC1tOLa98Tra1Bq0aF1OYvDrUVw2bRrbE3DGZezdvf23Pqdw+a3riJGX90b+J8d5QtOWzTUL7eMlwGyOWNsvdTvwAdV9csAHUF7+4tPKE9jAsCn5+bgcFox7pdNmZaANX9XPEL11Obkd7jTb4XC8TRFUWgwgwwZrJoCvYHBv+GTVX5N2RT7xuVe6TV8fAgj0uZO928HKwceigKLOeD1enD8MSiMIkuPaD8OjM1oT2e7KZ1bFv8CPht2AlbRdD7NWjULkx9eXlVvg8qSE3EIoh4TPAYp+TwtWFusA597Y1oaRBWIwCk6mWVmkJrq4U11MvPmd4tP+/uaMfwYA9G+1tgWx+A3zKBlTlRCoODIgDG0bTSK+CGlpsmfGdqRv9wI8b7GjDY04SBvk6MDA9hZFSEwsi4gLCJ8iV/RwE3JAClrXsUPX2ibEXhUunqNdiB3p4utPeMoKVzQDOz6FajeZjEoGxleqO1cejCYpYKLyq+UQEQVotVAxi9oRTswQOUji6UyRO4c272MxkVJowv4fn6TwZdN7RaPRWw9d1332oGTXvvlOyhcvrnTiyB/plJPFptVffYd/4ujFsW5b5G9P743FREjFti/AIrkjpDRXjNkzj2voJzqUaUdq3Mx5haUd83Li+v1YJ64q/FZegFLLNVGB8ZhnHbrCUPCBIqcTN0aZAtUyjTykHhSVnDuaAlgACWgIc/Y+2d/2RQ9mX284g4ZuTeXyvQYpBz1D4L44YJNaPt+PvKG/x1qxbfCLiZl+/D6y+xOfkKLXWvdL+xzg9BFvc1wQq/7xTi19LTgWeD9fh66BU+X5S1nmxGT38vxkbGML8g8zk+qR3q9/bSCuhYSXtyekafia6DIdmfYyMDGBnsxeRgCyybDZh0dGHQNoO5jRWVc72ieAb6+rE4vyBztgWbOwz/7inyB3dy/q9hCR7C67Sg5G7CbfglgmsvMNzdIGBiHjazAdOTQxosOyHAurW5Hiujz7DnasT6QpeeGePquBa+dK13wbneC+v6ECZGB2Be7sKJr1rIYhNWZgcxNzMFk2EaTtOc1hbj3mccjd/vwVE+gqDHiMmJEe3ttrK0gFkBOlxTs3FFXj+GWQFC8Z2Y7OWyQDq/uMRe2AzzUidmRluwsTiEoN+BUOJQnu8W/h35Gisilrn+hTvq4SC4YSo4Lc8kcYwtVTf8/e/V0nLIeFHKagE2B8xgSvAX5d+/MyineSYZO0T3GsE1rYl0u+lQcifvpwVey2ak0sER2B4mnr3V86IlLvg5tFRcH+m9UG6fncn5Pj7SJsRD9mn83duo5ReeTDSrFYXZn8HNN1ifqsFIb722FVGQwxjDuloF/SQTBGDRSFTdZ4xbtFktWj/NajbCMN+HyaFmAeGrGsxNkMkaTSzpkI2yvlADzkP1ctUhbmnC7ES/9rvj+eKepJeBRTSZwcuLLlNmO9HFSsspPRCMmaRViEAqLWc/XbpFTHQNwxXuDh24PfQJARf9cBLCVd6qxVxJ2s9PRWcy3ul9Lrv78T8CNxysVuuLHyO/6xTdHNJgKEafr0dt+IIlx8P1WkxvPriFokxIdp+IjWatiAqV6Zk5VRZc8MnJKWVSfEhuBLJmvo6mZV4fEsYlASad3hl87KvDp54mTAcMauH4vYOAgZ9DNwUFIAU/n+OALMDdgxuvgBtPHw4LPwtcdjanS4p9pmi9YRwOv98ueZG7EITw/nn+8KDPVtP+HIJIPmx54oHgRnR7AtpCILmXBNsFEIjF3HPCvrZE6O7LgbrR6rys+WGy+7FgTGj6XjAcQyGf03oyFiEfrHBbwYEU2DTDMkCUBawqj8DCVswWoBWHP9f+K+/1Q5cH4+bY4Zvs592sKoKaigWIf0/mFN0t6vreaFuKS8E2DqQiKzCsL2ljynoBnDyU46O9olxXYWK8kQhY1gaamFnGtsmulWojwvZopdGGcdtbsGwswr01BftKpzDGOtjX38AqTH9ltR7t442oGmzGq/5GPK99jde11ahqqcGb5jrUNDegWpRsbX016l4/x3jnc8SNVUhsV2F2uFb7Qg20VaNtqU7ATZPs8WY8sjXBZqxF2laNhKkWke0WhCxDiLiWEAtYkdgJqZ86J4o3ny9oUbNt3yEC8QMUigc4EEBfKmZRSpmwu+OEOVDAkjUHt4CUSDSBNaMXiyubChAoNKoJxvi1ulpr5TDbhy4wKkmWFbA7vDCavfB4GYNiV3M+QQ2/Z5YKScTvSk99Z3j8O6hvbNNso8dPnihoCAYDKBVYYCyKN5YxATYNmk4+FlzRjMCY/Jw9uGhxYGDoTiKJXRHaLMS44hZFavWg6G6WOX6N7vZaAXQ9CMt5fN/dXV3dIB2zIGN9g8DaEwy0v5BnbtZ6W1QglBFky/yeAca03DC2g6CQQIaWN9Z70oJ+7W0KMgh+WMeD+5FngcCLe7RyLngfnCqeD3IJ/o6Kjxl+a6YdhEy9uAoxRfwVdq0NGBhvwzcTNfh0oxZ/2apDva0BAXsNzNNV6JI99urVa7QKiOG90brCi5Y3zs3I4DC6B/rxaLEF/5x5rQHFtWPtWFhdESZt0xoqrLm0vjKnLhjG7ak1Vv52eGhAzsiwvEe/KP5+TMt56R/oQMNWO74KteN5YAhD82OYFGA0IUC7koXEVi9pAWoMhqZVlmd9RwBOOmbFibdetPsz5J11WF9k7ZhlrR9DtzDj2tpbmzDYVQPH5hgSYaOcTYMAsFUYtuzYMtlEca5jY3UBhmVh/IvTcJuXsB+YQtwzj9WlGViMa/A4NuEwLQrIEZm/MgmvaRw+0xiyfgHDzmF4t2Q/WPph2ZrDxtqMnOFZmLeWsDQ3qi0fXJYV5JJenJ0cCri5RnQnjgnRJV2dHZgd74bV4UMkdaGWGMov6qxKDZuHQ63ylKWn1xrTQYCjLnK5fmWBPtvBjQCN67O0yqtr0X3XV+dlwvmewGF6J2gpXRBwSh1DfUegr3tcLTce+RARvPfE+OIkK+c+jmDyXNOyrxmacJLAdXZL1ENCCQvbBDFuLRMUsOEZgs3Uimey1z4KN+Gr9Wb0DTUgJsDmzFeFnKMGAUM9jLP1mBhoQEebEDs5j12dnRquEI3GRK9ElNgPDo1jfGpJ128n6od/qxsb0w3YMKwJQZvEmuzF4+NDHGQjyPm6kPc1wm8aRMTci0J4GrsRl9YEoyuOupyxogwJ2N42aeA/wTXlEXUuwQ5JF4EO9RqxwakA1dzBDcICttlF/zC3g2RwE0cpqyhAt9Zdi2UuNQj56lwUiVq9ZO4+UErmfwxuqLxi+7dwh4uCpjJ6Uyz/PBhY0rLsrI3xk7tLNkus7M9/MNg3pVAsaXMvHjD27OFk8OEJbrgBCHbKgbSTKqwolDkISCo+6jvZlOYdN751d2r66hNXLwLyeewd9XsG34fvTcXAA39wICdAxoGAmay7vwxu3B0o5RJvBa58KvKXh9gqebBV9CB6koL7KIqVvB2+ox1NTf9dgy4k9lm690NqkPW90uEhobB+6LY7FpQeDEVgMPlEiK5onQj2/uHmcFmW4DMLezev6zxxoywsrWBty4GR6S2Y7XIA7+eEXwg+6G56WE+ElhYFL3IbleWi0KfFhpH0+4KoWaGYmUxqqpXXPFxVWnzIiChIHrqlqBQYkHwun8WfMYCNJf9vLkty6HcQSJziSH53kN+Be1uY2nAXGhqbUE123TWI8YlpzEwOYmJiXPvWtLDIU10Tmppb5dCYBe2nRdjvIOpzwmNahnWxG1tztcJC3mB0qxpd1jo0OgTQOBvxo6MJXzqa8blLLmczvp6txo9tr/DDYDW+na6Rqxbfj9fiWZuw5qqX6OuoR1CErdc4jP4eZqU0wjDVihFjMz4LNOO/QwJu7I0IO4XBx17IxbLkr3AVfIPTQAMO/Z3IB4aRjywhl7CikAkjlcnBHjnDbv5G51fHnRzUExfuznc1qJrgk4HVnE/Od7pwJgDFo+x8dWVVBSXPCxUUBSYVeJ2wMSpLZjKxLQRdcQQ0VKQENXSBMBiTgoXWEYJlWjk0bqtiBfzAKImU3TB5NNCQsU60NLAyOft1LS2uoH2NVcFb1Fpb5xXhnSWblbWX96b7ZHBA/q6xHuOT81ixFrQhJtssJNMlVXgpyxuM99Vo7ye6FPl3lUGlwbNAlmfZXMDSaI0w8zZhkVNCkMqFL1lxl1YbsmJacBh/Q3cAXc2cmxYBYgQ1avov5DEjv6OAJ0Bb3XAIs79UhcZ7Yr0TAnhmbTG+jOUKGFjPekyMMyQwY+DwvPVaFLpTQG0rEg7Za+ZafCeg5IvJKnxqkO9XarG4WQPPSjUGOwVAv6nGm+pyg0oW1qSLmfNPMkZrdXInhm3jIl5tt+Ivznp8NvcGVT01GB1qw/xEFxYFlJtmXyNhbUHW1w/jMpMQ+rE0O4K5yfLXmckRAQ7TWJgaQ8swO7R34M+JVnzv7UbLSLcCKAZc071A4Ef3K8MDeMbZqoPn/0DWOhddx6mvGrfBpzj0tmIvKnMUCKosJsiemp7FpCjKrblubZAZSF6oK4WxEu7YBfyJC6SzJRxk/Djc28JBLqpF+lg6n80VWUE3k0mJnE3K783I7FiQEMXIIODz9DLOd+eQF4BT8LbhJNiKHVsfkq4ulIJ9SAjoSXt6kZZ/77u6cRQalPO1gkxsG2EhFPMiK7q7ujA70oao36IuroeDZS9Yq0svQbOsyp0XsJCJbiEatMLkzWmgLffCQwsP9yGt/DsxL5zmKZjWBuUahmlrRQPYeXH/0SLB9XxYo4VFC9mTrKu7W86sgMEErQ0cIkiZMMFU8Nv7D7vcR2HPAU8ggVAsiUzCg/3YppyTaWTCBnWJ5jwdwodfib5/inPRURn7C/QIsfpzoAl/E/nWsdAN3/Y0ssElZCPr2PMJCHI1Iml6BfNyr2Y7bbIkxpbIhW15Hg+zDg3opjV5ZhtbDtas88Cx2omViSY95+yobjTMILfnlXleRcDUDedmN8ZH+rA4O4qIz4hEPAKH06mAneeSc0KZRB1FUEM3JvcPP4s/pyzinPJss8I4z/B+roBtixP72YLskzg21teQ2pU5ujlRHcZzSNl4dU6jgPPe6vU++XX3Pwc3HGT2dFW4dm6wmzoRkBNGo2cYH7EIWLAede5RUYoiGR5qwQeDAIVsiwecD8lDT9cUkS4ZGB+ewpnmeX4l4uXm4SaiiYuC+VA2Z49vHp8Ia2RX3fHAGk7fDdz6wOBn8sAS3FDwV8AED2LGN4EL31NNBc/uBUR5l2vZcFzcXsJzFMNqwamAJn6W0SBjgp0cU/v+3WCkPdPlmGVG9FlpgS+Dz0SzOkEen7MShKZuKWGvCUEf4wtWWFxRxGWeVMGndnC6vwnrxghcTrumadKysWqOYHh6Ay6PX+e6Mpjq6N5hjyiuQflnlUwBfn04KIAJQBjg644cqXK+OD/AwfEVDoXpaPyQIOf80Z0IyTtRCHeqBPZk2QmkmGVFMMU4HgKoSFrW/EQQkChzllBnbZ1gLIW15VlhFeWUQga1EcysblgxPWdQ5k2ffH0DYw4a1Bze392MzcVheLbG5MD2YHm6GbMTdZierUW3MJWnAmY+9zdrjZg/BglEGvHHcKNWgP1jVMB3rFys7h/zVfjn4At8MfFKFEoVvhyvwjf9L/Gv8Wo8mWrG8Py0sOJJUeotGBHW6nNso88+gk/VctOEH21NsBoFyLiqRdBUaaovA03Jeu9EOVwHnomieCnCqFaLwe26huG2rSAcsAkDiytovTja1Ziru8tyHxW6CJnVwMsvyjZdvEUgFFZ/OIEr44B4TmgdoRChsiKLp7J3uLxyfpIqKMiIqOxpkeRFgUIwz8wa/pxfeaboFq5UsiY4JpiosFCmObM69cAQu393i+JgE8Kyy6ynq0cATwceLTfjYwE2nzvbMO22o3BwqbFbXP8j2QBGswct7V2yhs0Ym7MimT3Xs0RXQm7HqHVvCFoam5phEmDCPUflwOdjUTeCM94vBSSfIRpLaNAs54I/4zNRkPJ5+Hr+m+yRrmbGUfX0dOtc8Flyh7dYWrerS2dpaQEzi9uYMuaxKMdwSS5WGGY9EHa+Z7Vkfs+2Cqzuumi/w7zlEku2M2x6T7Dp2sG0cQR15gZ87hPFIgrms5EqAclv0DXzBsujbzDQXq1xCK8F3HSLcCdjfXdQNB8JGw5be9EkYPyTUJPszWbULlVja/ox/Es/Ir75SPbQM5wHnqgrz7LcgcXpfu2B5jcNwGtdhFfmPhQMYY3NSSd68LXst7/GW+Us9KFrtB8To+PqwqPyoduA9WdoTaT7mSn9ETmnxydnyIUXce5/LXv3KfKiSIv7MdlvBxqv5fMHtCGpa60DQcs44oIEd/O3SO7tI5fdF3kv8kveJ7F/gauSvOnJA8V9P1h8UMUO3TKHTlyLDL26OBO+J2jyWm5GzsGJkJ1MeBUp0Sf7cuW8PSi6G3HsqcVloPrtxeKKDII+8lSh4KjCxmyzrvfCWDsSAlbOz0/BWj/c00cHJRSye5p+n01FkNv1ClhYUQLLKtH79lq4TPNwywPkS+U9yAKjJ8cnavlj/ElLawteC/F58YQxcY/x4vkLLTHAq1IziR4J7tdK5/jMfk49FZ2dvdjYNKrFlgUg2Xj48iiOq4IV1+dFBV53d5c43HcjZJ8RUNerMZ8HzjdyVctVi2N3lZZC4DOXWKbE1yHzM4glyxD+5W7Hx75G1Fon4I+w4KAQR2GUqXgQJV8L2HQ2F5wUgFkQGXMBV/QYvrjMy5kANzn/1CUTs2sYW3Jjan4ThulGTPe/lvnsVYOD1zKHZNAA4+oUVhcGMT3OUgSNGBocAgv8ra9vqDWGe5zzRRCjMZD34IYyg3KKe4/6reKC5uvZNzGTyYpO21MX7F5yT/X/ipA56noOygzuVVoY01mRmyzmxyLA7xvXx/87cMP+L1plVt7/7OgQ4YgRbxztWmGTKbK93gVRgh92tfyeQaFLocWsB04wJ4aMi6w1Lsju4PAIw4EV/E2ECwuHNQig0toa90r7Q4ObnUKT70XlSaFYYbAnp8IUg8siRJju+VqYi127pNMny3Er/2XOC9gUMGMseRA53YPzMKyxN6Hj3d/OnFI/q0hLNpEj6nwn4p6CnayT1WupRCoWq/IQABEXULXpgDNyDIdvR02LBwUBekd2WNf7RAEPYlk2CmtOLBmsmN/wIZ5mk8+fByuqstQ4TdE001IJVTbNz12m5S9Y1+HYi0I6AnuwBLP/GPl0WH5sUzfQjvzR5WEU50cZ7GUOEYyfiiK+0No40ZQIN0HX2swtcY394jWy+ZIcuiwKu2YUEhvC0n1YNDgxOj6hqdq1dfWqQC1Wmwat7cQTaopnJH1tTQ0GuuqwMVMP13IdPEu1sM3VYHX2DfqEHb/ZqMXTrUZ8a27WwnV/FAXxx0gDPgqV67v8Tfbj18JevqHFxtWGr9wt+MzXjM8IgpZr8MX4K3wxJgBn6hX+ulmNv5AFye9/2GxFXU8L2hpb4ZA5TaRTqPeO489BAUfy3o/NwpoFGHvsW9hxz2PfNyQKoU2EZZ2aha9CL+/BzlNlwhf+5ziWn1MwkXmm/fPI+OewL+yzlE/IvjzF5dWtuu8Yv0TAybipDWsEqyI82PE3HmemzaGSAhIBMmEtbLZkwMp2QN1YCgRkbxC0EwDxDPFn/J7ZDhQy3F9UdhREFEo8DxQ6FEgUKLSIxBIZAcpLGvM0OTWL0bFJOYej2BIAYRRB3SEC7itzk8xHHZ5ZRzBvy8AWLt83Yxb4ddN7hqGpLQWuDAxnGQNaZ9gNvCgAt+hqgmm2Wn5fh5nZeX0exsfw3glU6LsnkCkUiiJzqHSuRUAXFfxTkTBegCCN1igKRP6MwIYXiQuzcVjMjNYZk9zb5HoKC2tmtRyyqvHEagTTAlpm7eXGlzP3V+X7OdsdZi3nGN5KoN1oRYtlHR3uJTR4pkShdOFj2St/jAmQ9jbhm8k3aOx6gbG+V+hsfqOuqDdvatTSRQD2Prc5g0xzoUUkLG/QZmez32bZt01otrUj7OhDKTCIQnAQOT+vfmS8wzCujMKwPIUUXYC7VpRyu9qRPihEZ3RtBg2TXfhGwM3X4U50W6cwJTJlZmq6HFshYJgMmvshk97HTuZaLTe04JycniAbnsNFoAxusp4uAQQJ2Q9pXZNcvoiQ14rwRj32vNMy54e4uTzCVd6Gu/uYwdzxnZChAtLJKG4uHsqvB4PF6xgvwU7OzLZ9Z5B0sU9VqZjBQT6JYiYmZ2RTzkyPXL1yZqZlHsZE+TfjVMDeuf8FigIA1mbaFdysT7ci4VkQYhrGfsKl2a8krAx2zrnbNN39wNMIFlK8FrCA8DO5ngtIqkFaznc2soFc3IhcUs6F2aQucspk7eT/HSs4s2JzuTeX/kwufv/NN9/oxSKRbE+Uz+UQCwcwMz6IqeEu+CwL2I879cpETQrgaL3Mxa0o5tMolmTe5Oc5Z72AkSe4lHs787Kfkzyjp1xAsuRpQEqeP73jQiEjBKmUQ2gngFrbkIZofO3rwkqM8WQyxzKP+VQYRU8LTj0CbgLjAmizCKWuYAlfaoVrNlxmHM1+Ji3nehuDY4vo6RvBaHcVRnpqFKS43U6EAi6kdhyIO4eQdPfAsNSvLnLGE9IYkUqlVV+TGPH7ytnlviGgprWQrmB6SWjBrOg2yhrD+roS51A0JeBmWXvCxUQOrK0sICXPorpINgUNKnQXuiKnIptycnbOf63qacmRvajghoiISo3K+1cv/I3BDBvGWNCceX5xg/CeB89cHcKU6/BXbwMmA2s4uQ/4+t8MAhFaMzjJFZNqnUzqMNnX+gpe2frwF2HmH4nCee0ZQqYgWuE3HoQWGqJJsjsibVqFuCiVwTS0dHhL6z+QJe2FNpErnf8idfD89krjbVbzDjgOy5lThqJLg43zlyX5+PfdgPyMLfy1oJ9IkvcMmj+piBjwReHzsJP5kXzPoFl2497JHMPsTam7IS7znNtZFDRNNjavrzGsr8IkysrqT4mSZIA2F5cPwMaXgFmEPPuMsO0WSTorc7LAU6Z0J8pDXqD1F2RTyXV1ktEMA9fOnQqzu5MYcpk9BGN5ATsh7TQciGbhiZRgCx7D4iuKkgnjYG9Lzb0MWtyQD1xfM6jfnj7zKQYR9jPgs12zmOrqG/Xq7OwRpeVUSwM39sxQHSb7nqO//QWG5LLNvUTIIIx2vg790w14YWjC5x5RLKFm/EmtNLTIlGsr/cvZhteuQTS7pkRpLGHSuYY1/xYMIVHinm2Mug0YFyZCV2q3awYdtim8sQ9pL7Q/hxvxyU6Tsuh/rcr9DbYJuLFhO+zAD75ufBSux1+FJdVvL2PDfQRX7FL23TEORNDkhBVqfEhwEfteUUyeVmGcNVrh9lo76grYEWF6HXguAIjm5dfIORqRlr2bElCdTQaESTEVvrxWjBfYdGZF6JRdTGw1QGFCKyaBAMHK4uKcMM4krOETrapMgOyw2+DxelWpEvwM9A/o+eF78PdUcHQFE9zwfPEcEBCQQBAEcQ1W1jbQ09uP/oFBWG1Ojf0gICLronAaMs8JmGzQwoBDvjVlglbZW7R4GIS4b8pXh+g8dyiLiclptbzRvcZYK8qdo2IK+84OmKZeyD6oRnNrmypitdDI8/EzqPwJXNQaJeCFJmzueyoPWl4JaDjoDqCrhYCGlz7L4ACC4agA7lusCKdgi4Rp8zmmVn1agyWZTGB5wwmDq6BngtYa4QPakJT3z3+vOU/RY3TikWkInwso5rP+NSCgWfYaLYEfhZvlZ8146WzC9FYt5gZeoeHNS7yqEqDT3KLMlq4yyph3453Ip/KioAqebqQcVWhzyP4luJH3b3GOIbobljnK4aCY1etQ9lc+m8a2KI6tTYO6eWgBYDr/Xn4fXd5ZvFztRM1UB36yd6FJ9v76toDdpRWdK4JXrjmzXxi7xngsf7QIS+hWLbkMUt0Xds/GwVeBZwJuejShgmTG5XJr3BTd4AljFbKBCRwdFLS0BKv+VorZXV/Q+h7XIN7iyc8Wbw3I1bolop1I8Gi5ZqHO9zVBvB/8U1504V6cn+EsH8BJagsnhR357DwSUR9CrjVt60E5vbY8pwB6abINKVuzACEBZ+5GUewvcSLK/cTzRL+eup8JUHgmAOKlBoSf+d4IkHglBOQ5LuVnZ175mb8ae/ZmDPfW4fsffhIAw1II5VINjx6x2GY5E5J1qcplHMoXf/b1119pxXOrcVXA0hh2TfVImapRctWIXqmXx6/T6veUC/wZ3UY5AV5pr5BzTwcuZf5P/G8EwA0K0RZwHlxSeZIOLqgbj3LmQkgQrT0cqWQK3Ysj+Ew+h+7hF+5+bSR9fXFdBjfeFiVWBZFtCc+s9oOymw2I+w3q7spEDMjumJAImWDbnMXWXAu2Jp9jba5XzxfPSjC8I6+x4DzSglKoS8DNCNrbaWWfUHLx0L1NyxQb2dL6SgLG80rLDQ0U1OMPX18BN8l0DoFIGdyw/RCboCq4CS3JxpR9ciP7XJ6XoDeTTgiALmm82K/iqK4Zj+PAH8ja6VsmSPl3ab7vGzwQrHS4u38FW8KG77xtwprr8RcRANq6/3+Qnv2+wYmgi4ZAhybmUWGPzayM2NKI71abtL8PCwbWy0YqPqiK+r5BcyEnmX53MhkKzYdC5+r6FllB1iVh3xe+Z8LGJ9Wk+XBq+H3+8kBdURsCahhkzOJ+awJ2fAJ63ht7QysNc/NZmvoDQVAcfEZuCgr1h/fFtGa/xyagwYrDrB/e8D42TG7YjLNwWcnAhQ1ksqqoluW5Now2LK7bEPKzTYEogNMEbs/3lZFvBwWsCJipWGq49owncEbOcJK/d5lpCiIj9O90nRlIyYDKO0HGLA6WLt4I6LmEL3EKW6CANWsSIwteDE4aMD87haXZAWEsXSLcWRSqDy0t5cZ8jY0tMvfMAKoXkEpgwxokzeqWGh9oxtpsB/o76zDa9VzAzAt4ll5iaUgEf8MrNNW+QHN3NZ4uNOEzs4Aav4CaqCgYAbcEND/YOlBvG0abdQHTTgECqQSSmSK8sWOk9k9xcXouSuYSgfgFAjtnWhjq+PQYpZNDFI4OsLOfxKwAoEfW3nKfJXnvv4jy+pepGZ3zg2g0DGoaOJtHfulox+C2D+YgY5Fk38hScbXoz2f35dOTUxwU9hWsZCJGEcBzSDgGsO9oFcZYIwLspdZsQei51k1h36RjAdRZV6u8dgG5dEQO8pEc3jsBqNeYE41L6wndU1RKvAhUqNDtdivyh+cCQC+0lxbjSgiSad1gYcqNTTOmZuYVNBAQ8ecEzwQ9tJBU4nNoeudFZkVrJoUSYximpmbgcXvk8ywaxMr07pOzE4yGVvGJtx5fChM2xl3CFm8UkDFWhdZAVZhCIGmNojttUIATgQcFHOPuGHBtXu7G4liTvO+4utaofAlsKvEoBFkbm1uYn5vGwngLpgfrYNwUIOXzK3AjUCL4IVOkJZbnmheLmbGw3272HBsiG2mJ0RYJcvxWzXE4nB7ksuwa70FABHf+4Fr7DLH9By3SLIUQF7lojcbxzDEorLgWH0fqFdj+KdQgZErkjr8J3zuaMGCuh8/2BjvmaswO1eNNde19lpZV5cvFgxiMh4PxGCwEeCLKNS0gt0VALsHNnwTctPumkRFZxj318GKXba4prbZsSslxLvt6NrSFHz1deL3eg6aJbjRsTGLB7hFg5ZTzOKfghutMNk0SxH+bTEaEYlm443fQInLHh8gGZ0SxV6lFZN8/jZOjIvaEiTM2cmJyBkvTvdg1v9JaRbkMs13TOCntiUgTAsUg2WMvzkt+RNLniMseuL6Un13IAdECblaRLaayO56V7X+jTsnbIQ/NPUVrJl2Z5TgVt4CdEzl3twgmz3B4dKr6wePxChAfxnB/B5JmurBeCEh7ijM5VyUBOWxYmvWNqLUk45crMK/Wk4RvCTEhNrRwXIXq7gs1PkXW9gT9rT9pb60ff3qkQfwM5qdlhqCGMV20gNKCwbpUlG+sjv7yVZX+2zBdi7PgayE1VQKqatRSxPppJDVnArjOPGzDweu5XARftO4+ETnwUoFOLh3Xc3B+xutEdMOJusu4Dx6OnUgUff19+GlCdK+AJ1Yi7/TPiPLfRS4ZQcnbJe/7TOfjnJ/nErDnFgDFy/UKx26CPwFbIvOOZE+fBQTYmaqwsTioXgASGxoE6NHYc3bBvjmM1cUpzImcXzOUSxqQSLEv1d3VseDYkoBwIdYkvqKPWJ+o4t7iawmY1LIkg+CHlh267xIC0ubmlxFL7KkMWGfMTWxL1lwYB/UnAfJZGNcCXuKpkp7TX/Si48Sw6F/RjD9Q+NDywsJ8zO3/TwdrAWj55uABVn3L+MbbpA33Pgk24o1soliONTXeXYr/3aDZKylMYsOwgdbpPnxlEoYtDOov7no0rw2o8Kbyfd+g1YZMl8GGtADR3/cum+K/CvsJ5Nxdwq6fIOvuxEF+72cGcj+YORU8kYUpyOIf+DX+ZrPgUXdVRtjLr4AiWQutIbTefCDl+4NDFvVKANR5xqQdoe+Ow8gUTmEPHyIST2sLhTM53HyW0uERknsZ+CMyR+YA9qL3hZQOnDjNepBORGH1H4iCP0a+dCZvLexYBJjRd4FtbwlHWQE12mX73g8n4/xSgEzqXATJTblGhNz/kXyzs1eE3RPG/NIGegfG0dTaifoGYc31LJzWohWEedhbWwXQyM/VQlPXKN83oaW5CT0dTRjta8TyeB3cK3KgLK/hXnqOvpZnWB6p1muoi4y+Fi87avFDZzW+6n2Nv7Fn2Y4AWgEZf5UD+cjRjT73rAANhzx7CuHEMUKJS9xc3olAEPCeljW9x9mMayHiZyXSX6Wsy7IUi6fC8L14vDWEv7p/BjhfbTXiq21h7QKkPpE9/tgygllLFnZRggxA/dV6y+CPCJYpkA6PTuAJZbBt9SPmXRchOySssk2r7p4La7wW1nhHoCNfWd5/39Uuim9RBFwUyf1juGNncLgD2g2eFhhaUAhICFSo3JntExZBPzW/AbOAGI8II7fbJSyoIEA4C6cnojV7mGJK5kSAwb+noqOpmF8JEAj4admhRYeCiMKbn8e/icvZIsuymi1IZPbQGpzGn3x1eCysM5ShW+LnSXh3PmiVpEWIZ4+u4HkBVhsiGKlg6aoqCdihdYOWGQIzgjeCFwIts8UGh2Ud8e0ahAwvEfAYNV6E3bsJ2CgEu7pk7wmoIXiiRVYbKAohYMwXY2lotSG4IahPCUqnHKAVLCwgjimwrOTLFeN9M3uQrtts4Q7WpAff+to1A/RvwWbt6/XK3oNaiygySx22LdVI22uxb2vG5myTFoPs7WyAbbkN2YRDA5nfN7gv9pNBkTPtuBVwmyW4sd5bboJlopYslF02vKeKyGDmWCAUg8cX1CwfbjKWxXjhHsC//J1o2OzH4MIEFix+OEMlmCxerK5twi8g8VQIE/cilQ7njeArKfuDLmkG++cLJ8gKU6Yl49j9BvuRdVFC50in9zUU4E11HYZ66rBrqULe14nCrl3khdwHAzxpHWYzW6boXuWRLt0JuTjGeVGQpQIa+Tl/TwuPxuH8tgykvCUrp17i2aU7gmt5UCriYN8jZzwHj+iut73oZNCdTSDOveBeaxQe+VoUezNSflo8PCiIsmdR0OOjQ73YZJhBx/HMKZyBtFYvPtzdRCEwjJKvA7vWVgx2vhRw8wOeP3+h54SWCpZkINDhOeE5pFWCwJr/Vu/CwBBqXj+HceaxgIWXKPi75SwbkAwsw8c4qe1B7LonkHF1IeNsR9Y7KPPJ+kCter/7ojvzQm5Y0uP3DBL+vq4e1LEhqrFNy7D8XUBKq28G1oAVO45JFJwia3ytgj3ry0DGU63XiV5vBFy9lksAV+CVcPAX8G60wm7ZFvnixsbyFNzGUXjN0zAsjwm4GYVraxgri9MaD0gCwuruFtMmTvM+HKQtMG0tCnHaVEDNbFfqWxZHZQYVZRatspQJdFtxzvjv/UwK07NC1P178p5+rK/OIiV7EGdRESACNk7k8B5YcXmUBHsdMgHmbWIGB40GR7LHSi78gT5xMqwKFqCliG4KXg+sTOVBZSeKUJX0veSi5UfThCPnMHj8eO7ux8fBcmXifwqb24o5flGh9P9qXN5cIlhKoDs2j8+CrYpUf1xrRp0oywmZQC9z7O+zQoh8GYDJf1NgcnNSAJLx8vfvDj5aLhMXlN+p4Cbt6EB+f/etCfDhKAlKtR2EBOA4YC0FYCr6NPbGTyBCJvNwMNi4yMJDDIL6fZtWx80pbtn6Xp41t7MhAFaQ6N010jLxi5tBxJIFueef3+9YwEe6eI6cADTGuKTy8vfcGPI+7OTujYgC8R4JOs4KMMrhOOvDRdEL346w38CVCHai3Pv1lXm+Octp47jTfBjuUA6xHdlYUR+sFpPM4TR6BLwQqLDCZGNDPRgQTFbIwGabzQ6vMGwyPgaMUvAPdAlLH2wURVCH4GY1MtYqFJ0sBlWPkr8DhqkGdLU3orurDdWiJB6NNuKbxUZ8uVSHL1Zr8M/JKvxto1rbDnzj6kCHexq2qAelg5IANdnIsicZNB0mqpdHYUolM7i4T/lUnCqCEWaBsZP7u6CV+z60e4mp7QgazRP4hwB2gii6Pv/C6ruytz/1CEhbX8Sq80gj+B+6LD80+DEsqrgVvIUnfq6Mno1K08ElpF19oty6tDhcuf/QcwU7CnJkH4acSwIiY8JWCkgLw4kndgWY76EgAqESCM+RE2C2uLIloMajljwKXqaFr23ZsbFlwr58JgfZUgXcULDQQqMgwlx2O1GIkwWzFkqPCG5WbSYwoTuMgoxujlXrJp4Ie/9IwM0bm5CK5A4+lKlIlsZ2B1SoPHs03b8R5cDPOz4h675UYMP7Iriia4xfKRjJ4HZ3U4gFXZotFDC80hTibDavbrIu1kJqbEJjcxuaW9rVHTU4OKDAJX94qxaYedGrBDd0ObFRIDMvCNQIomj9YuAi2eTNdXkuaSCgQj07uYU54RbS1iHgRvafKJ8JjwEux5LcC90LwoT9b5DzDcMmwpxZJcwMM83VyNrRutGPUu7XxIj/ZoV3uiwYm8V6OTlHNXq26fZqUSv0D7IfbLsBnJze6L3QcsG9SYUXz1wKYL8QcCMiReZt0Luk5TD+KiD8R1cnFr1b2BVgkS4IEIofIChg/+zi501KeUELMTMuT4SkUA/QosXYuj3vhOzBKrmvl9j3TwkIOBDQkNFMn9cCbgYF3DA+qOBpw4HIpJsDmdRruTm6myjfyJxvL1AoHSIY2RNwHhIskxLscyKE6FqTC64ebJMHouvt4M/4uqiAGXoVGGTPr7Quu+PXCO7k4WNcT+H6F8qNsn5r0yiAvAeL4y2ioNuxG2SGWkmAEjMDy+fw4eC/mYFDcHd8wRoyJ7JmaQFCMezt+DA1MaruJlpraFWktZMFQAloCP4p62ixIbBmWRHql7GJSTTUVmGi5ylsK23YDdvUklsQPcT+XawTFAp6cZz34zQXwGExU67cnQ7LZ3qQiAYUvJc7z8tNM1aToJBF61g+BL8UOOwh1dHegcH+AcxYV/HSP6QxqLQ+P3f1Y8A6CatrDRG/A36XHTG/GWGvWb43Ixk2Yz9mRja6pbIoYu6EfbkBHtu61nQK+ESWiG7Ny/6MWvrh2WaAdyf8xl6wAXEstiv3Kfsx7IHHvoGDvMipqAtrqwLkRPbT2OBy2jA5PqrFF+lZoByh7uVFyzHlAi1vR4dFmOwBOAL7cDrsMCwNIh1ekuemMBcErvsrjtPzsrWcdYh+MbgP6R05DuIPtNrQLUU2zmAdbiIefjYO4/dUAnRZsPfEzZnsLq0aKFLiXL6/D5ylYE/nTuDw76PLbMRnwkY/lsP5VaAdS1GTHqL/y3F2cwG/ILjR3CYa9qbwPDSIVu8UVqwbGBkaVuFGFF0p202hTVZKYcmvZKJ8DVE2AzPfHZzk/ciWKJpqOeAvELROC+NlfZD7FzwYrIuTuiioe4ouKda8YVo4QQ7dVr+wCqnlhnMnJ/Z3WW7kb69kEY79uMxb4DDOajEtuqdY1ZiBt6PTBoTj+V8IT7oBIslDxGNhEQJFJOQ8VIAZvzIA3BJhivG1CEhhcakiLs5KoghuYA7dwB8/FcWR0+BVn9sBr3UWUUH+Ydcyllc3MD46gr7uVlEkzXK1aHwQUTn7ObFpG7vRkulR+bBRXiwaxtryNGaHG2BZqMGOsVozG068r3ASfI1jASmFwBD2/ILYhZ339QozbqvD44E6fL1QJ8K+SUHFp+Za/N1QjS9HX+H7mVq8Mo9iRg5NSpT9zTuOVwIZBS/3SoGsrwJuOFiMkCyQ4OZdfcx/MxXUHZUDlEyhzzuLz12Mv2nQDuCfhJvwmb0JDVOjWNv0Iyeah6663zN4myxyyNYFXBe6nNih+ChlEaAT1LiBfXcPjoRNXd/3MLoRoEP//I6lQ0DOAtIJrwaQHh+JwBbt9mDpFSgsr65rjY9tkw0Dg8OYXVhTtxQrCXO/08VLgcOzQBcUhTUtJDQN8+KZWVszCCEoIhzyYmigF929fVgRoUxrh9PuwNT4JBonuvG5uxl/E4bYaBjQOBACBhIJghlaCAhYaPGh8GKgL834VBLffvcdHj9+IuCqbBGiBYFkg/fD5AEqDp5fKg5ly/JViyP2NWOwuxZjw/0KfNh0kW1T2F5jYWUbfUMTqmjW11a0pQeVNrOgGCxMYMPYsgqRo9uXz01wQ9JDS9WvyI5o4e2EC197abmR/Shf10QxZH0LuArWiUbk/u0Qob6GhaVVNLd2a/HHtLVWfvcCRU8dsvL3F7LwWgtM5l6BBXtsiUI58NTjNvxCYyyyrgEsORbxnZcxXawZ1Ihe5wa8OwzKL6ekk3RSVtNiQTdxMnON1YAL3wug+YjtbgL1eOnsQyAVxY3cO2UzU9u5nz9kmdf9LmeB87RsP0RA5B1jbhgAn3d3qJKPx3fVpVBT24CR3gbsWl+j4KzBQXhc9IL8MWUb426YBUpX0/me6GIPovEsQntXes/c+6wjw95GPIuUWQQb1DsKJOX+KnKMr6fLga0Q+JXAhvdIC1MkfSNENYWTQlRU0C9Nr5xbgu+hoREBYe3YXuxUcHN6Ih/4gcHPZAHT6P6d7JkDUbw7WtWdMmxXCARrwLCWFAOGuTe5J1lIk3uV4JwEgfKPNaCYNcV9zLlim5XXVa/035SFHKeyCBtGM8anZrW69o0S4HKEJu/jSM6vxxeQ91xRcsjmsMyo0iJ+7Dl15MTdoRtnBwl1AR0fCxCT87Yt+5gW0bmpcaSTCVhFRjD+lBnEf/SL3BTA/MY7gmHvJhY9YSQyJewXr+DfZXjBtayNXEKSUntxbK1MYtuwIHOcRkSILIv7+TY7cS5y7yrSjPNQLUqyr4NmAfTby8ikZFF4/wJur0seXJ0XsL9f0HNN3c89f3R4BJ/HiVjAjMuTjOzNS10rxpTS/c1QEX0Pee1u/hqe2AlCPivC1lEcpGwCbmTx2USZrk2ZM+4X7mlt5Px2yASqS8oi+y+FP3CzheTvaKbni7mJuNC62Pcbij+PyCFK7e2ilJGbL7nlgwRBMduHpkgZN5eHyKbS2Hb48dLeLwqgEV/HutERnsVuMfV/4priFji6PoX1MIjuvSU07E5iOLOG7bQHqXxGkTERIYU1hSNNk+y4zbRiIkwyWTJDIkWCH25A+vTfHQzcy8jGuPI/RdZRB5vdjWiqzDjeR0zpnoqcpGAouLCYs2BeLgIcv2xKArG341pOcUk26G8UHvp5yHzRSsbXH7lxIwCKxfv6+gdVEJPNspKkw78nSvq2XJOBUywb5ua8iHRqF47QkbCcGwWv5eMjilQEDMErTfM052aP7gQEXCKcKMIfimNhzY2pOYOyD9YlYOfs1uYGdHa2a98lAhpmvbTK18nhdmwsj8KwtqDM32ZzKJPmV7ISr20NbvaZ2exCZLsBeddrXARf6nUSqNFgxR33LOK+LQS9ThisJnSsj+PpUAO+7XuFz1er8fetWvzNWYfPTKJYluvw1XQ1XvbWY2FrGfZwUhjpJU7ewc5cI5or2RuLSiEie5yKgJVxK4NzQGCvPWTk9TJtbwfBIV2t3PckTfv5LKb8q/hRBP2fRXmwrQgB1+PZJvT098AoQiixI2xC9t/vGQRWZrk3WhT0cMpBpOCie5CuxXx6B6nQqmaqHHvf4JqWHAE5zLo69VZpeigraGeCc9opu5CJ4rCUx9npmZrlZ+aXsG6Jylo6MTm9oL10igfnutcJWFk4kOCm4tra2DCoO6rCSims19Y3BAgVkU+5MD/ZJ2svz2myCJssoiCM0u10o2VpAH+Re/mHvwWjzrKVhZVGKfBp5eF7EpjwrNGMz/YNVBD6le0nfvxJ91Jvbw8YaEzg09HRqUGKjM9izxl2aW8X8EJG3N7WhvbWZrQ0NaqlcEFYoNNpV/cTLVWpTF5Tbtlhf33LDtfOpaZwz4lsZDq3WtgeYGAK1x05R6FAELn9LDwut2ZpPLQ+XV9cYTFi0i7q7MT+nbcLKwI4gmZhrJZu7Dr64NoaxdTkhCi7SQFZI5ifGkLa2SnClPWO6pQUuNxeZbE0wbNmjN3hhGNrHIe+RgU37FeVjbsQ2Uug1j+uIIUW8CfmEay49kTYC4mSPc29Sdm84b+DReT8tjuLGvNUOT5M48BasOA3KnCrDLJbgnvWm3rf4N6njGAj1GXnhboWjrw1gv6fCQGpQTpk0JgLBpazyu30UD0yQk4KTFHeWRPZJASMuoBKhdZpEjK6349DODi+VDBP7wBjI/iV1hf+jFYnJrHwezZgJRDlfTDUoZIpSILNbtv8GeUvAdo1W9jQvcXO07RovDOo7Nk0uKe7BwtjLQhutQvAdGrR0/cNPn88cw6jY1eLFbKSPokwgTxlLWUbrTLcu9QrBDdM+2ZAPgkC3XU8O3SFEvTQ6khAw4xE7gm3rD0r39PzcSkkcjfmRsi7jcNCSubg9q3lia15aD0cE9DEVglsjDo3NQyfeRIJ7yJye24cleJIRbdh25rBhoH9traUkDBjiX+zPN2PI9GHF2cH8AvAHQgs4ZHICiY/sBbcXzys99WHqdAWIvtJhHbPlOyyYjwtVk7rBtYWp7ETiwoxTeo5mjUE4fBEsBsyqV7MONqR9k+jlDTjNG3SNj66DsxoOqB+2xH1Jmv0QOdzjs9OT3BRksXXjuHl8ic8gwwz4VcOAlxikmDyCidFAegFG27ZfJPxnwytuD7UPcOzzD3yC057LRudsVwHAgQF9P7hVHZO9kAQm7D44vHd/eaR+5SL3zMmgQI4XbhFcKcAf7SAHOM06PuqpDOLoqbvMpOMIeIyoHe9XZSRKCV7g8bDTNpWNLaFVVqJ0HipSf7+33QXkeFVamu8b1zLZ6QFEdIywi7gjbvTmN7fRuw0reBCdbcM9ijie0WiMa3Qa3ULCt9lil1J/XucRG4gWm+4CWkqf3eU8iltvnbjf4J9Zyt8oR2d8F0RLh/ysJ3IZHqPdtQlNZPdxtS+UcFORkBJuZW9DAZE0YTLhao0dHvfoBWAzdKIVFm9WM2QomRFAPNg0RJFkJbL7YvAuFULBBf6irZeNnSTTcDGZc6da7h2ZU1l02pA30USx4f7SAh9ZQ8Pm3cPNtm0ywYbhkbn0N1TDvploTbGyPAga4uAMQGRAgSH+9sxOdqDxWVh9ptWRL3riLmm4bTIV1HuLMBkFwa+NjeoZsxdk7A7xwucep5rsOypsEEK8aRrRC0UPm8Qhu0w1rYtGDBM4clGOz51NuFTSx3+OfISn02/wt+X3+CbhQZUz3SiTQ5uQ2+rCp6j0iFYFJDpxjkRgJUprgxaG2kdYawFFRyzdyhEacXhgSCIFxynIONhID3PI5kuwQ2tPpVREpY067HgB1MvvnE14Ht/Pb5wNOKHabm33ib0Dw3CuGFENpP9oGumMvhRSdlLWyLQWSmawXc4lrW+lBuUwXs4YVC5MGbW4ch6usuWnArIibzALQMDWT/HIyBRQBfTXJkq67Yxo3ARm/YdTC07MD4xC5vDLQo1BFYJpdBnawp2kqergaUUWLySFjb2J6Li1YyotQ0BQftCyD1wmudlL/RhbHIOyVS58z4DWZeCJvzD04RP/A3oCS2I0t1DRsAVLSHMRKSFpgJoeH373ff44YcftY1Dfc0ztDc8Q201W2AwDZxp20zfrkdXe4v2jXLYTXJPbk1T571ZTQZYllphX3yDxdFamLcNeiaohFiRm7EYLO5HcDO24MSS8wpzMq2sYUPGXwmer4wbQTpsGLhl2YY/HIDd6ZDPtGs/rmtaWgT1Hh0cYTSwqsHqTJR45RnElszx6vy01llybo5iaX5CK/dSwXGO2QfJaxzATbQWF0LyDPO9quQYkEurGAOjx0bkZ4OdSNmb1YKZDszK2TwUgHyOybBBXaF/EjDFbs9DVifsISEgIoMIUpi2vS772eq/wpjZgW8dHfhYXvtnWYca0ySiyYyI5DKd4aCLlueE4OBDg2eC773svoXBEsGevVNB1034JZL2LkxPjqOppUPWpwmGqTocel4JyG7SRsA3IpcVzLDvkshfDRTmv69KupcZ18myE2TbPLMkVrTI8Nwx8JxgR+Oh5DKHSLbuVN7y/JF4VEbleeRD5DNE4amS/BnEcVC+001LIksw1tvTAetiPZJeBkb/MimkMujKMskcd/Wwx1W5LhL3FJM6aOmkniKIoWuKhI+AnW4pBoxzzZmBVrHWUKcQ9PAMsAgd9c7F+TFu6ek4FoF06MJtyY7rggWl/QjCbAR5T7CY9cbYGbpIx+S9WFOK1Zb75H6YGUwL0saWUT5LZLXoL54x3g/lNN1wLa1tWJodxGFyHXeyBmfHx8jKM5hkbzfbF/C9qxt/J8jx1+BzXzPqfCMYd9tgjx7i4OgKuxE3Zsa61H1ES6vFbILbz0zDS4g4wYb7FCvbO7C7Iyo/GLJwdyHyTtaaYPOOFjsCEbqOSNjeFcoc1GX3wPd9OlBrsMn+IAi+Y/DwrbxnxRpDt5SsIEE6rXkEwr8YbDTK17Fbu4w/8EPuTngJEqbPlG/4nnHHxoYHe0juBLBfLFc2VWBTsqK4H8C6waAmu4HuFtQ3vsC3jU/wVctTfC3Xi6bqsutCFoHmO15cEF6V7+kiosKmWerhYDXj4/MTRE72MCmAoSExhTYBNyygt3/Bw/N+RUJ0t5u/U6sUfXM0g5Yr696pdafiSqmYwx4OVtKsNM488DYgk3CLUiw3W3vn9t4OrmPp8hiuwyiWclYMptcxsb8J52EER1f3UoUg7DhcBiwfqoXD56HbihuAWVUs+Hc/aOZ3OOwKbh660ygEvCIQ9nNF2Wi09PjkwJ6IQJENK0yU2Qs0Z9K1lQxvwby5JIxgRA7zEFraelQZMFuJh5p9kGbnWSOlHOtAZbWfFqW160A6Wi53ziJU/p0STDZRfNYtWTcBNtk8PM5tONc7kTTRX/9MBONznAeey2PUIufrRVYU4E7YBZt7F3bXLhY3bGiZm8DjpXZ8bm3U2jEfRRu1m/wXa7V4NlCHF8ONqBnuRv/olAjYKayviLLfp0lF9oZMFQUy63M89LtzUIhWhGblWiKYkemnNZIuq0qQKcHhW1eF4E8yRioSCmOuOX9HBrntO8W4yY9Z8yhGTPX4xkkm1CBAvhHfT9ejuq9J5m4WbFJ5cSZv9D5JqoP1Gq6w5TnEuiODeEJATHRdGJkFKWFLZbAvDEUABIv85TJRpEXhpdwDyLkaceJ7jSsBi1o/J8K0cmaEvNDU0X0BOnuuIYSdc7BszmJhelCUqSjWpSVtVcCGdnRrnsr9nQqVZo+a8nWmViN2lfZ4fLCIsGe3+ZsjD5Jxl4DqaXTKfrEJWSDp4X4P7sXwwtKDj731+FewE5NRgwYZG0UAk9k+rP/x6Mfv8PrVMznrnViYm4J9tR3+jdcY6xdAw55ebIoqzHN8TACDaU5YoRF33P/s4XN9oCywVEhrMbfr0AtNRXaYlpGRfed0euAN7mIve4KZuSVl0L1jG5i1nL51R1HBPlwOlnr37AUx5FtClaUP9Y4RUQBjaDWOYCZgwNqODcZdNywxF9rdUwpuPvO1oNtOML8Mp4DxXfsg0o5uATrDCv4pwxhj5nTYELGO4CpSi2MBHMszbCToREnWNJ/PIe5bhWezE3OjbYhsNQg47db6Ucyy403yvh4L22YhVAUstmk4olkks3ca5GwSUByI32FdUMLz7VHNTP0oWo8vHW0YNLsQil8q4KfLlcqCrjiCiw9Zbji4nrTwsA7QmusYHivrfL0R4flCYy2mhtgUtkXITxNcSwLaZP8xAPYgnxDFJjelYEY+kDKO68a4B9aykcHzQ6bNM0VZTCuNUfQ8n4VAjRWfWTTRLtiI5SZ8IsvU2vxwwd4dBAuUow9a1jAwmCSaYJgWya6efgwPdCFgqNMMxP2EXchg+Z4qg3qMcm5goF+BDdeR2WQPLV8ctHTS7UOXJwEFLZEEOHRN0dJJoMNYMgIfBsyyCjFdxho4fSpI7kCU7qEg7VN5SJbZOBO5up+DxX+oGaqJ7G3ZuCBn/uggi4jfCNPGghK5IQE2BC+Vi277iYkxMIieVlIG59Li2tzcqh6KQsqGXGILDqtRdB1l8xkckRKM4SDGgyuyt3rwia8efwzU4GvZv2NuF8LBHZhXJtHVVq/WVD4jAd75+YUaOtTiJuu26bmQvSjzXLhVS3iqeIP03g72UyEcHrMNBXUcGaMAnPc1taR+Iwguyn6hZ+LB4HJz37IILIGvDu4hrjOB7H0xSFrbKyEHb8e1bG56lA7lsN/rVgE3spt5M6y9kjfIZvnlB/485KMvs7jJb+PqvJyeyI1MC47TKEj2xTP861/lAkc//vATnvz4GM8ePZGvj/CDMLaKoKsUOXrL5u5/xi7IZDWVirwcVOa+dATjMQM69xbQkJxEb2pJm1UeVgDDBwaVHV01dAEwE4yHmwfr6PROfYFcPKa4Mse+YhKrjDOR3unwhpzPNzgLtaG4y4JIvyEZ7ge5UlEOGwv6Texvyb0uq3WJhf0u6FvlwpJx0Lz2XhAp98G4JtkYd0dBAbY/fybvkYCF/slFNpiTA1wONpMluzrDTnIfvvAeTkoCOAXtUjEHBIAc7btwIZsjveuBdXtVUPkg2tub0ShMua21BYNyqNlUc2x6HZvbNjjdotgEOvtE45PhZ1PCPpJ2HKc2UMqKokvuwO3xYm5hVbOjHE63ukLY58WzXoei8ymugs9EML5G3tWMtG9YFLdRs8+YDZNIZLG47kTr+BSezLXiC3MD/hIod5BnBtKnAhZ+snWgyyaH17SCFWG5fV19IkTmsbIwj4BXDtzpkTDrc7XSEdgQrLzLyrn2dEsxO2ZRLtYtscqZImN0iVClS4gxBnRZUNCyojLZKw8OD3GFXfoF6JAlUPjSEhRP3yCfSsJjF6Gz3oEX2w34p6te7/sfpgY8mm1C3+wINp1m7KQZF3Mk5+VSs/cUqAubYg0gw8YmegYmUd/MKr9d2uyuW4Ooy2yMFjoGK9KNQXfSwYH8XTSJgN0ggroHBW+XBl+fBOpxFSqnmrJa63W4GtcR2bfBKiGKdch5WrHr7ENcFPSub1ldDBn2pZFrP7qBrACSnFz52AbyO/LvyDqSovB3/atIB+bld4vYiTq1uF6HrMPCZkgUD+NGZI4FCK15tvHI2a2K+CtvO3oM4+ho68CTJ081VZYKoLm5CZMj7bBvDCHDhntJiyjGHlH8r2Gaq0OzAGtm0REcJBNxXJ1lRTDKgT0lEbDL/g0hf3CJUKKEmGNMwU3a8lLrrWRzeZitbsxvxmGkJWPeKuCmBV19k5gxFhW8sl4NXToVKznrRRmiNjx39+HPnnphsrX4o69WA6P/4mvSnni8vvC04Ed3J75xt2vwOtPd661DmLGOwWSWvb85DMvKACbHBjXomkx6cnoK21vriNnHcSn7mTVWFmf65dxGRcnfyhnawUGgBxlHk9ZicazJ9zGrsPuf5V7hoIRu35xmAdJaxM/f2nGgeHilQHwndSVKK4l+2xw+czcrIfjEX4/X5gksOfdFkZX3OFus8GzQ/co9TKD+W4NJXXTFGkN3sLliSDk7caeBzm8wMVCPmnpR7B1NiG6xOvALrXNzXEwKCGUAp6wVlQqDXqnYyOAfuN5JNiiDeSa1jpD8Cb9W3FEkD7w/1t1SQvEOWfnVILihwnsAbrJCVKnky1aNbgE23bAvNytIY42XjKcPhezu29ACWmwIbJhST8vLxOw6bD6RoUynfGdQFxFI0MJYSQOnJYf7m33KKlbKqlcvsbw4hyL7EVKXCtG8LdgE98Vlfn+pQ1j1Pl/Yx248CFfkUBU25+FE9udZMYCzgx3tB0iZTzev2WyBSYipa3sauzE/DkW2MLaNHgkCOmYgjo1NIp2KIerbwIgAO7ZrSYtQo+spK7fDyt6OZAAtvil84WuVfd2Ix0KG+jYm0DvYpgkh1A1Ly0vq3qsMykYCDmbXsiN4KJoQEJ1DJJ6RvZjAzl5J5MJN2dJ2LcCQJJug5D1uw7fWG8ZnPSD51NnU1SrPK3uVRP8+hoaDeJFWdxot6KJ9O7gf1Lojr7vX539QhUsXCCtFMtiVN3Y/+BpuBN6wbgguzoFs3DOR/Pcb9/rqEob1Ffz04w8KULjgRLg0zdFMRzTLICtaSmihIaMj6q2Y1JhOx8wJAh1usApipjJwJYN44x7En4UZfh5sReeuKDdmIX3AuvShwXsng2EMEduph2IpDX5lHQxacd61FvGAMb0tauoUcNMr59Uta/Cz8PmtQYDDFgzmkh/DmXV0CShbyAkjP2fQr3wO3UOc66ufN87bwZ8psAkIs7zUzURLAhnd/n4GdmF/NmcAM/PLGrx5eiIv4EY59uNEgAeznejuOL24RXz/BoFoHns7XlhtFoyOTaGpuU0Zcm93q7a3X1xchdW8qX2q1o1e2Bx++PxBOD0hbJnsav4cG+nH7Fgrlqb7MT83i6HhUbTJvLGFPq09LMy2tjQFz1ot8s4qFEU5ZH0Dmt3j83rBwGRmwjBLy+/xCbOeQbUI9a8M9fgb4wRiTVo7hIL8XwJq2qzT2HA74HZ54JT7Wl1eln0ygPmFdWH881ien4PTbhWFG1HhREZOwf2uyZ0Cki6neTlDa85bBBM3KB3d4vhUFIx8zclUU9gyFqOiAGkFooDhzwh+KHRt8pXAiP1mqCB5AHl0jkUBJcMyZ5YFjG90o0pAzudueQ63KEF5th83WlHnGMaEewVb1m1h+za4HE6wtw8tC0+fPhES8L0IRFo2yqTg229/JgEUlBSYNbU15cwlXwA2dwJuu0MAiRHZhBeJgB1+0wRcq02wC5s2C1BgN2Df+hvsWd+ULTyhV7gKM86pCmd+pntWK/A8lt8d+WS9XK+RMr9BZKMawfVq7GxWo+CqFtBUDS1pL6AtYBlWi0p3/ximDHFRgOVAVaIFApzlkAlfMVXaX4cn622YEeE+LuefJnrG3cRiERwWErijwrvY1b3KoOmr4CvEjdXo7WxEbW2Dsu2HjPlG3r9QOoI/so8tAS5LjiN4TLP6dxnLC7gti+qWMm7bMboYFdBxg5GlKJrbutHe0Y0VUxzm8K2unzks55JH5fgUa1ELfnB1aqAlY6ceyb08FcX3jb0Nn9kb8Q+HgGwBJZ96m/B3j4Add5Nabth1mX3zvvZ14KW9D22bo5iU/TwtZ2Bqckrk3Shm5+ZgNS5i1y7PF65VS9vC9ICcqzBK+X1kWSAv9Ebds+wZZTNvaDbSw0EQbIl7tWbNnwQ0/kWAVZtnBvZQHt7QMWweDwa3x/GtrUUz+D6X1zy3d2GKNW0ClwrMGWuWEmVGawwVJmXJPRf64KCcZNAy49Nie6fYCyzjTPbJztZrIRjs98aCdg1IWl5r6YJseAknh6JlCDIqSRJqzRc2ce9Kfzi0XY+ALhZGZMFQnif+jJbA3xrUQxUddI9PZR+lBDu41K1KVzPlJBvxzi1uqAtwZnoSrrV2HKn1qZyNduCuQ3bHrNYFptPTBUQruN/vU2spyy0E9so1vd5noScxYZwa69fwfBLgUOfxe6aKfydnuKmuCj7rDG5KIkQq5TcOs2qZofdA9ejDcU1ruwW5bEzjI2m98u6ca1sLyjeOG5H/FxdXODs9wHneqUG779YHYqgFdSqD8OliLu5HsbUyLvLdKHN0gqLMEfcAHS6X5xfYzexhOrSBb32dGtv1D1cTvl1rwsv+BoyMjQjg+mVRvp+HABjRZUdZHw7TVpxlLUI+dgSMlFuu3OMKWVRBUwS5NJw8jDvVIS/iPin80rrD/UmySj2t+JLZ2bQCMo5GnpdvTcsO5TbJ+9tBgHQoQEnxy8+K4A+KeBgczOZdN/L0Mshw6NbhxuMB4YbPH1zJ3xFFbcsNC4W9R1zsQk0zHCPFudD8Sh8kg7A40QQ3nHRuCprvCHhowqMPkxcFIP+GG4T+Swq3O5nUSCaOavew9v/572AtvnG1w7DrkAn4Nyf0NwafKSpzbvHl0TcwIiCsWU2QRL4PBxGhI3wiQmpDGPIA7gqCCG/fg0A/MG7kkGcuippBxcBnAhx+X2TA0zVtxfeo9R4g6n4gwqWQkIVk2jbnPixLwzgRX6wI49aWpq0GEocw+UqKmK+O5ZdyeHiI7s73sS+M2pe8RiBWwIZ1B4urZgGZzB5h0bx6DXDj+0RDDo1c3zJasbUhynfTAH8gjJ04O2un9KC7nKzg3CNgtBrVdQ2oqWsWRduI6ppygbSWpga0t5S/7+uqR8DUK0p3DdmkX8uI74qg8PL25LGoAM3bJrQNduOnSTlIdlESEQE1yjgb8JWjFa9FSQ+bHbI2WXneK5g8B5jbiGB0bhuDEytYXLNhfnEFswK4mMLs9wuzOTtXCw3nqMjNzomU605OcOn4CpueU4waM5iwhGCMBODc9cMp9xdIR5Bh6qXcXGzvRhh/2bpDSw5jcyomT7IVmscZwMn1eHtw7wdja84PD7AfE+BhnsPwejuqzPX4SkAOA0IZwPc3ZyN+WhDFMNqCus5mjTchkOd+/1ErnT5ScP+jkINKdVOeo8r1nQCdR3I+6rpb0DQ3gJ71YcwJcFxzGrFokDM2MoZOBtoKYGoVsNnW3IyutiZVQotjdQJ6akQZCaBhK4jwK9xEyteFAISc4zVcK9WYH6nGcHctBrpqMdEvAGmxRgBOFe6ir0RqvtTMNuNCB5bXjFixH4oAFlDzQLZmCjltSUGw8JO7G0afFSbDlsyJ9VfmfQ4WxMx4hnETeqmp7qsT5VYJff0DyqQpUyqBs3ST0H2orREsJ7BvL+EyUIV920tsLA1pcb+p6XmMLIbkdbdYthXVotja2qy1cbKlcprzkryHLXSO9bALj73deq+feZrR65uHazegLrYlmwF1o+140V+PqrEW9GxParbnQsSIYf8K6rxjakVhGQDWPfop0o++tXHMTc3CIqyecpCBtxkBn2ycyvionLsZs5N9WFoxwGFeRXi7A2lHI7wGIQYjvQiFo+pye3cwxqvXPy8EQM5JuAHfOLsxIDJ1Zn0VtZs9AsBYibZeQJjc65aQD/s2PNFj7RlHBUEyx/37cPz6U345GFTKdGi6kE4v7lDKxpH19MM6X402Oet0S00ONiFte4NTv6xBeFUUt7yYckurE4syZD2SIyrfMhnko1U+l98zxoYkgvf37+6Hg2SCZ5E6iLFwBGskLucnOaR3IyIrTvW80jrl3b0TgHOIZCqDmBCPoqcN1wLs7wTc3Mo+PnDXoBidEz2Wwh4ziqzl0gYVb4GCO5k7kiVN0HjPoBWVFkbqLJKQt+BGLmaOep0WXB7JHJyIfKe7TkAeiRetwHTDEYj9Qo5Qj56EtcN4Wh5UcLzMv8hxATp7eTb4LMtQ9u67PJaJo3uLDZffGQ/BDVsf3F7J5+6ZtAYRQQrn/lwUIMtHsBhf2B+C0+1C++YYvrY046/Bcuzc8/UOIVEOXLMWwgeHTNSNLMq5TDotrO+zzlC30dpCa4pm0L0jB2hxIxihxe9eD/IeS/JW3CMKbkSn6d+zLpzsFv6eiSKsT8Z5fDsq1kJN1PkZkP0BJZNsTr82LqPy50WESf8olQbNoEwXzqbCuMoJsFETkUzuPaojMCD6rYAbsk2aBglcyFBptqMlh5abSnQ5Y3MIgLhJmJXDv6HA5+9Oj0+wX8yjyzujaWxEld97OrEY2tYDXzkR3IhE64r6H26WfzOOzu6w5dhFW2efmsvZhfhdcKObXDaW3ydsKziF2+ymLIZMyn8wCHAYAL2cs6MtOafuNFYwPuVGYE8VBmMzUOr6BBfnpzgtxgXEU0jICZbnoWDKH98isHuJWUMYW1smbeh5LKvu371AMH6Ak5wIETXNlpkf4ygc7hDGptfQ3jUowLJZa8/Qn0wXB2OayD4y+2lNe2UUP6tKGgysRhtBVA6I37WNgNMAu3EOs2MdGO4RUNTVoOy6p6MBg911mBuuhWGqRpRSIzpahVW2tcBmNYEN5irmZNaeovnQL2xzbWsDNVPt+HqF6a0irGNNWqTsM1ESb+yDGDSZRSllEE5cIS371C/Tshm4xZxxD+OzBkwvrIpi3dL6EIwd4bPQp00QTNkQSd4gkbmQ/XEoAiGtMQvLYRtaret4ahrH944eYcHd+NHdpddTTy+aRBnPREThJILClAqikM+xYBWWL9NJAVdhWCqc/83+onI6LRWwF3KJQp9Cq7lD03j/xErdCnDkstbjy5EqfP/4Jzz6kaXbH701bZMJ0prJ7/n1zZs3+jP+m6/98Ycf8VXrU3xqqsWnwrA+szfja2MzflhpxOMpOWODzagW4NSmcWQD6O7qlzPXJeevVQCoAJ2eBi2SaJ6vhW9NLkMtjHN12tm5TX7f0NiCtvYu2TM9aGxul79twvxoPfYEFN1GyHoF4LjqEPUZYQqcaSA0mZPOv1wnxweY8Ml59dfhM28z+kxTmsa6vWlEmoL2XlZUBlNY055RXAVE8QiAihlr0N/dgNr6cu2pkGhXd+IOq7K9aVWja3GeAMd6ISDZqGXxc85XmBxqRKMWiuzUjA5Nl85eYml5Vc82ux+T/VK5WEI3GNoO4bF9QPZerQbsDvkWkcrJJmWsi9xiMVvAwvScsO8GvZbmF+RneVydXeLo+AjRVAJrtkmMG+tQY6nFt85WVJkE4GxOYcm9hfnVZWzynHnncOarFuFZLnc/Pd6D3p4eTI92YXlKQKJcI/1llzBTjd837mQDWuNe/CBAjD3MmG7/01YLHhsb8VcvgXM9vhCSULvRjVkhLL7wgTJaWkR+Ifh/YzDehLF77MrMzBhaC3y7VwroeYyvrq+QkntYmmFqfrcSwpWZHuSd1Tj3v0Q2QnCTxe2BFxdHGZwzbqsURja2JeBhRxNP4tlzIRLnIs/KgoFyjS7kd7bErwaPXCW7imCD9W7orqjE7cRSJwjHiyIfr9Ua5IjdapHRfaH27ElnNa3DtlALz/Iz2fMv4JWvtG6GHZPYDa7Cbl7XKtsV135lsCYWYz6oYD907lkRmyS9oreo99gbj0T5bc0pKuz7N2APRgbJMr6IyrkiW96OixzuRNFfnma1/g/7riX3TxHeu9BkHoJV9pc7KIjeKBrLgED0xsMbfBfc6OefycQwffyS1pFbrQjOcg70mJDojo2OYWB4UDvGP1tsxberjRgRksbO+f8nQ+9BFq8gGIOp7CT3lcHfVWJvHngx+EjcKjfqJRK2qa6te6Qpv2PcGC07NLroPPJ9jkKy6QXcPHBRcvzhrODV0tXcMNw8TJulKZ5xB2Q8RUGMF8dpBTZ3LOF/KTufb3g/3gU3/EpwQ/8kwQvTOymkWZ6a4IX+UKaGMr6GSoqLQSHPTbIkv8/mc5gPb+ELYVXskUFhORPcwDFdMA8GQRgzhPigDJwj07s/Px8cjFthBPzs/KJWyx0YGMSebNR3Y244iQcCJDJBgwDwPpwmFmTjsVDe/e9/57i+vUH8dF+zp1qSMxhKryF4kpT7FGnLAG66pw7tOMyGsZNIqw9VP1zHHa4uL5ArnsDsycIXEWAjLPhaNnYp7YYvlBSWwg7d5YU/Pj6Ex2nF6FCPVv9tbqzDSF8jTJsLgtYT8roLVTIUZAwqDQtjzOUKwhwjWJibwdr8ABzr7djZrkHGUoWU+TViWzXwr9fAKULBvSxKcbUWoY1GxK1dSHknsOM1aIGrxsYmYdDGn0GiPMKlLJBXNlSfgJFHCy34u1prmrWS9Ke+ejyyd2Dcs4DwbhTu8DnWZB8zc4g+VQLWTPEKBqNTg77HBABPTs0IIJ7TtgIr8p478bjszZIAkT2sBvwYEVDW65d1FdBCN8NXnlZ86m/EJ6E6/DFUi/8K1uD/3V//JcrtT+wILgruiSiPDlHMg45tUX5RzJhKMPnZJ+o9QujfDLoTTgSYuyNuDMizvWFfK0s7mu1d+MnVjn/OvMEPzx7jEUGL7PkKGSDo5zmgy5bAnxZMCh8CnR/lNQQ4X3c9B5vi/THWgP8Oy9dwvVYh/VugCZ+7mvGNgJ2nG51o3BhE99IIeuQ9B4fG0Nvdj9YmuYcGAT9NzehqbUZnm+wPIR7cJ729/Wpldbmdeh5ZL6a+oRVsicGU37T1jQKQW2HATE032XwweM6VTR8fCVDO7AswT8LoHcU/XQ2qdL91daDFOYHutVGsbRs0++jhOL8QhRc2qpuAMR1ngSoFWy3NZVfn8NQ6Zs2HWBC5vCDAhhlP7AtliQjYFzBeEuW+a6uS/V2P6uo6kSftcHlDKhNo9WEMBQkV5Q0BN0csXUStZRYfeQRo+gSo++e0fISi1/vB80FXBdeAveu6RFm4nE7Zy2UWeyJAIO+bUlfe1nINakea8GKpA9WeAbTaxtE/zoaWw9o49Tr4WjQxq702wr3ZC5ehGwlzE6ICThyGHhg3lmCX92bg+IdGXgBzu+zNv8o+ZuHIvwS5n1mRW0DtdivGt6aElPhQEhlBsEmLCC0EBCcPHuu9g9YKPitbeXDd5xdXMTS+gpVNjyjWE2XQByJaIol9GLfNIjNsAhrXsLk0hIKQklP/67Ll5qiAk3wEkUA5bdrtNGFhZhgTk1PYMDmxbvJpUbZ8UbTRW9n24cFXEG/QskNiTcBGtxplAsEOgSrrsuzEUxo8vLN/LUz+Sgtc0q3J4o0k1ezc/frlY7x5+QjVrx7J159Q/fo5Otqa0d1Rj6nRXgFg8V/JfloMmKn1XhByPypylOeGaeB0G7O2zsNimg8H96UWCZTtRovnr/QIlTIVOV01CivvUCodaQX5TOlWn5kuVQZMq94gWKDLi+Ek95aKX4IbeQAOuq7okaGn4GwXrLLPbNalpVWRp9MqW3u6utHf1Stkvx2tvR1wupwix34J+H5zMICc+owA5AEueDt4fwzFUG9FoPw6GQz9YAHJ67yAEgZcP7C4yJvKzwSYUT/SvfVgcO5Y+oOlATS+R9PP5T0I5O73F9eUsUh/CCXPFanSrEfTH82STJuk1YYLfEkqfiwTRAvBffT7w/E+y00lPY6bjAyUFwU4NwItORTc/D2DJsnUGJNDcDM4MYz54BYeeXv1EH8kgvKZqw+xjFCydzYENx79iARlvH+9X3nO3/Irl4PCTFqjhS0BnE72wvn1M13Jm+eSbhQFYLHZ4b5vFEel7C9ugZ//e1j95e01wgJohtIGNDF9PWfUon+39EOe72nl32xuH974lT5PZTB9nIfl7OJahLAAhZ1jBOR05NJ+3JzEUJLV9ckzM8aG6eybG6voaG9T8z6zoBYXZrEXWsYFXYkybuSGGUjNbs4RYSwENl6XDVsrfXCu1CFprsIBe474X6DgrEJ44w2MM3VYFAbPa3OyVl7XhoR7EaVMRN73UOsWWC1WNApQnJXDUpT3ZK2XjDyPOeJEu7Dcr0zNGqfwcbRsXv/C04Qm5zA2AzakM0UcCHgmq6FLiAytYkone2H7APYQm55dxcwc6zkYsTy/jEmCHdsyeoMLoliGtYDZZ+4W/Nkne+bejUlA87GAADY3JOv9zNOitUroiqBy+zggIEGAD1/7Z6Z1y8+/t/WhamsW7Rs2rDrzMu/CluQQUaj+u3V+OK7kIai04pldxGJurWth9hvROteHxy+fCthn872f1JTN9aJSoGDm9yx0x3NBFy4JwY/fl91V33a+wr8swq48HfinKE+6K/hs7HP0UbRcXPDP4Sb8PdiMr9xteGLsRuPaADoXhJmNyvd9HWju7EBjk+yRumY01pUBztL8pLD2hLL2+SWDWn56ewc0c4lpv8tj9Si5GbfwChdyFiLmLtis20hlstjdS6vl8zTnRXJnCc3OEfxNyAgBDtuv/MPZiBeGTlh8Dmj22P2g8DksFZHyz+OUFo7oS+SdbzA3Uo+G+no0NouQnvdg3n6lAGdNxA8VTiZ/hpDXLvuwGWtTAj46mmSO6uWe+7V+DwcrpVJZU/awDk7FLZbIJfHS04//8tfgmXz17zF19aFALQ9mjTENluCIgaKUVXSV0QV5UEjjINCPkpyPFTkTbTI/48O1mDIJKDP3oX1lED4Bs1dhATa0eIWrBLy9waUA+stIHS6Cb1DwdWqDQrY74flm/S/eBonZu3tMZeuOQ6sjs+L7x5Em/EP2aYN1BNteMwqZDG4ub1R5svI1zw9deSR6v36ynwflIC23BH9sdeH2+LFg8Akg3kL/8Ix874IvLnohfoLVLRcMm1uaIk+FOD0uQG2jF77NDgQca2DjTBaUi3oMMG0ZROELQJY56+ntETDEGkpbWuPn4EF254cGn5/WeD6DWmsEDDBO5N15Ybam1bQhhMogRKIEqyehpPnx4zJJLl90Ff2E7+T69rvyV734/Xc/4Pmzp/L8c1ry/+EgjqV1iBYjVZ6/Mag7aPli4cffKmNCPcFM3Q+Sbyr8Q+pYue6V/6UAmchuSXTfpboL3w4BE3e09LAuFuMz1R34AXDDwWxbNictmnBbsOA878VxcRfBoA/j4xNau4yWnJ7ObvT19MJsMv+6kOWDwT3JfmisqUXXl7qCDkV4a2ajgIj3uag4LmRRaaURcs74Vepq3+4NDveD8reMlXnwmQRDDAWhMeUDJVMuRdHnC0XsJxw43NvG8UFKC2MSePJcEbj/gVHUNMPTlMnJp3IheiVS5vdMAVdgw8AgorR3xvssNwQ3BC0U1mSjRIgUGAwoZtOxStEjCnEeMBY+YkbV474afO1mR+ZyE0wqo6mA4b1++8og0+cB4DPQ0kRAxvt/ny6iS4bWJCoNFv5iBdb3DVaNzezYRKhX48L3FClha0eHP7NPzhOZEg/iv1N6fO1e6RLLe1F0JhfRkpzFcs6DwiU3AesK3QhDuVOWUsn4ofBJ7O3LwTlWRXB1foDDjBfxZEae8Rz7Bzfq/skfXcEVzmFhYVlYb6PWOVhYmFfBxWyns9OiLPaFRr3Tz8qNT0YVjsTgdRjhMTRj3/5S9uUrlISN7pqqYZmvw/RAA3ra5P0aW9DU2KrZLM1NjVpzYXFhSQ5GVFil3JMcApfDoYX++gb7YbAYMe9YR4t9DN85O0TRseAdgU0D/uJvwHf2dvTYF2EJxRFMXGh8ANO1GfBJl4Kmqspz3YlUOTs7BZtB9gz1o2tWDuH8DPpXZtA3PYam4R78YGxXBfrfQQKUGgEqtWrpY/DlP0Tx/9PVjp/sg2jwTGIwsIzZ0CYWQkb5uiH/XkKNexjfeNrLQCdYjz9FavGJAIW/CND5p70V1ZsLmLPtYjsgzFDAM+/t3yz1rwcBMNG2bIJLUZpuj1sDhHlOeLHqKdeEqZzclwT5tNYQ4PB80D31gwAgFrt7092DaacFJgFKyxEzhuQZGj3jeOruxZcCdv4qAI7P8YnMwSehemX67C3zpasFX9sEFJlb8XijHS9n5Nn6RUEKg20SUDrU24ltiwcm3wHmls1ag8Vu3oRpcwVdXT1obW6CdZ69r0RZCwhhynnBVY8937SwdDMslm2c7JtxcxRCJBXDSGBVK6N+JXNL8PWJpw71WwIQ4jsi1H7WFlTobGmScfeDDURpHYps1QiLZO+xBnT0jGNqYw/W6J3Wl0rtFwVIWzA2Oqzsm24nypfa2jqVI5WSDpQVlClM2WUwM61EHLv5FKq8Q/gvbzVqvCNveza9b5AskHzx/Wl5piW6WCzhMJ9EQYiXc+ENOlqb9PIt1sAv5+alvRlP7W1w2eo0JqgMbl7jNlyObyoKwE/55D6TAc16pNzgHDB+hNXgqUwr5//tkNfQusR1ZlYL3Zz/kjO0JsDm7KgsEwlkaHEnwWNhyg/V4Xo4qPy4v5iUQFe01R3DlCGBuc0dLKw5MDy5Aoc/hXA8g0UBKJxPXq0iX/q627A61y+XKMLNeRQL+7i7yiMTXsfywhQWl5ZlT4/oHp4nyZ2bVUXzW8q/MjgndAdV3EIEbe8OAoVYIoPh0SkMDo/D5Q1jdc2gAfrMutVYth/L5KF8MZ6t3Mmb/67EtH399dcKXhm799B6w+PKmCPO6b8LdP7fjp+ta/INLRW0xlRcK3eX2M/m4Isdyv4oF1+tDOq3bOEYuV0nrkoCiO4uBIDHBKh06rwzm+kXg0YJhjsQiBwLEDlyYMe/hskxIT/yN10CDAlwGDrCv6fXpdL36V3LFs+Gw+GUfRPCRYnBvvfxowRmjHuh+4nWlneTfmiZYSZTyYK7Y9EfB5dqqT8+lMNNlxJdbQR2DDBmLA7f7z71+91B8MLUfKbJM/t3bWlaiO8qTCIfeH+sc0er2h+oJD+IKDl4U0R+RGbvRGhzvAtuaG5nkDCrJvIAcdLon2QQKP/NCaTQoDDngWHlUY0/+P5HfN3/Ah+LEvwTmagoxmbXeNkn/vMu+ODg4nNDUlkynVEFxTt/Rv87A5spsLiIbJhHIPHuoAzOJn0ouusV3LB77MOMBgJBWop+FRz2nsH7CAjoMu2cYnrPjdqdWdTHlmAphXEmCJbmfR5mBsqpwBMhEBHwMb+8hWSKBeHkwc5kU5ZMuLo8QVL2KK1sPPysQ7K2MqexNc0trSKsNnGQ9eK05Ec0fYzw3pF2ZCVDYeVXduFm1ebVhTH4BNhkbMw6eQPHUi1mhTVTsTS3NqO6oxmveppQJUrw9UgbXo634OlYM56MNeHFRCvqlnrRa5nCqGcZXcYJvJwWxbnYgh+3WvGlpUnTa+k2YREyptASsFaZRjG8bcOmqwRT4E772DCId4cczYMAAP/0SURBVE4A+pqTbSBOkZONHs/vwb0XktdYMCGg5uVcJ752dOErt1yeLv3+O0s3PhXg+8dQnQr9z7wtwm478corh9U/g2GvAT3bDszYY0hkyt3VqeTItPj15OQYu9k9bMXsGPDP46V7EP90C0AQsKRdn+Vi0OhzebbhzQSWHLe6RlQk/5uxl9xT3zzPCYUw3bM8JwT+PAskAjwLD8ENM6levHiJ6UWbAMJznJ8JUJI9SzftfiELZzyMIbsFrQIa69yjeOXolvluFqDToGtAy86f5Xk+jjVqEPenAnj+KYr4pxVZ28Em1Aso7h9ZgivEnlUFFPL7whqPhd0VsSksnHE7vW0N8CzXl+ueRMpBxmyyF9hsgXltGLnYqsjPoloh6Drd3d+DIWzFCwEuTBH/u60eo9aFsi9fD4xcIrhy+TzcDjOSAr7o9qJ7aovuqRY2Vm3G8MSSgKJ97RZMNzZTXbWTfH2j1sYhW+dcUZBVGDhZJ1/L+XtYN4uxWNWeEfyXT4CIZwCR7K+twZXBv6G1hu4pKkDKKHbhzqYiCFsGMNZbKzKsEWPDvYjZZ+H1zqDK1YXXtl7YbeMC/tpwExRwE3opsr4We+4hpGI2EboFUZ7l++E0kCB54+WUaGbJ0NT+7mDW5IzPrGD9T+E6TVEfDa7h4LisBLVAnsgiypH7R/23g2nD3HfhUBChcAJGbxHr7kNs2hOwOHcwvbCFpa0AAsJ8XW6XzAUbI/q1yOfEcBeSzl6UfM3Yk71WSgc0ASIZdWJ8TADNwiJYLZcynwCR60PL5O9pT8I5IWFknMmHnoXVit3RY4zMe7BqcGi7j+mpKQEtP+m5IkEgWaY+IpBhNi6BLr/yZ1xP/ls9CkIkmKTxsOgm74FuPZIt9Vw8ABW/d9D6Q/fTh7wIxHlMUKAMJ2lS9cYg4UMG8h6opYaW+/OzA8QTSXijB4hm5Gzdk2nqHafsG58ovPMsY0325XUJdTF3d3ciGvLIC9+DDGUN7mStjnN+JBy92J5vxOhwnxY75Fmi3q7UnuP+YLD1u54Nnovp6RnYrVs4E1KjHdq12J5cdJOxLEBJfs6kI1qVHrqqFOCIIC2x6F9SnvNO1ll+z4LABEZ0zdG6I8CGncWZPEQgUznDlaFFFYVwMDGpS0gfu413in4j1mD3Ae5vEp4/3L/+N4bMZqVC4IWsxjuD4IZmYG6kCmrmBqutq0V9bT1ev6rSzUaLDS0m/J4Imu6p1yLMHz96jJ9++BGPGDQ58EJATRM+84sQk8n3RDZwcyFa/3cMPr+2FRAAzJghphm+e54qQksztroGsbSyoTE476JTBTe7PpQIbrzPkHIN4bggbyoC+eT8Ts2WDHD7FdN6z+C54b2w8uaMv4DawDaeh6cxmBbhIgu8W7xWqw2zEzjXZKCzi2swmL04pHORwWCceyJblFNw04UL+GN5bKyvobu9QYBNk4AhAzKpHWHQLhwVQ3D5I1q3oVsWXCu/1svrmhrB4OC1MaYN12Blvh69U42oFtDybLQZjybkmmvGdwZRgLYmfOFo1t5BFKifijBj2izTYdl9/a+85Pu/Cgj41N+svZ8+CpXrcrBFwWfeRnzn7kCzsM5ZjwlrjhTM3isRTMxEu8aK4xRTpiKGt5IYMvsw6t1Ch38aL72DmgL7arUDVRPtoojbBGw0auNKurX+EpJ7CrThe28XqjxD6PLPYia8CVPchVA6jliqhOjuOQzua1hDt3hQPuQXg2fqTChQtnCIDX8c7UYzXmxP4itHB/58D3JYu6ZqcxoTxn2NCaJrhML3Q0rxtwb3WDye0AP5ww+s1Pu9An2eHVrV2OOIypQKnD+nm4qZhnzd8NCAZsDRgsSmqJXBYOrd/VvYQ1eIp46VCHjifkwGVlDtHcEjXw++97TjXwL+GH9EwEPXxidRWa8w17cJj2ZkX/R2we304OrsAlcizLKHeQT3dzDvNKB2vAOvZM90DnZie6UPedkTtyGCnJc49bxC0lyNpGMQ+cyOgK57QSbzc3F6jvWIBd94OjRr7HtLGwyyD85OTjU2KV8owCmAat5SgnHTIGetRg4Va6q8xsxwvcbEEVSsLM5ibnZaFRKBTXtbi/Y2GhPgvbW5oYXGOH8VUzrdSpVmmxSMHGyhwOaXP8ieoeWmzjuKXQE7v7WOjEnhmhCAUm4NDo3AZt7E8uygnKMGOXf1MG/M4UAAZlaIz0LQhVV/AInkLrJChi58r3AbeKZdn9O7Ic1UefhxVGi0ODPTxyFngpabd5UhxRIB0LY/jTf2cQXfnMun7j740xGRvbf6d7Q0/CdKmMKfSp2gxeFLwRkrV6iP7+7Jz+JCVrexKMBh3RbDxrYd7DFE6wvbAkwIU47ae3G78/+R9187jmbZuijWDyJdShcCBEH7rO0BbT2BbrTf4OAAG5CA1V3d5V2XzfLpM8N77w3De0fvvbdBBn0wvI9P45sMZkVGZWZl9VprnwvNylkMkj9/M80Y3/ANqjBoLrAgc11R/i/0PVlZWcbExLis5arrAd0RWHbi5OxKaWL4jHfI7Wsb549mnxqD5c/of8KEpTrPCcKpU1lHu8JspxWwIXipZQgmD2KnlYASPpk29xO/U++FgT9/9ghG3Zqsx5cZOO+RLhqs38WxfZOGnh9TW0ZeUDMvVh2AhYffYl38PY/hnJMf0JeIIfs0vxFMHeyXRDANIZ0/UBqNnMz7oQzYXjGKUCSucjgxtwu1NhxHavvosH1Jh9ujILaTEQwNj6Gnqw0h1xKumU/tjvaE93ok+zIXMyFpaoR7qwcuh01lLWdgDzXI1NrQrEg6RRp0O1ksGwWG1dV1OEWgOswKIKG/jDSem/O0K/vqIO/HJUFKLW0MswzXGs1MFQbCSK+5udAiRJMWI3+VBudY9t+pMrVxrVJwua35Y6j7/NwU5qfHYTLqYRDhkIEmBNKkoXwWArS3ADfSLgQqksHSu/mODYwXZYIhghUuMAKXn75nhAeT+bH/gHvyeu+7avjrjwJ+fpZOX4Lv6U8gf/M33//4Pb4QcPOjrQ3TwVXEU15c5OWaRHqvclS607h4OOl7cquUsm/7b9xu3DCsqKyzyYJxJFAss7jlyyjo9PxKFoAVFZql/I+QsbWjGJnDbjmDqDATMrnXhQq+qtFng1EMxtAFZmPbaIxuoi6+gNmCDbZMChZvRqTYQwFfzJ4cx5reg8h2BRdMa05v91oyJK4geb04CMLnWFWolRKuZmYJTm9ISUgepw6bG6sYpmOdMASms2fF5A75u5eRM710pG5G/VQrvhPp/VNrGz50teEDAZUfBFrxiTDBj8kEmSlYpP13Y814l5K/gBaCFxbnY6cJ6C/S+dm7wjDfC8t55PfUojyy92LUPgOd3yJMOQk3I6acJQEbBSEYSWjDXgzYjHhmWMAP1mF8IZLuh95mlUztz756lUztG1MXfjb243tPj4CkLnxn78Ej5xC6vdOYCW8qZhXdSWK3UhHp9lQk2UvkytdwyV6jNMyQbibeI5Ei8ah1Op/zlVIZ/bW4ToyBayzbWAU8j2GLDc+9Y/gk0FYtXuhuRoNuRQBOHuuuS3X825gj7zYKAS5hwj29A3j4uE6EgGpkFLWYZALslJ74SqJCzcMTEQyePa+T33mEiV3AIcCdBJOmDD4DfROYFI2JBpXPq9yTcmo+OkAil4Y5GsCS34FxpwE9QvAaPOP4xSbjaepQvkfvU5Mj8/7jQgvGZibgCfpUsrgu7yx+dg/gKwFGdFb+3NKKb7a60Lg+iYWNUYSNLQJsCHDoU/JYaXR2vKPIpdw4PNh/oWhldCPNZwTFf/M24LlhAO5wCMmdU5j8p1h2XGKe2jsBjx7DBI4FEND0RUf20X5qb+gX1KKkUQK+9o5uTE2OwLPZAdtKOyxmA2wCZOjMSVDDRlBCwFMzU9GvJrwTV8/+NwEGH8t8zgsYZuHZ32sUfDgPBFkUiOjrxftokXta0zQg7l7C6fG+EjiimXNEMoxI2UMxOC904wku/feR8wyhXMyorXu3MUiLzIr04VVWGzJLmtuj26dYEKHoS1+H8hH73N2OjbgZ+0dnivm+yfn1VY1Mg6Ca42aURcUKzKw0T78larPn5+ZkDW5Aa7BjS4COXZje2uoKTFsTMOs02FweFcm/R4TzepURu5ILqxBph82M9VUGjfSAjuHM3kutfjSRlX0o4F7WK5n7Gy0FN437haYH3ic1CDXmRhrPUgGsVs1s2jRfc79Q40lww/1DfzVqQemDQosBQRdBKgEO/6amZ0IzhY6WZ7DrJwQDyADeaZxTasW4tyjMvi67M9c6tTAENIzgyUpnYVBqpunywX1JPkR/SgrE1LLR8ZtzRuBKvyJb9FqEvn0ERYAJps8F+JzBFz+Q9XSGxE4FoWgGvuiugLoLpaHjWuJ1FQ062cZVxQa/26AiHocEmCTDZrkp2VjknZTibtrpmQguSScSlna4NloR8FhlnxSUG0MtKzNdNwgoaOEgX6/l2qk1HsPcZcrPqOIXRhiUGzmXc5+piFtGKur1BsRCXqRDWmT8cyhtW3GyX5S9KIRT1Uu0y4DK727SyVSbLGCCsRt8QZ9FziuBFkFXbX+z7VWKiPnWFUjj/jsVdEk+wJIXPJ7z3t/f+5bghsxf1W0wyaxX1b+3G4kA1Vj0H5gYG0d7Twe+73yML3se4svuh3jUUY9hQfKaSQ1GBofwrL0O33Q9xNe9j/BN72N8Jcfd63mCppVeGLyTyOeSOBCIfkWERw/rV/j6vK5Rg0NphmpeetnXCO3tdi5UpernIpL92W8PoOo4l3ChLITwMvQIZWcdwrYZeGVVRrNXVf+LOz/je26IV0km3Mx0TKXaOSeLZVmQ7fPIMh67NRjQzmB9Sy/PXJJhPhciUVZ21oxIQhdKRSdjQDss1YxnsluO/Khsb2Jppl8k2QZ09fRjcc0C7ZZO5TxhoUE6U1ZBTYvyl2H+E5UHpbMVdSNt+H6lDR8L06KTIs1GH7ma8bGzGX+3tuArcyv+LtL5p+4OpQr/wtmFb+x9+NExIAxvUCU7e8juHcQj6T8K6PhK14pfjN3o98xjMWQQsGCHK+iBJerGrN+KdosWz80LaJTnpemIvi4fe3ntBrwbqpfXagTL195uPPIMo0Ek607XNHo3RzCxqYFmcwFja8tYFkLpdFgQCXhVHaHa5JLgkXCQqLCgIOeeSfmY24T+PAQ6tU4TAPu6DCvzpzAah6/sq/K3M3QGezKo7pMO7e9Em/CpjNVz/SLG9EmsOi8UcSJT+iON1XsXF5fQOzSDIY1W5Qv6XgH+e0qrSVMpVeUkwmSkTfL+p1/uY0SzgkDiUEl5Dnk+AisCa/qX8XlohqUk+BJzlGHZ3Zf1vX0Fb/wS3phI5TsHCMTD0CzNoHO4B0+WOlW02N/i1SR1PwjQfWzow9cCNJnvgia/vwi4e4eOykrTI2vG14l71l40bXZidasRGXudMr9cBh+jYH+CbWs7doLrSnpTob9yH/FcSuZzHO/KWH7kkjWpm8aCaUfG/aoa4k1wY7+EzipSq6MXF6HHOJNzBjbrMTHQKIyyW2kZzNJ7+oZUhXLbajscG30wm0xY39hUhJnElsCGxJkZXSu73PwyNsUc+rzzKq0EHc47/TNVf5s7e/RVjQyVAgPNXnydmZlFI/2U+poQ2XqOrH8BJ4cVte/JuAmW6exaCM7dAjeDMh7bfxgMs/G8PCcd25my4CdPnxIoPvK0Yi6qE+Z7qrIQJ+QYmnK4LtipIaA24VW0j42SMJm+VvaT1hKE2RmFPygCkzwjTXqMONJpmUuKZTgsmJyawdzMONLuflSCvdCvjmJxbhQ+U7/KgJ0NbWAnnUTA74Feu6G0JeOjA9hYm1c+WVZ3GJ7YvgCAa0UH3waI0fRADQtNDWRat5kbI3avmWr/OC30/kJp6mgRoM8NAQxdHmiGopaGa4fnISglSCVY5bOPjk2iq60Ofus4rm9qut1tnDOagAhwCEJepx2jbw6tBqQLtBqQ9rCeHekQwSeBD4UigiQCmpo/K+cqIbzKGTlAMJJAvlCW/X2Go90kciJkpJIxoWsMeS8ikwwhkiwjt1fN9/KiXZSRj2+pXErMOcbSJrtFuRgFYhaQvHFQ5pBXyjtI2ofgXm+GVwSenVxeAVxqPumnUmsEltxP7HdNQhyTqqVDPmfkFhM2nu/J/JwoMMS0I/ThYVV20jHNWB+WhVc5jMsopeRYgi7mQboJ/+b5qXBgwMvtRi0Qs7Nzrqg1rOUiYrs+yuCqbME1y1jcanwGgmHOdX/f24IbNmb+YzjXHsGGzM6dRvR0sHeAVGZb1V+hnf1vzgZ8bW7HkluLYr6IgiC+da8Bv4hU/qGjatb4SJjqd+YmDMtvQttBHOYsiCaLAjwEDVaEcnMg/gC4YSOSZg0hMgPlbX/zea1xcZBoUHXIHAQcYObsqJmn+P9SfkekkiGcBx7i0PsUPtuKSBIc5FdDeM4NbagEVq9w43lxD8xSvH2ax2RsFY0C5uY2FpEWIHN+eoTzg7gqlkgTBCOSrg+popOHuTxSUVVXFQuO8lZYTBuqYjKLXM6JpOJwemCz2hQh4AKn+rWNfjg3vbW9DQ19bfhlvg2f2drwXqgV7web8bmAmftbfWjfmED/xgxGNpYxvLmO9q1NYUImdOsd6NM7MWrwYd4exqoQqXVvGAZB6JZoBOaAD1PL86jvbMbo1LgqVrqdKUIf8aLdO4N77h5hnIyWasJfb7Qyf/bXy9+NKpz1c7cwS9sgHltmMeLRwsiqyDsJkVYzCMfCmBdJeW1pBdoNg0gERgHQRpEM1zE/OycSJs101UZNRix3jVj2GhHpTPLE9O4sxPfaLnuMwKYGbhiVw89JkIpCgTejVnzv6lUAh2UhmKmWPjijugS23JdKon4bCZSt6kcVVknqRmYtsIV3hSnr8OjxY9y75QBZc3akhvO7e/fQ2z8Ad3BHmS2pheJ6JdPidf3b19AFrpUEeBtQcx1Sq8Njqfom06VEuSvSbsDrx6QIIMN9Y+gR6fVrazdU2QsBL++Fqn461FbR/EcH5c+9XfjW24fvAn0qCusd+Zwmwvd8bQKC22R9NMNlrUfR+QxR7XP41p8hbqhHyjWh/FPOhGixAKUh6sGPzgE5fyM+s7aifV2LBfOBGnMCUILSRO4U6bAFZRlngqUz6Z61Oug2loTRFYXQeZQ01traJOCiEaatObDopclsUdoBEmmCGr6yH4jkpwIIAlp8LgyY5pyn3jH45b4uZBDvmqJf1xhhGBTGT00QS1AwNb1poQ4V51Pkgks4Ptx7AUKYgI2a4H81cCPzqsKhUzLXwTh+dg0pcPOxgNK5sB7xbNUpn5rqmhMsj+ecU7C7zYz5vPTVopmBSTppchscGlIlQOjftypS8vi4CKcCTMikdjJpGc+g0oKsb2jhF2a46+vGRfAJYs4pzC2tq4KhGWc/Yo5pVQ1+fUsEGyt9YSwwyvwkA/Qn02JmYR1OXxx7R5evBVy3G5krtW8EKrwfMreaiVE1alpowmBUjTSaxGhGIbghY6N2hv5q1BxR+ifIYYALX2u+npopee75GWSjmwKSZBDv+jDcanmh6zQJq0Shr2mcXwoepP8EnAQ6nBPOBVOW0IzE8GfuT4IaRgvRzBTKnCPHvVKy4lqAimL6TMpKv5SKVUB6SgSUIwRDCYRiWRRZ+uTmmtT8FQt5bK1OiSDbIAydEWzLuNil7wpzy1A7UmVGrKSeSzrhWmuFZWsaqW2hK5Go0opwbb/tfsAlkZkQP2YbpwaGmOCMgSvXCjRTC0QAqQDu+ARGWBdL6NhAXw/M2lkcFvw4Py6BZWnyhYKK3HW53LJng0r7R5DDO+HtsLYeQe1tk1Q1+Z8QbfoA34ne5jNQK0lQNTQ48FtwI+tKOUMR/b/0uOpqAl9rlcBfUimx8WiRFEsxPAgNq03IQnNT4U2lnt6XTaUVNHrfO6Ts/X+LCTGVTgl+3N6LUi4iGEYmemcbttChoN1L4esygER6rwBTr2sEmlQnUrKlUxgRN4nE7cZHYRpnSsPFvXNViJGDfXuC9wWoZbxzOPI+VAmrUi4NKqlNQYty4leYyUjgiM55zt9zPD253IdLzmXwrCOZS6OwXxYiGkUmYkGlKACnciL3LCe8vsD5SREHWTPykUWkIkaRUsyYEeZOxz0uzGQiKQu8gGg4gtGRURUB09ZCdX4bGnvb8GS8DT8tCjMytimG9W6oGZ8JsLy/0YX+tQXobV7EYhlkZFdmd0S6yhzDFjzBuuMcK7ZrWPzXCCSvEc0IeNi5FgAqXZ7TmzzHmi+EnrVJPB5tRsvyAMYCa+j2ruJ7x5AwwBbFKD8UpvgFJX5vryoG+Mw7qqTnftcGeg0OjOiimDUVEUufKBNCrRVFcpvSTGJ5aQkbmwbMLrHrMT2/iaGJZVhdYWGe1XngUJGw8JX7gKphSk8EK7c1M7/XeTy1Oipv0uEhNmQ+fnL34t0gnYzlWWStPjbMYkK/DaPvStWh4i2o68qt31o+L5qqf5WIY3pag67+Sczr09ipXGM7u4/BsWX89DNTud97AXAUsJFOKZPMmknGCNYJ1Bn2z/VNKd0QvIZB5kapqW+uS2ZGsMMKvmR4lUNW6z9WUjClM45nT08vJmaNWDCk0GFawVcOAbp+mhtlP0pniDnrKfX5prAaWIYpsIhlzziaXH34u7td1TAiyHlHQM773jbctwmjNTXCo62He6UertXnSJmeYMc1LERbpFF5VnfkGN1GIz4TMPtuqAHfGfswtOHBputMATBK82R6+7s7yHgmcOBmqvzHqrhmJBRAViRMq3YaSxON6GhrVAB+dmZaQL1DSe3U3JABUruimNjYOEw6g8ylBb/ImqNj9cdyr8PmeXhEEPB5vOp4ElMy0jc1ghvOA8s8zM0tYnygEWnLU+VQnQ1rcXIsQonM/78FuOG6oglc673GnEzqT84hmSc6FbdizG0QpnemAA2BDDUCFK6oxaMWoWb+Yd6fUqmCaCymQAvNDWT6VN+TRtB887yuXr0+kc7xYwSR2xNQxT4J7CpCC0s7YZS9nTjx3EfSM6/yygSsS8jZO+GxLMDsCAjtKIAFdClxu502bCcEcCaysPvTKst6tnz1Wu3H7cZoLoIQAhU623MvvtTouErn0xvp/0yk/DV5LkZE8Td8BmpuaOYlo+Xz8pWdjqb0zaDjaUYA3EVFNrxKMHfnGrcaeSGBCMHKXV5yt3Gea3SIa5r7lZ+xUzDhXPFcQaGnLPewXwzhivlc6CNDbYjK2yLPxuipAw8qhTDciQsBuKcylhWlGby+Plf0Jr97hg2dXUWx0VfPYjHjqCL8idmRCWzOOD7VhUe/olRQh43Zdmyuk3e41d4h0L2rnXlt4xjxvHT+Jahh/Sj6497izwTQjFhKJpNq7/hF0FhYWFQWBWoArTbZs3LtLa0e84tLqpxPb98gJkaHVLHWUi6Bvd2i9JLS1lTv/qYRc9AnRwEqWeivaBRoSAesVstvwQ0nj2o0bhpO6kuNTF0hNjoSySDW7HksKSAXzcqDs2Dk4/g4fgkPYzS4gnxJblSkqAUZ2HsukRRFOnyX5pCgMD/pn7tbsRVcECBTxOW5ELv4oTBPIco0F6nkP3KtW5Wxf69xYSnfCtnsZD41H4nbjQNGdSMZRiJ7qBJ17exkXppkaqKyMQeKrhaRVh6q8v7Md3NelIFlnQs5yW2CRdMICRGJHO/hVY3np22Savtg3AldxoPpbaPKCrmysab8bUiMeFrW1ioI8Il4t+AzT8Ft18HL+kJ2h1LVRYQ4F/OCfINRGLb0QtAn0NXeifZmkYxbW1E/RMdgAY9y3wyZpgnqI28TftC3oXVpAktaO+LxoiBjaqyq98fGIWCWTjIdStX0X+H4kShRnUqTHMc2IBuzwbOAj+0t+NTRLL0FH0tnbaW/3VzvHQFS34r0PxXagD3lR3AnikQhJeCtgMTOETacl1iS4SSwoMTJa5BRUMJhlMzw6CQmNHPQTC+if0gA0egy+gbldWQRa8aIygFBkEpCTgBQU8lTKqI56o+CGyaLY4Vi2spJZ46PjqALOfG9vR9/FcmfIe3U4DzTL2BKvwNL8EpJaNwrvP6tYXzRGJm1sryEjh7ZD4t+mELnKkEaJTyDp6AS7f38048qlTtLLXz33ffo7BIJTCSZmrTKZ+Rapb8NiSYzP1PtzYynBDH8Xj237HdLlNlQz5EQJMRIOeYxYaXgocFBATbdaiwtnpwQ6mt4IymMacfRYmjEY5nD73Wt+HGmFSPLo0hHdLgqyN4rWHCUsyGa9mI5ZFJhyV97BKQEGBHHiCyG3bdiyNQMj74BSX2d0OYnIhQ8Fgl/Dnp3SY3pjADYp4ZqMcj3fI14uDUq30VxJOtPDbYwLGa6LUdXVGHJhK0f2vUFlUuHWi/Lajes88+qVYtb22XcRmCxWlVxV3b6ZTgdTowOjaC1vgkt3Uxq2IUPBbAxtfwPG+3oGupFb1ePiqxYEOmdwgEJ8F2/gtuN3xMIEWCtLM/DusTsvE+EH9ZhJ2oU6VIEEc6J7HvmCPvXNEuRpjAH1KbnGovOGH5yDSpwQ4FwzKPDdv5U+eu8auFRUDuQjRsIJ7Cs8hcNgeHzdI6mVoNRQwSJTU2N6jOaRckg6W9jsdihs0URSJRlT1ZPTo1yyduNE+997PhmEYsn5TlnUbLVIe6akeeW+ZNDr4Vmn5UdAqizCMSKCCUrKB9eqb1Jf8gbeeSldvv2ayYzghQCkdsRby/aMTecC9dne9Xk0tJZxoLJRBmNOCrghWYqAjaeg9obOpgydxGdTWuRQGdnMng0bZBZ3kkWd7vx/ggYuddeZQl4m0bayT3PcyTyVzjcL+KK+WF2Tbg+SuDwuEoXzmh+YaRRSScXk/W1ty38rFoXLZY+RG47grOjHZQOLmD27KCrTwQPmUc+I/1Oqk3uUN0k/1cdO/LWuE+PTYbwm4wwGEy/8WV5Y6P1hMCCQIwuKsyKz+jpN2i82I7kwS1WOwYGBmVO++WVOZAG0dfPvDpCj0Y6sTAhgGumBVF9syr3sSOCVdo7hZ2YDWXBDwcHVQfjyyMhtlR2KHPU62eBdJNmrd9qbmTxkUmzcKAKTeQ5bp+HKI1+IEWDHEyKLg93GEU5u4iV7Sk0JcfRn12DrRRUGWQP9w9U1MTXzs6qI6oQxL972vHAMYDPvB34ONSOzqQQjR0/yiK5+aNlBLcvquGARJ50ZKYa7C0biQijnfjKhUjtDcHO3aEgUfDKQvPEDxSaZMbJ25uIx1OFm1bamydKTZ6xdWA/viD3VVamEEr4NSTPzctxo9boVY0olCUDWPTRZlyHLxDGfNSPX6xD+GapGZOuVVSO5XkFlR9USvC4nVhdWYTdUs1FkUztKAKbFGKr3dzECiWRxQX0jA2ibqAVD4ea8HisFU/HRRqbasM3xjYFIilpf2ZtwY+GDnRoRzG1oYXOso1M/uy2r9lvGiUMMlBGcigCeqcdXhxhMraOe2SIWywcOY8nhmlhdJ3VHCuBNnwp89voHUM4FxdCJGMr/8icCWJoKrkNQGhGJFDg5nfGr7FmyaFvZAHjczoMjS+gd2AcYzPr6B8cQ/+wBnO6ODY8F4rBs7Iwi2TyXlm/he8JzP4IsGHn8TRXUftGsKB8eVLnGNDb8bWlR5nyaLL5VADjc/0SNIasChOn30uJa+zuIpNGcMMaR5oVLxaswmzkGZUdX54znrtSESozs9PKsbi+rg4tHQOwOAPKpMNGwp0SuktbPgEU17RFrsdMtCSWtOPzXASHxsApNuw5mCwuMI8TpXNlf+4fUNIrfUci0aQQ0gu1R9L5CznWD5e2F37LM6wvN6h8SUM9XYg4VnF1IAN6Lhe5lgUg98Es19uFHaXRanJPqDxUdCh/h8DZ3YY2fQtC5npcMs9L9DFKzgbodAbMW4+xLPM8KnP2k2lU1d362NmEQcucSI5CqFg7hgym4hY5JoXT/QS2Y25o6fchIM9kMGBJ04WVqXbMzWqE+emhk89YkZ6ROJRAqZliXpt+7od+ATOLLFPQrJzkv19rRV1PM5obG9QYU6Jn8kmqsGn+oAMl7fV3VfOkB1WNkA/BSAybyxokjc9wHX6MfU8dsjfghuuEgDMpQ0XmXAhM4cxHcPNAEWv6QLxqbfxeI93iWnbHrgW0xpS/Gx35qbmZD+sVAX9Vu7wUwaiQl/sOwGi2Y3b215w91AhyXdBEQ0ZPB9zV1RXF8KnZScRjyplzu3SlyqBQq8ZbL4tQUvL24cxzH+XgJHLpKEohATX2OhR9QzjflwXKI6lN2bMLa0hir5xWUaZX57Jw2e6MAdcgo5/YWRyYvpv0maB5nfdICfw3qTrIbwQMXMlaoUYpI5cj8AhnTjG5YMCz50IHHz/CL7/8rDShBHKMtGPkFLWjz549V75vhXxemT2OKllcMGEchfa7N3irEZxQiCGI5Xz/0UahcFvYGIHK+bGcZF82BPPHndLXslqskwIMTVgnR7s4LzlwXfHj+uJQ3ZVSOsh+zaTjON11YTsdw/yKGU3N7crPhZqSl9YvzUcsk6QS6+3jWt4nIw7oVscRj4XBvDjUitUc73+3EczQDKXqN71+nGqN80ktSmFnG36n8JylHmjn27A52wbtXCusyy3wbjQjpGtBzNiObXML9kUoOpU9c+x7iEPPQxSc8rlnGpnQmsqjVIht4LjMnEnnVSB9c63XtZfBjRy9f3gJe/gczsgp8uV9FHaLyO0WhNifyAllYbE+BO2de74q0Lk8waEsDl16Gq2JUXTEh2Hb86vMvJfCxSxCpH529d7Y81uUanrMtwpbyI0mzyTeD7Tgw0g7HnnldxEPvOGKAJJLpR24POWAysI7lVX1u4/y28YFRf8L+kfc/TXf5yrX0DuzWF03IL39WwnhQkYwk3CrpGWX4QcoCrHOOPoFTcewf3KltEJpIWhk2LxWYPtSFvCpMnGRWNYkb56X4InE17w1i7B9Rqne0rt7qjDfA9cA6iIaRAoO7G3bYdycF+myC8xNw0J8kUgcXpcdLvM6Nhen0TfQg+dDzfhxrglfbgh4MQmzYCVjOgZLZ+QRgeTHvjY02UaECS9jXmeFyZGCP3asgAsXx5sa8+7QYZXElcTnbmOEWSKTwPDkCLqHZzG3lceo1o9v7JzrRjxyjmDGY4IuFBHQsi8bkz4xMkYyZqw6TDBD8MRcN7dBiAIY9mtMbu5gYHwd0yt2jM5soW94DiNTK/L3JkZnt7BoymDJeY154YmsP8TCinyt9T8KbGqdYIugi3PLe6WZatF8jF6tFd/YaKJiOPUNwNEuYt6cRVJAyqskUjbOfbZ0LNL3GdbleWl75/iTkKl5kInYrZRFkowqE4DVm1XgnmCZy5GqbPrPEMRRM8CxY4QUgTUXMYkeU7Qb3Xlo5OZHJuZEOqom5JqcmFBSMAEA1x+JTc1+zegNEc6h9Zwi5GYphFYUbU+xMNqIpsYmaITxEUy/apmcCaWnOZUJNn9096qyAO9EW/C+qw29Gy3IWOpxFXqKU98jRM09WNFHZU6useU6x6zDhe/cfcKkm/GFvQPT5mnkY1pc7wlzvMmjxWumBPTpdXpVn2p2ahpzM9MCYmyIxxOqwKtD/t5aGYNhdRTRoEcJIra4F8/Mg/i7Se5FJWdsxtdCQOu6WCtKpPqOPgyNTWFtfVOBGvpqZNLVQoL0FeAY3fbtYK02Flekk+3a+hZWZgaRYTmKyCPsu5+/ADcEwiqrbUnIVSmPgn8UF4HHOBdCnfNOoFJ+9Ti+qZGBErRSyCwJnYrkYnjgHcRfGPFFn5uI/jeMn8yNWihGGVEqp3loO5VSf9MHgskI+ZxkhDRH0FxJMMaxo+nnpWcX3MT1Ty2+AiGlTBXEeH9B2T+MTDKIQnAaRUcjioFxnFV8wqTPhH+coZhNYL+8jdMK6+U5VUbdVzW6P1BDHN25QiqTk7VarXtELQtDkmvh/S81ZT2I4azsln11qHKaKV8j2Rt63z56R5ZUlnyaehlB9cKHTYDNt/e+w9PHD2A0bKp52xX6Gwr4UUpq5Zwy0K/JhltrFMhIF16Vj+j3GpUG3KuXF+c4EQZ9VPALf5NNTFOLCLS7+xfKf4rnj2eFVmZOcEAV9k3j7xn5mSnKeqtEEfPrVG2yxqZmEVo2XtY+0j+WSXepZSmZBCS5cHZclvWdgW59Fk6rAdmdqt8V9wG1IqqRv/N+1D2RF3LVSueYHwsRYoCLgLE3NfIVVjBnaohMYAU59wB2PW3Y9z1DxfNE1sszAcTPseuQ/WMXYcixgIjfgWRAj7TwjLKrXgDOI5nQx7gMPsKBgJx96dQGpx09SEesyqLBFAysUXd0fCy0t2rtuNv+RL0ebZYkfPlyQcBICGMiCY249Rj2r6DdO41u/xy2ci4EDhIo77rBtM/U2lDy39vPwrK9gK7kBFpTM9Buz+BQUDD9J3zpCJ44h5SkRmDzibsFw+55FMtFXOyVsOqdxaeuRvxzpEmVXB+zGBBJHihpgczimvZHmqXU5vhj5IFH10xPJDx3mQ8JQb5QwsKyDgPD43C4/Tg6+e3iJrFiBWP63Rz5nyCoa0QhQTsww22rRdu42PcPz2Fxb2NN6xAQY3wRWsdGIMCwxcx2EpW0FVe08TIVryyiw90gNNEJfOvugsY6gvW5PnS3N6G+gY7B7ZgcG8bmvEjzCy3Qz9ejZ6IBP80LSLRV0++ronpMZOdrxWe+duXnRFBD08GQbwFxQfolEQE90Qsl7edkP1EK4XjcwXIvNYI11hcjwCHQ5KKlnZcblISX2pdcYR/Tmln0DS5gyXiCUVMMXzl7ZL7r0WxZhsFdgTVQPQeBTE2bogAIQc0tUFEFNTVQcomp9SgGJzcxJV9OzBsE3Myis3cE43N6zK67sGKjueP6xe/VOW7O848Cmxddfs97Zed9qvs2H6FbZ8HXth68J2P+rgCcj2XNtpgXEdnOynp/9frkuNHMteoBLNS+yFrhe64bApjbjWNK4kZASUBD36G0LH2DjCHvYUPGkI7S1NLU1vOZoJ9YLIm5eUaE9CmtxNT0lGIOtUKplzJp9C2pJSujTxgdJAlueO5QsizS0YYQoAbEDM8w1EPTTwe2RIr+jb9DrclzHcq5DVE77rv7ZUyYi6hNldtYEkBBApY0Pkfc8BxO/bSshbxilHlBVTOBDXzmacU/BxrwlbUJo5ZJhOJhFZBAesSx9Hq8KnTe5nNiem0enkAA2XxZgFoQ+s1FuDa7kTQ8QsrWhUohKTTsAjNRPT7xMwpQwGewQ5VuGViZkDWqEca+LusmgHVHGfHMnvJBIdPnK+vLEcRQs8X8OHyuk6MDRMJBzM3NKm2C0WiBdnEAefszFf5+F9xQa0uzYLm0g5J/SBHmE+9D7PhnZe/v/iHqxWkiI+V+pR8N6Sy1n/c9VYdiFmWdDm4J7T2Q+b8UAHylgFhKwBq1WNTA0OxCAEPAzM9UBJkIXC85Z76hcd2yiK1i5rJOK8VtATcDOPf8gt3AMHZSN+DG2YxyeBZnuyKYybgRaAQTe4ilZJzTe9jJbOP4gBrp344AgzmofUwXjmGS9dova7cGbKrRO68YNQVu4rgUPsQwcIIwapap0aRW1B0uKWfhX375SYEa5cv2w4/47vsf8Pjhz0Jfu3FQFIKEKxwcHsEuYDvgWMQpaxzdLgHwikbBhLzk7r79I408JiDj44nuCwCUwWLE0WEYVwcxVYT04OBUjSHNy9RK1Wi0WhPyniUxLHYXpiZH0dLcoJyuQ2FqM24OpHpcFaS80UadsvZbVPhqUfntOBx2bK7MgD6eXCMUuDOpmABQmWz6z1Bby368jeuTHVwd7+Ca2hpqVm/VhrrbuK4O9vewV86hkhXAGBiRPfIIx96fVSJcVpEvCE9KC9jPh5ZU0dWoTw+nNy608FSEtgtYfRm4zStImVux53oqv30iwOa5SjVxGRL+KwAp7+xAVgBTzjumkuvuhNaQv8n6fbf9KZiJYi1iVinpOwVs3HcN4Qt3h1J9vu9j7hFGtjTjUWQYnYl5zMc0IokbBFUfICk7TxPYxNNQL+qTk1gu2AT8CIfa8yOTT6HdPavCL+l8+LG3GT2WThlI4RZc6DJ4Ht8YvnO24C8i9X0oxG7MNKns01zUJPT7QhROi24BOa8hsG9oXBRU9TH6hdEYdLi73SgVUO3NWjrDY7PYsqWVyvBuO5MbySU8KLrbFYqMWPoRca8h4LUjGMvCnbhSG4vo1+oMY2rRAqvDp9R9quKsnJKEQiHaoyJOSv4qaKMGTDlH2eHbMaHZNo7G8U7l5NfU1KpUqRODzTDP1yG89RQOYRKD5kZ8JWj3b35hJMJg/+7vUPVyBr0yL/5NzHiN6BXCwCKS62EnQtt5JfVlOQ4yBmRklJQY2kjmRsLCjUqpgFPC/cG/OfaMDKCph9oGbjZubKpMSeyYeIzd6DvA0MQSegamMKcto98YUJl+GeLdYNrAvPWgmoWYYEZ6Dby86AQSr+grjhMBMWYMT21hSlDB5IIFAyNz6OgewYh8NrMm4MZSVGHZr/r9v0bnvbLX3hNcLFoO0aUz42vrjSZSAA5Beb97Cdv5HVxSzUKQU6Mz0lhSyU4tlfye48e8jEEZ/7hInHf5TKRwgDnnNpZs+zD6L2HyH2PdeYgl67F8dowZ4yE2nKfKl4yNkjvNNpOaaVXkUTOlgUWYNB0yVeik3MqRMABm49UnnLAzMaVI6YnctQJXJNT28Bm2ZR+Xi2nkAxpU3E9hW6pDe2sTunv6lPT/WqdbOX+xdIQxhx6fCdFRuZECbXikb4VDX4/QFouu1glgakDct6mq2jOyIpe2YMg5jM9p1goQJLbhuWlYAOsWEskEciJVLurWMOFdxfD2BrpcM7AHBOiYjNhckHvarBOi91ge4AF2vR0q4WYhl0e/t+rT87m3DQOeBTjiAWynM8Lk8yiUhaEkT7DhIfM4VcAgKeDPYrOriCsKJGZ5ZXi5yyqE1zmHhek+pQHzev3CCOLw6gaFYMt1I4+E+BLcmATcnCpwQydR+nrtEtwEboObOUXHZKjeunFPUmuSyF+LoHgmDIPFXO340dFbzb0ktLlTx7l2wyub2S0HO5wB9Qx0GKZgRe0NtTSMRCEt+j3H6Vc1+trVnquYCaLs68Cp974yu6VTYRQDkwJuWhSjKmT8iGQOFXDfFeG1ko+ror+FXBYn+zlZK78FVaQ5pIsUFEmLa6Ha1Ci9tvE89Pm4yf3F31MDRGDJrL2kaZxXhrP/9BPrSH2naknVP/kBqxNPkLL34qwojP/qRF0/mUrDaVlDMbosRFw2xGsa6SIjnxig8o+YpWqNGlO9oqtXyArwU3UbD6UfiNRCU9VRpFpYVoRQas9vkRI1nkvrFrR1dKss3XSMNlsdyn+R2nUFhBhBxGiisnThMTR5ZUrnIhSdQyf0PyoDZNEvwmxYV2tEr9fBYRJwx0zHtMjQmVnG9nrXheO8A4c5Oy5Lcl/UBN2u6n2rXcqFS7kkMv4FWSMDOAp2KWUAzUslbzui9jGEXGtIJ4IoFelDc4hjQbaHe0Xs5XwoZqPIysOGdy5gC+7B7nTDb1tE2j2FXHgD2/5V2eftuApWtTlnct4TvwAnZb56jJyzE9m4VeWuYs2pmt/qnyjd0AeGQIb5Leg4+ecQa/U0KtMG06d/7m9HW2gY/aERPPH34JlvCPNeHUYc61Wi5m9CU2QKCdovj3LYSWxh1K0RgNShfGzeFWmq0daHRHDqxQK6OkzB6ZvF965u/JmRKO4WrNi7cFoJC7FgwqcrxBI5HJaiyhmKDPdNmoa7jQuXCZRot6ZTHk0iNeGapoJIOFQNhRydx5o+iFCiJETlQqSAM+WYRY/vQkHAiLxnTpUdzxgypkcIWcYRcm4I2JgRaTIlROhaSQ8MJU/ljlSkV3H/5kLSKGGXD65wvF/AedmF84OEcrqrLiQbLg/TiIjUOjw1jobmZgE2LejrbMXGTBOiunpETHXC3BrxhM66PgGCwlSpoakT5LoUNMIeicu9Uxo9gjt6KpLpKfyChJPZC/mOUTWA1n9jApJLsteAxYbsJ0rvlKjJMEkYaPqgOpygkJqCFTmWx9FUw3PwdwqoyOf0pRic2ER337gAjjS6TQ584muT+2xCi1GPecvxi1wmbwNqXnTbCSYWXRhfsGJszoSRGQP6x1fRNTiPoSkdRqcNmF71CjM8UAU3X3mOf4OuNDnmQ/QZzQLKe5UGR9VAE2baJ4zVEvMK40yKJJpFvlIUgFhBWKTXZdue3Osekrk9bMuCtAT2hBHsYZ+mAAFEZ7K+s8cljKfNeGSdwIDBjBm7Hz1WHeqFCLXotWg3baHeuIJek0XAaQkXIrGTONF3gubLufkFYcAJVTyOjUQtv1vEUtiosj6z/tQPstc0Pi30PlkvAnBIrFl5eC/rkn2bRUGITM43ih3bcyxPNKCpsVnOP6XA0m17PkEw1zy1Ch7hMwuWPJ4YZ/Gh0JC/RlvxobMN/RudqgK2d7VB1vFz5F3tyIZWcJQz47riQTYXwmxgCz+7+lVqAJZb+cHWgybrGAZ003i62Ye/ezvxaagTDza7BMANYGu6FWHdMxz6meyPtZue4NDboDSrBCPd1n4V+fWt0CS9YwWFmF+lVNgrJVVPRZ1wmNfgta9hO2xAPmFHxLWq/AE2lsaQiEeVA7FubRIrE8/R2fJE5R2iT04ytQ2vfgRl50OcBR/I83QIQw8qiZWaA0YQvgrcZP2zAm7Kbw1uOMyqxEryHKFYGjarFcvzi+iW5/+aRWijbWBpkMeT7ZiZnhdA5oLJ4oHTRQAWU6YGmiKZG4Y+Ra807bxlo2xGsOJJXCAVtODAX68i2aKeTQHVUZHEB5ETYcvndcATLiCaOVHBALVSAoxoudqP4FqE3VeV7qk1AkRq0ah1ZE4amsoIICiQKtp6e/BugZuLs0Ol4aKPHKNjSecpvJX3r5R/48LCPHr6B5WjtHbmGYqup9IbUIktqHIhbDShZDOyPlK6KgOnSeYVTQE9YV2kkS+UJL/TyGdqzq21HEyRVBmrlhLmDUV4BTkW8mklWJQL2yinXSjHNrC74wVLlRRLQiMECPAcXGdMccCCz03CJ0anluELJbFTOFU0nEIneaQyrTFrMEPB9zw4rOzAHT9TNHhd6Hhk5wrhkBer86OYm51SAGl1aRqVnDAL+tUQwEhn1ul0toyM9BP5mznYXtfolJwLryFvf4qcrQ5Zuwgcnl4B9tPIJT2ICoOJCn+qZuG/3WQuT0RK3rWq0Pfj3ajw0H0RSk5hDcpYJXdFGDtR0cxZ74QA64fyANz7T3Ate//IWzV9n/pkP7r7kA4ZlBNyIRMCyyX96R0BLwQy70hnyCulAlYd/tbdi59tA3juGMGk3HisGJANvopuxyA+FGn1S3s7vnS0q2JufxNmNuhbxE42B3fKjy7HMD5z0xRVjZz5ztaPZYsO5W2/SJKnyuSRE2i6ajPia0c3/jncqFL6L9iGRGrbqdpRRQoopZ2olAURli6VvZHmlD/aOOEkPMxcSzMV2/WlDJ5xTUkKY/N2uMJFGVi/AI+YEIiIcrRi7gxKPjQnVcpC+L3DKNqfI2oeQMC5iVJiXSTCpEiD51WELfNG4kaNyL6g0rPjPZWUiY7AzmBZST7X+8KJWYtDJvKam/M4j5RIqrMzs+hoFQDZ2ob27jasENho62FZr0eHjsyT4yxELdiBp/5RrESMInVnBNDIc8jp6BdCnwyCGJqSOFZ5AXV0CKRDNU0cNM9xcdM3pQY2atoJamdoOuL3BAvqu5tOps5X/o7+LTUfl+rn5xiZtaKrZwSapSi6jU4BtO1CfJvRbzHB5DtT2qI1OS+Pf3HNm3PXwE4NPLzojissWI8wZ65gciur+gT7Zk7+zsnrDqb1BSzZT3/723+jXrtXmozCqUOshcz4QfYIi1VSg8PyFN+6evDYNYQGzwTavFPo8y2g3bGEZ4YlNJiXBAAtocezhGYrXxcxEVyHOeES4hPAUHgZX0S6ZP814561R0Vocd4/EkD7sTAzRsgQNH4mhGPIswG/MK61lTWlsVlYXFZRRZdchFzfFyIYZFPol+v/3dOBv/hkf3mapNfjczNDom2KKNIXjVqM46IsgH03zk/2UMwlhCFrENxsxEhPI5qb21QOlF1hOBQuaEqgnxlNJlwzanxslxjVR/CTeVRFJr0baMXP2mFoN4aRMTYr+zoluaKzHtnAPE4PhWMKx6IEZ0l40OafwTe+HnyoflvNffWhPDNz8Lznb8HDxRbMjDXCPl+P8GY9SgK+ECK4eYrr4FOUrM8Q2KhDh56FT1vxnaMVNnnOsgAqalx3HF1I2XqVupt7eN/9VDq1P004EmBFXwCv7DXSBFXvymXHQF+3MpMQPNInJy+Cjlsk/IC+DWmWVJA9eHxYBQ7EkzVww8rht81SBDcHAm5e1zhltztNQNQGb5gFuGqm0dHehqb6BjztbsBXRhkPATdMuPl0vBWrAgQSNKulU9JZOiGqiou6hW5R+/GPaGtuN9Jbam7M/n1EHMs4CTxGwdkgkrULNkESWWe/MDQBnEGvuofjA1kYhHEM06X24ER+TJMGBblXJH+tNQJnAjOWTqBvEH2CqEXnGiMtexlMyJvjFE5LHmTyB0qDTNBB2s4glIhKV3GJyuG5MlUUSrsyLhFk3EPq/suu5yiHNDg/SgpoOJMxuhLgcCEgTDa2Ci9n4rprBSioGWUnsGDKEGYPppb+VY3HEMDQf4kpBigQ0BRI0MYQbZp/mDNobHwK3f2T6OqbxPDolJrjF31Sg8nRAWjG+qHRMDfPLNbWqpo4gm6CNZb+YCAJCyazTAP99tQYyPp7oVG6lok7SeNi16sEoHXnsaLf1KKLHA9nqCCAeUp4TgPq6+tUPprU9stZtKlhorafXaWbuPn8bru4OMdxOYWjyDB2rE2wihDmDwrwFfpDjSXTddDb44XHh/LblZPT8ZxgihmLVXJarhMrzkt22UNpEbjP4Zd5TQiNKu+dqcjEopO1Hh/jLPBQQPYzxKyDSAqdZPQii+/ueepkL9cL6O5WmZH/9DchKF+qooMjqHdNode1gZWQDrqADltOD4KJJHYF/R8cXQiDTmHJYsA39p5qcjORXN8VAvSFSDFDljlMe9bxi6D593ytKkyUWp9vnS0iqWsQCobgihwrjQABQCSxD71Ti6fCID6L9uKeSGmzzjW4wwdKZb4tUm5u2wN/oqLydnCR10rX/JFGgsEQWmojaBcvM3V3JozlmT50dbRhatEMX/IQpwcpnBf02A7pEZTNmkpvKw0Oi3cVdmIoubtlEJ8iY2uDx7qCg4IPB8IUvNEi0oI2L08KSO7IZouUsS2Ez2edl0W4Iuh4FjNLJvj9bhUiqYqKCcChSi4UjsgCnlehfJ0dnSrDc/daH0aMTZhYbkL9Sge+s/fhS78wO2c3um0aWEJOpDM7CMdLMHgPsOG9gEEADqUXevJTU0WNVc28xE4aR8mDIIfMqAZaakyb7+lbwl4DH4qZ3zmGrwzrpTMwz6X1X2F0wYvO7iGMz7nRbbDjU2GmdGoedC4LMdiReTsRRnulJCqWD2BkkV5AGLVBShNiOxfJfx+LAmboa1O7L6WRIdDi9dn5d63ffFY79n9G5/OTmSvJjeN5eIh1ATg/0lneTwHhRkgINqp1z1T/78nn7/mrFdFZrZyvfP+iC3Nl7p9e56wIEtXzvBturfr0EDTJ+d7nPpP+DquesxCmXOcLXwcajbJWxoagmZxCPJZU65yNBDaciaPTM6POz6SJ9wQ4jChgtYAfDWOYcjpRqpwqjR33xNE+nUVkXR4n1Hov57ex4xqDZaEene1NaG/vhN5gqmoHhZDWotxqQFn5JFlO0aNzisDTq6qSfyr7pXlrCHZtO0rCUGhzp0knY+8S6cqJA9lbrJR+JOMYSkYxtDmF71da8am1BR+KgPWBgMX3g9Xkgt9Y2zC72gT/ZgM8Ww0IGRuQdtbJPT5HQXpS9xx2udfWTY5zG+4JzfGKFHkZeIBD90OEtx7DvfJU9bz1Ma5DDwQYPRTp7xEupdMUp599homRPmEGCaRS26p+jsfjVc7YRqNJOR8n5Duj0azMz9H0kaIr3F80CVBzQEKcy6ZFEBrAVfChAjfbnjns5HeVrxWP5/6kRoLMg07hNJ3T5EstmAo3lvlYsRbRP1pNGMgIp/a2LjSO9uEra4cCfB+7W9C5PgaT0aBy9vi8HgFgTiWMZdI0SZ6+rO34BxvvMSD4JCgPtiOA/cL/QABNB1y+CFz+BHLOXhSF9pcyXuFTsqEphZN5ncuDESgwT5mqBC0L5XfCdwkGCCQJcAh09o+vlRaZ41Nb27V2dVZAeccvc7CnTO5KYyHnpq9UILyNFV0QRmtA+Rwx2/zR0b4ypZ14Za5lbRUji0K7vQIYIsppXt3XmTzonhPXQscJTghMqLGj9qtYLCAuQmpQCOzxaRVpETiSBvBYrg2abykU02mbz8EaR0wsSM0fQ9DpZsCSFO3yvrenC3293eiV73nMi97F3ql6l/SOjnaVkJUpHDguFMZpJo1EQgpwsPYV1wzNmFxbdCVQmi51h/TDOoUjeop566XQ2eo+ZVkIrfcIi8ub6OmU9dVQr3Jf0fR6O6CGpj7SBrow8NzkJzSj315X/HOvmMZBdBrnwTok7CPwRbJq3bzSBZFZ9mm54dqgD4/qclN0z2DQEMHwgTCHXSsu90LCf4/UviDg36uUkI2YsOOdQE72F7VCmUQA6ZgbOU8/DryPcawirR7gRPqx5wH+VO8cwGpYLwQxCU+sgFC8gLOKH4WUGw6/oF65FyaG4oMGEycw2G2qPo3KVRNpVYUMv3V044F5EJ8xE6gQNgKb90Xi+tHVhxX3FPYzWzjeSyGQuYJFnoMSIxdGMWvEZkwQbGoeE7EJuLYdcq0zxLOXch9F+GMVQeWX6gHvOgS/TVMqYyGgDPnjAggKotfZYiIdjGBkoBt63Sb84ZQg3wvkdgW9HyZEIhCpR6S04v6vETCUxujEdOITaUxQYsY1gLJIuAeVHQFpeWS3BbFVRBreDmF9y4rl2UFo1zTQ6XXQ6vSYF4AzPz2KiGdNQBArfZ+qPCbMpEgHOi7akZvwzB7TGJ55evGNrUOVO+jWT2JgdRIji9NYEkndoDNjS2vG/LIeS5tO+OP71fwIssF/T13KDUFNChkTgcqrmPhLXY5RoEb+JkOj+pP+N1zsVMUzK/CSNiybYwijmhVhuAsqed/ffA2qSGF/dBH2tFcI1bHaHPRNoHRF4s6EWMy6O2s6wNR6GFNrfsxpM1gw78v1rn57L7IfXvS73/1P6BwH3i8lpdoGPzw8UpXF693j+MrbhU+FITOShcz5fQEqjBpjf1eAjsqTw07ww/fy+udwPT6OdOD7UD8+DXQop1wFbmT/sPYTy178YtbgoYBaZnv+VM5L4MN8Ox94W3BvXZi+YVXlkSKl2TvYh07u55lrBB8IwPxEzsE6WVsxqwgLZViDu0LocgI6BcyfX/8Kbk5kcig5EXiL1H0uC78sgsW2pR2rk3VobmpEV3c/pmWOluznL4Du7fFZkTU1bcjivnlChcxT6PnE3Y5HxlaMmJsE/DRiVfqaqQFr2j5Zx4twmHXwOG2q+vjQwCCa2lrxdKANj6db0brWhCeWJnwkwtdHAlgaLS0YNjejy9qMJgFADXy10Y+vGcvynX6jBS26FnzgF3DjaIVdfnvgrceuqx5RXZ3S7CT0Dcja21Fwd2HX2yZSHh2o67CiacL4aD8W5hfgsDM6MaLMO5SYGQZOUwmdcoslGUMBNgZXXoF7CmlkwPRdon8aI5s8/iiyri4BTg9VComgfRmu6L46nkIbNaisM0ewr7rwfM4BNSTUQDiFGWkWLGhp7URTYwOGh0ewuWXDnMksAk6/0rBTuz7s3FI0MpIQOhnJyN872M7uKZMM9znXaS0w4x9t3KdBua+UACZqoy7ob0P1/7YAwGRcgE2PgMseVHLBaqkcRtTcBjd0aKWTLjU3dHJ9Te4Jam6oYaCJhOHpBDoENKRpr7r/67MKTkpeAeVZOY6Vpa+Qy2VhtZhVOY6ZJQOGJ9cwOb0Ip8uLfC6NYnAK56EnQse74TTNIuhax/oqy0NYkWPUWCGBsyLdBnYUqKUGiQCFPkzM1GwyWaA1WJFI0Yer6qhNR3PeL516CWKqAKZVgRmCEIazM8/O9OwiRiZXMTSlxdyaQ/lksrRFQLpfAFS1+wWo2uGzr8Dv0sq6cykn91oJCoJc5ibitaICbsr7F2r90SzHRoBNAZdmREa3sVGTQysIBUryXWrxKQBHhKfqjS4M9ncJgG5U92w0GIRPCpO8aaRxHHt2uhKSBxMHUHCutfOzUxSTIqj4mnHsfoCUCE+7FZnvVzWa+7geKEQxuzDrXhHo7MuNKZAjn+8LsGH4ugJAsmb2g7g8/zWnHEE7k/uVizsK7NCnlSa/QiaMTGBJAI8GOd8kip5u7Hka8adEdAWnRR8Oyjn44seqSBdt8OHYDozBSwgWUBuT9vndyjGCgUX8bGe+DyHg4TZ8IODmk0AnPg52KSdXEm7a9zu807DGafOT0aQKSlAb7bFU69GWKx/g8iyPWEGPrfSc9HkkDiI4E7H4/HgX+zus9HugFjgf7G0bNwqlV6pla1lLab9kS2Z2MTyxoJJWUaW7t1cBq3xzkZDQMyvw2emRSFoVBaxSefr6XOPsIIOMd0r263NcsNaUMI58OiTo9gKxnXNkRLy4Os3LgvdgaHweepMQwmJR7iGHbCaKXNwMk25FZdtlwjFupg3ZhFz8BDjcSFOT4xhgYqPpMXQaJnEv1If7gUHM6pexuUaVpkgFqyZB3EYsENis6rFpDMATPVZmsbcZIwIMRtqsuqsA5zZzutuV5kY6kT41LtRYKOfjWwCKc+MPxeW+BzGh0aDLNqWcRD/3tuOevxfNguiNaacAIdl5dxo1STzvgvVcGHQBUxuse+SW7sGsLiNM9Ezu4+VoqP89O8eCko8qz0AscTPe3FyxXEoAhB3Dbj2ajGvKDPXINI37ljH8ZB4TcDKG5+4xPHaM4Rf5jK+PBYB8K4DlY58AFka9BZuUtuYDEQq+cfSiSUDLgM6HGXMGxtA2jCKhTAbW8KOnD+8FaLIRABFoxhPXMKwJrwrNngvp8C0TZboa8KMwofmIVphmCtuyjhlmKqdTqeEJTHn/nFMyV86F8olQBMUNFrgr7e4j4VmFf6MB430NIuE1oXtwGjP6nADMX+elBnQMQpfMgQpaHAv4QO6LQI1O1+9QG8V8M7JnPnK1iADUgu8EkDyfaRZpVaTSTpFmBdQwAVuHSKkTfU3YmqqDb70B85tt+NLZKrSmRZmsPrzR5rwrYOddGbe/BmjGEhDo78JDayfuWdoUsHzo6ofdu4JsSKvyY+SEZuX8syhG1xANuaG3+qDdXMXaTCeGe+vR1t4mAoNB6EVEMRMyLDJaOreSiVEqpw8LmS6FEpfHj1zhQMaPSRylyxiSsdC/zeUJCsNvx5WAm33PM8S8WiRyJ0rCZqcmguCDZhSa5zn2NP+wVhnr3MXiaWGIc4pR0leE+Xj2hXP5MwmV3Z3ghnXYOixaGLwimcu8+rZ5D9fK74KmaEr0zPdEMEW6zWv8ERpaawRHPJcnkEDO3YtT3y8o+EYVc2Em2V1vD/ICbsrZEC5Zx+g34EYGRSV/E6mA0vlr/DZIrzm+BAQ03ezuCr94U6NfCHOtHctmhADx8q6atwmhpStrWiysOzC9ZEHvyBz6h8Zh0Gux7ZnAsQjePn0vpjWjWJ6fxOhIn6K9G5ubsJi1KAigPz0qqfBozj9BBZPj8T2z7E5MTGF2bl5lQKaWnfNDYMD75nuuF/o70RRFzQ81OjTn0hHYJXR6w3MGnf9C1sqVrIUr7KnkhvTLuVKmsKsTJvZz4Hg/Jd9fCJi4kt8eKF8bZmwmgOL1mO3cZvfAGdkTcHOtNCicKzPBNZVlNwCEn3NdEfhwrRHs1IJGmC9tZnIIrS3M+N2MxblJmUfZxCwBwRQvt9YL+TWFWoJx0g42Btpw3ndDGhzJ3iy5O5EO23BcO+BuY5JEghiCXBHuqxeQTh8qhq5z7VDDx0hsmjJVhJa8Z6bmW+uGvyLwvb2eL+Sh6JS+V9lFRcBPIRMRnmvHn5h86aDgr6bnDh7CHjqELXQgKE8mQNYYMyNycDggF8KkHMFlfO8QCVOIF8ENO/+mMzJ9BJ66R7AUMiBTyKk8N3fbrXuSv6+ROcpAVzBhLW+Eez+KowvOgoxk2SijShQos8EBeA3qp3aGKkKCGjaVV0SQNVXJRNZerwd7yqnuHBEhbF2dskDaOuBwB0QyuVR2S2okOHFxAThULe8UjxCOZmEJHCCWPUdaAEkk6ELWKRs8QDV2I7IyeArcyO/5G/rmMBPo5LxJmamCwbAySc1O9iHs3ZJFnofZbJVNuKKkQEqF3AgEN+OyMWanxzEy1I/J0XEMyeZ7Yh1Ch1MIsM2DtXU9jBYnLHYfzDYhzIK6CW7WzQnldc8QY2apvaVVfNEIRrioGf7LeaTGhOaVN4EbMqs1oU2UMskA+dvXEcft7aSSJmZEQrGFXSpvz1rMAkPShcTeDo7OT9Sc3G2nsjSoyq8yx2vpl0prM70Rw6R8OLMZw6Lt5N/W/PQHNUE1wMeEetRevRgT+eP4VNZS+kzWzBHWHHuYMRWgMWQwZUjDIqJ5RKRfrTcjYC4Db4I9iXGrE09Nc/hFAApzmNyX16fmGfTpXSKpV7Biv4Q7cY3DY4ZHCzGs7GHJ68CPlmEFgt6N0gzTgieOITQ5xvF3Vwc+c4vkKEDcnvSiXDlU+YXoj0VncAVkbtEeSuY011LgIHGlVvFEpNdcsQx38hpbdpFi9WMwzdehp6NRhYcPz5ixYDtS88K5o/mQ40HGTSYz7V9UPlfMA/STsw8/evvxlbdb1amiZvd9gpKIgBxrCx4Pt6Clib1ZRWfNjzaogpkJSwdcWxpMz8/g4VYfPvILwJHfUKv1rghTX8m5n1paBDi24HMCGpd8Lgz/XRkLmv4a3RMiwWaFAF+KpHkBlqBgtfL9gyN4Y2Vo1vzoG5kVANGuKo/3DU7CZGNCQJZvmFUJ7ygA0cRAHwpWU/Z5RdIWJkOA43G74Re6Qj8IRttksnnEs8cqKeh2IoyKt0OBmz0PI6r0yjzAtfKiy9jXls7tRmHL43bBZrOq+kdk2EzGx5YSQPHcO4q/CmCkubNFQKQ9tKuCBugXocrNSKfZkHPKzmSP9MejpohzfVsweZvGtULQprcnsO3swYmPkVIaVMoFBW7KMq9vB27kRkRwfR24odMzcwl1d3cp3xSCnbuNNKRG48l8L/dYh9CO3ZLQaQGA1H4TbHR29qBF1mm7vHZ09sn8VkHi6mwf3No+bCwShCyKwLgAzfgAxifGYTKbBPTasJf3Kb8h0meCFZqCOAdMcEhwMUWfGJrO5DvWr+LnLMxJIEOew+eo+ejwXquwo9qoXSd/YUQXfRDp+0IwSk0L+ewBAQnNMnt2HB2UFEjlXBK08NkZ4EKzF0EXK+V3dfVAM7cOXyilLBOk8XTdoFXkbYr6HlQK0K9Po6u9CQ2NzRjobYffqsE5Q8jpF8qwcFWwuVoPTKUDENZMcMT3ueIBkt4lHPmeYN/XiLxPg4OcR6ZYiMndpgQnIUBMWviaUHK1Iy4E8TM0nvdAQauok4VrkPv4HbB70zjaXCKkZRcyB39iVBLNMn5lmrlWA8QFTTWUWks3ndEXiXwK3e5xfOptEcmMEpV02Wx/d3eg2T2JhbBeEF4SJ0JMbs3rG1vl/AjWSgirBRv0ZQ/yp7vVUOmKPCCdvI7lZo4EffChz+TmBOxw4dDznE50XFi00dY2BBcCve1JeApCpA9PLnFweIydVAC6tQn0dLVicmYFvvieWjz0/aCTKFXK6/I3mRjr9tgiF/LdhUq+timvzsgxEt51HPqe4dj3WFUEPjoQ5Fw8FqZxqQrDDY8vwuyKIRqPKzupSql/71tB9j0IR8Iq/wSBAB0Uieq5oRfmZdNoJqGZGMPw0ADGxscwMD6Eno1lzFmzWDNtY2p6VoE0OtrF40nYXSGMT85iZsWJVVe1urKqDi3DRomQzsRkNlQjUnIjoaMURyZE0wqBC5n0XeZd63QYpvmKEiYX8psaiX2/PNPo6Bgy22kFaC/PZXMLGuaaYVZd3gvviX8T2BMoE/dSHc/74P3Xrr3kvMScfgeaJRdmDflXm6j+Ffqi/QLz1hO59h8LJ1cAR145nreTeRG/UULmvuFaoklvScbRLGurIvud+daoPbGKAEt7NovxbbkvMGcuyfni0AkY3vQKoLMUsWQ9V9dRZjBqiW6uIbxZBJBTjOiCeGCaUFofFvVUJQ28TfjG2YWZ4IYKSy9VLpRGgWua5+IauCtUkSDSps7vqLlMFS7gi+1C6zlSoG/OdoUtgxthfTs2puvQ3taE9u4hTK6F5fsLaOX+KBRUDmRPngm63vULuJtT5Rh4L0sBPVzbQRiTbmyJMLAWNqHHMYPP3e34mwhEXxlaVXbtns4uzE30ImgaQtw9L0DDhVVjEpsGH9adZrR5FgS0dUGVEQm24ZmtBTZdA7TLDeiZEICyMoz7ziF8GmhXuZ9+dgzCGE6oWkbUaqYLpwjFdmCwejE0sYjmlg6lKWLepOEpLTbMSXhCGRHwqsnvaCqmHxz94Zijhi27s6O+475l/iCTyQi77GePxyWf20T48MEZLis/gD1/O66jD7HvfYacgBtq936v8Rj6eFDo4Z7itWgeo2Mr267Qmn6hOTT3/znQiMfeYdk/cSRzQqsonMlcszq4Es7klunbw/3Pdco6awQ6FFQoVLxto/8Gtdp2dxR5GX+WXigEJlVSwlJWwI2nprkJ/ovADV0H6C9ErU0o9GvOFroucCw4DsoP50Xk1xUOSjF4LEtYX11CX1+/ykTM6vrUbvQJvW0VAFBXV48GmccnT54p7cT4uPCohWWsra5hY3VewM2Q0rZw3NMJN9IRPbxuswipK8okxU6zEu+LQJeAc2lpRWlvnE6X4kG3Bevfa9R8czxp4rfKnJE2E4xw/wUzV9gvyod7DhmmQwUmCEhvAxWOE8131CbRT4ZanDERjqlZUjmMhN6+5a0Ij95DWADyzDCDBpqlt8p4DCLq28SF8g29CQ2n5uSCtniiryu1fpj81unfgc84JnjlAYruZuzGVnFFhcSJPMxd5s/PqIU5rQL1NzeuH2EYXDNFvQAdc/X9P9D+xMGm5B8V0EjirKR8eSUDut3oaLgixOnTG8JERz9GMnzj6sKkfx3p3A5OST3fcnBr7fzqEsGDFNaLQvykhw62sXe4q+LfVXz9vg9XewFclW4ckATgcMOzmigjmlgAjWrj2zUyqovtWtkLOREubwLTk8MYG+6Bdmsd8VRWNv+lQs3c/DQ1ENAxlNAYvBLAcI5V9yU2vJdCOM7hiF/BnbpGMBTArqdVZVDMuvpQydixV2A5/z1MrwUwNjGFbSHibtsSnjx+gG+++Rbf3ruH+/cfvEh1Xo2+oDZmXYGeudlppU4dG63634xoRjE0OoxlnRu28DksnqqjHW2iHo9b/dZosqrP5gSlrN2AGzJcFS0lzJP5DLiBGAW1Kp/ze2pqaiHcbwI27ArcCFOmY9jvNWZ1pfqWqtloRAbyViMwos2XDJb3Q0dkjjP9C8hM+Tevt3jn+ssCaOYNJSyY9+Re//XBzYL1GONrKQwvBjGxllTv/4gJrAbGaMMmUKk1MgOaffi8Nb8mMh2qhAlSCBipRaHERrMBnbN5nk2ZJ5N8Z6SGRT5T55dX+nLQ3s1GIkciSJPisu0CE7o4HhunFMChiYr5Yp45hhFOp5AvXytpntenkzivdfs+2bhDuF2pnaP2hedVof78jV3GQl45L3PmfTiMy4jp6zE32iDAoBm9Q/MqKR9B68mZgFjaySvyg10X/AkzvnH34J6nF54sGZpcid6F0s9kgMhImrUjKtEkNb73NtswvTqHZMiL/M62AISK7MELpTEtCVJPZU+h8xXRZ9/A154uvBNsxRN7C6L2OpQsT+FaH4Lb6YUzGkKrdwofyjh85uhA99omFrURzG/JvpwzyD1PobW9WzHAZ08eo7m1B6OLbqw4jpVph+uUZiZ/KKm0kIxCW1tbV4IRG5MlEnBs0YQh0rpZpH1K+GQsBoNeGOI6tAY7XJYtRE0t2PM+Rtldh3zcrNJJKEleOoUvSva3O2kXTeg8P/cT/6YAVE1kV23UHq1Fzcrk/+dgA74SsGFIOlUpDTJJ7if6Q9xmbhx6MlR+R3DDtUfNLWn82zTFjAWvcM52ZZ0dex8IuJlDZbeIQton4KZNnrENxZQdZ2VZRG8CNzRH3MkATGBwcLCvnpnmvmgkJoCGaJ7agitF4+fnF5R2m8CCwmwNSBzv7cBrW8bE2BCePn2mwA0FR/IDjt3UlEblgunoHlROub3tdZjVDGJ5aV7VWmOEEKPhaJZiqRL95hJWF6cwONCvrkfTEzuvS78bWgG2trRYXdvA3MKSEqrfFtTUGseT5h3yWmrRKRDxFNTq+FKXCMdTOK7IYgSBxOsbzXbkfQRy9MOhZoqAZ3ubWpxXA2kCHzpXn0o/E/BI8w0j+UKbzzE52CTgpkX2dptKgBiRvXR2kMZVxY/LokX4sBNXB/L3UVL4/B5MzpSql7c82QTD9C+wLLepDMOXZSF6qpoAn+tmno4PUcx4VZg3/W5q++B243vydGp+S6Wy8qVR1hquI0ZUvQYU/177E0M7KfGTKDMXzIt6Unca0xxP+FfxEYlpuAWfezvQ7p0RicyGEqWbPzbPvzZ5sOxJGYZdL9YFMZpyHti9LqX6rZSy0nNKC7OzHZPBEwK658Tl2T6yuRySyYSa6Jp0c7ddXsjAFtIifbrQ2lb1SCfh4DXZuPkJ5Kitotc9i3yxhko4HILFW4Q7lMduIYKD3W0h2vuwO/0ou9pwGXwse7euGsefFQkifgStNYaF6TEkgltIRW3K4/2eABtmyOR1uTkIbigNcJPMzs4IEZ0R6c+O+VkBPbLZBoeHMDI1hgnZmMFISubiSiQWAWZCbCnRxWSzM00/c/SwGNmGNSOMiSadG6Z7A2AUiLnVfw/M3O38PcEItRC/16gupfqWG4z3eNsExWHm2iLYIrPkeV9E2AjtIyN/1fVVf9N3/5Iu5x1fTaB/2oHR5QD6NBYBOCkZo18jtd6m81n4DAQcXEMENvybn9XmgCYBSmYEKdQGrtwCUASjnJea2a02T2oO5ZWSHQkgG4eUScqYnZjf8/hV+yXGdGF8bx0UkNAoe7JZAEU3pt126LynLwAtwQs1Zlzx7BRaSGQp2dOBlfPM49TxvJ+bXrtP3suyMYmweRDe9efo7xJJr6UDWr0RR8w8q5z/5ASMcjg7RCAbx/fuXvzg6oUvR4amHkH24qWK5PE43UIcrWhxaqoRY75m9PvmkZF1tC1MmkCDzJhSK5k2gVlELhHJ5NDumcZffS34ztECl7NeOfjTTLIvhPry9BKLIQM+EfrE0Pl+7QwmpxbR0z+KmblFZQJmorjFlS0MaTbQ1jeHgVknlu3HMIfOYQsdw+jbw5oIFRMTFDZGsbphQiRVUf4P+QqdMK3KpDE7O6eYLk0TDJOn/xyz6ur1BoyPjWB8oBnrUw0wLjTDYVoToSiMcCSiaA+1EJS+b3eCJN4fNbPUDPE9GTmBT60xu3RAaM0z/xhYdJgFXBeiBmUGIf5inqrXpcrgFHC+qaHmmiSdV1E1N3PzunbANZ26QMBtFbDWgAPPU5TiOkVz89FNpZna8zQgF9nCaUkWChkbT1oDN9S6QxjVURjXAm6uLs/l618vSpMfQSJNgTMzs3DaTDjZFUB8FFUlG1hN32QyK403wQSPr/3+Sr5PeFcwOdavNDP0USKwUbwiuwNWhe7p7UdTa68qtmpffoqIsQG2rRERcDewtLSMcQE2q6trcNm2EHKtwmrRqs8JFEivaXaixqZmmiLI2diQNSTHBIMicN+idW/TiPGpsb6rOOAjFSsX8IqQnMofyfe/jtGrGseAvmDMC0StS1tra1WLMzamxqpWaoV8kUqJo/0ydrNBFLcdyAkg3km4VE6Yopdh1DIuuucYG2hCY2MTWuQ8BHW+YALJ/DFSIsHQeTy7HUAq4VdVyGdml7EyN4K16RZsau5jbuQZFmcGkAhocXG6q8xk9Dllnjj6vG6sryqTLv1gyS8I2mtpCgjGmGSSaQwI2Dju3CdMyVCrr/ePNlVbimNJQkp1Jgkhmf7tdn1xhvB2EM9cQ0ot+jeRjp46RxDLJHB+231aGuebk3f3HG9qhxfHcO1HsV6yY0E2j85pQlgIggrDlMWtE6IRiSdwcSy7cteEq6NtZT9+4yXoo8O01rsOeAMJdA+wOCGrp/7WYe3FfmN+hrIBFyKF7FcKKgHS9Z4b1xUL0skotCYfMrZOVTjvPPAYWc8IgvG8UjVmhXrotRtqs5YEgep0evSI9MdU+JR8ouEoNGPjGOnthN+ug9WwCa0QxbSAFYNuBaNzY+gZ6UfXwjAWdMuyAHZxcX4m0pxdqUVfmN3kXmmH9QvS3/RcCiP6Fdz8a3UyOWp9qMb+vUaCQ9BG6Yj28rtAk5uZ/kBkVDRhUFtDz/1aYkHF5O9c/9+0CxgcWQxgcNatzF4D03aMLkVUFNArj39DJyjgONVyCdGWTlBDjQe/o3MfTXsEGKyXtShzpX4n41sDEi+dT97z9wQc1IrcaOeVqZFjxnPWfkMQtWQ5QrOso09EeqZ5ilFKDwwaaAxFlRGZGkk6sFJrQ78aAnhmWOX90ORFzdHtc97u/Kx2j6uOc7gcNln7rdiieaq1WaTkIQQ8WpwyAZcwsWuRNk8vL6BNu/B3uZ+fnb3w5+RC0sgEyLRJeEnEsuks1sxa/GTqxjuBRvzd344B1wrWXVmVo4RAjiZj3qfSSMiSOjw5wmRwA+95W/GVsxlmRz2OPA+VrZ8RFFfnV1iJWvCpt10lkpxyLGNpYR5mo0E59tOUxAzEK1sebDhLmNmMoHNoFZq1iIqg3NJbBPjoMTI2pSTioeFhaKaXML9qwJYtJeDnBEsbNmxs6rG5ZcTymhZTM3PyOxM2tgxqv9PMzIrudQ2taGqio3SbCu8lE+rvZ7bjnhcMiMyaDIpEvwqMdMr0TO0NTTC/kcBlLeyU8+gIzuKDUKsyQzKr/L4wMaXJJ829WS+valxL3M+cd/rckWZRo/gmGkqfG0/iBH7Hloz1UwVwSttOFHLbKAVGhTE+RMnTgWLSjPOyLJqzG4LBgsd7LlkXKQG1Ar4KfuzErIjFo8LcSi8YG5kctWB06DUZtIh7VnCW3ZIFT58LBy4OMzg7rfrs3QZFBH2pRBgzkwNobWmStTioNOObm6yj5pXxiyAY8GNiUoNHj59jqOsJ8q5G7Aba4TVNKnMi54vam3UBMmG3FjHvOpLxgIDKjNKOEyiR0RLcEHjSOsA5s4kwukhHc5m3Pwpu3tRoimKdM1/iSO1Tjj3XPen93TkieKADNtfpsIBwggI+P2kwQR61UQRiXFd2pxMu8wpipi5kbY3IOZqqYyGg9DTwXJDuE5yGnsG00iVrV9ap7OutzQ0RXqzQ2uMIZi6QkGkl3diyJlRUrEFAfkQASNwxiZz9ESKGRixPdWFlYRI76W1lPiRA4fUpmGs0U1hcrAJEAnfuRYJyNvoq8XOWPqlqx7ZeaMpK5X/MHFVrLxXO5CC+NJhUB50VcJz3YMI5oWqaMOPwJyI1zAlKO32F4xfXLSV+gqQ37pxb7UKAiLscQX9yGY9Do5gNb2Enl5UFVN38RKJHcq1rppY+cKOy45GNeoHjNwE71qMqGwUIJRHPn0Gz6kNzex/a2lsVISFT/k07yVVtfAQ5pBjMoHgpD3KaU+oyrbMIl16DUz8zJD5S4WZhrxCl+J4Q5EvEwl6sLWmgk4lhKCmdELeTKditNowMj6C5ox7TMy1wWodhWNdgcW4KW4ZpDJr60GIbRd/iOPo2x0XyZirpE+zJ5l9ZWVZSCEEDFzsJFBkdmdurGOS/Rud5CTzeBtwQdHFz0UeBIOy2efB2I20i0KEphESVvhDUHBAcKO3AK+7j36TLuM3qyxie9wmwcWBozoNZY1nG8e3NUrf77fEnUKi9rgvQIZNmbiZqrygxc1xrx77U5XOCGp6LzIdAkJI1tRcER9QI8bi7QISaoElDGg+NGnxIB2PZm1/b+zGoD0LvvVDmL0bHESTUpPYVjrecR4EwOdfd9cP3dz+niTKc2kMhsIi0qV4ktUY0N7VgbLwbVgEckXJSZSc3FUJoSs7jU18X2r3zSAszvji/EMkvpYgxmTaJGetGeV0eLMve+d7Tq3IDfehsxXPbLNbCcbnfCwWEi7JGakIszUOa4KbKofWFswUmR4OqHFwDN5cCblYF3HzOrMYeARWro1haXEKRGiEBVkzHz8rQj541YWHdDFd0D2PzFgxNmWGwheD2uFUo8eTEuHImJoMwGY2qOr/Dn4E9fIq1LbsyVW1pjSoicmKymoSNSRSnhIhTozMxNoz+7lZVXZ1+DA0Njairr1fmg+d1z5W5i/4lHAdKrJRueX9mk1EI+6bS7LzKoZatWCmj0zerouT+4m9Ak3dSVWl/WzpLfwlqEjmfXAsE0G8SQg+F/9jD+3CbF1WOmLK7GaGAV7oHZQGRZywM6tdgvxgRgi8b67QGbgTAlG3IJt2qPIjLsgH9qkaEoFkBCYEXjI0ghQUfmVWbhR2vSlYBRbJxzmXjUBO4L39fyiK41QhyOHZ08KUfDUPlySOosVld28T0LDUvWgU+xybn0dXdh9H+JkRMrUg5+2HenFIlNqwCUshI9VtCX41rsJr1MvZhpfGghoFzQgZN2kbhlGCT8+JwOLG0LEAoJZvrbQf+bdpJEXspi8r8zMiqQPpC9u4VUqVrVQ+wJGyo1uOpoiq10tjUioU1A4q7B4pHUjM5PDSI1jaC62a0qLw6nejrbsHsSD20M3WwLT9HUPsUaYuAVdczla4gL3vPKXO0tCagfXlN7dNEIgmzxSaANIFDIdqZXFlpPVdWNwSEbcMvIHJmvBNLIz/Bu9WOuGsKutUxtY7z+YLSSDJ4Zm5mUvaQDUYRMgjAOJ4c25oQzHmjiwUFAwJIdvpB8VjO87+kvVwVvNZqdlOG78mCi4eX8NjRqez63Fj1rjGk8r/aP283Sgi0X9OfpRry/XKrLWg6/dYqmdLx1LLtxXfeXlX19jt7FzYcesXca40bk9qlw72CSH8xeCO72D+6UFqimoT7ohEEcZPQOeviUJBkBb5QAhMza8p7nomUOJgkLi9pGk4IiGSDvaKKLa9lCx7AYV5XuTOY/vnE90RVMo3GM/ClzpUaVbcyipbGOpHUBgXk6GRBLOF5TzO+6H2IL1fq8LO1CU/szegyD6PXMIGH9k584K3Ht54e9C+PY3J6AlqroOLcpSzaQ5EW/CiWStg9uFYEn1K9YkzSbzOlt+0ERaq/4rtaV0xYjuEcvmKKX2qUwiiJEtxQTf+7YZy3GjUSRmHmirG/4j7+7folNFtZ9E/Z5XVb3v/LalRxvG4DAs4NAQXNP2xcu9Tu8LtXgQk+P31eaIKhpoVSuNLWCM8gKOGc3/0du5pH2yX6dS586WTuqWqG8SbDOlYdByr0m8fw/LXM0q8CNOz8TD2HHEMARKfowI2zMUESQVYxG0Pc34/FzXq09rSgkcRztB+9s6PonxtH88ownpjG0Gxbg1kIJKMUGXLKvUYJnRIb/SFIwFg5n1qHtbAZ37v7wOK6DIX/xaWBIZrCwdG10IornJ4d42h/FzupCEYcMyoE/AtXi9LcHHsfouifxsHeruzza6wJuPnC14lP5Pu6yU5srG+gIuuRGsWffvwZX331Fb7+6ksw5UIklYXBHsKwRodAvCAC1rXSJBCgM08JX3d3y8pXYVsYTDhzDr3RIs9hgk2EFe2WVgSVabXmKSwxvwpNxUG7SPVbDbAuPcfCZBtmpiYwM7eAkclFlYZiYWkZmyKp0peDRHxtbQPrW2ZYHV7FoGqM/1Xt8PgIUwLwqJn652C9SgvgysgC+QM8ljSZGaZpmuL6fNNPaZay+nfhNk7jzEfH0Q44PQJWnFaUPU0y/o+Q9K0rF4HDYhgXJ9W9T5PStn8Z0xMDGBoagVEAhWl9GLqtVXUsCwn/pl3LzRwEcL0fxvnpCQ5KKRxltnDN3Ci37pI8hxoUOg0P93cg4LXh/IwbTUBPvox1gx/jstgnlz3QW4MwapcxNtim/EPipkakXJNIp+Io7+4JX9hDpbxTDW0XfsT1SHpW0xQRzBDoEPCwcW4y6SxcwZzyCXtb36U3NfLDvYNDbKe8CNrG4bdOIOjehN/rgN3lh8UVg9W7A5uvAIcATXtoH8ubDuUG0N49jE1rCns3dIZRgQRdrM00v6wTQD+God4m9HQ2KtNVS0ubAJ82dHW2YrhPAM9oM5YnGjE70Y25hWWV2I/BLQbtOvIyTwyCsRqWsS0CjMc8J2CmC07dKPymafR2teH7H6tV17vb6pBwTyMd2sLGxrrSblGYoel2a30RIT+jg11KG8NO94WaczhpAoEqNTc1cMO9R9MYx/5f0n4LbhiqRUcwektLPymFMOtfEWmIRe6a8MA9oFKmM3X13caJury6VM6TjISpDTobFwuzkVItXXXIM/+KzGTtmuScX9JZLtSoMnBqnCtC4ITCS2PcPtVidG6jV7k/eYxsOorjsiDM7InymeFGpNMl++VxHtdlA87l9erGlHVWtKkqpPMCHmifpAqPdl4WlmOWSRb/UqFvTBvO2iVKc3PTLvdRyUXhZcrraAR5dy8uQjRNPVI1LfLZtEiZ1/DHisqTvrG+TqS0Ojzqb8SXU8/x4dpzfGBvrOYnkc709F/4u3Ev2IMPmavD34SfbN3o0QxgsKcf0ys+FaEVzFyjtHehNACMdCIgUUDghjnx9UW/YVI18HKbcb3Ub75/E7ipMTo6w95okF/bSAioXudmIwInYHzbRl8VhrLe1Uj8W/QX4yJ9zrSPkcUQusf0GFkKyPsDOeb698fuLTqfhVovSsg10E0iyLXLc9eek/NVAxp09KSG5TazYbZRZnK+Pd+v6nQYnzEW8MCsUVmQ6X/zo2UEk0bmCqIp7PW/r91DrfO+mSuDielUAjiZeyb7Kx+fI3W0D2sxipHQBPo9jdAsN2KgpxWtLbKXZD81Mny6pREt3Z0YHJ0Vhm+DW/YWzSwENFTzU2qjlM1qzrWWz6QxYprEpwJI/hxtUjXuJgLCBDMJ7G6HUAxvouTTYMfehxlDu/I1+drVCqOtXrbqE2R9C8KgSiL5n6sCwJ/7OvCJ0I+W2T5sCnAoihRp1Bnw6JeH+OHb7/D9N/fQ1TWKUCwHuwCK8akN2Pw5lR6edGCRDqzCFPiaTiZxcHylQH6mcKFyzrhcTqVap9MxAQqJuPK72dQjJkCuHJ7HRfApzvwPsW3vRSpG4aSCWHoP1mAF3piABW9Q+fQ0CJ1oaW7F2Kwertg+jn6HWVILZoy78LWnWrLmS3+XSrtAR8zdUhm78vo6h9LbjXv6rt/Hqxppqi1Qhtc8hTPvAwE03YhHRfAKGrDnq1c+OCGPQZ5pXwDiLlK5am0pmq2WZobk+Z6jb3AcNgGEbrtO+RSdnl+pfUGh6WXBSW7oSGh6zoag3431tXXYt4awnxU+RGH1ptEBmZW8Z+dXYDXrUCpmRRioBo/w2gThify5ANIrNe5RxyymhprQ39UEx/Iz5PwzClj/Sxo1XhREqGF9U0kgPp+yhLz0nL82+lElChmMB9fRbB9Em6FVwEoddj3PcUQToLsNaXsP4tYhhCxjCMuzuEzzGBsZkD3XgrHpFZj9ZeR2Wb/qDHuH5/L3KYqVYyQyJXgcWkQNzQhqn8G81ID1mUbMjDVjpL8V3QJw2tqki4DCzMlMi9AhoL6nowlTo92IRiLI7Mge0Y4ga3uCwMZjLI8+RNr8BK7l+3j68Ht8/e33+Er640cPEDBPYHfHo0yDOtnr1E5y7ztsZthNG7BbjAq4UBtGbU1NsUFwo3zXVleVtYPh7vR5oqsDtT/EFP9oexncMHkPtTUMwdoXFH1aRigTw0PPiNKoMHfFcsigKg3XGtEsTTzMEEmNSlkkpRNZwLQdhlL7MvnVHUsmWMjnlOqXfiRc6Mcsmcwmkx/NpvBYrvOOAKi/h7owE9cL8ztUi5Z2dzIH+gQROFGqvTjO4bxohS8Qhd5HNV5V0xDPnVdLrqftQqTPBQTFBdgIhzgToHMUQz5uUuoyVlZlBlCWPSBSzOeLuK6BG4ag37AZLs793R012eHtQ5SF6u/4F3Hqe4Lr0ENUPC3IJd3ynBdwesPo6hlEa2ML6rub8fetRqXt+tLbgmfMqmoUqdrUhGbpdQb5THq9rgu95mksuYwY10wJsWvB4OSWiuBZF4mdEUa0kZNB1STv252f117ZFYO+w8T+aK9di9Fjb9q8tUYtHIl8tRbXK8x9r2lk+vRLqd3/q+6FoGPJfqF8Ypb+QETT7c5w8iXHmZyDtaguMK0rol9jR3v/krxaMK0vyfdyfvmer4zW+kcSCKq5kHEjEK2FiZOJcF3W5vDFcdLp88KopqwQS5rsbjcCHX5XO/72dX7TLWdoNejwiQggfxOmx3w3/XoXVmTMWPiUZq/bx9euT3Mg/6YJjeHEJNbUjtboyZX8Vzjfhanix2h6C13JZbRFZrES6MC2Vxibrg665XGYjSYY9AbMTM2IlNgngKdNOdGTYJF4sRPYUGJjvR82Pu/u/jl2QjY4DB1okT3xubcVfw214KG1S84pBN3YhYCxQQjnU9iMTzGib8RnQvA/F4AzIFL4sryfs4xjWZitN0UhbAtfeDtVIdOutVFoJjQwu6xYc+hQ19WMHx78iF+ePkanZgkL5gBGp2fRKYBcY/LAG0kJE7Zicm4KYyszGF2YxNrqMlzuCOzBPMKpHAxGvZIwFxcZftynNFJ8poH+AeVkGY9HUA5O4Cr8GFfBByj6R4V2VME+qYkyKQgtC28fY35xFc3NjejoaIPW6JT7v0RShLS76+ClJsQokk0IPR5SCVO/dXRhdHNGjb1ep1e+C2Qo3I9v5Q8iN8WUDSp9g/SrO4iHZinWxQtaNCo78b6vGzkZ51x0C4d+OhPXY0fAVqG0j/T2NoKpIwS2z7EpwLZTnqu1vQ9TIqhpXXsCkgTg7ZwqEy3BAU2u3P8vMf7TDA529LCZ1qGZmlPFHXORJUHZzER8qUx4qkbTmhYOXxrhRAmBxD5Y3oU8ggIC63tRGOZpWeIm6ZjA7EgjOtubsTHViKRvTZnOb1/2pcYond9ppIkUXug/SNP96wTAE8Fk9HW7Hc59u7Fo7kbEgs/tbfhnbx1YF63P2Yi8U8Cxj+UEHokA/RAXIkSfBx/iXATqtPkZxvobBIi0KhcIj0MvYNOkai/F/UYE3EYkQyZkIkZkvBo5Rz2uIlW/mgPhWSXnY+wIQAltPoNt6TkMc3UyLnVYGnuO2eHnmBt+hvnxDlWfLBSJwqHtx777Z2ybfsb62E/y+gBR/QO0N/yEe9/9IP17tDbcR9Q5ie2YHWvrmwiIsEsAU4skXFueF0FjSXiEWQEcChE1qw9pA/2auG4pNFBg4L4i7aA58HUm2rdpv4IbXoyRDyWjQGDhONcXqAjCHfYv4wNvs0od3+gaFwnmRtsijRuIkjoZGxedxWwVZMYIgKQscCcWN5woUASVxtNXRBRgivA9odxKNcnY+SuKq1cKTbOy8rsiuX0QFonQP4VcuaCywbJCbqFckc13Wyq5lJ9mUcqGlfMxa39k5OAsU20nLYjEM/Cnr+CN7iKWKt6YCC4UgKGGZXndjLnJXnS2MkNpuyBLPS72AnKTFtlkO+r+mGchmS7A6c/C5EojtVNRYZ25hBsVV6MCN/S/yfomkYy4ZBKn0SYSbKsAlPvz7fgw1K6c/9q0bTDpp+BzCPExL2FrY0EkvXWsb21Ba3KpqKwoCd6yCc0iCfcOzWDetKska0YX3TYnELiQGdEhlynfKUHQhl5jWLeZ2L+k87o0i9A/5vcaF+q5gFwCXVZHf5umlptsepo93njvjgvM6QuY1WXluD8W0VTVlFRNUMMLPowuBgXYlAWAnCmAMzzvVxl3CXymdSWlzRleCGBKjv9HQtDVcxDcCCghuCGvoNZt60YDw2esPafS1sh243E3+/xFo2TL33GOec6717nbVx3XGNIH8JWjF+8KuPnQ3yzgeQnz5j35To656bXrK9OTjA3Pz6RiJNTcHwTy3ItHJ8fIHorEfpDETE6HgeQEphICFIpmBMsxpEILOAk+x4H/MaK2cWwnYyIlF4XZ5LC46UP/sAYMxaWwQ+2sy+lQwsHh0bFiDEwMSkZkc+fhN44hYX2KNW0DHpha8W6wTZmdugwieBjr8dzWiEd2ASaOFnzlasWHgTZ8IMd8Jn9/7pRXATufscyDZxiPXIP4xNeOj+X7B9Y+PJpoxUORVO8bevCtsR1/X63HN+ut+Ek/gJ+nunGv7zl+Xu9Cl24G49NT6Bzoxk/jjfho7il+2GpH5wpLomigWV/CqGcVo2vTWFhhtNSs8qHTbVXDg5m6YWxyGmaDFln3KC5DT3HueYCCdwoHFeG2txq1lcHkMSamltHU0Ii+rm4EvD5kCxcIJK+RLwmkFOGQi4CJG28rkNl2RXjoDSzgE3Mjvp58jqbRTmzptAh4/LCaLcrZVS9Aklqc3zSeVujX8f4BKvJ9OpNGIByEJ+CFO+BBMBbGTjGncupQsMxVTmB1JWWOhoTB3Ufe06c0UZngCvYF3JbdTShn/Cr5IwMvjg5JW3dlPBi80Yyp2U2VGJYAJLq9LwCkWvKDc08gzbF4ae2fFnBZsopwymSJWaRTSRzlbDiruJGIh7AgoJJZ3XUGk9D5IsqFpICqpICmM3W+yM650MNzEZSvFd3ar5QQs09ifkzAQFujvDYj7BZgJkL1nS0nYyO8hXlYyPvolnD5GkRy0y5kc7NwZ0CEeBbVvFLhyi+flXubz8pSGGpv3WnUSnjSITS5J5Qj/DuBFtQJYPU6ppG0jSIlc3zooRD9WB7uERB9iJz1CUb6msB8bay1xmKR+wKM9r312Bewueeuvh5IP5bPL4PP5LdPcCGvLBRbkevsetpQZFFZ6XlnB3bsHUhbO5C0tMO70SoCywj0BmpQ1qFf6cWOqw1xSysWRp9DP/cMUWs31md70Nv+DKNdP8Mw+whJ16gIJCuq3BAjpRjtVytAvbRcTZpo1G8JgHEIrSgrnsFGEERNDX3NCHQIbuh0T/MVaUfN+fwfab+CG5qjmEGQjmECHIg9HCk/7rm78c/BBvzg6YVFmDrRJhtvTjH/ZFKpmnJyI8zS6/VHZMPrYLKYBBQkBchUj1cEW/Y5tQFFBvazoNq+gAnWkzgv4/TwGKOBVRWNxfpUj51D8AqxDCaPsJ2K4pJZCw+Ei9PB90W7xtXlES72oziXTXG5a5NuwcluTCQDlnu4Rq5QEemjBE/iSkkLNU1QMHWCTNKLhZlhtRHXFodxmBNgJ9LD6XH1uSilMXpifsWITZ0F8VhMhaft7bKQ3LgCNhAp7VDQ8ba1DetT1bC8J6MiXTraVFbVr42tGF1alHHZEYJyjFD8EBvWfVh8R3CGTuCKnCt/DBFEsKgLCdDqUV7rU5tpxbgIcMjghGeoKrn0f+BGpgaLUjalFEr+dEQl43obZvg2ncyY5+SY/dFGfEPpn2PN5UKGRu9/Ehw6mtOZmKGrSXkO+naoZ7xz/RddwMnMZkokQNY1YkmGVxzzmq6cZ20n6J0wo7VvAUNzbgViGDE1bz0WCT0ur4dy3DWm9UUMzjrluHk53oRF2/k/ZKLi+NO8Q00jc4qwSnsN2NCvhmPK70jwXiWlc8tT2mNekrc11xHwThvyAg40KmLqb+Em3LMNYNQQU1mOmUyQ5+I9KNNTGCrBH/17uH44X6Q1fN0/OcL6tg3N4Rm0xKcwkdTAld9A+TAue5hO/dcoCEGOmbthX36OhYl2zM5MYUuIEX0c5jf8mJheEqnNIcRppyr02NxIF46xLYCNYNYRlXHwHmBG9tTkVgeGrA2os7XgCzdLurQq8PIxa5QJSPvngPSb178GmRVdjmGOrUAr3pHj/hxqUXlf3vexWKf8zt+mvmfm9A9N9fh09AE+mXyEj7T1+MjaiI9Njfh06Zl8fh/vrz7GV4FutAnAapruwf/4+T38u//3f8P/5b//V/z35r8ImOpEs07og2EI94ODaDGMYsK4iHH9HMZ0cwKaZa1sTKLNOoFW/Tj61iewbh6C29GIsEjHPrsGiXQCpb0Kdvd3q12AQySZFjA0hYbmJnQM9WBLpG9PIiJCSwQb3gg8yYiMU0T2elT2+jbSAjjSpTx2dvMqSeqQcwFfaZ7j08H7+HGhFeNrM9DqtbDYrUq1P6XRwESzf06EP2E0dKpmCG46vQ1v0C30ZwPjxjm0yvM81vXgvrZbeheeGPrQIhL4YGAJM+EtTAYN6BVhbNTQKfukDhp7DzS2RWg3h+BZq4NtpQUOq1YEVg92he4eHGfhF6mdCeY6Ojphd3hwJAvsgn40+wmwzADXPOkBtTa/sTicCVFjJtuan438299Nw2VmNuEhYXoTwghXlZQfCvqRjxtwVrLh4uxIxvYIHl8Qq+ZtbHkvVY0umh035vsx0vMMbS31SoPjtqyKoHz0wlFdNTK7Y7km/S1rnUU/acl4VePxwieYzZspO6LJnNy6EOcz2fC3TGh8xhqQIy18VaMZ0bkdQJ3wk/fcLWh2zcLt9yDumMWOVYCK6xkOBbjQTHXgq0dE34DB3hb0drUgrCV4EdATuq80hezXtdfAA/lcvmPlfFUyqAEB2zLCMm4qSs8fQDYVQGlHeiaA8k5Q5S7y2DaVKSkkPJ0Oyk67Ebl0APntoFIAsHSFQbeGkN+NoGUCactjpExPoJtrU6bacCSm/C7ph0lgQ+0N/XDsdjPcTgvWVxfBnEb0daVyhKHizCtEbQ3nleuXoffsNGf/ER/Ou+1XcMN6HcwiSAAhjVI48yh85m/HR742kVyWkS8KQr+RzImoahmCaYool0pIprLwBuLICAg62fXg/CCF61OhaOcVkRh2kc0XEAynUMkINWahrD3hHjSBHfhxfHSA4eBaNdRciPND+yg2XVmR+JI4KfC+hCvQD4hFt5jO+XajBuhcEAvrUbAg1+XZjcBzhfOjFOLxGAwBWfDxKrDhgqNPUHnvWDbqBpqbmjAiRMbpkIkUgkB12MjoqHKSZVpvThLL5lOdxmc9EuS/E3cL8m1RYeFExie+xzDNiqQ53Ia/m9vwbrQFnzmaVfTTmmUbxuC1KtXA/CVk5EZhXqx2zsgnMhv6OqyY8+jqHVc+QaNzdmFsZ+pYMiXm/2A+C2oDCBRvNxIJSvpknDUw9Com+Ec6NTc0pTA/xusaGSKJFSN7CLSY9E9lRhWwRT8o+kmRiZKZ8/75rHSQpS8JnWTJaH/fhHaFWW0amhWfAI4/Dm5YwqF30oz2wVVhRswLJKBFPp8zHWJ0Oar8b/h+2XmOyY042geW0SfH81r/CLhh53zxt3w+akyYz4cgjsm7CBYVqLlFXGvjSEmWWg0KAByXPzKPS9YzdOhM+NzTKaC6ESya2SES7rL1FOtyfaWlke1RMz1RIOJ1uXZYzJTam4TMlytTwKPAJD5xNmIk0I+UMI/LyyrCvbq4QqWyp4jO5OiASMPVzKZM397c0oKOLgHm3X3oFuZGU+/q6opKTLms9cEeu1RrwCvP5o6WMe0x4YF9QJm6WR+K5igGK3wgoOX9YKvSxnwlgtX33j488A7hoXsQ37q7VG0pmq8eW5rxi70F3zg7lTN+a2AaE/51PHZVS1N8FGjHD4EB/GjqwXdTjbg3XIdvRp7hq/Hn+HK6Dl9qm2Ss2vG1vwdPvCP42dKL//7d/8D/4d/9n/B//F/+z/h/ffe/4SN7E74P9uMbXw8+D3TgJ28/HviH8aMAnR/DA/hJzv9NqBcfRdrxRbQHv4SG8b0c+52zBY+sTXhu6UaHcwrDQjtZlZ191LeCYec86ld78eNiC+5p5T5tPfiZpSoc/fjBMYCfXQP4xS3Xcg2izj2GFrcGLZ5qb3CPKyDy9chTfDYnXaT3e8vN+Hm9HU9Wu9C5NISmkQ40DbWjd30cQ8ZpDOin0KfTCAAbwUN9N742t+BjRxP+5m3CX32N+Ku32t/xNcj7evzN3YgPnE346KYe2MfOVnkVsChr6kt9K+qHW9HT1orOthb0DPVh0qXBQnYeK9t62UNzyh+kr78P7pBfhJoiLvdlAaqcN3cI191GAXtfiA5rDArIzgm/0Bv0GB7ux+LsMFw2o/LVJMP0eP2IB80i1JpxcZwWGh9Vmp0ZkSBcsVOY3RmMTW9iQdOP8d4naGp4gomBJvjtGyJw3zFLUevCwp8UthlIcyj3SoBDSwaBzN3GEkEVOw7zdmUZCCWKCuigbJLNJOdgUkt5FtYlJA1UwTV3wY3cwMXFOUrHFVgKAbSF5/G9pQ/DhgUEBUAqrZiM/45/BvmYDjkBcn63HqsryyL89qC3ux0O7RjyvhGVSLHiaVYuErW+K0DpwNOAi8AzYXiPkHcIEHW6lXYrVhBelLsSuk3/pyvhKUwuKY99dAKfP4hINKYimrjPi0X6o/L7a+Ww7PZ4sbSyLoK/Fsa1UdiXHmFr6gEGB/qwIEQ9Xz5RfJIh+cwuzfPUggkO9rKIeNcQDdqUjxATYxLc1AIOGKVF/kpAQ3MvNT90sq9peV40FuHkWhE+/8r5uWm3zFKkrsJ5CDhkskune9Bsa/Gzuw9PtnqxJGgtEgrj7MZhjaiL0QV0+uENMtnShtYq0kMYu4LksS+UucKswsIlmca54sLlrkMWox1Xe0JpGW5NLYwCVD6cCLgZClY1NwQ3P4jkOW8OCbrcxvW5cEreH9WGJVlAKtvl3YeSAVD20tsDcYXTgzR20kkk81dKkibAoTRNRsssxUSR/f0DAmQY2qqRBeCCwWjB4NCIAJ4+WC0mFXHB5z08OpJJk02V2BZw40HG0S4L8ClOZAGd+p9hfaEJ32y0yf2LBCmLq3VzEF6/D6HkmQp5VoydAESGhu+pjSEDJPOj/8WS9QSDmi3lpNndN4bpTSaXY8bkqsbmjkn8paY0YzJMNHf8a2hwqG1g0cyMTFNN2iLzpaMpGbQCMfIdgSJzknA8mYGXIaYsaaEYO88l98H7Yec5a11pEth/9z6vMafLCrjxY1EY9auPeXUnwFi0HmNkIYRejUWFfU9pd+S6JwrUjC3H5LWi3hP4DM440aexyvFhLFj/eN6b2109szwfQQpr+yg/sVvzR2JCsxzHk75kHEf62HD+1Fr43XF5ua84rjGuT+J76zDeDTXhvUATnplnYfCXFaiipogOlzX1OF9oimKV4FpZDoe8GlNl1IcW0OTsRzQ2Kz+Ky1a7BIvYUkNLWzgzUhPMNDULoGln+YQWYXTNsoca0dxYTedOkNPR1aeO08xuIJQ6UPW4MkUBNoFNASQCwkLNAmpYELMVXzu7UOcaFyAzrApDPncMYy1oVFJteEdoTEL2qWseH3jbBdC0YNnYALOxHmvWKWhDDiQKOyqHCk3b7/macM/Vg3nvFpakT1rmMbQ+ib6lMXSvT6DPOotJuYf5iBELEQMWEyZMyft3f/gM/9d//3/H/+0//jv881fvY9g8j2GvDq32ZbS5Z1DnHReAM6AqwH/u78CnwQ58EpJX6b/4BxTw+C44gI9C1ULCH8n3H8izvC8g4j1vM94VAMEMw49tg/jB04cPQ0IrRAj6S0RAhtC8LwJd+F7u+3t7twJSrMv1o7MXP0ln3qCfhBZ/EerGh9ZGfD71FJ+v1OFTbQM+IFCJCDC0NeDTtef4Ylb66GN8rKvHh64mBVTel87rM68QAc17AmA+szfjnghiP5g68IO5A9/ZOvGdAMX7ngEBVaN46hjDfVMfnpoF0Fib8cjUhucbrRjWNAtQEHo5OICp+Rks+qTvzGNiew2dwvCYxbpjsFvGdANaAR+u3DqiFS92BOiUzvexd3GIo8tTlZ2emYhfkGwKrQdeXAm4Cfi9wjCH0drejvWNFeSTJsS9K1gTyd9md8Dl8iAccOMob8F2WKd8RAwmC9b0wpzTR9jOlrFpjmN9aRqa/idorH+Mod5WBD3G3wbDkLcoUCUSJ/+mxoZAh7yJZUXuNhZ+FH52UArCt30u6/MKJydy7yoQR3iegJxr4XHF0q7KR8b9fdcsdXF6Dv9OFNMJLaYyOoxFFqAx98BtaEXR8Rwl51OkffMCLgo4O7/AqfRo9gLz+m20dY1goJ8pBTwIRVMIyjhkYg7kE07kVHchHXUg5ZmR4WzAdegBCs5mpW3J7l4pDSq15gRc1GCxZhTrLMZTefgDEQVK6PhPxcVdB3W+TySTyhw7O9GDtfFfYJx9BJNuHYHUoRKUWICawI2ghEoSWniqWYdPZW59uBQ8cH1+oAAT/W7pA8XjbpugqNnh5y9FM7PJ2lElIWjxoX/wkUjOZyJNv8JXSoEb3gQLTR2WozjZ2VIgIi7osz+1ggb9ACZXZlVuAEYK8SZuNzqvEeGFggFBZ2m4giWV1fPslE8pF6V6j9FH6iZkRK/k5riA2JgXQRY/TVRnJ6dCcDaUf887stk/8bahybQIvyCSi/MaRZaNoAprMReNnPt1jQn81Ka5xuVBEqfloMqOSeZSEAJrjVxD7ztDabeCo4MCXE6b8s4mUizk08iRmDqtSETcMpnyg5t2KgPN3DXrK3NwaQeVitCzXo+cLMa0uQ4DCyLpOKtp5Z9udsNosyO1c6zMTmT2ZFi3NRV8X+uKQQkjn95Ko7t/Es1NzegbXsSarYRA+loxx7sAtta4cQg+aJ5ijakamPijDFJ1Yax85W95zyxPwXw0TPrFvwliyIC1Anzo+8Nja8DlxeutfvsZX2t6emMXcKPPQ7PsE6By8orvX98JbhYsxyJN7mBqKydgJooBATCjSyHpUfRPuzC+HJHPQypj8bh8P60rqOP/peCGnc/M+eb8U1tCNTUBBf3Iak7yHE9qsXj8C+Anv7t7rtd1XkMdz1fLPupMrMpN024jfnT1w5UM45IZL28a1wpzDXGtEOhzLgmqqNHZlzVWFGKzkLVhNL6MdEEv28yJdComkpQPW9ot9PX1oqGxQUVXjA52wLTYqPYATbJDIr11d/egq6sbc4tbWFjViZTZjf7ePpWZOJfPYTlsUGUU/izMnKalJ8KYB7baMCHCkze6jfmQHh8LIW51T2GnXJBtLDcs/+iIPM08N0IXvhSJ1uKoE/7yFBnXHLLJEHZzcaQFAHW6JlVZmB8ELFnts8i6Z+WYSSScEwg7pxGSz6JuebaIFfl0GCXZ77u7RaR30nhw/wH+83/6T/iv/+W/4ofvvoPXF0cwJcxLiHZOgFMilxKwFYQu7sByxIRR1xJ6rTPos81iaG0KQ1OjGNJq0G2ZQrd5CnXOUXwa6BB6IMAj0oYPYu34OTCIvrUJNDrH8Xm8Gx9HO/BRoE0Bm3rTEPoWRtE3PYKxlWmMLk9hcHUS/VvSN6TrpvBEwN/H9iZ8pnmMvy/U4TMBNx+bG/G+gJhPtXX4fE26RoDPyCN8ZKrHB54mfCRjTE3NZ7ZmfGNpwyNjLzr0o9AYZqC1bcLsNsHiMsPst8Ga8CCQiWI7n5H5SGNTtwW/oRlJ2zNYtwZgF0E3bX2OuKkZUZ8F+fwO9ksM7XUjnA9hbGFKFUMdmhvHTEqPyewixlKTGM+sYionQLJgwUbRCeOuXyVujRylkTktoUjQc5jAyZ5NmGEKa+sb+PGHn9DZ3oH0NnlHARHnHJbnxoTphoWhh2Axm5UTrXVrSkXjrW/K9RaMsAsPiuUusG6MY1EzjIXhp+hsqUdfdwd8bptKjvpy4wKTzUDB/kI2JxuLNRKokN/U+NXtdhRVFbwzhYoqcklPC9ldVYB2kpKf+xGLJRGMZlX6EjL2WqMvVTybVGv8E18HHoUHMePvQdBdh6KrHgVvHzL+FRSzCWH4vzJtasgd/h109w6rvRYIxxHNXyNVEiFekMqV8D1GK1MbQ16VS9ix52nGVfB+tdhzzIp9kXCoVY9nq+CmdHAFk6+CdXMUOpMb8WRaWWRoHqLW5VWNfKhS2VcZovOOJyg7H6MQnMPx4e7v6eYEF5aUXxUT7L5yXN/UCGCo2KBfMN1n9gSQMjs6g4CYo+7O1f9E5JRMpWQj++GwGZHxLcgP3PALem5LzaMvMI+IMPtTAR+0md5lsFcERoLSLs72USkkYA8UlV2doZWq8QfqR7V+0wg+qMJjPYqLIxUWZ0/5hSD3qQRVfxHi96mrHYPODUHiuygKgKbm4Oz0CNcqokke7K5NlOpFVjNVtUxksXKhKjTNa1QXLSfUv30JT3QXR0W5/r4H5xU/9nJeee/HhUgYBzkHDopxYQpywZtGNFouZpDyL8Ox2iTEvA6WpQYERToK61uwpGnHwwUBNlSpCyHRbGmQSRVUZACBAbU2b2MyoqZmfDmI9s4+lYRpZd2IvVtevTUVHWk+/VnINKmxobqfeU2q55DXG+n/bUGOMsFIVwUlLSeYNe5h1rCLedOBMPozOc+lyrx7V+uizn/nXP/afc5QFHDjFqBSLej4qmNe15fsl+p5VAZixzmmtHmMCLgZnBXJcMaD4TmvAjdTurx8fyFg5EJpe1acV/+QWUrNca3fjDvBC4EE1wGjkggomM2YY/diPDmOtX7rt2/qteswqo7ZiEPCiOd81fpDfwmJgOBpw0JIW5WAZN0TIItwpsxe1LBRg8lii6oknKynCyE2yeMcpgtGjAuwie56EfMzjFOPSDiqTLNzszPoF4l6al4L7cYySu4mHPkfIqDrhMNqUY6Ay/NTysmYmhSG9HYJEBocHsCQaU6Zmd4R8M/q4E22FrgsTxHY6oPJFld73J2L4llgDL3+eWT3ZGHfNDo5a2oZil3VPDcn/mfYdbag4O5B0dODhLUbHWZWHm/Dz/YWeC31OPc+wWXgMS4CT3Hqf44T33Mc+eqw521BSe6l4JtAMbSEqHMe3375If7zf/5P+C//5b/g3lefirBjhT9xrPaYajJGBFtkTueCVFko1mq2YmtThynNLPp7erE0O42NlWVoV1ewZFlFp3cGz92jeGIewGNTP5q3htA93IeOlRHUWYbxTNePdoMAgcAmZrYWMTdfLe2wtLCCac0MZtflM8sKZkwrmLevYcK7jE6HBk8n2vDN0FN8ImDmi/VGPFrqQOtsL+rk8yc9jWifERAlwGvIOosxATHs0wJ8tQ4tvAGvANYUKsUSzo6OcSUSsyp0KwKucju4oTHF3WOEnJs49FA73YC4gLm0gLKTwCOUZYwrxYQSGlleAcdxJGIRlS2YkXIOjwuFkzK2hfb681pYyh6sl1yYK5gE5OgxkdViLLuJcekEPQsFM9azKzCllmV9erBq0qJzvA+LOmGgeyVcCK3PpoKw6laRjIYQi0ThtLuQjPgRcqzCZtqQsVvGiGYdOkdWfr+NwdF5rGnaYJh+ju6WOvT29Ckh/JWRZGey1gSsMGFrtckx5B37sjkvfl2HL9qlgJ89Ow52U8JPquYngg+FxWX8WI0+njlSlg36g+JYQNKVLCT5LlvIYcCzoNIa/HO4BZ/6mqGxNCDl7EM+okMxlxSA99syDNR0ROS5Gak3MjyIcDSp0jbQl5XXvd1oSiqkvbLO23Et4ObA8xy5sBblyrH6DaO8Do/P4A+nsbLlgtHiVAEADBCivxw1tNTU3lVm1NqJSNOFmFbY8HPsuZ+oUg7nZfJk4Zm/sapUGzXVrN+2nYzjKGsRvCeDdhsT/F4jfyegYQ47mgZ5HSZ55PtdIYSCI263P1V2K3DY6chjgdfrQ1EGhJoRnxC41vQCJoTIFc73lDMofSmY+6A6kNwELO9+ggMZpJ1cEUFBkr7YvlI/3+yP1zeWRqddk6qlm4OpvloJGZXE+YEQHyb2+l7AjsZuV1W5mVSMpqWjvR1cFU24Zg6bWuM5atFeqoifnHtfnqUGblhOXhodKL1xQa87e2B6b4UE6Wd0KBzn0IeDvB+JZAr7tyoNMkKqINJMxjuJA+9zHAvBpDNXVPdMwE0DNkSaGBgexb31dvw10oJ7xmYY7VvKSZrrU0VICGNTZpIbBvYqZsVOZqX1CTNeM6g8BIODA9gWQkS1J5F0wO9XC3D34FIVYWOVaWpYFkTI4O8JcKhhIcAkoHob3w3eF5k/tRbjK3Fh/mEMTLvQO27C0KwPI4tRTKwmMWtiIcs/FrH0e70Gql71Xa0zWmpyyS0g5fAPg5vbnddSzyrPsGA9VaCHr3yvvpNjaBKqHfeqc7yuc96WHddYc57JfAiQ4u+lrzmPsW6vyHkv1DE17Qw1UqzoTodp/r56X7z+NdZZuNX523FWwOfWXPJvmg5ZiJSRGZcX1wJWknjqGcHfgk1q/9S7JuARMY2RWdQSqbXC68tvw6lLWdtkaJfYOz+E+yAGTU6HkdwGjJUAgomQABaR4JIJVRXb6fJgZdOCVWMEG64jrJkziFkHULQ/gE8YdCFbRFQIot+2hDNVa4gJN7mWRvHjVBM+tjbhHSHmHwiwaTY3I2Svw5HnMTzGWdgCe4q2HJ4dIbCXhL8Qw8HJr8Rq//BAlRtgEr+vBdBY7A24DD6Vh3+s1O6Qvud6jD5LI94juJFjIo6nuPQ/UqG07Fehh9UefojryAP1u0sBZmcCfnbM9/Hlh/8b/unf/3v80z/9E777/H/AtdECv0uPXIGh1Tc3cqsRNDIMe2lpFVMz88LY+7GyMIOF2Slsri4IIwqoZKeukBfrW5siqAhImZtVPnU9fT0YHhvBpEYjTNou0v0BvG5h6sJUqPK3WBzCrBcwOz+Ldd2m9A1Y3Q5kcjvI5HcE6K/h+9E6fDryEN9P1mNIxnh+dg7jI6NYW1lFIp5AScDLrgDM3XxR9YPyLi6EKSlt2Fs0+k5suydx6n2AfX8XEiEbdnwzOPY9RtHdilw6qHwlL3Z9OCyHlX8MTeqMJiuXBaleyvyJhH19GBFGfYYj6WXhJZmTEmJ0Pj5IwlwJCuhxYiGvw0xmGqOOMaE5ExhbncGoCJIzWQM2y244DqLw7cZgDGihs87D7DQgHI/h8KAs13fjpOSVdZqEL7ADR1jAw+YqHk21oXG+CS2a53jW9gyDA0NIxpLKd4y+HdRQ0ASTyciYphPIRDaRidlUGQRGa2VSYWTCa/KZCP3pZPU4OZ4lGqjtu6SfjvCO4q6ABKG3BDgsnUCTPZ31A0rjfYa9UgLXwq8uix4UZH9O+zbxhbNDmSL/FmrFfXs79NYhlJIulfX/dbPD6CqaiwgeJ8bHEEvlFFBhRYC765PgppgJouLtwnXgvgBUgpsN5IpHiIqAU9i7EnAUx9LKGmxWq+zvjAqioXtJrfgofZvofEzrzN18M/Q75fn2PM9Q8dSjEJzGWd50w3OpaaPbCfev0Bd5ILJTjg8jSb0iMNCRmaWRlIbsbZvS3AhIJD9XlcLlxMqEKLyb53op2EjATS6/rUKujgQpqlHlCY5i8O8soSOpwWhuC7nTikoq5klcICSTlS+fCUjK4/ogIJsmgkDyAD65YWZtpA/BW+0dDgAdsDgIN42Id+9gD7akD/2+OdwPduPncD/agrPQp2LQhcjcdmEUgmkJLcKd1CN5lEX+bA+Hsmloy1MojuiR/jkET0cCXviZEG4+IEs2+JIXiO1cVB072fjM8pvL81MkCldKwiYIYjsWsTaX9CDrGlBheYg+xmX4iQrJc6w2w7A6DauBUR/z+MLapiTmh7ouBIWwqVBOaVx4XPCU2pW0LfNwm2ndZVap4jUyO1mMjgyrWiF0uKIjHVNS09+BFVn90YJyEqXUTx8XOqzSb4N1nHjvfDZGJPGatXPfvZ7qwlQZMTS2LFLXjF2FTA8v+NE9olN5YOhcO7IQEILjwqD0yc20nOuGeb/qfG/ot01yb/rs5X6NeVMFM5sJedY/5nPzu/0GgNz9XM3RTb/73Zv6mvsCq4YoVvRBrFhLWLYUMbcuTGpZr4pPLtsO5HkFtMg1Vx37AhJiWHfuCwASoGDfxapbgJG9hHVjGOuOvSrgkfNy7l5oyfgqc87PCVLojP5CsyCNiS/HVIHbNiGejfjS2YUhowfL1GAJAObvtJ4rrMp1Ft1+aLfdsBeDWC3aMbSzgVmRrEOH2wgno8pMG08ksSP0QWtwYGbdixXbLtbl9zwP58Nh2UTcUA+rcRouAUMGuwWxgFxo34ddkc6WAmv4xd6PD0VK/WukFR+62lC32QKvuV7AyUMUHPUwmKyyds+V39iLdoeG7O5V0OWbxTv+FnzvaIHbVo8rATeXgSdK2Dj0PkXOJhK6uQnv+tvwg70VDjPDXUUaFrBX8A6i4OmW3omSp02Fy57I7y4E/FxFHqFg/QXffPr/wX/8T/8Z//5/+Xd4+NX/ipL9R1VyIOlfQ6VcePn+pDFz7fTMjCrDMD07r1LfrywIgx4ZwOy0BrlsWh1HP8VKqZpoL+DzqxIMrD49OTGJzU2DgIgqgffLd4zQpEmA0SbU4IyNjmNFGNDK4jIsZouAiWNFV3QpJ76S5/tw4TG+H36O0ZlxbG1uwe10qTDwmob3H238damYQ9YzhGPPfewGRrAdDyAfmMOJ/7HIgc+R9U9jJ2JAIbyImHsJmolRBdz0OhHs6KtByZx+l6TFr2kXQnuPBfRUzvKIZ3VY3hhFT3cPRqYnsJwwYlGEVALusewWxgQAjadXBOQOYSa6CH3RC89+HBERxndKFuweF5A/qGAtaVMO2e87G/A3ZyM+sDXji5VGtEz3qWCRTEpo2NKSqv1X6wQM3R2N6OlqAWuA0bzaLZ/3djWjt7NR3neqz6rH96pSG3G/TvC7FWeHBRQrl4jvXINFXsnEE4Vqpn5PktXNdxD3rMNiG8WgY1xVzf9biKbjZtxzNGPTOYjDrFkG41cXiFc1AgzmieG9joxOwBkqqPxuTFx4d7qr4CakwM3VDbjJRwXclE4QLwLxdBEWq0WVoKAzLyOVLFabypjN9UfgRyfgWjI+/n0758zB/gFywUU57yPseppQSNpxdiAMiAE/BB/Ugh14cHq0g2z5QpngaZ6nxogaZILia2pbCEzoHPy2je4o5Ovk9YyqowWHigxabMjHb7U/aQSJb8RFOssncHAo0tPZsSySPOy5dbTFBtG5vYj4cU6kQgEu+Thi8W1444dK7XyUt8v7pCCxKqh5mTgJd6XqiKoiIjjaIhkmx06PdCItBUQEbdxp14Ksi7tZGJKreBrswU/RQQxkNjAUc6DRvoGfbIP40tWOh75eDKYXMV0wYKNkQ1gkzhOlCZKHvJARZFjhgXB9mr+YmE8+pyYlKQDGETtHvlL1ElfXlFeVU0eATQ0JH4q0mI3bsG3rRsr4BAdCQE+CTxA31cGw1AujLAyvLwhtyIrnvjG8J4v1PXcD+oyTKOZr6s1q49oj2GAEkmJO8vi3GaNiFvIZtS5Ub56dnSjmQhUks/+OjIwoqY45AUhEdUYbWLGXjsY0fVE7VBt/gmy+p18FI1SqjOjl69U6tSHM7TIw4wBLETA3yshSRIGZsRUBPNNOTG1l5Lg95Z/SP23HxHpC7v+PRS79SzqT+C1aT+Safzz3zP+szjFe9wq4MQaxsLSi0p/PrVoxPr2KMc0CpuZWMb9mEzBzKCDoGsv6CGYXN7DlKmPZEMbShkNAxwEWt9yYX9Fh1SafC7ipmazogM68RnT+JZjl5wQrNDGp9SLbjdLRTulSgZavnD14J9ygNKANIvUvmI+Vn5Q9fI4tfwztjiV8Y+9VSe9+CvajK7kAg0jgBREUGK1gMpiwIaA64PdBZ7BDsyrPRZ8nAi65HwIvc+Qa8XgaHusEei19eOAZRuv6qHLSr4hkuxJYwddOJuajH10b/i6golfXBMtqAw5cAkp8T+A2aqB35VSU2Jva7n4F7f4Z/MXXqqKkwo46HAmDZbbwDE1Y/hVEHHNos/QKuGkWANQFq1crEmIcu8UMyvkUCjsxFNIR5FI+ZCN65PxzKPhGUfT2wrPRhK///h7+H//t/4n/+B/+CY++/l+x5/4JiD3Grrseaf+ygIaXAQ7BDQEIC2hOz8yjv68Xi3MaTI4PY3FhDvlcVVtcayr0VZgrq+hPjI1ibmERWpNHZZZlY4QIhRiPx60Emrm5eVVUUqszyPsNJbXTGfb6/BL6hBNf+rrx52Ajvra0Y81jQFnA078ko+vtRjpZymeQ9w7gyPMLysFJpGI+FP0anPuf4Cr0WM1fxf1cAGSdMtV3d7SomlrWrRkcFiO4Un4RN8Lm77TL8yNEfEZoRvswIAIcQ9lLBwIIhY5nTosIH2Vg3wtDKwBneWcGs/l1TAjoGRVANCY8YCY1g9W8EXM5Mx5FRvERo+4ETL8bbcXf4vSDbMVXjk702+YwPjuJh/cf4Ouvv8Y333yDe/fu4YcffsSPP/6M777/Ad9+W/3sW+nffPut9Hvy/jv1GY//5utv8NPPP6Nb04UFjwDUqBampFuARhw7spAr+1fY3z8XMLuHYCCK9c15DGx04kdTC94XIMD6jH+RPfGZuxWTzmHspo2ygWn6+hWhcJ3RB/e2RkZpbgTc9HR3YWBoHEZPQQVzUHB+NbgJoCJgXoEb73MUopvCK05gjxwq/5pgkH5BMaWpIYBhkkTWUKQjMd8z9wwVH3xlgj0CQ6YU4H3s7+2qbM9HAnxL3jbZZ2HFd2jNuRYAcnqwjUqONb9icEePleb4ZcWH/EFLC1O8HL+8T97YyNuZRob4gb9VVhl5/wr/nT995mnEFyJNtTlGoPEvYjGmxca2FUvpVbQkRvE4MY6Nsls2snDJslEwgyC6wjkc4UOkcoeCyKrZIV9qBBYH0Sq6qi1w1QWlKaQlVJldTejrW2Uvi5nAPFp8/WhNTKA+MYunsQl8HepSXv+finRaHx5Ce0qDlu1pDCYnYMzpURC0eFUzR9H3hnY6er/f2AJZqC0c21H2dGo5OOBEv6zsTJXd4cmVEOcStoM6xM1t8K0/g2tVCJz5GTzy9/J0v0isDviiYUyFNvGdt08R8He9Dbiv7YTZY8fx4ak6LxddrROxMgz6TeCGqkz6R8gvVG0NpqZm9AmBDaPT2On8PD09IxJ1+UUEDq/FZ2H+Gy4kxQSFmdXOffd67Au2U6WVURWyjWWsyvGUxmmSGln0YtZUQr/GhvG1BFZl+lZcV0pzw0raGpWH51/XRPXGLsvolZ//79SpcbptulpxnmLNmoPWmcWm0a0K9y1tOrEkaHZZUMXyhgErm3asu46xJn1uxSTgxyzgpoSZGyCkdVcwvajF3LpLgUfOG/11qH2jOZbmXpqHGVpKvx1qbgiGGf3AumPU3tEsOWsu4BfzBN4Ptqh6TT9bxgRUbSO2fQJbLIImzwQ+8jfhLwJ+/r+hOnzgacZS0oTD82McHhzC4/YolbTb5cTC4homlzwCbI6xLADr9hjwvip7Fwgk/Hjo7MM/++vxtbEN0/olzHq28KN3UIV4U2PD8O1haxMyzudKY3IkjDHlGoXRmYBHaAjt8WodC1WnnZ+Sv4qgOD9XmoriblnowJSAmxY8drQg7nomoKMBmYihmp7hkCnnUyohGsOaf/YMIJxN1ba8atyDfMsceccnZzjYk/1UzinHTebu+O7etwJu/hv+w3/4D/jl23eQsT7FdZRFch+qenIEOOVSTkWvkOkwlNVJU9KmAaPjQoNampW5YG1pGg7zpoChX+kbgQ2lYWoMmKhsaVFA0fQsVnVuZEpVWsFihEw7QcmZhTtp3mEkKsvEUDvEdPiqXVwr/8TvPL34800ZBkPaJQLovw6wYeOpigIMiyL5H3nvoxiaQzLmRdk3jEu/ABsR9KjJPvM/QsHxFCuTDSq7+shgL3zmGZRiQq+iszjKGETGLco83GI+8qx3215lV2jcCnp7e7G+saFCkF86TpjX5UkOxyLt7wofyZ7kkRCh23uYhEEE2+X0HCbTy+hLbeFhaBw/ugfxzDmBn6y9YKFngpx3E+34RHjdt31PFZj5QYDML7/8oq5JOssxJ62tq6tTKQz4+YMHD/DkyRP1fmhoSH33o/z2+x9+wBcjj/Gxq0VFzn3l7sITAffT4Q24ZG5cQSc2rUsY0w3hqaEVf3cxIo6Rcc0qf9PXri6M+ZaRycUErNKc8vKg0MzMiCZVgPqm/aq56ZJ7HUdUGC+1Q4xavYtpGSCUTzqF7bYC9Lnx1mEnZoQ/WcGiNgST1a3yUBEwE7TU6mexce9RU0NAw/XHdUuXCP6tqnrL36w2kBdwc+x5oIqoEtxQwDqX65YPrlRiRX+EqV8y2MkfCFB7xaSzIgABClO4vOLr1zZuZGq5aPVR2q5X//hPfxXix9IKf3XW4xNnHZ662zAamsd81oDBnVU8S06hKTGDzdCsoHGPIOxzlSactjOXoEaqm5jfpNpkxzNsm6CGN01AwZwBVB8RbFCLQg0KtStvina6aXSg2q3kEE9r4diewFpmHmslMxbzJnQG5lSBvkmvDQsixdBBrSE5g2eyoWa3lxHLruCUai+apVhCXyWGumlXp4Iqg3AHc0gVr5ApC7EIH8EbLqo6UblUQEmDOXsTQptP4RRgE9Y+h2utCWvzEwIulrDqMqItMIOPBWBRevrY0Yinm12Y1urhDu+r8FvmniGqZhgutSu0y9Ln4VValBq44TEstMh2enqi1IbccCSK9EmiutnpcilfHK9IeHR0JsNjtAsZXU0zRB8c+o/Qz0I5kAozfPmaV5hY30b/tA1zpqJIftc3UvklJjfk8ykL+jRmDM64BPjsKkZeZeZXCuyw6OScce/OOf//tMu4rDkPBMzYsGYMwuQtQ2cJYG55S0CMAWsGDwzOpICXfTXOq9Y8pufWsGYW0GhNYmp+HSvmONYsqZu/kyoPEtW4XEPUyNwKeFKMh+uJif4438yAzPVDsKPm3nyMbpMFPwgjel8kVjoYT7s3sBEyo8E3hvcDLfhzqEmFYH/l7kSrdwqxfArHR0cIBAMK2ORzWbg9PkzKoqRzec1ExjVa6/Tp2hX6lBdGNOCcVyHcHwkx/UHbgf8fe//ZJOuZpYXC+ivwzjAwEwcznGHgBAREAEG8fAAiiHMORJwXPhDBFzjMdEstN2pJrW5JW3Z7V957773Nqqz03meWr8qqNJXlfdX1rmtlPVu5S7W3tnpabRhu6d6ZlfnkY26z1rX8Ry6RloWYvzFPjY0AG1sJEs4nIkE+wmHkITLhJiwtRuFdPEFCeDaTPGa3z0TAWMHkvB1DCZHQ522wLHqFxsRhT/hwx9+C10UiL3WXIu17gB1fMdIiMTNalALd8uYmHgU78GMRMh4HO7EmwOVViObxyTmcLg/u3ruHf/JP/gn+0f/xf+Dhg3uY9wxiN1iCizj9de7lwVSwHxuLHmyl1zTnT3x+BTNzVgEqPWhuqsfoUA9M471wWcaxmVxThkRmwZp63MPUyJBB0Ow0NjaKrr4RuIMLcsypgBsBwmNjehw1tgRBdO5sb29DU3MrAqEIjoQmUK0SWovjy0CjmsHpmDqesOL48Huo97+jcY2l1hJaLHNPpPNUdAQr837kQg04Dd9F0lONFb+MRXgQtolGVFeWoLamBi6HVQBjEke5BHaWxpCN9SK3NKPBG3RlONpLY283p36Mhf6y9Pfo6OjUZ10QodEwqzE8+OxYhLgdeXah8fvrdhzvM4pOviSPk350nMbOlgvr2zFEcxlMxGPo80Qx5VnC2MwQGs1l+FhAyE8WKvFGtBQftD3AF19+ic8//UyBC8ec80LwwpqD1JLzMxY2pRmKrgB8z2Oodbv91W0BN5/hg+6HwjtL8WcLpQIyS5WPEkgxdP9rey0+sZXipx4WhC3HjxNyfZkr5lYqFgBuSrgEsGflOW5eoNzzjMKiUMNIWDZGQ0UjeXDT090p4CSFFaEP5MfXcS3Nl0kBWvsCahAXACJ83evxYHQujjmbT/PHMGs4NTTMKHy9cfypwSX44VqlNodaHEaq2ewO+F1mpAItOIncRVb24XzUL2DsBIsbRwKgjhFfzGBzNYq93Douzq4eoLBdyqal4oEmJpotbx6Gv1R77UGgHZ/569Rx92NPBSpkEZhWJuDcSWAs7UHx4jA+jNbiC3cl/Ct+7OydaTIwJqPTbMPCvA3V2aUgqXNZZBcEFUxhfc0Gpsl3aKYi2qLzj77KLBaKVze1kz3spEJYXXZgaVOQoMDa4EoOM8E9OKJHcC8cwb66idZFJx7F+1G00IrWlS44UzMycbM4p3mK1zEapYDdONZXonAnDmDxrIqkNYFVbyeS3mZseiuVCJ9EHiDtfoxFyyP4pqvgEOnO7hdg4RyWsarRQqKviwT8sb0MzbNt8Pjc8ER2NRMtJXsCCpoS+MqwaX52kwaFXRmHMCaOqeHvw8VMj3XaWLnJuMC46Ojo19/fp5lhWR6CqkkyHzI3nodSPT+jfZPAh4yDtln1b7m6PjP3UkPTMbGkviKGlid/L6doH4ujvtuBXvOmMO8CDQ2v4zwAQ6rpfMwIo2ff/RXtHPMp/zFmXMLoPJuwBLdh98yjp6dXQMw4TPYEZvw7ui4m/BcYnY2id3AKs74cRmaC6Bueke+3MTjtxcTUHKIiXTGLM/3Drmj8txppIvMNMUrKADbG2prwsi7WOp4EejWXyjtCXD/31+IXgSrVeLL/QkBNY2gIVgEPa9kNtacb0trGxrowmHkMTbrRZ2FG56vnlGvwGagd8iYukVg9xtJGGtaEB1W2LrzvKcebjIQKluFNIfo/SZTjfSH2ZVOlmB4shrm/GKb+p7CM0FHXLGt3E1Z/EpZADl4RLkY9C3jo7MEHQoj/IliuxXopEX/lbcRtd6OmqH8zXI5qRxkWnI8QFcBkd4ngk0gisJDCtC8oxzaLZFyEsnAvMnsiVbxCozaUQsRXX32lkVIEODU1ddhIbmA5bELWXwos0N/uAY4jjwTwlCET7UbIY8bczDhCzj6EnYOYm+zDiq8LQUsLRgY6tXAoo1Gp+idz5DUoBVPNz73Mz6mFHZswaX2mkDAumgiouTGAEDPy2mxWNU2NjU9heWlZ6Ow5Isl5ATdNGlX6bqAMowlLPtfKr6hR0t5Yjgi4qRBwcxeb0VEsx5zIBatxFBRwE+pHJrWOTHpTn620pBijA+3IbW3kT0DzxHYAx8lZ7KzMIZOYQDo2glysG8nIMNZl3W1nU1cmjh197rr6Rgz1dWBjyYPToyz2tjPIrAWQiQ9psrqkgNtksB2b82bkMmsCaAhq0gKcGH3j1LB+Vjv3yNoML19ideMU6wETojPFqB0qwUdzlXjXW4oP278BNw8fPnxWhbq4uBhPnz5VjRm1OH19QmPlPd0C6PvI9/R7vHv7roKbL1oe4pazDB8Jz/woUIJPwsWy10rwZyLs/jmVBgQ8CeZyYrX+MnzhakJPaFZ42CpOiFhewtC5v6k04PMQ4DBr+eGJES1Vj9bWZiQWVkQoYdV6YaUFLJQ0Y4spTYJtOI3c10SzC4469PRPoqFtGC4nE+bN616nRubG6LGrdnJyrM7GAeF71OTyN729/RjtqULa+xRnAvrXvTUIBsOILaaxtLaLja1zdbbHWU5u5gbAraYlkeJVayMM7waT0q+ivZbYWIJnNQL3UgwDTgum3UNyc3HsCAjxZ+fxUBYjiz8ym2VHZAKpnX0139DsUeilfXl+jOzmElLrLFlvqHLkSzoLqQpJCA0R2qGgtT3hvlrqQSgmgQeB0PWZpp8OI5xOUjpQSxsnCCb2EKaktyp95Rir8jOq6jWNf+xMgMqihhJ2rvaidKkDlYutGFrtR3Qnps9z/gxsyX0dLuMo60EwvgH7zAgW5x4janqI2PRD2cz31NZ+HH2EdZE2fTPNCLidCAvBb4mM48NIjUhMspC9xXhgrsOYfRzry0vY2zvRYmrM7sukaAz/pcMn/SUMqfq7wA1V/fSXMRpV7iSAzJZMaYLqQwKccDiEVpE05mwumYsTBTTCG1SDo8XaZO8Urll67zP8l/dBJ13WViK4GbRuK8NS8EXp3HOJQcc+2kbCmtCua3pVzVfP7lUZXV7r0zIY1AzAhc9hdD7n9X7Tcb/rnc/FcZvyZGF2LcPszWByLijSvADD3kH0D09jWhCuyXegmZCp4RkYncXwtFs+y6B/dA7DUx6YA9voH5nVKAUWYX2Vxh1DzQ5NV/l5zfcpmZ9JWYgsYfIW/cDirNnE+nAiOYarUBTs0oJ9q6k0Tg7lWnIiam0YGbG4tIj1tVVMzDjRPb0sz5d3HuZzMnQ8unom+08Y8fKKnqM22IdbApyYUfhdAR8/kWu9majQUgg0Ud0fLBdiXIbG6jKUl5WipLREGUVPTx8mTWZ09k2jvd+C4UkPKmYGNSMuGfaPhSn8ueyx/xF9ij+LFOFHwjiY9I8Zir9yl6PSXoLH9nJ8bWtUs9ttRxdu2zvwMwFtP5Fjv7LVwBHzaXQLowspEDDqg1Kq0Wn25XeUTKuqqvDf//t/xx//8R/jn/2zf4YSYXTxhVXMCaGbGe/C/Ow9pByfY8sl3fkpNhy3ETSVIDD1BOuOB1iSe4lYmnAcrxLyVoaoexira+tqwqLESyDDvcukZAQ3NC+srq5opJQ3uISV9AnWkin9jFI1f8O6O+zU2O7uCd2NriC6lBXGnwc3NL1xrKi5GZu34vhXCG4OBewmE2awOOZBmP4aM1hVcFOFAwE7qdgoDvf3tE5Ql4D4qooi+Cw9OGPuMjYjEd5uDBfHOzjILmAtNIyUuwhbHhlL91Okwt3IJmOqKWRG+KameljGBcAE2pCK9GAj2IGUtxwZ1yP5zZN8pGronrwWIxNuU38pOopnpG/4mzAvwCEYT6kvIn249vYOkE5MYUHATUd9EYqaalA01YS7raX44qsv8dmnt1RzQz9GAkqWAaDmhq8EMgSjBJk0TRH4EMTRVPXFF/TP+RwtLWWwevoxG+jDoL0enY4a3PZVagHMNyMiVMjrhwLQ7waa0RIcx5g/hvm1fZXxX6URpFDrTwGZWlIGuriCa2hsatH7sIoA5V+6UBpQ6At2Jn+klj1g1mLWpKLz98xQFSqr61FaVoGOjjY1f3JtfVftJmrG1N1BmIrT7UdrW5vs4XJ0NhVhzfEQO6FirMdnkM2s4jAbxOnB5ncrYVhmg24p9IVlluG/ROMYveh6r13uC3I7SGErd4zwgizojW2cXyU52silURrqwY+FWNB8VRbsEXCzpanaybgZuplvgtR2kgjFiJwZHi5fnG3JqAi3VV8bof4MzxYwc5rz4zgXxaUm9xOElJmRDSCc2UBvvNMzWZn0k2E24i07Trd8Qpxk48spOdmpzRS2kwGc7dMGzTTSVOFfIra0i1xuDSu785hI21G7OoySlQE0JCcwKUAmLs9KkHN5eYpLGdjlRZGqwx6RkFq0Qqp/6ilW7E90M2/5H8M19hSDXUIk7Xa4FyJojU3gg1CV5uH5mbMctTNtcHpdWFndxu5Bvuw+M75Sq0XgRz8COlFxvFhP52WZZwvBzTfjKiMrkg0JIaUHloKgfZTghoSS0kZXTzfmBd1puS6ZtsJFXtj4HbU5ec2NgJPJFbQORQS4HCrTpVaH90c/mh7TBmrb51DROKoOxTRLGNK7dnnfb9lGc78fg7a9bz4v6JTy9VmvntdgkNeP+93vDP/ew/iMB9OzdkybPTIvIwJsulVrMzEXw7QrhSnfsYDcU4zL3wPDEzB5NjDpXBVAY8KUcwVTjnxYJgsBfp/G9AwGuOEYq3ZQ5rTWOoOfCWOgKvwtARs0Ef3MU4l27wgW1pext3uqQgF9zeh/siyEbmF+QbNvW5xh9E7FZW18U4KCySGXN08QWptHtwg5j4UBfRSowpvhvHPkh9Fq3PHWihQr1xSA8wtXFUr76lBTXYXyEmYvLkNpeSXKKqpQLO8J1pkIsKKqDs0t3Zgcn0a1vRPvCkOgxucvmNhOANOHco33wqw1JYBJGMW7IWEedBYlA5HPXw8JEAoK+Ak+xRtCp5gs7w1/Ef7DvT/D/3j/DXzwwQf45OOPcffuXe23bt1Sp1A6k/7sZz/T17fffhv/6T/9J/zTf/pP8bf+1t/C3//7fx//+T//Z7z/wUd4871P8aM33sHbP/ov+Nkb/wGfvfMf8dV7/zduv/8f8PUH/xF3P/yPuPfh/407H/4/GKh9WwSih+pPlJmfwhHLQkvjfjU6/YgIIg0NjdvtwurmvuYq2T860/1uSNI8vrDtiNAjshiyQgND6wuaFflH8wJuQuUYX7CJUFlAOP6SbX9vB5uRPhyH7+M09hiZ+AiWQnMKbg4V3IyoeWlhYRENjS1oqq/AcqAfl6zRRE08O10QCHAu8tlqd7YEtMWnkAnUYsv3BLlAERLOTnR3d6GpUZj1aJWWCdgNPMGW+z5ynvtahoD5iHZDZTKuD5VRHwjI2fYJOHIXY8tbpE7N2z4Zc58wWuFRyQWXhkGnl11Y83UgPF2M5poi1Apzn5yaRHtXuzoE00GYmhua/6iRoT8NgQzBNwVKgl5qbx4/fqyaHIIeYw199eWXmBrpFtC2htOdFLKrrIQdwkxsFm2+VjQFutEVm8LUvANRAaI0Ya6lLjQAhDzhVdvOvvATEZCHnfl9OG7fEHDTpokyx0WCds2f5yuTC+/hciH9Zz3HNbmPPRmrfVmL3okiNNaVy77jPiyR52AiRNZ3ejGw4HnUv0/4Gc1jXHeOoFy7pQtPnsp41pUgYX6IVLARG2sU7Lewm46KMJ5TjRMFbFoMmEPreUFbblK1NgJuXhJF9yqNSVGZEdlw47jeXrvcduM448OCULql5IEguWd3IQt8D83hUfyEBESI5EN/q4CXJObpsBo7QW5bKKMu5EPspkLwhpYQXT/FdnYF+xtOHKYdAmSCON5dwMHuhhzPsveHAgBOZZMf4fJgAWcZJy7oLc2Z4V6m+UjDyWQm+fCs05Hz4HLLIcIAq4nKMTRt7fEYmfFThj3KhpcB9S9dYnP7UibmArtnhwjtr2hoa/XaMMoE5NSvj2FcQM6SSBMra2Oo99fjU0HVj6z1Il2XYDv8SEv5z889xWhXCWorylBRXYvmmX48FCnhPSGobzMSQxB6n31UwNEiNtLHCMh+JpOhKlGz0MojCI161rjwmJMmrxkpZIzf9BeBG7bd3V1VnVJ64KajVMfkUN3d3WqjpnT6XY3KAC5UamiYkK9tJKrghtFSg7Yd9M/lBMTsar4bFqgk+GkeDKFvLit/M7HfsRyzLX9vyfsDDAi4od9Nr5lRPTSDXD2HPB9BEiUN+gBRy0fTCbVDvxy4uZTfnUmnBuGb6/y2dOavmbTGMT4xBdPsHKbMDoyb7Opg2ivgZtISgknAiylwCJM7heHxWYyZw5gOnGLKlcGEdV4kv30Mm3ywWi3CMGRPfY9G0xQFDY4v/WB4T6PuQ7S6bLpfFYDQ90X6J94aATej8K9EsLSZlT18Bp8Qx1B0BR6PV/N7uLxR9JsW1YGYQGnYcaSh6ovrRwisxFAU6MC7zCJOtbuAmh/F8iCjzFcFl70M7bZSLXr5XkRAzEg9aiqrUV5WhbrGTn32mVmLOm/S1EpCW1QkhLexEbNT02iy9gmAYfmSsrzDpW8MEzEbemMz6IvOoMs1jrtzdXI9+i/IMa5KPHI3oyTUraURWNz3vUQ1/kwk/T/+9/8Mf/T3/jb+3t/7e5q3huamP/3TP8Uf/dEf4Q/+4A+0//7v/z7+5t/8mwpo/sbf+Bv463/9r+Ov/bW/pq+/93u/p5/9wR/8TfwN6b//+38gf/8+/tYf/B7+6G/9Hv63P/w9/O0/+v/g71z1/+0P/zr+3//yb+Abf4DAVBF81iFhdstIJjd0f3K/0hRF4YQaAYZ8MxpyanISTpcX/lAci8t5rY3Ruc/ZacpiX1pegzOwDotrHaN2G76arcZb1id4f6YIXTYBrQJO19eYhyV/PDs1U9T8UEK/DpZe1g4PdpGODeI0+kCIl4CZQANirgHkBGQehe4hOz+B7a0MHA4nKqtqhWG2IzUvgirpshHaSz9HJmk9EUlP2vn5JXJbWawshrG+4NTQ5IBtAC2tLejtbETCVoOUrxJrAow3PDVY9zVhMTSNpKzX1OIcNkS4TMbN2BSAtBwxIehzIRJ0YsE3grijDavuCmEbD9X5O+stywMfljGwPURfazGqqmrQ39uDlsY6fP3VlwpSqLmhdsYI3CCQoRBJOkuNDn2fWKWamg762zx69Eidkb8UcDMjc3h8leSOTu98vuODHeF9LuwmHTjYy6jTueFcdCDDQh9V+mOST7xKo2KFmhnSUwoY/nhWgFaPCg0mi0fOd6pBJIysIt/h+8jyMcIek2aSto8+1SKbLJVCrRR5Bl0dDkXy/obTP98olJOf0QrBkjrkSdQaWQNbaOkY0lpyCm5mH2JdaEwksYb42iEiC1mElkgn8nSfrhAMdGCAC5USvEdl8ofyJZUdp/Jgv2Qj+OI9MrjCcOO43l47O9nH6npWbjApAEUWJh1/r0L3WAF8SBYT7d8EN5/46jARiMEbO8TSaloTJzEt9sXFMVKbK3AJsnPFaT7aRHR+VSTEbSyljqWfC6C5VAToEkIcXTvDXm4JmVWXbPpV5PavkACBEj2naYsryH+TT4UtQIaZhw0l1JmgGZZuuKogS3SocfTyM8NH61zOlzndgWdnHv0pq2pySle7UbvYitpoAz6P1uGDaA0+CzShKVSFed8jeMefor2hDOWlFSiqqsCd3gp84CrXpGg/FwmxyNkAc8iuOSv2DvJInIuAC4uaG2qR8pMoTe5D0aVgMaa4J3N/Gbih9O1IyLkKzFJGyzvcdehm48bjIqU0QRsoiddNjWiZyJnSuWqU5NyqPfJeaAmC1uEYemfSqOu0arberuk1YWrHGhnVLyCmc3xFpXdqagh8OieWUNdl1RpNfeZNMHy8z5J7TqvDZ6CTKzckn52gigubTq8vM8u9qLOA5cCcgAJmJ/5tBDfeE5gcK5hxxDBjT2Dak4LJL/dqXcbobEikqxCm7Aua9G7am8WkbRFT3kMds0nfOSb951rF2OkXRri+JnNWgIpfoZFuMnEY/bo49gQ4U/4L+Bf3hCAuo8o2jZ96qvJ2/2gFfhaqxhcCAmr8g+hxBDEoQGbS5NaK9zSJjJpkTgXQEtgMOLZRbXaj3mXGZMSJan8f3gmW4fV4Kd5kJu5AOb6WvVHvKIXP8xRn4QeIuh7jtqtEAEo5bpnLUdHSiraeOVi8q0jnDlSbQXMQTRFcx+oc2dOFRDiK0aD5WXblT3218C6HcSIc4UgWEqOh1uIB9M/UafmFNyKluGOuxox7DmsicK0ysV14Bh+H6/H/2h/gX/z//g3+v//6X+Pf/pt/i3/7b/8t/t2/+3f41/L3P/7H/xj/8B/+Q/yjf/SP9PVP/uRP1BT1d//u38Uf/uEfKuAhqPk7f+fv4B/86T/UvDf/4E95LF//FP/7n/wD/PHf/xP8vT/+37X/3b/7x/g70v/oj/42/q//8/9CRRlzpVSivr5WHVSNTgBHQEcNLP3n6MjJPU3NQFVVpY5DU1PTc79pbW1V80NlZaV2ahSKS8vx6EkZHjwpwhdP7+Ljp1/jkydf40HxI/2enblmjPf8/fS0gIhAQM1hvCZ9q9gJfgieGN5rdJrrKEzx/XJwTEACQ+7vYclRiaC5CRl/MbYDj7AWndK8PHlTTimmpqewJ5J7Pq/NlWmK0TA7PsE2Yc0TtLd/gHlZZ+FIDDu7e5pbjX4cbe0dWm2a5r+J4U6MjfTKerIiIOCFETpbuW01k9EvjAUX6aC9I4R2fesCAeE1NgGHLl8cgWAAK6zHFG5BNtSYN1mFmhQwOUdL0FjLcSnH08cPVPPy2WefqaaGdJVAhuuRwIZjTbDD8SeYoYMxwShBEOeOvllffPElBkdnkNu7gbMKT1SXiyNhDgUQgnyJ6UAMf8hXtD4rPyEN3RI+wrIHvM9qWTOTswLuBNxQe0EBmi4adEuwRU8EeM1iordE8/QUlYiQXlGF/r5BLYrJ1AMEBrQukEbzt7yGZryXc5FXkJcSnCzKo5CWsz5WIJFFR/eggpuW+rzmZt3foubbZHobmc0FpDI7CrB4bgIPnos8kvX1GFVNjU42m0FuI4L93UyeV17x6+/T6LpB0MTAikL3i8L2Ghkf0WQ6d4RLZutlYj2CiAuWVBDiG7cJEavAj+PF+KlIZ41zboSjG0J05M73Arjc8cugnqqdM7JMFdmlLjp2enHzgagxIOjY2L4USfMA+1sJbK+74RG0MxM614FQoeJUZjBjlTuXkSDQMRp9dmijKwQ3lA6o2roCNxwkOl9F1y+vwIEcR49sOefpYRKZnTD8G5PoWuzEI0c9Hjlb0Zmcxagg7PbwJMpsregeqEZjtUihxRV4Wl+Bz8fzjo3MOvxeRMCOuUYW1Ag2NzZlc11qZlgyFTpYc9FqxBInUV5lDyrgYqgec81QY/IycMM+LN9ZhD4UJmUzGm313OjcXNyA3IwkUNfTYyugkY+40OmTxLIMDD8nqDGiXAhuugXIsKBk1+QqSmt60dDjwpCT5Q0u1UxFn5yOsSX57OgqBPhcSxSUNwyjunVGf0+fmyH78yURyGDp20ONgtG4EOl7pNd+yfPf1Jl3p3s8gEGrgKjfQnCjZikBKVMBApVvnKuZy4Z/T/pOVLvD4xhKT4dijpcxDhwTrqHFjTNsC1gmsaFU8j2EbAU3MyJnPDNNyfnp8yW4CqOOLGod07jlr8Nb4VKtOUVBheakT6x1aBgfQFCABUM7HcIkeidjqrkbdu6h0urAR546vBcqxc9l7/80WKH+O28KSLrrKsOArRgh11Ns+R/lHRdj95GUv2vn5JhQOd7xlqJ0chD2UOpbqnhqEugD4/P7MT1rhdsRQK9rQvPusJDkx74a+NZkM3AwpO3vCvEMD2He8RTlznxm15+5KtBjHkZmbRPMjTW36MHPQ7V4XYDWp3X30dLeKgS9XwEEO4UBAggKCAQbZPw0M7z55pv4b//tv+Hf//t/r2CHWp7XX38dlSLpPy1vxJPSfKXzaprYBDhQg/ro8RPcufcIH392F7c+/woff/Q+Hn71IbqbitHWVI5GATdNjSI0XQEWvhJs0GGVr/StIrAgwyRzZWe4MY8zOq9FDQHNJ/lcLJ/jzu3buHfvLm5/fRtffPYFbn/5Ne5+fUfef45PPv1EGTaZL4/lb6iduH//vl6TtMN4dnbeF6/b09OjvVc6AxWoJWYf7mvFeE8pTH1FGOstx0hPFawjJbBJHxtok/ttRWlpGTpbq7EUd4lMfMXUd/P8Q9vJBpZjs5g1jcMtgI4mIIItarVYi3BuzoIOATcdHe3qd9Pc2oaR0TFEBACZLVbMmM1qxltbTwpNFZ4knDi3s6OmVC6NYDiCmRkTkpsppGWRLcs5N5Mr2M4mBVDJZwJ61+YdWHYIEO4tQkW5gOK793V8OFZ8vS1jShBDrc2dO3d1zAl6OI4KgGSNGN/fu3dPfvOZzPkXaO2ZxHrm6NsaELpYaGQwtViCFgoaBWCaIKnZIG+kluR6494nEDI6/6YlQF6QE6DXL2uZmpuZK80N/YuM4/aOLuEIZ9HSOYpKAXIlJaVqCm7vkfEPJYUvnyufIj2mRp0uEwQuDCfne2IB+m4SNJCnkp9ol3MzOqunt0/WcCnaGkqwZGHUYwty6VWZ+xQutz24PE7rffJ4zg9lNfJBlghiJDA1OcHlU4QEKIUXd+Sal6oQMNj69cZnIgjkOWjmIh2h2Yu8jfxef/uC9hofhoNM9KZezLSRZuZwfpzDQmoVNcF+vCuEitLa+4FKNNsciMVWcE5V4/EaDjYF7CwfaH4WMjFjkI2HY6eli+Fgl0fruNylD44Lh7tJzG9caBgotQv5awuVJ4hhaQajEdjQAVnz4siIG42Fsqi5eVYLhBObL/JI5+OD3LKWob/ICsXnb2XTZVfMcHrHMWqZhCcRQno/h9WNNZEq7Zi0z8FstmiK7sf1Zfh0plzDaPnc73nKUOPpg9XvgI8Vaf0heb8Gc3BfwMilOvMy5JrmAYIT/h2WceW9aGj2KzJ0HsffMh/OTc1wLiZRogR2U+NkEylTjUlHZvq+MCycjM+Q7MloB6x5n5m24TgqGkZQ0zajTsIjrkNMBC7RP5dB5/iS/PZImTKrZ7cMBQXcjKCuw4LWoShah6Ny/PNZg3l+XpcJBI1GiYAb5rvA3U2ddaW6ta7U/o3f/zZ09ScyesHzjRL0Echc/W0cyxpdHCftMidMD8D5ovqXm59Ehg7gjJjiZlZtoGwP7iXureuNx3PMDc2YAW4ItJc2LrEi6Me84EFVsA+fBmrxTiSvfaGD8R1vI2bCDrjcAQwJAh+WeR6mxsYiwEa+Y/TTm7IPaCp6I1EuQk4FPvRVYNperFmBCWhY2oDOnkyGlxRBYdw9jk8EnLweKcZtWwvCS6wsfnWz1xqZVWQphylzHE3mIXXA/PF8iZql3CshTT2xs7uvFY03fXXIBR6gy1GCt0TYeNtdiqddVQj6AjgV6je+YFezFivyj8Wtmq2Z/iv0YzG6hhZfdWoCmDSPkjp9L+h7Q2fif/kv/6UKELmdXdU6x9ZPcSBciDl3KGQw4zA1UKupY/gXDrAinGEhMIV1AV5Z933MW8rgd5o0soXmKMMkRaZuaAaY+ZXghppXCil8TwdPOh4bnQEEZKaffPKJMmGCHQOo8TyPHj5Co4AVgjaaHMiMDYdYfs8cLmTO9CWhSYVAxtAIsRvaJB5bLZ1mm8qqqm80RexXGqByYZTUelTKe3Zep7KyGr3C7GIBE05IZ89k0TK8l/nFznZ1reZyaVgtExgd7hPaNajXJXCiPws7TXQ9V+b1FvmuXYAOP3M6nTDJK32TCADHJ8bzTuDplH7H9wcHh7BbzXDbJ3DCOlarjPbzIJ3NPtsnzGmUTa1gK1iH0ORjMAPxg0f0rbmtIIbOwRxbo3/BXvDZs2OugBDfM8fN3dtfYmp8WGiyPGf+Us83BsMwxxsF9muN+5j7m9oRajYKGTT3OQVTCizUrlBrQsGZSgjSg6hw9JaWdtTXVWuqhkRSwIrsf/7u4uIMSyvr6BuaEkBTp75tNZXF6OusF74Xl+MuFVhp4Uy5LkEO32uXcxAHkGepsP7t21YHec7PEwE33S0lWLc/xJaAm92sMBxaV4TH5gtYfrsRX+wKf6bQm9q+wPpGGvPLm5oAmAoAanQIYgikjPEk36DGihmfOU6GJoighp/xXBzLF7XXFD0awr/6uwiVFMS5s5NBW2gC7/hL1RnxJ2TywUo0OMwIR9dxsLejIZTzC0sILBy+2EmKCJ6+MwJQTtM27G76cXrIxXepaFQRqTwNwxgPUn6c7wt1JxbmEzLCivfDPDUKYq4emx7WjLLiYGr9CqNRM3QoCHUFftsglgPDgoeEynPABSRlUhuIUwpYXUNOpMaV5RUBK16YnVbYF/yCZn2onejAR2Z5ZiHqjDD52FmN6ql2WKwWrArxSck5QiItmObcsLpCCMU3EFk5loWRr9xNBKxRSQIoDGfMQub2sk5m9zJwwzFj3gESCBJFEujrjQCPiJzZaxm1ZYAa3gvvi1FuZHr0+aBPDU1SLLHQPhZDU59HwE4QfeYNdE0uaubinpkkuqeW9TuWX2iRz+o6bajtsqF7el3u+/mswQZz5bp6RmDkNqmWvM78v7tfYMC8hp7xF0dl/S51PruOQcHfdLgmAOVccc4IUKhlM8lcESjTTMn0APTZoiqbG9oAO4ZURfWsaubktzwngRIlLzoEUotHQYMm5o1sCrZFHyqDPZoA841EKd6OClOcq0X98BSGzGkM2jMot8zi5+4GDen+ub8cn3gq8Q6ddwVQEDw0OYqR9D4UUHMfu6GnSAfqsR6dQGo9ofk1VoQIljm78EaoGO97BWgEzdjfFep1tR4KGz9irg5//BT9LPoZqsKPEyX4mbtCAJsFu7kdYfRLsMxOYtNTg2zgEVpYPypagffsZXjaWomAx4e9nT20xyfxFrVM/mp41iKaEPBljVGY1ICSeZNZE0T8i3/xLxTcNNTX40CkLjIDElSOd2HjfTPAYUFI287eCbKLFpxEngh3uI1toZOZtbAQ9G9+xL1LeknGTjBBsxR9ceiDU2hWNvxiCMp4DDUGdIAmkyWIIeOnmYTaI56H5pOJyQkFPDR5McqH1yCNoFaK2htqgQiW6MdjmKTYjagt3oPLG8K0VYQ2h1cBn3nOgsmxfswMlMM8WITBzhK0N5Wiv70EA9IHe9vBOkTJzU2cHcpm35bFR1cCmqS2nEJz14WHbMPhEjppHsNi3CP3PqVAhdc1otWowerp7UFrWys6uzoxOjIq17dhamoSs2az0jsWY6XzdSabUdMTx2B3dwfJjU2YJkexEHXi9HhHALpTfiugdm9P1zyZ5e7BKTaXRbD1lcMx/BjVleVobmnDyPAwBgcHdLy090vv7cBAV33+dWBQPuvHQE8rBjrrpMvn3Y0Y6OuVse7H5HCr5pG5uAG8aCO4Ich7QaJa7lsjcSwBhREhy4LT5CFk3jHBDBSS+Z4gh1YRu28BNbUNaG1pRGJRwLDwHUM5kRbgx7mvElBK5+Ga6nLM9D3BvLUWmeSCrmGuLo7NTZ1Lj7yHPIL3VLjmOZae4CLq6pvxtEjmv6MEadd9BTc7WTmY2IH8mBqrl4R28xqsZXe5F8X5bhjZnSMInFCtDov48tmZG47WCwIu+hnxfghsCLh4f3QBUbr28u2N154dwNA9JtdTzcm2JhiqCvTjdSFQbyZEeqM6WiS+R5ZBWL1JLKwdysCfIpDICZre+Tbd4vloe9yXu9tx4UIePLmxLkRaJKZvqeLOsb+9geXVJNLbZ3n/q0t5AtXyeHB+lBUUx2gDDo6MOP2C6JdDwFNw4cODLOZjDtnsJkyb5tSmXFgynimpKa1RSlLJweGUzRPFQGgGt2WSvvI34SMhjKz78U6gBF/PNWPAYVFHvfloDHbZqL5gBGtClNbXVzUcm06BbjkXbdT0lyDapDaMTEbNBGRgV8zsuzrBDSNfiKo5ed8aU2nU3jAkkWpkEofrjfR8TYZ9Upgdr8/q00wIR/spzX9cGARAvqVL9MxuorptVn1nRlz76J9Lq6mpud+rnaYqRks19groGY1ixLmHvrkMatpn0ShgR7PWynUKn0EZuHRujgN5Bm5aom86FxvfFx7/0u45Q9/0AnonowIAfsV1pX7NXQGNjBXzCdFMyPGgpo+REFbB35wnHkeAQpAzeNX5XhMyyncsu6CO2rL8aRKlxEWpjpIWQRJ/y04gSUmITJlEsZDHHx+dwxNfwiNnj4CXUryekP0dLsVtezfaZsOoNs/hA28V3pV9/8RZijF7MaacxWhwlghgKUGf7SkWnSKxBYqxEWzBasyMlBDOfWpJrhjzxuYxWixzeM9VgR9HinDX0wyLMLesMDTm9zBqrrFxr5M4u6OHaA3M4KdhJjwrFUAljNs8irA/qAn2fG6bAJsGJH2PUEGzVLwCH8yVorK1DvFgVKT1NMojvXgjWIx7cl8L6VUhojftoG8a6QD3ER1JDU0HgQ07TTj7AtQoPZO50FxY2Ej4GUHC8d2TTZWKT2nFcRYpzPqrkF4T4n3t+gQuZOzUopDJE0RQC/Ein7lCcEOtDMENc9/wXukIS4BDp2yejyCHnUCAUZQ8hr8huCEYIrB6UeO00deCEvT2/oUCKwK75IJba2udRO5h2VEE10QFlu1FWJf1sJawaw4fbcxZRkZOFwFGupJu78WwubkGu9MFt3MGAa8Z/X3dGB4dUfM6gRaTxFFI08CIjnZ5PtbRGpPPXM80NpOTUxgRwENwxuNZnJMA5/j4UIGPecaEna2UOirPzs6I4BmWtX+enzdZ/1HZBGv+Hmw4H2Oo/QlKyyq1KDHLJOztH8ocH+CAXebgILeEg00HDrbX5LMjEeC3cZD2q3XiYNObf7+b098c58LqkqFVqa83xnrvxnC55RY2+ALNjjSOOwEOhRdqURR8yGcUBrneGGxH+mmYqo/lAK/Pj6qqanTLWK2sp3TO+NsdIerkR5x/1jtrrK/CrIDSjPe+7JtqATfzet7vaoZwTK1SIZ8+ELoxYw2grJKBAKWY6ivGro/gpjkPbghoGP2sfrDyQOpU/oIn1/ERoidr5PLiVIU1CmMU4Mg3COrIQ0nXCHo4Rt8hp9zYXtN/aRhjaPaW3BgLUEk7lsXdFzGBCaKouSG4eTdUhjLrGKY82wgsXmAtc4Kt1KKsZ3moZ5ZHeSCiVZqYth04y9gFK8WQ2RIUT2fj5VNZHHn17rO+n8T+hgNLK0n4F88wnzzGXiaO09ScZrXc3j/Hwsal2tn2cjKTHECqP5/lrZHb3tuF22FCV3ujJkWLL2efQ3bcsNwc9BQn0TCxQJgQl8m4Hbf9LZrYjE6X79Fx2F2K8rlWTDh8mF85VMCyvX8Gs38TA1NB2BweOU9Ms44O0wlNJCaP5xtNCieDZgEyJUOavs7sburGcQpw5DEV4FxbHySQlLRon+dzUNV+vdHMR8RPBkqVpaHyK2zc/NP+M7SPLeSjnmaohTlRf4t+yxZ6Zzekb+rroJ2h4KdqsmofTcjxLgE5aTn+5lpPfA5uEJrHaI6ifZedGp1XBjd67DF6JyICcFjL6nc7WSDBjVEfisxyTyQTAk0yR/7NzvHihmaEAtcAzVVG4kUCX4JVQxvHceT5CJSmhJfwb641jjHPRb8vmkRZTJX4ntpZSj4kHrbwOdotcXxt68YHwVq8Ha/Eu+EKfGVpwSfOBhVinrpKEXY8xUnokdYSSnkeYNn5CEkBPOlAO1bjFoTiq6q1pKRlBFnymfyy7kYdy3hiaRcAVazmry99DWjyDWE6akN8nblb9kTQONckoHFZq5OeJB55WDKiBK9HS/HE3wGb3wXL7JwwNBuiYZ8Q6UaseR+hTO6N4OanlhLU9jRjPpLA/NoyHgXb8WZIPosN4VUS+JE50u+GAIEAgKapQnBDzQ7HjES30HTAxr3JsUzL3uKzbEaHcRJmIc/bSPvrtI7VdXDDRiBD51SCD+bWIVghc73euM9v0twQDFG4obaJJid+T80DfWn4vcViUemdQIcAiNqo7wI3bPRjoAaQ2j62U5nQfPp+5kq5K2NfgrClCSlGIQWrsZOKPwOzysiY8oOldahJJ8jZDeL8ZA/bu7tYXUkICBkRENMhYIcJ5PJaJJrr+PzDw0NqdmLG5onJcZjNs8qkqaHh50xkSCBKTZfJNCOvS9jJLcM6N61mKPodMind+JQJ3mhS9xHB/2LqAvFYFBlfpUb2NNYUoaa2CbNOod0bwr+EBtLikJ8m2SSHwsc02usKbJ4TqMmGOpLnOZBFTUGdtRHZDoSg7clGveZTozxJo8Sc6hrBWm/0iblOf43Ga5MGkJnf5GtZ2MgrOb80T46MDCO7tau/ZaCON5qC0+NHcj0Jt7xODdYh5X6E88Q9JL3ViMXnX2xdKWjkdTwn3QoKNTcE+tOmWTV1lZWVwDlahOPgPWyFBNxk8phBx40llrJWeRXidLQu0OL4mf/pN4oUrhdZK+ThVwDIAHU8jvdJLTW1OCpUXC2z79te07My3JqaEE7gFWA4EOrbK+CGCaLeiDM6ogwP/M3CpGJwRY+VgGkq8H25SS5qw6hO1WTOiQs5X3rFDdscs2xOCeAwoalTXofyf9P+zM7FPT3aDdNwEybGh9HRN43GznEM9bXANNKOOccczIthDMwnMeAXpBr14TIn1zMWmTSibo/LjtrqCpRXN8PkWNW8L0YjkWImRhKLgN+v/irukA9Vlk585KvKJziLyTNKv+sqx4ClG7FEDCsCskjAONBUH9JU4F84xuLyuqpzudCo8iUhJKE08lNwQsjc1TRlMLdXZOrKpKSTwdH/gsCkEKSxEaSRoJGAMTkZGxc+oxyomWIoPInvTeDIaFxE1ACMCJjpGM8DHJqmWGNqzMP8JqcYp4Os70xBDUEOfW6oyekT0PMiYMNORq6MWeiCmsTkbzrNaqTWK44DwQ0zIfeMBTAwm5Rzvvh6v+2d40E/GwJegg0yEDJLSkl0tI/KPJOwcXMzXJSmJ2rZCFBIqCnZWaL58TTAMtcI3xdqB/kZHYtJFLh2CJBUsyDX4zVoluS90HF9xHmKYd8qWoNz+EWoQX1qmOaA+/ztYDk6bCU4CDySG76vVaC3RMhJh7qQWnQgyZo0qydagsUr98b7owqZ9XAIBGxC9xfXj+GOBfDU3aq1q/4s9BSv+4s0i/FDXxt64yaY4gEBYGuY8+ygdc6HX3jr8EaiBO/4y1Are5CajVAgqITZYZvFqqNS7uMR+lzF+CBcjnc8Zbg3U49u7wS6AuPqNP12qBTNsTEBXFs4kwFlQrObtgCFAmpdaY5ip5aAmpBCcHMkdIORH1SbG2YDbXJC+kVwbkhn9gVIbYZ7cRp5IEDwjqal30oLYb/hwhSAGLlEYEMHVfrQURt7vV0HN4bmhvdJTRO1TDQ7UevBHC10gKUPDR12qcmhvw5B26uAG9IIalcpJRsM9kQ42+bSVSK4+F1kvMWIzNXqayZQh1yqALxplKswBAZ4nO7i8jiFM2YnPtiS85zi+CgHl30S5tlppNJppVXkHQQ5BC6TV4CGtaUIcBh5RXMhw69HR0fgcjnU+dzt9mJgcFCArh1+1xB6ultgttgxLyDJZJrG2LQDwaUDFdzofHp2font1LwAs1o4Rx6hQphyT+8A1pIZBeSGQME5PjuVTbIjm2mfpR/OdfzzBRrlmWghUAdhIWJ0iaBVQp5PPyvMyEcXDB0H8tJ57OyLMC98gwIer/eixv1JzTr37cs0FEy0OS7zSmA7N2dWzZkRtm3zrsDtC6lpymL3wTLRgsPIY1wKMF331CB6BW5uWJLPNT427+H62t3ezunaKi4uRVVFKQJTT3EWufs8uGEjX2Yhyx0fTrMedfSOrF6qlvmZJkij6IRBMN/NS9qLeNerttfyFbqvwqwZXSSNSNi+5MdX/kZh/NTc5PO7tPrHsLq5Jwz+XInn8RGRmlBcqqPYDF+YHS8O9zJqHrpz9wE+//xLfH7lpPXll8wRkM8TQOcsFiH78spx60v5m9/RYYvHfvXFl/i66B4eWBvwdGkMd/zDaPcOIikby5ilY2HmNDExlJIhau2901hYZzbiPAGjbdcvxITHzMcTSG+m4V2JoDzch3dDFVoP5AN3GW45qoTwVqDW04vN1WVZp7K5ZcOTqTAzK4EAJRsyJL3u8bGavWgL5rkLVctE6VystBUSkZPhfB8NDjuPZWf4Njdf4aLnc5FAEljx+rSfU6Ij4aM6l4Tgu5YxFw695NU/yH2m0U8soMnePhxF+2hcw8WpqWkdDiuo4Wu/RcDPK0QtkYkaz0DNA81kZM43HfuizvDvvqkEhmy732vsfps671sBnjw7CR2JLtcmwSXfk+gReJC5XN/M/FsBjxxL6Y/5I6ilIYi56Vr8nGYrAiOuPWp1+DtqAQksh2Sb6zqUY2nLXt0QRhsN4JFTQIWAgtfnK7QW1FvhCpQ6RVKng6xIvRsh2RPMeLqVFoJ6qj4yc3IdMgaCb6rFaWLjNc0C4Pg5JcBTEdkiIrW3+kfwtbdRk/DRzP3nAnTeChSLYFGDr90dKLGO4p6AmZ8Gq+QeyvCRvwod5iEMDQwjGo1hYzOD6YlhLFhpInkEt6sIX7BWEEtLRBjRWIH3ffmMsG+HytDgasN8dFaB2OZaVIsynhaKodIoCFA7QAdbakEdDocyjefAzdEVuJHnIQMyGgk/GQpBDwHddnYDqWALzmL3cRy6K+PVrVXRbwI3ZOykF/SPYY4fXp/aZEMwMtqLNDcUBqmlYdQVf8v9T4BEYMb753sW2aVpir99VXBDSZ25TJ4HN+6rLLcENyxD8xR7gQcCFlgFOqrg4VmjUEtfGwECpwJm1ha88Hsd8PlYhNWNgf4eoU/D8kxuocd+LC3TfzGFYNAvQuKcMms11TnsSlcpgDJdAMEOtTIEgJNTE+jsaMLkxABGR3oF3AjYGxvHoDwzx8YTiIngcPFs3Pm6m9vEsqcDYx2PtWL5tGlG5jX/kNQo0CRKzcfq5g5YxZoO0NwzDJc+35bFTBBDn1HmXlMeKRuSfkVZeVa1cuQvdikA74JMXaONBd1fnqg2k07A3B98vb6/jcY9ThMy+QvpAhu1rVwS/I5zQmEondlCL7NBV1Wrr5KRNuJUAHNMeFtM1tHKyqqAPDcsUwPYFd59Fr+HlL8a6fX55zQxbFxzBNs3af/ZuAZ5DL+npo1gc3h4VKveB0wlWp5IfW4yz4MUPufF2QEyAmTt4V245i91TA3trvrA0j+nIBjoh2ivqe2LDrtXjrnHgkrj2ysojfbms39emaTejpSizDkIZyiFxMqhbHZ5Ap1ku9ysQGA2qqW2ZdIPFsE8MHV19bIxP8lndPzqS5GQStU7n5uQ4XfslELuP3ggx+RzDuQTKeUTJd365BY+vf05Phspx5fhZrwdK1OHxrbIuEiK69jb3UPQL0y+rgFV5RXoHZiAI5gSKetCpS5uEDJ9vxyTXFtHcn0dkyErbnubtS7UT8IluGWtQLu5B5PeWVT4BtA978HOVXg17YCUtinRENTctAYIBEkEFelfNW4qHk8JnYuaWhhDwn5VJm1I2PwdGRHvpcB9SIkVCRkJnRFKyk7pjYSa4Ou7GjcSpW7Db4YJ/XpmNtAxvqjRUPS/aRNww3DxPnMaLMPwfQAKNTaGacXoNx33oj7qPseIAJxR94UCpJuO+a3uV/NNrRVt2HSGM5YJATA715SRyfNFxM9oPI5+HtTIEMgUriXVDsnf1BiSmBK0MoKP64YZsw1wrfcj3y2s7SO9GsK6vxNmewmeCJh5L0gNpoAGZggOluGJpQx234QQKdlTh+c4kXul9EfATfMas6ey8RkomXGueR/U3hiE9FIWbU7ABYtfjkYtqAkO4HagGe+zVAMzn0eKBEyV4N1wmexvOjmzmGcVRlwjmCIzdHuwnkzBbJpAZLYE59EHWPE+QdlMGT6UvcscVIyOosaJQti7AnS6bGXY8BRh11+EtJyLxS43V0Jq/jEYHzW5ZJ70/yDRJsAg4LgObqhFo/aWIMZoZDp0fiRDIuihP8NWoBoXsbs4CN3HRnREE6De1KhFJkAhDaRmhfSOEnFeIPmmkZ7QH4UAxQgD5/0RALATkLEbf1PQefDgod43q4jzWAqPr+pzQ0DM5zSEN4KbjWU/tmRsWTj0IPQIOe8jrQKeDVQhuxH/hlmxnZH2ywI4WMLZQVbBTdDnQDAgr+4p+FzMtePT8WanQMax2NvblWfPYl4ADOeD5ic+O8GMx8vIVB925Rj6uYRDPsR8U1iJWbC6PC8gaF0TT1JrTk369WfkVO/tpBB3dqGr8bGMSRXcHq8CTKNRy57MHiO2uIHIfAqh5VON/N3I7OIs65IJEwJJZpyTjXMgjICWDfVNlYVODcRVO5bNnEmvYS+7IIy9UM0n+0Nu5GUaGX5H9wGCaEPbrn42cinyEO6nyOoFnP554Z95MyqBeSaTVuCxJ2PDMeUajsbmMS4b3Gx2ICGCw54I79sixGfXQ6rFZCNvoMafZkH+hu85JuRlp9INsMNX+pLS/YI8hesxkVhQDdzceCPm7VVY9fdilz43z1q+4GZS5pF+TeHlQ6xmLjSLcB6/y8NRY8MkfoW57H6A9hqyc3KxNRydHyN5vAXbdhjtSRNuL7ThvZAQDh8jKvIp0X/hqseYYxrbaZlw2iiPZdSptqPdUW788vQQ5zkf9jds8AVtKCoreZZLgFIKzVC0B1Ntyk1Nj36qH4m6qaKlJMKNTqZNyeQzAUV37t0VBtuHJtcoPvTW4EfRIk3FXizSUXtgDFVDzSiqLlXP98TiJhJrF9gUMZgVUKnF4MRkNgWQJeJosw/iI2eFnKMEbwdKcG+2GmPWMaQE7eZ2c5haD6JvMYG1qx1OJkG/FUqnnBz6z3HR0bn55IyZkPNA5mWNiJtaLvo/GMzuOQZ4QyeAUM2HdDIsAhxGUdHR2LD9U1Jg6CgJGyU1zQUhG53qaDrmEWl/V+Otk6gps5Rr8LrMccNswAwBp8Mwk+jpPRGkfA9gw87jqbV6BnC+5+9/1zvnjs/PeeOSMsAL55AqcRKtQo3AqzSaR3wL+XV0HdywM1s2HfI45tTcUCVObY9+L8fTQdkiwGRtdQnbkSYch4RxBe8h4niEBgEzv/BWKsh4XYDCG/5SNARHsSYSIyV7MnOej+uFe8MA23zlM/KaXKsEzNQ2PdeEwrNqdTqX1bpIYzEHStzD+NzRgg9dFQJKrkLOhc585C3HjBDOqOxPh3kEa+ubCAnxdkzUY8P1EMu2R2hvLcHj2nI8aSzHvT4BOW4Cowq8I7Shz/4Ue8E7ggRv4yJ6B/vyfJu+anWCzQpDIEOl3xppgxGxxFf6wRjRUga4oS8Kmb4CU+NRyIzkeWmuPhDQl1oJYFvu/zJ2B3uBx9iIUztwfQDyjSCG5uR8KHWl0kFel1qawpxVBrih3ww1NxQQqb25c/eOfnb/7n3cvS3v5fXRw4e4L3Tyiy8+wxeff4bbXzPPzWcCbD7R3toq0vXOd4MbrknD/EatTHJtERu+OpxG7+Ey/lDG8hHOBdykA03CA1aez++ikbZC5PaF8Qvzolnq5CCt+dBOs06c7S3i9OxEnjHPRKkxKBQIaaZilJPBWGlezwroIQC6lP9oamcRx8sTWXi7spgPBbGTB101ahgKz8dG2nyyl8JaoAc9zU80tJ2mzuuC3/nBGvZTfmyktlSbndu7xNHuOi6piTqVha9Z8oV4Mf3JmSwEAp1rJqnjo2MsrWYRWznIm7m+ubXvbKQN1AJSi2QIBQQCfBwKQJu5M9j9y2jpHBQ++UTATbHyTJr0EvMJLK2lMDVjw5yAdIvFgUmRpsfNAa1Ov+qrQk74eDI+dwXuLzVrNQE9zZnkkQSa3AvUBrEn5D1NXhyniIBG8mMCZPp62aw2TE2MYbCvE6P9rQg6RrGfSyo4IsDbPzyDPxiHRY5LJWPYzixjObkrws+Z0j0+EzVcl6q5kQf+Adtrp1kLUjJ5zp04ulOzqFwbRPX6CFrXR9ET6UKLuxMfB2qF2AnxEemq1FmLhWU3zo6pK1uRhetGdjuDxdQaQutxuBNm9Pua8WimAp+XMOFR3hxFJygOKCUMSiOUXMiYOUkcNH5OLQSlEUo2lDw+/fQz2bj3ELKNYz4eQYfHii+DTVdFAEvxpgCUd13F+MVsGepdfZibD2LanYDV5sHszAzsMsBLiUXMWedQNtWE9zxMF1+M97ylKDHVwuYyC+oU9CgDfi5bdXE/C/OyIFqZCBIwMh9KqVQXBpYv4UqcC+E+hSeahX9+Xz5nQqQLtb9f21fPGjcYv2eGYmVCBQzpRV1BxrO/WX4gDz7oQKoaADkfF/8FUbsQ6oODfbl+ntQsLs6jva1V/QlIDG5qvFe9X+nUGBDAPccseX32XwLQFHYtyMlz3PDdX4XO8WQ2UpqcOGek26qCFlrJcWX0EzUrL1o71xuPS8u5aCa9rrkxOs2nnM9v+Tddvec1mVQyndnE2Uq7qpZ3g8XYCjQjEZhGr8eEW+4mzW/DhH9feJpgjswjsX6pvjScTwIoapGe3ZMQc8OBflq+XykAPjc2WarbO8eYC2yjVRZHcWs97vSX4+euKryVqMT7/jLMOB4j674Ln6kSYZH+k5tpxKIheCz9MA3VoLm2EuXF5ah6UiYAp0IT+r2xQI1TBfqtZUj7igS0PcFJ9KFs5Ps4Dd+Xzyq0qvSCbwAO6zSWl1cRi8U1Bw3N1zeBG5Z1odmCIMdo3HsEd4zG2dg6wWrMiv1QkaCg28j5i7AQccrn5zpGhcIPmS+1yRTqCGoo5DGEm7SRWlcKJ4UMmpFV9M2hBoY+NwQ3rEZNoPP5Z5/jFgHMrU+1qxD55VfyvRxzi/lY8q4A/A2vQTPcsyaX4GWUgUonreM6LAQ3/D4jtHE10CsAmCUYpAvAOQ3dRyrUhd0tefjCRnBD30uCGyaDpRmHmnzWmvpLptp/vsnNMhon59CkgRQ2b1prvP/jowPBJmHBIa2YHShCWWmxhngbfora1BlaNstuAJdnBFLStOinSAbURDHPGh2E9XnkGWmKom/Rc/lcBH4dZ7CfjuWLysoh1Li8SuO901+NAvBNDsWkF4tLKyq05tdNia5N0nfz7KwqCyw2FyanzSrgsyDtwMg0OntHhJc2wDRaD+dUA6ymQc0DRGDJtU5nba45Wjao9eL5JyYnMTg8jv5BEWjWk9jZ3dFIYPp10SJA3sw8N0MDvZgYGYB5rB1x1yA2BQRHown45SHCK8eYFGIwNjmN+YUEYvNLMNtl34bXsbl9ka87JaD1OCPEiGa8H7C95l+fwFDKipr1MQE2gtCS0zBtOET6MyG5MovEQhBlnh61ZdOx+L1gOWr8fXAt0THXAVt4APWhYdz3t+JzXz0+8dVqobu3HEX4uIyZM5kA6XPdzLQPE9AYkQLU0nDCqNHhKzcxv6MmQp3hPr2Fxw9uI+YcwtFOBumtA9gX/Xgi0t7PzKX4qVPuJyySpkhsTC3/c7n2PXMzRu0mRMMRQZgTaOptw+1ROcZLE1uJSImlqDU1w++z47Bww0vbP75AePVC/WW42QUnKTOg38104AJ9ll10Tq2hddCP7okERuxpWKMnqpK/Mn9+q9H3gFItNTc3MaOb+yVGnAfSj+U33zjSUiomkzLMDRQOaSpQrZK8JzHdyOxjaGRCF+7C0pomTuJG0y6bh0yWDJL+RGS6lNjIrMhsjftj2LEBagyNgHEP36cT3BSe969a53MTbHB9cE1xvJmpkxoValC4thKyv7nhSaQL+NqNzchBwfO+aEzp9M7z8n3hcQRDBB4konRqXkqdaQr0dHwMm4tOZEQ4SacOYPWv4q6VUUsiQCSK8KmzCb2OeThkD1BjQ81NIRGmNEZNDc/PTr+iFygtnmt0LqQGqndiBTWVTaiqq0SJpRUfJeo1K3ifvQ5JfwOWnDVwTrchFHBjfSOFUDgGk2lWJU46V3a1duDhQE0+8CFRhlveWsx4RkVStSIZm8FmoA1H4ScKcGheOY3dxbz5HjzWUZHUMwgEQgoqqDW4Dm4YKizCuJoLDI0pG0EB9zQj24KLh4h7J3AYeqTghpE5EaE9gWURluQYCg9Go7aCyft4HdI3aq1pFqCAR00OAxSosTAatRb0rSPjId1UBiTMrG+gHw9by/Gz9vv4sP0evm4qRUVjN2pbxlAjvbFjTKT8MTR1jKC9dwJ2mbT1rMy3rB/OndIAAaRcjwYN4DNSQ1X4nPQjTMYm847lsfsyhg/l/QNsRkdlvOQEBe3y7ADnOxFc0mRDkEMtDjUdBAh0fTg/VumemitqDuhvw2e9rm15pUZzkEj+p3uLYMZdatBI/wobT5vLbiIX78Vh9DF8k09RUVaEtvau57XaNDVRQ2O4VrAxnN0IbT/loMmG3ZMNoOlSBLjRD4dAx2g0VRHE7XrADMIEw4yYzSOllzeaeen2QHp+kxUgs32C4Qmb0PRxnXsqBaiJo7aRmnuCHKYz4H5wORzoHxrT4J3m9m4FzYO9jbBONmFuTISXqF+1N2kZeyoQqFBg5J4RYRcVkO9y+2V9jWJpmWbDA12v1DRyjZKnEJAPMIv16DCCljas+PvhD0YxOGbGxIxXwM0RZuwRjIxOaDSlL5bC6MSsAJygCHrnCvzWN3M4SgtRuorM/qHaa2W+JhSF2lGV6Ef/ihkzKx5MRqcx7GvFUGgAAxETip3t+KkQD2bsfSsmQCJUgc98dXjkacCnXtrOS/CGEMO3KO0JAPrzhLx3CTgRcPNlAbjhIHKgOEHU3nCgCGSofqXai9IJv+NAU2V7SySSu3fvw+FwidR7ptEPC4kFdPR04nFVMeqH2tAdnMBdXzPeFWmPfjT0DXrq6cDg9CjK+uvxkakEb4aEUMv9/cJB/5pezMejODnIL04iZ24MEiyaCOizQFMCmYhX3nPD6+ZfPcHAzDIaerxCkMOYsfphcQSwnNwR4HCh6kMDZBj+NjRnUfujDsUFjOa7+qjnVIsXDsyuy/vnQ6B5DmpxaKaihE5gQuaiOVPknm2xSwzPLqC2vlUW+RxskRP9nICIkjf9f+hzwXvSTmYor4XXUBNSwd9/mf6qz/w/Y+ezExAwER/HnPmG+GqYJ+lkzTkgeGZk1Mu0HVxTCkLlvJz/m67HruuD57/hc4IerhOuEd6XO3GChXVhYNlT1UI4Y+dotvrwc0+tJu18M1qMx64+AdkpjF/dM9ecSvdCiAliKO1Tm0OtDX3D6GPG5+B3BNvslD6v8zB+Twfp3uklVAu4KW2uwH13M95fqFOg0h+Ywub6InY2wljy9sM+0QineRAz02OauXZ5ZRWZdAa+UACPna1Cg+R+I2W4b67HnNOG1eVVpOX7lYUwFhwNwmMf4iz+ECeR+/BNPFbNzcLiCjxev2ooyGgJOv75P//nCnDqBdyksoe6/8k8r6wl2gzNDQHr2sYe1gL9OI4wDJyRUg3YTC4LoL3UvV8owRMskKmQFpLO0bGYoIqvZESkgQRahY1mGt6b0U+OjrGQXMFTf0ee7gaL8VTmyC7oJLZ6JOD1WIDKEeLaDwU8H8vcXmhoNDXQag6VV76nBpGgxsgpch3EMTpnMz6FwyDBTV57sydAJzU/q2YLo9GnJLcrQt6qgJbNNRxnA7hk5K1qWKjlyAMHMlYyS44B6T5NIUb6jO/VWDiZmpb9mICzE9WOcv0WAkkut+3cFjbC3TL3wkNGn6KstESAwIBqLrQxsofmpm3ZlAK+njWmMjF8QoykhAcySDyelc7pWGyUl5B2Ibxpf2sNO+l5ES4Pn9WOes4n6YZGjRmjGbmOnovGK2ipzDYGRs0YnvKiX0AL1w7DwAlsaEql1oWaFWpg+NmkJYwJ5wb6x+YEoNfCOdOMvUQlcoESrERmkBU0tSeTTDBUU1ON6ekp5b/04TESO44KMIkvCOA/uoDfH1JgQxMWwfjw8AgGBFyPjQzANdOBJf8QEgLQRybMcDg92N47FrATwfTEANLJBDYFSM3IuT2+oOylc61VdXiQy5ulfmhw8763HL9wV+KBtwW1skmL/F1a1+UvAmV4J5gHMpSk3omUqy2e/Se0jVOyk/5jAppwMT6LNaJ0sR+3oo34WahGpL8G3Cl5KOAmH/lEyYQokeYmhjCy3gnNUJRG+DlRJH1u6HDMhU812Gef3cKd+49hccWwvbODYDCgA11VXonWphZ43V5EBMG29negeqJdtUfvxJl+vRy3psrxgYvOkWWatfRzSyX6bSKtyYK4kFXHxU8phhVajU1NcENHSTIQfkaGQkLNaq/rm1sYnyWwiWFodhFuXxwWmxv+8BKWN080IoW/IQOi2p95XaiqVyfLG5jNy/qo9xR9UzGNFGJY9re+l/OppCxMzpCY9b10XoelCpo6J1At0lzfrCBn+YzfUfNjHMf3z/5+yf1R8/KrAjp/FTvnynjlONNJ3PiMnXPAZH1cN9TeXG9cp/RfocaFc/Gyufqubswjr69aQHlPTQ/X6ayAnXF3Bg/sfXgrSi1tCT70VqHB6oQ5cKxAn6ZVJhzkOme0EIkywbFxLjJJagSoqSKBZzkJCgv017kO3CgE+OX4IcuG7PVuPG4sxc+cQlfmRYAKlqE7akKOmWaFuefSy0i4erFkEVAy+gSdbfUYEiLrFqFnzDOj1cA1lF1o1O3BctQ3NmByfFKLNC6vrmFuZgzW0RqEZssRnKmA3dQPm90hhH1SvpvU5IKHAhqY8+Zf/at/pZ3vF9YP1RfiurlAwY0Q6XnZ89nsFtLhDpxG7+MkfBebwXbsbG3qOBi+VkajxoL0i/6HVPHToZOaCzrR8nMyLjIdamxe2OTavvUYvgg14sfzpfiJ0LbGgAmprQMFkJT+1YG1oFPwIuPfl9Pyfkjn+DfXGz/b3s/PGRPCFTLZ/b0dbEaGcRKkSSrfdwKPkVqwyD0eq/aN4C2Zu0BkaQ++xC6CCzksCrDczqVxlhM0zfw3V1oOAhkyYLonUGtPJ9hXCXz4ViO40VDsGE5PTzSEmgKeaj+uAAXHYisjYCvUITjoAdxjT9FcU4zJ0UHs5ERaZWO0DoFLQdSTvjK7MMO5WcSZWigyYpYE4nPodeXzq5QpbNsH50gsb0nPIbZ2prSf6545nIz7uakxWosAWKNw5dTGHRQ2+kqZzDYMi2TS2jWG4pISAYeT6hDPzjEkD6VPaVwE/zFLQsBNSgDRHLq6BzAz0YtMuAan8w8x7+6AL5pGZHELg4NDWkajr28AU5qSZRrx+WUEI3EMDE9gzrcmQPgcFrsf7QK6mdHZ7nBgYsqEkcEeuGe6MCc812ufFCFkGWZZt3QYp9mL/p9m0zh2c0lZB1lZ02bVNDFfHS0JzH+k64LVwX/A9hrzu5CYkTC8HSrHTyIELKXqdMsw6R9FSvRvSnL5MgwkfKxNQ5s8I45K8bWvEYNxM+bm4+gPejGdcMMV8anpiTU5aA/mhqadjxNBjQ3BDiUVAhuqu+hQTPUa0SFVsAxtpKc/HagcTjcsFqsCnxIhAIatkPbA3q4eATtV6O/qR5d5KJ+3hvep9XBK8a6vFE9mGzDrmMVWSijS1QoiauaGptRMrQbVgwQ4TH5HJsAsr4yU4ALl5gkv7WJsNozOEVlkQ0F0jfjQMehB/2wSEwJGDPPLM6BhvF4R/u/XCW4S2pnI7uZj8kyO1yzs+cinC3SNRVBd14J24aYjnrNnx950npd1wzz16+rqzOxkhNTvdtK+wj7qYej8pYCAM/Rb92RNyLPJZ/ycneCA645M6HojA3qmHZHjfpk5LOyFv1fQK3+zTwiI7nB48At/DViW4S3Z9/esfeizbqp5lqYMmjW9i5eY8LFYaP73vCcCNu4ZhqGz63c8p3zG+6YjMrU3hY3ghiY7U/AI45M2VDZU4+Mp5poqVw1sebAX69uCHqSdCBdIzc/hKPxYi/U115WgpLhMhZwHfZVqKv/JQjneC5TjXmeZSOhlGNPiixGVblkJ2Wq1Y2RoQNXplE7pa2MebUHIVIHNBeZRySrB/6//9b/iv/yX/yK0qB/xtWMtr3B9XsiwSDsIbjY31pEJNuEsek/u7x42wn3Y291WcMPnNjQ3BDG8LoU2BktQg21ESBnh4dRWU8ijRsNwrL3ecrs7aI2MidDJTM4leN9dgx6vV4S/X0IDctUIBFjLiOuMeZaMtreTRSrcLaAt729DcLPlK8ZC1IPVdL4AIzVCsdUDrC7HsJtdxlZ6VcDNmpbgOEzL4qC5psD1mM9F/x8COj7/i57zpY3mLpqN6NtzeaZ7hBq2Qid3zlEquSRz06gRbPHZp7AOPkbU0YPd7avaUzShsf4T/WoKm6ZHkcXLYJttuY4Rsqz1k+R4MuUrH0eCSZYQWF+Z17BzavHpQ8P8TxRY6AJgrB9ek/dq/E1AQ6GFncCM/IeaTmo19f6kEfyR142NTaK1rUP4X8kVmJlXTQs1Lvx7aWkRwVAMU9YQBsetquWZE+liYtoK82Qbkv4KrHkbYHMG5Zio5gtiGYkZixtTAp6GBNDYvHHM2IPoHRiDM7giQGgTnd2DaBEgPjkxoT45ah4b60fQ2onpkVa5/ozuAeYpYtmMtAgKTKxIk/HaWh6ATU5NIRRmtNZ5nv1SS6bO54vyx9WD3tA4TuTL5MOkP0qDCI5eccm89kmoFh+Fa1WlSzDzRrhEq/9SGrodaMFtXx2+9tfiF756vOev1k31vnz/c38lPpbPn/o7YV30IpnaRnjxFMsbZ4LeRNrKbKlql85vBDcM+ybYoXaG9myGfzN0kZ9Ri0MtDU1VBDAENnSEY3j4wwf30dvdoeeqKC1Ga1O1DNywIs2mpmbNbVNaWo7Oplp0j9Xj517m6qD9vRTvu4QAzrQiEPLhkLVtChoHiH4ndNAluKE0SsmFiJsMnenwmbODkimjTVjNuc+cQstAQBPeNfT60DaS0KrZJOQGkOF77bI3CpnK9+k0S7HkQJ9pUd5/W3OjXe7xxs+l8/5Z6LKhbQj1LX0YsKQLjv9+lbUVFF377IfsLNzYNz2PYfvejd//LnaGtA/adrUWV8tgSF8HrLv6ubFe1JeF0lvBXjcAOLUrxtq66fyFXdehHGesR76/Pn/GnBrXJjAhiLln68Xb6mtTgp95atBs88IVO1MmTeZH5mGNyvoRQEYTFyVU7hH+nufhtbj2GPpO89eCMD4Semo+rvsTkMjr3pP9FheuOjDYi8/GCKpEMJF7qCS4YTZyaSxUuZmYxIGAm/D0E9TVlKOspBwlFWW4NV4mwlmFamjv+JoxODuOseExTE3m6xhRS7AsTGArxzp4i/B4fXBLn54YQXCKxT/vYlto2lpsBj6vB52d3WC0YTicQEIDBr6tdeKzkBnNb14qU9sK1uBcw8AfYiM6hsODfc3rQcZPrQgbzer0n6FzL2kghTqapIzGkFvmpqEvDu+b4bTfanLd9ewGngY7RXiTeYoX45atTcDmEnb2XswkvqspuJHLEdwUam52d9J5rVT4voKby/h9bAp9DYYiwpAvVVvNyKD9nU2cb8liOxAUvOPBye4CDreXcbYli4Emnhe0X8rfRkOxZbNQ43IsUqc0+hJxLdGfjXuGjXlW0isBZAK12HQ9hHP0KaLTj5BWzVoSF6eyKOlITIBz3WGSwIUAiiCGxZoNLY2aqGSxq6bn6kLSzo63cZbz4OwgqaCda5uglvuG2kxq+dQKID/hOBt5y7g26G+jwEyO4f3zePp5kbGTRzFR4vLykqybXo2SYuf6oBM8TXwEw9QCUuM3a57D4NAoevuHMC2bM7h8Ao8/iuGBbowPNiBk60Qi7JL9sK65hgg6IoklhGIL6Osfxsi4CUOjE+gfGBSwtIL1ZFLNVqy7RZeSaTmepTAmZO+YJ/vlnK3w2E1Ib66r3yzNY9TgMLqKxVtZG2xKABG1ktTcPMvldCYPTl8sVkV4QaMvqWZfJvgjb5a9xPXJfXdd2HhRe2120Y2u2BSeBDtwz9+C0mAP+mSju5dDcuIggrFRzAXm0OsOoitgR1d0CsPhYcwK8bEveLC0uaa2YE1qJTdh2GyZOItSCpNIsVMLw5DGjz/5VP6W95/ektdb+hm/JwBi/1TAEAERO3/DxH4lxU/AirSNteXZ+qfFAAD/9ElEQVToaqlAQ30NyioqZaLLNDETC7kFpx5jxvMYHwph/EmoBD+3VKDJ3IeFRFwWn6y4q8bxJWKmNobImpobmo6eEf4rZmAQ62+YxSWGHMcYtG5rYrvu6SSG7D+MhoHOxD2jAQyYk3If1zLzyn4cdhyix0QGuS2f3QBWFMhcoHM0hOq6ZrQPueQ81N4Ik7VuYciaEwb126gZEQA5FUfPRFjH4OZjfgNdx/OX78wP1D42r1XYWwb8aOr36d/DzmM9N9cao5uoLaR0YgABSv9cnwpQpN907sLOY7iW6Y9FnxojYoralWdgR7r+bZyT3XmCWrMTH/qq81obEXDuWfow5U0rQCGTpj+NocWjuYmEmKCFobOsj8U9w3PTp4vEWgvdyf2T0N/EwhjySomVfmDp3CkcQRe+tMr1IyUqQPUKDdrZp1em0BR53Yz2Yzv4CJahIvVXKS+pwNOmCvzMLsBmvgJvB5lkdFSkyA2kNlKYNc2iubFJ/WhIdMkI6MS6mdrUvFfMhu6arMWa8zH2AneQ9RUhKXRwdzujTJcmFzpeE5xdlxQ5PwR79CFYmvdjN2SEgT/BRsKsqnk6idOkRR8kNvqv8B6oTaKWhuYE0k2jUYPB7yj48Z7JDL7ljyK0a35jGfcDrVqigtq1x7YRWMO5ZzmHfplmgBuadsiQue7oELuylsRGoBln0bwz8WWUCeHqkVxdVBBEZn3JcGgmcaVGg063WptQmAG1HfzsVx3uS2diRisJKLk8z9cl4npjBCF9iJimA+c7gkl8SAY6se4ohnfiKUx9xVi1PsZOpBnb6QWcs9gn75Uh3TQ3keFSY8N8bwUmp+cafXDUV0QW7pXmhu1MAFB2M4Gl9W0FKQZAJBOmAM11wLVEH0wybJqh+J4aCYIyMm2GgRPYcO9yv5E/sR9S0yPryeVyq9BPBQCz05tnWUC1FU+fFikgZlX1IQHHg8MTmLYlZL+eyt66EHATQdjWgbnRetimO7GacOP87EQ1ZzabVbUryeSGgiO7zQaHw67h8lvZfHFrOhYT0NCMyMoCU9MzsrfG4ROgtOCsxXp4DNnUOtwej4ClSbgcJngd4/C4bPDKeteoLgE5qyJgXBiEjWuCmjdmgH5B475hcALpCPcSgSA1x9RqGaf5rvba+ekZtnZyumni64tCtDZkI8pkE9nuR5Fb9yC6kMOSDPju7hkOd3dwmg3iMiM3d5pHMrwYJ4eTRlsuCcN69giDY1aUlFagjA505eUoLysRovQQ5aVCoMqKUV58HxWlT1BZWYWnxeW4c/cemKGYqcWZy4HqW250IkGm1+7u6kBleQlKBb2Wy2tTXbEs2ieygB/gUDaeJ/AYX9lLcdtUj6bxKfgj6zi/ShzAtchFR6JMqZLE3yD2JPKF/TrTeL4zB8zxD2g2YSXsJLpH/QJidr/1PRlM19Qyiivb0dDlkPvIm8RuOm7QtqWam/oWWfT2HWFo5+gzLaN7zI+B2TV51tNv/e431Xm/w44deW4fBue+XW381915Pzqu2q8ApPHZtWNf3i/Ra05rhueOsQQ6xhOqvWnq9ernBnhVsCGv1OBQ6iMA5/sXrUkFE8++uwCrppuDJyLhXOajsoS/UNqhoyidmAl0qGFR8CN/U+vCfeARoDLi3MQdW08+Qipego88Nag3ezHtPVVia+SvGRRhmdfmXjckZIIXCjU8P++H1yLYocaTjtQEazc1RhFSuKAZa0eOCSSj+CLQgB/FStRnbnzeJsxfBkFoy3Y2hWy4BRnvQ4x0yf4vq0CFgJvHbRX4wJsHN/QLrPT2wjTvhG3Bh1HzlEqbc7NmlRwpaDHlBEEFfV/W15Pw+7yYGeuEf7pMaMh9bLieIBkdw8FOSiTtS2WaFNqu+02Q3rFgaWDpVCRhCw5CT4Xx38Z2oESz+p6dn6n6nP58BAkED0y4RnBDh2E6gTIk/Dp4YeI6BlOQWVGL88zx9aqdnZ7CuuRVjfmfx4rxQagC7T4r/IljZIUvvyLN/1bj/fF5CEwZXOAQIMt5sXqEH3hqcX4FbpjjJhPIZ6R9di2jrhQjijQySl7pbKuRUrJYrgGBv1yTqx7JYqM/jAANzgMBgmpI5DKadmFrF0cZB1Z8HbCNVCioGZU1450owl7wodxeDbJrAZwfyw8NMKbRXfLgBGN8FmYkLtDMPGsEQPz+QDbVMwB0id29PXhjO3DEzxS8aHZu+Zr7mFolOhdzLxO8EIDRd42O+dw33J9cJwTRBDnUUtA5mnNAwMbPsruXiMYX1A+MflljE5OYnc2X/uFaYXh4f18/nP4YXHIfc5FLtTyMCG2ZFOlo3VuPk2hxPqFl3AQWHaVDOPcBndzp48UEiHwlkGI5I65N+mvFV7YxOetRgSAWjapjcMRvlf1Yh+PIfWSiA5q5fGd3Dwe7Micylqz4fXl2pGuEoN04L9eZziHNUcwVRBB8QyMo5Dhx/xnKkl+m5QtnXm9EsgJsTrJuJFYyOtjPVEGXsph35cYO5QavFgAJHSeBxJKvVCUx2sgR3kbAa0UiGsD8/CIWEiEsBMex4B/CfGAYC4ERLMa9MmhhDAyOo7yiSoBOuUov9L3xCzGYn0+IxLUpE5FXkTGqoKKCDsVVmu8iYqnHgqsZMWcbZs0DaB2fxIQ1gIBMMhcTFxcZBUENFxTV6STC3zCG365OsNI7GUPf9KK+/9Yxsv9Y4+n2nfsorekXAHOgjM6Qzo1XZX7OIzR3z6C2sUsdNyfk2YddBwJwFtAlAzBgFoDjPf/2NX7dXQHDBfqnE+gZDwqj3rv67DfQr65L4DfkOFTtGM2R/ZasjPXeVVLDy1cGOfSpYXbnpn4v2kYiaB7wqeamUWt0fQNu2Dl3JErc1Fy7hjN64fnYDWBDQDETOMWITcCgOYJFQTSnp98QZTJlAno1OQgBpURIYELwQ1s2VehbOyfoC9jyWps4tTaluG/pw4AtA0ZIPdsn0vnMjPiiZG/wK2pv1HlY9jvNtzyexzEKjPvtujOu0QiKVHMqDDW3fQnXagAfB4VpC7j6qaccEyELjvYP9RnSyXlsB6uxbn+EruYyBTeVIjQ9bSrHh/YyvM6ggXgF3hNm/2GgCh97q3HH3oCu0KRcI6rZb+fMc+rrx05pkoVvfUKwrTYnPB6nSKJDCM+UIzJThAXfGFaSWwgKHSOzEkyhpiliERJoMlVqblyxQ8Q9I0LkH+FCwE3WX4HUKquBXyhjyzMmzkM+vw1BDX2AmCiNjOW6WabQL4f+NzyO/jhG2xcm0RWbVs3Wn0WL8FWwAc6lCObXLhTIUtrluOq9Sr92+hc2Hsc1wvmiWZ5zPOG7gMURQspbjsvYPQE3LKB6T31w6DD97NRXYdn5TPcy+ZTGeUL6seRkAZORCRDg8WSk9Lf5pfxs2C6F0+0JENmVxSU8ivNAIMF54VqmhiQogx51D2C8R3hEfRmGO4ox01+K+FyJzNM9wTDFSDFPG53AzoQ50GmY0U+8Tz5DakoWrVyDYd/XG81XPEZD26++vxQguyXXXMhiNX3xzITJ+WcEpJpeZW/QaZ8ChRHZqi4P8hj8m6ZPJoUkr+L8cX8xsIX7m2CTGpgJkUhqaurQ0dmJ6PwqnN6YrJMWATdPUVldK98HBDSdYkbOq0ECgjEnApfCC5ex7GoUlHI77xMWGfxWGP+L2pEMkSdxiN5xlsiwwed1IxgSsLQUwjbBTfBrZMKdWpVdG02QBJ5aM+rZCnm+kXBwvI28Qdcax497jrSBdOq6YPHK7eLsBnDDcLdDmYVdL7IiMQVXz5DKnSmS0360hbMtu6yzb1AXwQ3VbkSMjsgBQosHiK9fYH79CAdpWfDMKmm0cxmAAxn5I3nA8w15vnUkQlb09/YKIp1QuzRVY/S8JkGICWL1CiK1OIIYGrehrXcWnUNOjEx5MG0NY8q+gAn7OsYdGxi1b8nrvoa0EhWTcJLoEjUrqDEYP4l1AbP4VXcyH3YyylHpNx3zok7z0aAwUtZVusnkNC7P0S5M8s7dR6ioH8S4+zCf20TWCqVmStpc2FPy94j7Ai0DbjQ0d8DuW9L8CzPyHR2M+01L6B7xYsiavfE6v95+icG5lNyPB4Pm36DWhvPlOUf/XBbt46ypFdVaWzXts6jvdgqoDAtAialJkNmbbzzHDX1EgFLHxDKa+gTU9LoF2Hjk7yWZn+fBq7EuDZPSM2Bx9Z2CVxE0R+WVxDKycg5XYAm9/fRBm8KWSFAvIiokEmpGuPpbm/yxml5DcbBTyxe8ESvBz701aLb4ZF2dqaZHry2de4l7nJoICjoG4zTydNA3iFIoQRBBGYkz1eov4mO0FJOwaxmHnQvYV/z4ebAGP0rk81e1TPYgtb6hTCi95MZuoATR6ceorylHZVUNaiqrUF5diTvj1aq1oZmGWh+Cox9Jfz1agneCZXgUaIdzJaRMdWV5RX1dCG5oGqIfg2nGhNW1pPRNxMJB+O2jmJvoxMS0GWbfpoDBc/WXIKFdleFlgEHe3HAJm28NSyJYncfv4zR6F5v+JmRlPDnWPI7jQnBzLgQyHosrcKHmhhqcG31qpDFcmvdIiZzhtzQfGC2znUNVqF/r/f0oXIySYJcIbUlkCbQElHAsCYypySCDIMN/EY8pbAQJ1C7o/Mp9U+vnSpzC7XRgO1AsXzAM/CGOgvfB6ud7O7lvTks/FAU3Qlio+TiVm2HTRHhCkOjTIgDgROaRpjaGHVMjxeck2OErJXvjb5rqDPBDaZ9+Sbu7e6ppOD7IYHfTg4OtJY0iOmRovMyFRm3JHNFMOOdexWBfH5pqSzHWVYzgdDkCpipsuouVuaeCTdjaXFbA+Vw7l5Mwrw3LCWmZhRu4Kn9Cfx9qqBg9xXZ2gIusD0e5ZbCSutEIumhK4bgawj6BIwMHqJ2hmZe0mhobghsCSyNRJJ+JnxH8cO9NBi7QI8SpsqoWXd09mLW60NrRi5LiEg3Mae2exKhjW4UKdu5Vno8O+67gBpbc7TiX9Xki4G4j1IWdXPZVloUCLWfsAE1ds6iurkFbawu8Pr/sy3lshZtxIuBGC2ey/IL6Qslc0wGbeYJe1BTc8LhvgxvSlJTsq8DSmYzb+TOg+P2bnEjW5fPg5uIIF3tR7G+YBZ0FYXFFMDjhwIzZpgn4bDY7bHPTcMz2IBoOqA2bC5M1K9TZMHSApfkYjraiODs5FEnjBKdZmR1WAOUDszDnhTzQGXV369hP+xGw9aC/sw6zQmQ2NpJqM3c6XRgYnsLQpAf9UxH0Ti+i17SGgTmRdF0HQnRpErrI114i8eekyiW0C/On9Muuk03izON+DaCmsPPaE/5zTHpP5B4EPMjfz7p8z3t5pfvhM1z9joDFLYt2VFDMvfuP0NI+qJEK60InN4QokfHQDEAPfTpHM9R2Yi6GltY2RCJhJXaUsgm4qIHonYgKKg/J+9+gf4vcy7B9Fz2jfvW3GXW/wIH6h+4cE/exmvyaBHy0DgbQPhZHQ48Tlc0TqGmbFbATEXATle/daBWgM2B7gc/TtT6iDsX76DYl0TIYFnCUxKB9Xz+/vgb4twFqCr/jOiZAZ/QRiReJ4qFQdY/bifq62meJvY4L/Mu+q3HvDkXN+IAFK+OlmiOq2jeAuUBWwZVxbe4dCgiFYc1GY3QHJWb6FpCp8j4JwmjWoAT6osaoHOZfYj/Yu4CD4CZQgx8T3LhK8bS9Ci6HS8N204lJ7ASewD7yBFWVlaiuqRVCX4mG+gaMmafQFp7APX8rPvXV4SO/gJ1AuQIAnuvHoSLc98nYJBOqBWElaibOI+2imapBxm5qfACRkBfryQ2srCYF8AgxrxUpuXsQ4fgSdg9OdF9RumZpC0rY6e1T+N0W9dVh1ez94EOs06S1n2d6fHb6UBEUnQmVZvkICm6cI4Kb5zIGX2sMl6bTMbXUjIZhDT2a1z3LIXzpb8xHrwYFAEZGsStSOLEA54DCjUXGnWYPDS++Yb5uahROSb8JbkgjyPjWMkcIeWaw53/8DNzs+x9gMz6J/YMrLswjjSKIGjItC/RZ5JGclNmK92SxCtDZ3z/A9LRJI2IZ/cOxINAh0KS/h0a/yt+cGwIdarE4R6xpxO9ZnmJ5IaRj7pJj6YOyvLqB9a0LjWiLrp4isZxGwOdFZ1sLOhqeIjxbjXnvEBZcrTgMMRP3YyTjM3r+Z43M9kQma0cGjkUvqckpyGHzrUYnWAVxBKfy/IcyaKzNeJwHoapNEnDCMWXjWFJJRA0mTX90JqafGoEOwQeFg1Vhh9TmqEZUfpBn8vk9xP03E7rAgEgM1TV1atWgA3FFOd09itHS0YehOboY5CMYacqi1oPglhXrN+SirP90LMDuNHpHk1puZTb0Pr+r7cnetoYP0NBpwpMnT1FRWSFr14+MgMNsuA0ngdvfgBv6KnFcOH43mfSMxusSRNJvilo+KlMIhM/3ZI3sIbq4jcUlAYpH8gB68C/RrgDUN+BGUNTZThhLvm4MDzSjTgjHoydFuHPnrualedbv3MH9e3cENRajqbERrNoaZ2jl6glC8zs4zMpi3pHJNuxpR7LyOPm7QpX3Y7jcC+F0x4f0wiRmR2rRWFuiSbmYEnthPqHZDHtGncIAljFgzanT5agwEM12yy7jZzB7g/he74ba/qbvfsiuGhtZZOPuPUzZk5gwx1SdOOXZEWZxjAmvdB/BzjdRMjedp7APu07Rb86ic3IV/TMLsLqFqQpRvnvvniz0eiEILswvxLG2uox0agNHh/silVwI8zhFemtXEys1NzUh4JcBk8VCIEQtD8dn2J73cbnRcfnX2AetWQGxCxh2/OYipAhsOifm0SjApXOKWpUD9Mwk0djrEVCyImAmIMAmjiHHLvrnUgJSAtpf6NRd2GVN5NfrhYCag2/GWj5/lTVAoEFJj2YOmldJ+CgZsuTG+vqa+mfQ7k6AQ+3AtxxRb2gkoAwGeOxv11ImTAnxVaBRGWhi7eyZ5ojXJ7ihSt2I/ClsZIbUFtDxjwyVvjYEQtTaUPJ7USOxJ0hjUc+jw0u4V4P4JFCrgOQ9XznutZWhva0Dfq8HqVAncoHHmOxl5etKVIkUSYmVvjRry6wLt4P4xhI8K2GY4g7UW3tw19mk2ctpamOAQUWgR5hIUrU3NA+R3lBDUlFeip72GphG22GdGYLDakJfb7eeP3+NDtk7fuzt7aszI5+RjGNzM4U1X7v6HTBSKq2Vl2OqpWEjsCDgICPbPziE25NPlMYcXmTshc7E1xu/I1NnJGmtADmv04vY8gIqg32aKf5H0WIFcTOLbpxyIUijSYp+J2RsqkkT8EuT5KuwB94y54/zaCTC2xMwshaevErgR5+bByKjPsLmvFlA8dVBPDv9U9RXRSaepobCsGom8uPnwlv29vc1osaIFCOYof8TP+P6ZdFMfkanakN7Q809v+M8M3TeYZuBaWoUHe0d8rkA0mgCqdypatHW11axsxnG2qIfPV1t6G99gnl7AxZDs2DF9qPwHaSD9UhvLMrzXo0KnaEZ+US/G813I9IgBXA2Mmtqpaih4WYx2r4co2UZiETOcLkbxYWAuktmMpZGXxvmdaKvFkHO9cYz8RiOtyYelDW1J+CZmYiN46mFouaFe5C8bjJwqX6SldV1siYZHVyimr3u7g54ggnZR8JPZJ8SMHG98feGEomar43IkDz/A5xpkslGZFPLCoi/q9GZ2Td/gLZekzozM+kffW8ymysCbtpxEryNbLBB64xd0hnbyA10k9arsLEsB8Ewx5wav70wLnJeDWd3BdaxsSIY4Sit41EIFF+50Q9M5ug1XYz0Aj+IIjU/htb6Yq1P8smnn+KW9M9Yu0Rejagnfv6pRjrlP2eBtioZ9LG5efgSR1oB+HKHqEweWBbF+dkpTnbXcLDpRmbJLIttEm7boKaFrigXolNZrdVf5xNMHjQpTESYLSViTqysIZUg2QuI/ffpr8I8flWdC2ycOW8s8xpa190zgJEZD2acCxgz+TEy6cHIlBcT9g1ZtMLgXvZc+twXGjZcVjuAxyX1KCqtUmL85PFDzeZMsEmQyWq3zEbJEhaUcI6PjzQ7p8Nu1TpTzCdEpsdGBy3agMm46GA8YN7AoCUj4/Sb872hb9HolS/LTd//oF3GmabArskl1cj0zm7ouE8Ine6aWlFz1IA1jfbhIJoG/AI2D9V3aUiAWOtQSABOUKup33juX1GnREYpjn4VylcKaC33GAFOb1+frgVGBjF09Lv8Gvg770oEn/nr8WNhlm+Fy9ASGsXW7raq0hXcUNsp1ye4oRmMJovrjapjMlICGt4jzSPUbBTyg+uN39HHwyTjSJ+EcyFg4WRc68axRAoTh97rLhdCXoHezlYk3ZXI+Z6gv52ZfatUc5PP1DqCbaMgpJzz8uQc2Y003A43bEE3SgPd+lw0U30YrMLg/CwCkSCsc1ZlpDRLUTsyPjaCRNQHj3MWY4Md6G0tR1MNHZdL8bSoWB05aSrPbe8oaAuvniMRcmEnUIrL+F0BAA+QDA9p0jujEdhRk8Xn3EyllXmTcVutFjB533fNDx08Gc5eXV6JhiahlXMd+CBUpeDvJ8ESVAX75V7kAlcDTSbA6xHYMAMxNTGMoHoVnwUFN/JbQ3PDxgi1VHQYx6GHAm6Y4+a+1s1KLbnBVB/5Jtem9K2OxDL5BDeGuYZN60rJJAvj29ndVSBjpPxnRA7HgZosAjm+5ys1axTOOD7UYFG7Rm1Pb28PPA4zPLZxdHW2Yc5iUc2OVro+28Vlzq0Zi9PCeFn7qKvxKSLmGsx7BpHxV+EgdBeb4R6N4tVGBkwtTNYm9y0MVs1pV4uWgjkdhzNz+VcmDdQm3zO3DhmzgJ8z4W3pjRWk05s4vbKhEDdRi0mfOQKNm8b/VNDN4to+4ss72JD1qj6psRB2trI4kDU0v3Ygez4vANPlwBQ4RseADWUV1QpsuPYJEumrmts91T1HOsbUBOdnQiDO5AYYrSbPdHS4h82ESZ7/CS4i9AurRHot/JwJ7UWNSyuTO8DYRB7cEGz7BOhn00mkIz04Ct7BVqAKWxsJnDMASXMDXWm/tGL61Xje1AgeCSYF2GAviJ3MPPzRTbhCGRmXnKzHM12T3G+FuZdeqRHPCHB6TUOyck5BoH4EvWbcu/9AgQvrPDHXDDvfG38b741OwPP5F18JcR2AN7SMyGIG6WUbkvMWLC8tIBZLwOX2ysKeRH9fN5qbG9V+R6fA4hISK5GOujvRNziliecYiURQcxOR/23uZAKMqpnxbmPGFkJHZxe6e4dgdsUwNmlB9+AMeobN8nkvhmYimjfnu0HbJXpmNlHdZkJt64iM0agmR2oTEENgw5BYSjaMsGDuA3YSUFbezad1d+t3gWBA7dls3IMMsePGyfsfySbSyK/fALAo7N85Fj9cH7Bso6HXJUByRYGNoR2kAzEjm+q7rGjssauvzdgVCKQmkbmENApqgvmIftjQes4XbfRq6rlGM/aPLmDxLKK6vl0zmJJpM8HXyxioAW4+DzQIuCnB26FS9ESmsXd0oAzZ8FHjtQmE6QfEHBOkiSTYhbdA0xS1StQu0expMMgXNarp6RM3JdegqYcni6UWcUckbCYGZdX/opF6jaKsqypFzPQU6/an6GgqQwX9bQTcEJQwKShNa0ZjtBEZpM1iE+kyA4dI8bd8dXhDnu+teDm+iDShydyL1pZW1AoNopqdzIIp5VOZLaylj+AJrcJuMWFmuA7dzSUanVlUVKJRmzOzM1hLZhBb3hKm2avS8IWAmy1/OTaX6fwrD3bVCG74bDRFLC4uIRwOKTMOhYLCDAV5SOMYvgwEbq5toHegD1/1luIvXCVg7Sxq2O4EWuBdjQgj++Z6bDRHU3OzKHPBUGPVBLzk/EZ7DtzIXPIn+QR+nThhjhuGgcfu6XNm10Kyrq5OSj8LQztDh1yCnJMrsMlGx9IdP86OsojH59WHiOCGGizOE81zhmmKQhk/J8ih+ZDrk2uYYc8E7ExUFw/L8dYJoX+NmJuzqPZNx4/X2Xbj+CAlUr8AyPFGdDQWY3q4FX7rsDDgchwS3EQH1fShTTUNIoSrYyslhqtGYX9HNj87n0cjs64AEU0oPH4vItjoVDWojuiJ+vqw9I7RSGPpTExNmBEWbjQ+Vzq1Kc9qFZ44B4vZgsH+fo0IZqFnm2UOE1M2TLtTsMUvBdgcYnxuHkOjJjQ2Neu6p7DqDwQ0/xOFVWo/6fqwuLaNC4JM+r1s2ZWvn+4sILVgE/wgQDzytWA1RvS51AfqZY1rgkCNfIORyga4odYxt5VBKiZgPngXuWAFssmoPLMczDHl9bNWubbcA012Nzhmc854fq4jJinM7h4htnaISCKFVDot4yrAlr5IsiZJ766Uk6/eqE3MuQTccHEer+PseEcWmV3DsFkuoRDM8JVqMHrxM9Nw4ecGyOFiss+OwmzzweW0wDQxqFoDmk6qqqpVCiOYKZbfMxERVb7U+NQ2dqCpaxI9U0vKIH4XgQ07wQ0Bi8m5rpVV6+sb0dU/jqkZu4CScYxY1zBqW5LPJjFk3VTmSXPbCMPKX8IY+d2Q8xAzgSOsZ45xfHKi9nuGyRPYUMLjAqEql4TeiK7gJuLntC8XRlxwYVEyp7f+r1Or9VvZOQcyvpqDZiCgkWTPgSwBq/3WnPrddIzFBdicqM+L4Wg77r1A1+SqRj/Rh+bZ737FnfPE9UJVNe3oRiPxoXknuHiMMccWOkaDqKlvRakCnL6XAxxZCEz/cI85UyL5TON1oSFs722LNJgHUga4Ma5PLQuJDn0E6N9FwkpCzvtgkJYmxRQ+Q78CQ/P/rcZ7FpxN3xA6TPJYtsTmEu4FWxVovRMuR4OzHz3CDKsF4Ix0Cm0ZLkJjXblqbSgcMZqIDNIwwXG9M+17Q2MDunu6kUllsLO3i+GoWUOn34gxs3o5fm6rwOOmcpQVMT1FhTALZkpvRWJhVZ+N/hvBxT3EoyLszbVguKNE7kEATrEAHbkXRnEGfHak/XW4iN3FaeQeksEuzY9T2AzNzdLmudbaYdQnnYlZmHBVRHpG03AM6UT6LT4jY0QH2tj6AqrdvWqmU2ATL8WHrnL0uMeRycr1ro0xz0OzJZ1WqbnZF77yomkobORLNJNQ20BzSkb4O6NTU6F85mWapC4id5EJ1GFrk5qVqx/SrMM8MTQtMESb5imacoxGk49I5UcHGVhsdjQ0COjo6FANjoJQm02ZOsELtTnMh0INF0Eg59PwiyKdo/l9bTku4GYc7a1NmLNYtXbY+SntOgI2BHQkMweqBQmbawWYlqGn3wSXdUZuoQRHwXtIxcdlXK82EAERwc1Jwf1Sm6NOxRY5JzU0QiTVv+YKEDE/i5qv6JB8jpXUERyxE90PZNaFjeCSAJ6vhXNwKYNHADc8NgObJyggJYTJiSnYnD54IuuYsQcwOTWLSGwRi6s5mGxhzNm86rLBtUd3EZvDreVC2A6OTuBdOFGXh/j8Ok63ZFOxphefS3j7mTxjKiZ8QkAN0xXsBZ5ic8EiPKEA0F1rvF86wvO5kuk9ub9x5fv094nIHqNVIB0bVnCzJeBmS8CNgXdpqtNrM6KN7ih0Hr5yHOYh3BcELORBXKtxAeLexXMBNivIbc4LXt7TuedaZr8+rq/UFNy46XOT/zVtxawdcfsK3BjAhe9ZGoGLkPZivjIHTeEx7M2NNfC58+pFbmKPLMaa6mo8ffLkGZihCaq6tgl1TT1o6pzSUgZ9s0lV8RN5koBeJ+y/K11NUsL4pt1ZtHX0KqAbnHRgzORC35gVk94cxswx9I7KZ7IQyUSHbFvom17AkD1vhrvpnHylSUDD8a/4FMeY48n5eBX/iuuNC4wbj+NtMLBfRyeYo78JX2/6/tfe5fmHXUdoHgyo+e85vyN+5zxS01Rdp0VDuIds25gUAKvA9IrhU3vD5Hw9Myn53Q/jt0SzELP+UlI0NjtfSDhd0T1NHdA9OY+5wA7s7qhq9qi6JsDhXiSxuKnldrZRHRrAmyy5IqDiib8DG9kN7O1fqo8NNTaFAJjaKnZGQxGckBlSS0AfA4IsdvqZMDkffU5uuiw1P4bjMc2jhmS7kl7XzLuvR4q1IGRzZBQOtxPNTS2oqihFU30ZaqoqRWho0Pp01KTQZ8PIekogT8mfz00NAaV6UlM+Y1/EhA8Cleo0/Va0HJ9NlKOkViTg5lbQb5C+BGarS6THYzUlkOCmd05FIk0gbO/CWHcJ6qpLRHot1XQVnW11CJpKseW9j6z3MRIBE9KCOgs1/XxP3xz/wiHmhGHRVEhnWYsrjPDSvo6B4SPDeTQ4IH1oGAE1HrdqpNd7kUrNuP6m3PsH9lLc6xIw1tEGq8WiZpvrodVcH2QeBDiGGfPm2f+mEYgS3NC8QWdkp3S/EIhUsBEXAmyw8AjnjLTxt2JtfV3nVof9GbgJCbiRiWcRSg0FvxoI1dwEcH60JRJ/UEBku2odqIUhiDHqIhHcMHqNWmd2ZmumQEZTOk1SQ0PDmBPgE/Q5YJ7qR2tzo5YCSCQWNCcRsyKf7i0IjTxDILIIx2QjGmuKMThqRdxnwnH4KQ78D7XgJ7Ud2njfqrX5RvOnu4r3THCTkU6tDZ+Lz6PRQDF5RtkQNLmcHeIgG9eQ/o3cpYIBgn2OJTu1nKSx15Mr0k9ubT0pgMWHYDgGj9OO4YE+eX4ffOE1DfFm8rtYNIKg34+AP4B12cMEN8xlU1PXCF8gLkIFQcQmjrZiiM5vYC54iIXkIc5OuaGM9XCB84MVZKJd2PI8Vu3bQfAR1iKTyG4fakZ0mpDZuXeZMoWgm8/CdUkB2BPLYVDGv7joiWrdWMokt5VTkyXBTSZQgc21qD47NYXGWiN4Ot5dxbmMIfPeHJ8cK5indpDnJu3g+JBeLK5vY3fDjUuCspc5I7+g0dn+WMCe+p9x8K+SBD5zKOZmtHuiuHvvoZZCKAQ3RqE3w17Kvw3tDrMKf/XVl4qw6dS1vLQoElRMI6wamrtEkuxAfeug5lvpGPKgZzKBgbmU+imMMupJ9gOZxO8ysGGnFD/p2sHguIC62gZU1TShf8iEwZFpDJnnMe7JoX/EioHpmICgUwwLoOkeD6B3IpLPxnvD85OxsFNiN6IYyKgWF0WiEwLPdNgk6vl2tazkRZmKdErV/B0ZCBctFzAXMpkkz8lrGE6jP2ynhupA5n1TAcJv0r/neh+w7qFJwEm/hY7B+c/oFK7f2XYF+ARR2TiG2vZZ9JroeJ3XsqnjuMwZfXBah8PonFyUv89/5etYQZS8MsyaGTrJVLhXM7sijIS20D0WQtdoALO+rBLZg8NTRIVB0CZPRk9TJeu7MPyWTMPoWZF6s6kMOkMT+ItwuTqpfuVvVG3B/sG51sYpBDeG782QCLt8pWaHfjasO6UV9OU9CRYZJL+jlodaAK43Fv7kWuS6ZHQIzVcMGWfkET9n28ylURHqU2BDgFMXGRYp0YvR3laUl5ahpLRc1eKkQTTHGoUnjcaQaaZ8J+inP8czh1255kZmE/XBQbwbytfG+6mvAl8OlmFgTAS2kTEVwto7B+CJbqkmiaCAAOH49CJftNPdh6m+MmWY1D6XyP0MyH25zR3wmtuF1llh9m4oczmht+jVdSlEzK9k4HQFFGSSmUdjC9jeO9Ux4TVCMk5khOSfDG32LIdR4e/Fh/4q1ajRB+ltmZ97oRa0WwbR3tGO6spKHQPOMQUc+q3w/JxXJj68kIEmYOJ8EGAR8JCpEgSxEzgUAiLyg5X0uQDlHbijKViCKcza5F5tzdjwlQrIqcB2sBhLnl74YynVCpGZKbhhdmIFN4LWniW4uxK41FwkG+I0p2CTZkTOHwEN1yM1zTRNkafwewpqDP/WgIiDAzVZ0SxFiwKP8Tsn4bQwtX+7pvlfWV3D0TY3hoCbowyCC1taQburqQRVpXfRKMDYM9OMw9BD7PkfIRU3CbiRdcH7U0dWWYh8hsJG0xO1NzS1sYCm8Sz0w6HjsZHA7zCJy5wTh7sb6hdCRk3TLE261Hhw7JlTSk2DBY30ez2ZxozVj5GRSbS3tsgzDmJy2ozenkEMDgxhZHRMxmhC1ksAG8kk5gXkUavV1NSoaRCcLpa4YKiVHWdbXizJBT0LF5p7idoO7intXFOHR1iPzyDtLlJN40HoAeLeUYQW9xGVx+Nap5M8TWjMhUXwQeGE+5mlUeb8ObR3DQmwf6JmMU9wCYmVHJYCwwKU7iLlrRBAGtUcWgTIXNPc80wNEUvKs24kkV6PYGE1pwIThTQCe64fhvCfyB4721/G5bZT/pCB+z5Nnm9ndweBtRhM8y7Ylvwy5kkc7chkENwQeTJJ3sp6GmOzATx4XKrghsCFAMfo9+7dU+LBxUZ/D0NzQ3BDU1ZbeyemTBb0D8+he9iFbmHavVOLWlhy0JLThHJjCmaufE2MfkXEf6e7PMeU7xCjM0F09AyjtWsA/dMBDE8LmOsdxrhtCRO2FfQMzmDUnhZgs4UeATYsMzDs3JXf36zJIEOhZoVMhDRzf38HsVhUQM2Emgk7O4S4igS0vJrE1u6ZEjQCl5RsML7n5iKTYZih5sGQxUWJmxEtdBgtlMp/sE6zmi2L3smIhnsPWlil/IfRcPwyvc+cRWOPC30WIYy2HdXA9M1mMGRnzbALDNj30ToURff0qvomjbhO5dht9M6m0TeXleP2FNx0jEUEhJx9D3BzKeNAp0HZEwx/p0O1gr7n1wLniP4vlHZog6bzbiJ5hjlfSiPdemSfOSI7QlQu89K0tFNhEEwARzWyYaOnBFzY+3p6MTUxhVpbL34aqcKPYsW45a9DYFWksMNzdUzltZ91uRdqbAxHY0r4XGMEzFxvZHgk8LxPhnfTuZgghscxrwfXIpk4iT6BjZqkZK0qEJe2tb2F+vAw3gyWClMvRVmgVyT1cYRNVWhrkL/LylVbQ1BDAEPtDBkkG5khJX+CHz4rwVyhtupSuPt8cgmlwW4BCmV4Y74M73pL0eQZhM1uQ0tjkwojs65lucfLfLSRnJrMgZE1O1sCXAITmB2qQks9s6NXYHzShPmFZQErCbg8AUzOejFtCWFhaU0LQtJczMy1BDQ+r08lfO5VOn/LHel9UfAgY1mWec3mDjC34MZtX7OaCOkETW0ai4KWBLrhWQ1rcc+V5WU4BLzx+QlwHj58qCCWTs+kzyxgyGscC1clsyMDEyEdWzkBvwIA6ZdEIJT3V8nfB/9d3RQBa8qez36rNYHGMTvWKb0VY4PC1KbrhClOIcSq3zKX9LN6DtzQFKD+KEJkjFDqZ+BmW+eIWhkGPagjuIyP8RnNU4V1ttgIwGiWYpbpickpmKaGsTk/jc0lh4CkaQU255qbRq63F8TeTgZzVg9aOkYwM1iL2b4HKCt+iI6GB9hw3seO7yHSsRGcHgvnhQw8wcsu7/Ua+tAmE8/PjTXEV2p66EdCvxJuNE3mR2fjfdWoE8jTJMv1TzrL1+v+NkbL7p2LULCPoQmbzFkXggJOQ+EoegdGMDoxjUmTjP+0gDnZw25ZW06PXx2tKajQoX52agCHqTlBB7K5zg81Wow5o5j+g2DW6LwnAglvcBHLrgaN6mNI+LKA5+VkTk2ihraG7xlxV1jqgBq6eQElnT1DKCp6ImusGRbPErzxHKLuPLhJ+yvUHMx1zH1OoYj3wucPyF4PLZ8gmEghsrgrAOpSeRHpBK+bH16Zw30hFttCFF6WH+d6k99u5jIYiMziS18Dfir3wQjCkkAPzNFpbK2a8Rptn6yG29XTh8aWbjx5WoIvCFyuwA1BDjsJCxclmaqhtWGphM8/v4UHT8rQ1C2IeSKm2ViHHMIYmPmWTJvE/novIN7/U3R5pgnPAUZta+gbtaGfZijfFkYEpnZ09mFkYhb9gxPoGbZh2LquWXjzGpvvzsRLRkJGoSq9xaSWva+o7URJVTvKazpR3diL3rEA5kLHz4AL810woZdRYoKSNjvfUxpnbqAfHNgIox5x7GFghuUehAmPh6+isl7sX3S9G0zVYLA3HfOX7dTYMHtwn3lDk+sxYV/n+BJY2JLfj7jO0D66gF5zSoGL5gea2VRtT23brL5vH4lqThxDE3n9Gtc7QdOQAKn+mRURAGLokfkj8GPeob6ZJQWDeUEg//wEFFNCR/O5m041r0XnsFcAdBze+QPVhhTwcm10BKSjJiVl7t3rvaqyCk+aK/CJpRJvxyo0Ad7X/kYhkIsiQV+oFKbPK2uGY0/tkV8IEyU7ghcSKYN489qU/qkMoGMlQ1HVri5MkMfTREITFNcjz0PtD/8uzMPCXC5tkXG8HWThzDI8cLbAa2/Ejv8pzIPFqKpg8r5qBTAEbPTbMPKVkDFSc0wmT9OU4Txf2M7kxuaiftxy1mthTgKcz8IN6HGMoq2lBRXlVRib9goBPtF7I1gjuGHjsx3sbWM5aoNrqg4TPUUwTfQgEhZJcXlFI15WVtZgsTpkzG0aak6NBGkrnbtpUqFWhcyKTMowJVOjQgbkiR+g3+fBV75GubcSNZ+9IyDsC3+DatYIzE6oBrpq/D0rh9N/heNBsEeQQ6GTr8zCTKl/dT0FXyInUnoGTrdHawdR20Uwkc+JRISSb+ubu5oMkv4tfAabZQYO86gw0kH093ZibkzWRsiCtdSBSuaqkSAAUPOOEJwj4ayMjKLWg5oNtgOZeM1xtidr40KvSW0T54oAkOCG40KwRY3N9UYH7cWlJRlnF1ZZNmArjP3tlD5DbntXfnOMw1wc25lFuH0RDE9YMGlLYG56EK7hh2ipfYLSogfwDN8VXPIA2WgPTo9kwBnufaW5OTrY0yg43g/XTS63rWHrBweH2BYgyLICx/uCdLe9OEoHNNrq9EhQI01hO3FkBXAyyeBGToAaQbysGzJ6MnDVbl1r3KZZGT+W7pi1hTA2Po7piVEM9/eosEpwSnMjHXdHRicEALmwsLatDsA2AbVMhTDWX4e9pFnOlF/n3P8+GXY683PdsnQBcywRYDDXmSWQRcTepUn8TiN3kQq2YTu78Y2fjDTu4Wf96jO2rVxONUuPHz1CQ2Mj4gtL2MzksBoUcBOQcQ1UILMe1fVAsE4BhporCj2HJxfYza0jl4xgf3cLdDreEj5GAYfaIfroHcsxlwKCL2m+ulaQ9GWNqRkGorP4wCe0K1KMH8ue0eSdIhh94ilHr68LrzFundEHT4ueCnEowdMnjxXUGACGr3ReJdGgvw1NUtTU6DGf3ZL3d1DXMauOsc9pZa4I+V+FbjDhKf8ZRoWCD87GhBmdYNAkEv+oHQPTHnSPWNA7GRImH1IfCU2c9wrjpBKzHEcpeC54LEw4g25qF+YyWpuI0VT9ll0MuwRMyH0UdgMU8Bw3ndvoqpHQ6ua/Go0K6xyxtEPPREhrZPXPLutnNx37ok4mmM+6zBxH+Xww7Dcd+0t3GVeWWGgZCqFrag3VrSaU1w+ib3ZTvr9Q/xKGqdPhuHc2D27U58R7iOY+J8rq+tE5uZzX7DCS6lVKWcg5CPAG5zZlTfjQ3jOJtq4RtHULk+2i1m8YnQMWATAbchwzGFPDk59DJl+kObdnPIKeqWUNESWBeFGjPwaZILUH7GQuRh+bmcSXs9VaboGmGmbzbQ6NCPHJ4VK4OR3+6DxtgBveu/rSiMRF5qaE6Rt+e2MjoaSanECHOTh4Hq5LDQEXAldI/PeFWHXGpvBOqEyYezm+tlYiYCvW0gbu8SJUV5ZrhCUBjJHagMyRjVoI5kGh9oJ+LcbnhY334fLO42lfE963l+An6sdSjq8E7FS016KirBxDw5PqTDwnQgLBHcFHYaPWIxkeRMr7EMuOxwjNVsA324KgaxzRsBc2zXzswbIAnVh8Hk6XS6MV6QjKnC3UUmiVcnlvOPnv7p9j2BfFL2xNWjT0J7FS/DRYiYpgH5yLAdVwUPN0vVFapiTPkHYmuSMooVaLUS33799XrU53Tw+6eofR1TcmIGsAgwMDat4hHec9EWyxcOK+gMT1jYw8/ziGx6Ywa3FgRo6bnhrDqAi00xODan5z202aKO/ICA3SaKkFGRjZqGRM1NJQW2P43DAkmCDi/EjAQ04BKeeI1+ZYslF7VKhlK2xch2fHOVzsBnFJp+GzfV1TnN/Ts0tkto+xtJJEdDErwoELXYM2zHozaO4YQU/9XYy0C08rfozR9ntIOe4hy6y6e3KfWsYhIj2O1Ma6OidTECDwJCDlPHF90fTFSN/Mug+XO24sxT0CEuXvzSgO0g7EQnZMTpkUNMbnl5BYO1JNCYEN1zvNVdeXIoHyWvYUnkgKgWAcDrsNbR2dKK+qUWdh0+QY5hNRBccutw8Lq9vqGH4s64VJdAnsu1pKMR8cQ3pzGRubKcRksdrDOSxtngjwzfv/0MzETp8W+s3EXT04Ct/HefQO0oEGZDeXvrW+b2rMpM11Rgd+agYJNgnwDJ8bOhQzWuobh2LOqbxSe8dQ75xT1oFsKCbvvfqemiKCMAo9BGKbW8fIJBPacztHCoxIGwxT9vXG/RBeT+COv1mATZHu4/fkPt6V/pOY0A8RXj7yVeM1++yIDFYlaquKUSEEhNW3Hz16KODlcwU2NDvxwbgpad/lA+Ydij8TcPMZiivb0C+M9nc1yulX1Um4J4S5TbiymPRsweTdxpRjFSZPGjO+LUy7N4ShhDA8FcSY63tG1pApGExG6AfHurDf+JtX7peaIbh/ekkB6ncBoVfpQ7ZcXgsxnZD39GX5fqCJzzkTPIczsA6HJwFrYAusdcPPdQxu+M0v1RVonKBtNCYAJyIg3YKKxlEtucBaUuM+aplO0DG+IKBSAI9P5tezh4m5BFp7ZlDVPKElGZoGfOhnMr8XmBe/3QnWzmVsdrSQaf/sKgbNSQzNLqFPAHDXsENNTv2mRQxa6Ke0I3PDPEAyBu5jjDh2ZT2cqyaHdv7rdv1vtSsGokyE/wtxsCx68YtgrWa7fSdUjhJ/FyLJeWFc50oc6ZNFgEkwwnvmuqDmhWZOSmckPiSOBvHhKwkc74UAiCYr+h/Qjk9ND4EhNTYErCRo/J6AwxATDxTcTOaT1Amxuucow4LnMY5CD2HqL0a50CX6u1zX2rCxXpMRXmwwzevtQMTKmRmnBjUwtPpdf9489XakHJ9PyLmrS9Hb2Q1fdBPW2KUS3wK3FG0HB0fYjI1hP/IQl4n7IgUzsd19rDkeITxbButYDWYn+4QpuQRkLWA9uYmNjU01mZF+0heIQIT3SeaZy24hKcypzj+i5jj617wfqhKQOSqMahVnL5hY+qpQ+8JzUYvBqDhqHijxE0wR5FAIzSdek/M1N6FVACE/Z8QrTUPU7lCrR2de3ptVzjc4NILZOTtMZht6+/rR19+r/h9m0zimR+kM3CpAaQReX+DKjCSTR78UhkxTY8NXdcDlpEqnVmcvigsBN+Fw3iTF617XGr2wsZYTi1vuyOKjOaigESTsHlxgc3Mdm8kVWGwe9A/PwulfgWnWAedoKXyj91FV+gCtdQ+xaH6ATKAWJzn62cgCJbjZT2Arm8LY+ISCPt4XQfKk8DnNg9Q/CIdtFnubdpxshwS8zqG9owsupwnhoBXDQwPoEGDCMRwfG8VaMq2aOIIbalII4LmXCkEE73spuYupWS+mJk1a82x61opJ6bNWJ4ZHBWAKmOC9UDvBqChqtng/LS2tClyfPLqLhroytLY0yZy2oLZeelMfRsdn1cTljWU1Aola05DcS3A+h0Vvv+ylB7gQcJPx12q9Ng3f/o62LUDG6bCreZBrbmFhEbmtLNIvAjecdzpp0zzJnDf0a2JSvWuNWlGODQNl4hss1bSP2HIW4eV9hJcOEF89kD14ocEKBEMUpAz/PDoOs7Du+4FK/FmsGB+FqlHvH0Sjf1hoWh1eF5rGxKSvjQ11wjTagalxlkufxPCEVQZpCmXllep7Q3BDfxtKTHRipQr09u3b+OzWJ7j3sERV8uMiWb+KFuJ/9k4GMBlksbJFjIzNYWzaoa+DIzMYn7KrmnF4zCzgh87U+eNvOs+vuw8JIyczHbZ/jwzBL5lvamnUSZo+JL/EuiBgs/iz6O3uRFd7I6zeRZhCPwC4kc5kin2zKdR3WlEnvX00gbbhiCb065yIo9e0jpb+oJqdaDIaNvkwbnJjyLygvjq17Wb1uWH9qG8/63eAHeP4K5BKrZCagmTs+mfX1HRJ/7WOAavW3eozCVi0pgXgHMrYnsk1L7WOGCVERsV8q4vEVwggjHYplGVq0Z5PCieE4H1/BUbDNiQzRwqWHEKXqC0cI6AuuF81a0pXkCOEm9elmpl2euZzISCgdof+Xcw+TF8hY84IxGhe4+ckagYoMhpNAt1xkxaFVHDjFHDje4ycAJy+tjKUCqgpFdpDOmSYNYzfUcqlJoNM/0VagEyG2p0+lBaVoKyuCndmavFupEIBDvPqfDVYgpqGWmE0Plijp+ojdF2yPRREl46O4zD0SCjyA+kCcuYfSX+gIdM7gXuImx9hbrgMlvEmeO3TCAZDAkKsAgza1V+RmjQCEt6z1+XBsDDKz331eCMuEme4GMX+TiwkhTMaNrEbGrU5ZDTMDcNz0Z/HcBTm39TI0K+Kwijfz8yYNHKOAJC/IyOnzw7BDgVX0nRqw3p7+2CaNgnTHlbTZZOAouHhIeENoxgbGcDQYB+6ujr1WK/XhyOGVTM6io7E1NKwDMNJfl7y6fhlQR/EcXy4D4vVqlobAlPe/ys1mr2oDWJnVttvNZlrDUF3IrPql3GeVbDgcTngm22EpfdrNFcLEKhhKoEnmgzyhLUOyXzpK7QflzndFWBnVwBKQEGnZ9WIuZhRegYL4Rlc7gVwcpgWcOpQoNjbP4CJaSv6BkZUC8bONbmZ2tBpI/CnqYjggvuELgWFQsCq7LMZ9yo84UUsrSbhcLpht1mwML+AGYsXJotHzWM0RXn8IdQ3NCgPzruJfI7PPv8cn96Srsl088l1yatv3/4aT548EaDTgxnXsuzlc/WPii3vYsE7eJWl+DZS/gYtofAsU7M03hf/JIAgzWDn+s9ubcsaDmN9bV3XLlMaZDPpZ6HgRp4bOgdToXd2uotLausYBs4kjkbG5xe005MDHOwsY38rhlwmIcLAEpJLQSzGA3DHdlUwog8ctVD0KWIi0dzuMXrjM7pv/wcLyPobEViMqCDRGh6Xz8vVtPvaqC0Jk2sdkUVBTYv7sMdO4Jk/0kqg9x+VqumJAOfTW7d0MJm1+JYAm9t37wszMGNUGBkJ8jOC/Ve5yzjQ96Z3YAa9w2aMWaPoFkmne8CEkbmIfDaJ9p4hOYZOxL894GbYtqPpvfNalpuP0X41zzSraOK/q6iiG/tL1oQCuyumd71TUzAtQGbS7MfDB3dRXdeIGV9GGP/lM+3V9X7TNV61c+1SG8I8N6wf1cf6ZZ4jzbtEDQ5z2DT0ePJlGAQATllimPVvY1zmmQn8ajvm1M/smX8Zzyuvw859ASI5NWtdv+Z39qvzjLgOMTC7LsDGhbbuMbR2DqG9byZfh2t6QZ2zqdGhrxU1LTd1Jmf7lvlIqBjLHXwmUg6dVt8NlaHRI4whdKDggzVvPAJQCHAKx5fvWbiTGhjOBcELTTj0CTP8afg5/bv4nlFTPB+PIaGnPwI1OST8103rp8cnMC97cSvcgB8LuPnSXYaIpwjLlidoqcuHYFPyJ9MlkySYITOnBoRRNQbYuanRjEFzlZGnq69LiL/XisfBDrwZzvvfvOcpx/3uMgwOTcAb3dd7ZbQtqT41XQQPO9u7WPaPIOV+jIPgQ2EUD3ESeYwd/2McC+O4nH+Ii/gj+e4BtnwPkPQ2wG/phdk0honJaWGAo3A4nKppSW2m4Av68dTcgrdoipsvxwfuCnTZRrAk0vHuzq5qN24ysTESjJI8TSlkONTY0DRHDRZNXjRBUoNDiZ8aFmpmCGg4RvRt4SuZOMsacExpwtJgkf5+TMtxTGpYW1urmoGxEflsvB9Omwlrq4t6DTLzPjl2IynAgmYpMjMjJ4xRfoHRUzmXYJxVed5lAZYDaBAmTVB3k3/NzU24LTPtklFeRWGRARdqDLU6twCVS7nW5kpQtWPjEyKkD/ZjrKdSQM0j9LcVY7C9BPOWShxvWGRBCPqgP9BeFJl0EkPyvIzg4joiyKFGzCZAhklnbaZe7G7JRpJ7SSTm5bx96ntK5+ve/hEZhz75fb5wbb7IqXFjeZBDpsy1z9IdbPx2a+8CzlBG5j+BcNCH/p4udDQ3YEjGdHDYBG8gofnMMpkttLR14ONPPhbe+4laUgxrivG+8LNbwqM//vgX+p7m7fDSLpiziI7Zm8F2zclEv5vNUAe2t1LP7pT3RuGEpmiCeq59vtIpOby4A4szpI7sLLPkD8eRFBCRjg3h8Epzs7oUVQ1MLHmOFVkf6fUwDnZTODm71LkyOoHTM4GLjWvFAEI7snZ2hWhsC3HJTOMsZZY1ndEirnTup58Oiz6zdlZwQWhvYFL90lgdn3XlFjfkgJML+Fci+NrXiNdjJXhtRM5HiZEFGT3SDVMH1fWNvQ7cufdItTRf0Az1+S0BO5/i9p37wgimMGTf+V/ApqAzZf+IZQWdXYMYM0dhFqbcOzSFcaHuM96UgJtZdI15hHnlGd5fljH/qjo1NmSY1OC8WNtwqSBgyLqFftMC+mdWr0wl36GduNYVkBh/c+0UdPqU8NUSOUVP75CAm3sYmLDCHClI7lhwvP7m6pyF1/jeXc7Nkh/N/V60UQvj2pU9cSYA5QD9fF7pw7as1gibDbFadr7AJit8Mw/Oc07SAnKGHdvonQijb2pewP+hfP/tKKhX6sYzuk8wOLchc+QTcGNChwCcbkEQfZMx2YO7CggJOq53ghBZhkrgjEYiw3QQkdV1PPR15P08BODcsQvDD6axlrlUAkStjOFzo/ci11CwIufTz+XvIflu4Oo6BEKMgGJEFf3D6LPC6AuNIhG6QzMUGRJ9aXkP32rnArjWwvgi1IgfxUrxqbccXlcRghNFqK0sEem1SRkXNQ7UNpARsb4TmSUZ+k0gwGhk8IxUoiajvaNDfWN2t3dgXfLhC2pNovQ7KsfPrKVonOiC3b+EwMIuVlMZLKQELKzH4RTGORa3otXRimZbKXqcxSLdP8WqswQLjnZsBDtxuNiB04U6XCTu4TJxF5eLxTiUc6/72rEY86hphmG8TqcHoUAYMwEbviQhFinzTSHU5Z4uuHwe+NwefT76fiSTSdVOFT4ftVMEa4bPDQEeQQ4/i8ViyqgJfKghoXMzTS38vPAc1PBQm0NwQ9DX0dGO7p4+TM3Mye9H0dRQj77uVrgtffDM9cDtmH0WYcV76+rqxmIiJIMri2JfJpz5XzS0+oqLU5Oz48dWelUYv0mTuXLuCOxeNleFjUCGocJ0GN5KhpDboeNunvnS9PmsEeDQcVnu5WB3S0DdOpaWBeglvIjbGzHQXiS9FPPWWhwl5+R4QdcHAsyEsWbTKxgeGROwN6tjxDEdFvBipQmqrU0T2GVzeeBM5s6cNKbpSVhtLgwMDgsA6sOY/IYaKc6B4UtlNGopaabi+ue6Z5TZWvoAo1NutLR0aB2spsYGVJSXoV4AZUdnD1wevwDYY52jSgGeLHP0xRf54B76u9It5M6dO/o3NToE7NTY3L59R4EOgRCFwtjChlzvEum1iJZJuIzdUdPUZmRIy2twFkgLqHFlEAo775V7lp2OwaEF2SeOoMzbEmLxBGaccXjDq1gPduMkfBsb3mq4A/PwLp4ispBCeD6N4PKRhobT/4jRnewUsijY0MmZwOlE7ddxGRgmRRQESNPV2b6AWUEy9NsiqKVv1FVjPWCeJyyClyuSRbl3CD8R2sUUFiVyL2ub65rYcjxm0eKyPxEa8hoJF9XFBkgxpGMyk2HnIWrbTQJwHsqgfYbPBNzcvvPgCtjs/i9gU9hlLCaFIfaOOtHS2o7B0Wn0D4yhqbkVQ2PMdzOJ5rZuDMytKwO88Ry/iS73PUIn1dEABuhX8px/DH08ToRZ76sDbN9UTB2EGd0zMJuUtVLA1F+hG0DEFLiANXIMW+Qo36PyXjo/s8eO4Qiso7qqWiPzbD6RzBPfHPOsy+8s4WNMBV69COlLu8zJgGULrYN+tA540D29rGHeBPnTwVNh7MwCeqRO3PSzeQ7YXO0DOmQPWtOqBesdDwogyqgZqX92XbUw37rmq3Y5P8duREGOnG9mRc87IsLFTVXU8+DxUkAHQfSxho6zRAPBBrPwMnmcJXiAEtuEmoF+HCsWMFEHz3IM51eGbRJlEjvSA3ZqYpgTgyYoSniUpCgMMU0B1cZG6CnDQEnEDPs4aRhzx1CKfWk7Pcfsohs/C1TjzxOl+ETAjctRBPtgEaoqSrS8CzUUlJqpvaF5hRFBWu2+oATD9UZmTG0DQRBDxCmZG07H9NsZiVu0YCcdEd+MluFTTw1KnL2ocI+g3N+Hh4E2fB1owqeBOnwYqBRpsUKASAXeClXgc1eJzG0V4mE3cpkNHORWkVs2aRHNlK9CazGdhBl++wC5SBNSiWmsxe1IBF0CFuyonevGXwTL8bo87weecvS5J7CyuAyPyw27fE8NDEEZTUt8hkI/FT4zzVJ0JKYWhoCDQIcaG4I4ahH4fPTvYb8eQUYmzIgc/r6zs0P76MQc5lxxeKyjmBxsxuhgG/w2YbazHZibGRegxWrSlwiFwuju6kLcN4nLbUG0LL2gCe9k4qkPoDmJmpz9MBYX4qqx4nUItF42V9cb1wyBTHj5GOHEhjDOLQSWzlWryDVmaEO0qWOzMK3zb5A8TU6z0yNoqSuGbaQESV+b3KJFHl4WMM1ZOz4c7tKh2CZjHFDn2YmJSXR3d8kczGBqckQB6akg8nNZL36fH2Oy/jjeBDM0RREMccyp7eI8PcuvdNUIZrhvqIHYka/I9O2hHLoHpzTjdVNTA5oFYNL0xNJE3V2dOq/7OxlEww6UlTxRiwlBC4EN0ztQc8aoM4Ia+jDx+tTCEeBQa0MzVY0ApaWVNXUWT0YnsB98LBe/g5yvCEsRK7LbJ2ou496l1nVQMAYFE+5tgjAKInzNbO3AHwiKALGk4M7uFXocXMCqtxVnAm7WvU0IRpfB+lrHGS92d9JIyxQYWiBqrpgOgrSEtIlCl0b/Ctq7ZC0qVkgo0Hbd1JjVmZFx27u7WEpuYjLuxr1Qm5YioWBSHxyCJx5QX7Wfy957J1qhGb0V3JBwKVG8xiAIcAaFwDf1uVBW14eS6i40dM3JZzvfSNL/qwszuRAAsItBUwLt3UMaGTVuX0Bn3wjaB2YxYomhd3ACLV3DGHPn/Vr+0sz4V9VlHunDwSguMuGxgogpPhPNH71jIdXs0AeEFcQZ4j3qfoXIoGudTJcZfi3uFUwJERknYRApc3xsPN9HxzE5PoH+nm7cv39PNutjjAz1y2dX3z/rYyItDcNidcMS2sublv7S4CYP8AnaO8YTao5iAr/20ag8dwjd42HV6jTL5yyYST+dwmSEBDkcm255SGpURlz7qsEhEOydSghA+H7RYoWdz6Z79BnIYRXgqygq+Y5alMKe/+wM/QJWGZk3bV+EM7iBWW/enDbsPsaYAJ9mawCfavhxMT4IVWJqwf6MgTKcm/Zuno9mJmprCIxIrDUpJF0qhF9qkj75jMSQzIbEjIStwJyvzob8/mXt/OgU44m8k+CPhDAR3NisxZjsKhLptQymWbOCE/qS1NbWacSN2+3ExubmS89NZkqmSqmcvydDT1/lx2HLbufQE53WwprUoPwkUa4Zm98K5ZMJ/nmkCH8Wfor/EXmKP5Nx+nG8TAgniSdDUMvwtbUGwURIQOGFMoO97SzS6wlsrMr1YjZhqE3YD93XqtQHwfvyvgS74QbE3F0ocjRo2DuJ9D1Xk8yTGV63BxOyB6ilopaD90wTHBkeX8mAjVByMlJ+RmZLswhf+Ttqe4yEfTyewOYmXySahwj06BBLzY0nkIBPuN2KrwtJAbshawsitlZ4Zhrgc0zIubZ0rMORKDraWxB2jeKC5h1qbuhvY+QpofMv85bsJ5ARpsfaWjSNvJITcUHjuiJgprYmyySUazFkt3b1b4Jr5n26qkKA47009rJLV3ls8o1+K/0DIxhoe4oVezEyiVEcp2QxHwpDPZZ1I+AmlwxhfGIKI0J7GOk2Pc2xlPG3TArQGdbxOZNxzG7lMCtr0ClAkUCS2jACbfrlTEwKzZK/CS4NR3f6oFAQWMlcwDd/DP/iISIrFMiOMOXOCLiZRFV1NeobW9DW0YW29g4BJPUqDJumJ7Acm0HI1YeKcgE3AlgIWhjmTxBD3y1em++5DwiwmBKA2hzV3Nz6VCuIB2hCWokgLcD8LHoX59F7sh5bEIquiFByqZnvlW4KXWHqEIIQAjFjTNkO9vYQDoWwsrQiQHUBsWgCawthbMk5z1kVnBX7U4KQqLXbC8jGz4+/4b9DLTDNSkxRMiD4l2lI6JOXy4k0xDVyRFPeixudhxc3VzEhtKE1PIaKYA8+D9XjvajQCdk3Hwaq0OwcRK27TwWFP48Xq0Pxm6Erzc3LumpnhFAOCaOjGWpECOP/0thcdRmHvF8EnT9D6OqbQGtnt4IZkyeFHkHnI3MxTOn7aWF0XmFSv4QPxg/VOY++C4w46XMTQL9pRT7/hmHTBEXGTBMU33Pu+fkvPf/yO3NYzjFpRvHTh3j8SADM4wfP9ccP7+Pu7a/AHEp37t6VY57/Xrv87umju1pI1CzghmbVG6/3fbvcXz654RkGbTsCVlLoMy0pwKGjMcPF++eyOuc6BlfjQO0Jw93zTr8sonksY8qQ7aDm9xl27Mhxv5y2Lq+FEWlHCBHzzNDkoyHqBcfc3JlLJyf3I+B0IqxZjDtGgugkUKU5ay4lIDWJIu8g3hEmTd+TmtAgMtvCTYQwkThThUytDc1ONDlpMkghgCSCVF/Tzk5iSDBDRkRfGkqCZEiF4OZVWm57G83hUY2W+rEAjK89ZZibKUJvE6ve1ygoofmJEiur4PcNDGmq+s2t05dGizGPSj553rqaeQh0nmOycp+rqSTqfMN431eJtwg26Nwbz4dlvxPJh5l+IODnY18tvnJV4parAn8RrlCg85GnGvZ5P86o3+fprog6+54gweSqMIPQADIC2ig9H4bu4TR0Gyvuh3ji5nXkeuESkT6HkdxIIpNKIypAjGCGnffMe2eYMiV0MjWOBRMYEpwQwDDkn89JX5rrmoPvajRdkVnW1tTC6QkgFvYhK+NwHn+Ik0QxDmJFyAZLsJmYzTtsy28CAT+am1i8chbZzThOMs6rHCVXk06zAkOAj9N6f69qhrrelEEaPz0VZrgji/EkrWPMVATM5UINDkHEeuYE0eVDWYsC6GQdEoSH42sCwrpgG3yILX8RMksWnGzRP0g20EkWlwK+lsPTAiZGMTY+huGhQQQ8FiwlvJgxTWoklMk0o0luV1cW4HJYVSNG85zTlfd5oglpzubUefF53ZoBmaOwJqDGGszB7IjBYbfAZTfBbZ+B1TKL4bFpNDQ2o7ysFI31Nehub0KngMXWlma0t7XANNqMJXcdIhYBP5WPBNjkU7IQvDAtC/2hqL0huKGWjgCHkW+MpPrss89xS4BQbVURfJZOJP3M0PwUFzE6vBdhIWTOg6xontaZr0xRWzsXSG2dIbpyhmTmTNbRqUZqcZ35vX7EY3Ek5hPwyvPO+6eR9JRi03Ufi74+JNfnsZdy4jgXxjlrVl2LwqIJUQUlmT766RHsnLOoJgExSyW8oF2ItBBLLqHc34Of+sq1Gj6zdr8eK8ZPRAD5MFSNCnc36q29+IW/RjWgLK/ycaAWVf7+7wY37CTkJKgTcmP/S2OT72SAQ9asajO6R30YMi+hZ2gOTS0d6Bsxo394Bq3tvRqeODBsQmtHnxyfFIb4mzVJ/f/Zew+2xo5sa3j+8XfvzHjsyXk8Tm13psk556iEhHLOOSEESEIgQOTM+vYqoTbGtMPkua/r6d1HSCdW1am9dmbuFPqBKE2T3L/GuYVFSwYzWq+AmHUBsve0Ecx/I4xb5b+5x8z/HnIkL2H1C1DQOzEjNCt91aR5owvDEzN48uQzFZE3NrMofev6yj4kHjcv36/4N2CJNcxSj13rbyFqSPjSc75T2rDGrxWoM4Sk36Qf+C48BHd0xCaI0Tg3BXRcyr6nKnOwMk2JQHB/3+9LTe0MVfG029O0xCRh9GNhZBIXpibxb35PqZbmIUeKIedyP4FTGIOHMPhqAsQ3BbDmoLGXYAnW0R+24ldpJvFrw8exISQ2c7KoXKuM2Dwn74G+NVRd0zmYz07pi9+zr3hvSquzfVdOQK5NxvNN2pSvNdk3WymoIp6s4P1etgv9wQ4ELK0YH2hX0iw1GGTwIyPD6OrqwPzSCmyRfZUVlqGijzWaXqjZaPrlcEutxkMtxpU8bFgYYYdxHh8td+JjXx8+j4zjJRfOuBFLIkWvrPrgyAbh985ixtGO38e7pM8E3ET64C1E34Kbh+1SuPPhwT62S1lsrXpRSRtQF6l3LfAGLUFZqHOyaAuwpEq9Xm9oPggGCCTISFlNnPdNc1rTFEHmRn8ZMlc6Df8t9eWajdchg+zq7oHJbEExvoKzdJtMsmfCEF/gMvNchPJh1KtZuY4gjZtzrGW8WJidwMTEJPRLU6okwubGmjBEEdPpO8HoKSb0eyQE+G9uV4Jg6HRKR2VpnJ8V+oRwvq9fI144RTB7Lu/JjTK7MqGe2UswPIWokSH7LaitCbg5IPCSCX2yidvLAxxXY9jf9KBc8GItYcZh2YODagLpVEJFTNFctV1ZxfFODMe1VWH4l6gfCRDYPVRasa3aESIseOmOYHWtjNOLW2UCZiHWkNuAor8H9dhrHMflHqKvkBLAPj/epYBNV2cnJkaYgbsL85M9sBqGoJ3rg0ffioPECxzGn8E09QSff0qH4U+UwzATNVLTRgdwmu3ppE2QQz8rfv6r7PfpJx/BKMftR57L+L2QcXyNk1Qr1oPjiCcLjcij8rWAnBPkSnUBYrso71YQXs9AF41DH03CnI5hOePHYsKOUZb98BswEzZi3LGESccYxjwdGPS2o98/huG4FovRadhTRoTWkyL0bGCrXsP+8QGOTo5QPzxGduMYK+Fj2OMCmPZlvjIHDh3QmxXXH2lHx0eYz1jwfrQD/5OVdUEEAZqPWVj3eWpShYP7slG0RRq+g9TYfBwfgSnrQXV357uBmx/oId02GBozywoTo1ZjJXIKrV0kfL1fmEdapGMBPUILFpGa5btZkeqN4YbfxbdL3f8cUvlsmBVXJPcFJhM0UrMgkjy1TgKrF63UOjzwo3nAyP9eMgm4syev4c5ewnNH/OzOXSG+dgyd3ojPn3yKFy+ew+HPwL96Iftcvd33S7pS4eF0dH3sOn8PKTAv1Cw38BiguU/MD9QIo2d5hjPp3wzmRArQ+/b/If1H0xBt1lTHUyiiVoDaChIX+Sbd/44MnwCnCfwYAUV7vzN9DT0Bq4A1X+oSukQYf04y3027Uutqs06csf6ONIKVlDAJVWcmBxV2zj7h+Xhe3pc22NgScDEnBcEV/XWaQvx3ale38BVj+FO8H/8r0hc1JaZAGyLGVgz1digfNgIbaiwaGZaFAfhFmixdKV+GdyUTJPNhfg4SzTX0ibifH6fZiHUKpXPMLDrQ3t2FGd2sMMkcgvkd5EuHInmeKfX48cExagkjrK5W/CXOYqOd+DM1N98AbpqNOUUueI6jI+yWcoiFtHgZ6FVaIjoTDwiTWBNmcrhbVRoZdh+JjqXU3NDHiBmJGdlEgENizh8yOvrmML/P36IhITDiubv7+jE9M428fwKXuRZcZ18K73ndyOybnsVBfUfOLxPrpCDCdgAbWRe8Dg10mnlMTE4Jg51HKBTBUU1EdEa8NP1v/lGNkTUqj04D3LDxcekwu71TFfBakLE6UloB+nixujvN3/RJIbipx19hu2DH+Yn82Izson8Oz3uSx81hEjcMDz8r4/riSPl4sIzJ6fkV6ntVnNTkBbzcw77sTo2m0j7IDVwJc66W15HI7wnQukZm81w5FpfiszhKMJruCxwLUDlOtWAn1ALLQqvM3x709g9hdGJahN5ZjIyOQDs/DL91FPrZLlgW21GN9GA/2YeAsQOtr77AXz78Kz797DMFcGmGIrChpoZzgClaqDmiczjBTevrpwiYOuT6b3DLlAX5lziOtWIjOIuN4ho2tvcR2chCn3NgPLOsaCRjwNPEOH4v8/n34QH8LtyPX0V78It4N36piBrMLvwu0o3fC/082Y33Mt34WbpLaX1/FRGgH+rBh9EBEVLG0ZVYwLiAnYWMVdYUO+aSdvT5BCgFA4gJED7Zy8oLKgvHN9STYt2oibQR7yU6lA8NQc3HoUEMRrUIl9MqN1aqtIrP4qP4n0wbfsaoz+RdmgiZej+Am7+JGBFzDK17RzEz9V1UpPrImRAT4dHJlEQtSMOpk+YoMsrmOf4pAIcaFhWe/XXtEH00WLCUmqZFS16FGOs9+8rEYggdC7BZVaCHkv7DY/8pxL64I0ZJMczPHVxTRQGZauDlqxeweTMCYORZ7u3bpG8CG3838fyyJQP/PuNE3yvmp2HdMJ239ug+fwtRU0JNErUj35V/0f+DOWt4PMEHpTWajijVMkKSIKVQuRWAUMLrxJRyzKP005NYxO5BQ5oia6KwTvDArKHMdkptFm31jJxSwE/OxS1NBJSW6WRM5kKQ9V18bdguTs+VY++vZREluPlLtBMBfys8GpZd6BRmMKBMJ/S3YU4WRvfkcnmlFXmX+YtaGzIZ+kfQoZYmHUafPAYAeI7i9hW0pjC6O3ugX9KosG/6E+3Uv+zzcwE52ykTzO42/DnRqTQ3f/wWzc1j7ebyBmub63gdnVR5hn4mi/aot01FXm3Hp7G1FsK+gBwCG/Yf6fj4BMXiOlgaYX5+QTmWMucPE/UxNJ4+N9Ti0Az0fRr7IxaLKn+PoaF+pJ29uM6/xkX2FbYCLdj2v5BnnkF9fxs3NCHQT4LZgg+iuDigD9AO0hlGGdGpdQ4+xyLqFdnnpgGQeT80A3I8HvP7+c7tEXDDdn11gfP9NC7qKZkPZ2rOcbxoCklnNzA3O4Ww6aXShGxnOK4HuDyp4WZPANipTFpmWaYDtIryku2DHAUscJrauECxfISb6yvlhEvTcGrzBmfHci8HQVzvx7AnkyVfOkMkEkMhMKqyAV9mngqgGEDMb0IyYofVMIn+3k60d/VgfGoWZlcYy+4sppcs0OqW4BGwqJ0bhnlZg/XVJHL5HKKxOGZmJpVZ6tWrVyqkn75VHPMmuKXmjeCG8+Hzz59jap5V1F0oeIZwKs99ln6JsoxlxDsMmwCO0YweT+Ij+LWAFQITOsn/NtOL92U+/2+uFT/OtSlN7v9kWpXPGSOSaAqiTxrB+HvZblkvuvETRQLyWf4g1S7UOI6lXJhEj34vzHzOoAXSz+V6fMdfyhy3CGgpF4yoV8M4Pqzi6kwWGM5dGUCmhTiTd+1Ixsqc8eKP0T5lJmbKhNeBCdB5mGsGi59nt4p4KmDqx3KPTGmxkLUKgG2ocn8AN38z3YGI+0y2+Vm2ZgE35uiFMOEbWKJnsIb3hfYUWSIn6ti/HeDQ3HCD5eCFKryp9e5C69wSqiotAoHMY8ctBy+xHLgDX82oKLlX1gFbsq0LuEnLeb8effPPoKa5hYyX9+BJHMriuKCyYz978QIvX77Aij0k4EbuWfblfuqYe/TYef+d1Mg6vA+90GMA828lpX0RInh4myPiWxr5CDMJN8O5CW54LHNuqD6X89I/plI9xnjSqHxLGDXFMMqILKwHtX0c7h/gsF5XZhWmz4/lT7Aic4dpI+h7wzIKtN2z0i9J1mlVNJBp1Rn6yVBSFm8kQ6BfBGtJMaRTAR9ZmJq8jqG2Q0mtWgyZwO9luBNxTytM042MxB3tLJzZqYgSK5PPMfyZla7f1Si90WeFTrm5XFaBnEZW3UYj+GsCI27pq2F2xdHT04cFAVF7u7uKUbLPmvux3lBV+sok4OZPfwe4YdusVVWeHYKb90QKHvW2Yzf8DBfJL7Abb0MlPoXKql9ATgWnspCfX1zL9kSY6B42S2WEI1GVQbe3tx9t0ied0k+sAcTn/T5mKoIb+iEx9f9gXydyzjbciKTPshfbwRbsBgUUpJdwsFfCDU1NzEtCs5OqGSUolueQgaTvjsdlw8RoH2zWRtVv1oaiGZB9T/Pg/f5/2NjH34h9eC1qW84E4d81+oWVt0+xuVHBkczR++CJHwtrG5idmUJgmWaZ58qxdj0bQHVTQNmGS07lwS0B2zvn0Q2OBFQG82dKg0mNKK/J4qpMZHe1Ky8WMyhfHOH46FCYdRDV2ADOU09xmnqmwtCdvhiiq/uIpwsq/86w9DMLry4tu5BcP5b35QJLFtaYMiLgswh4sSAWT+JIUFWxxoija2SyOQFFvXjx/LnS3tHfhhqppvaOZilqb558+im6escEMOWgdwex4hiAJ/galmArxt2deO7rxe+jjPaj1rFdgImAEAEkfO+otaVf2W9jvfhNrA9/SPThw8QQPo0Py5owjL+GB/BhaAB/DvbjI383XgQ68cov72pwCC9ik3iSGFX7/zbZp0AI/cgIelj3qUnqegJ8GJX411g/hoMjmBXSxufhy7uQL6eRrazCU4yo4AI6EU9HlvGxAET6wqmK/olu9Cc0yFfXFRAqixDwJjGrBLP35TkGZR3Z2eWYCrhpqq1/oK9TIyLoSx+Ub6NmX9IPxOrfhCNYgT12hBWnTF6zGwajA8srTvX3ioCfv4VJ03+Cydvo5Ms8KtTEKPOY0KJlTYXvf+s5myCsScKUeT6apx4LLf5nkeovuRdXWkCg2YXWllcYnZ7DpICcF8+fYUlnhDN12gBg/855yusLGGRF8PsRUo/TPw7UNInjSYASEODwrkrDj7UDEWA8Ajiamhsyajpgsi/pJEytSzAr8zAVxh9lMWP6/18ne9DrnoXeYYLBsQKjZaURrWYwYW7JgVl9ArZQVYDNuYp8Y5FJanFIBE4lWZBVfR25HkGOqg4sxISCNG/Rj4dRLtyPWpEjEdjSpU1ZIKcai1+mC6OhDmSdb7AwRlDTLVLqsAolpoNnR0enikyhU+e7WrOwJDPOkrk2w8CbWhtGcNAviGCL7JBUEoblDGbR3z+o8pvQFPSwnbL8wj1w8z/fwefm0SacnBLnF7Fx5SfAsPJe5wSyvgnU4+3CGJ+K5P859uNvUBEAVMm5sC0L/s6aF9WCE7VN+VzOqnpWy3od+gcGBeAwe3Ojbxgy/zDfyrsaAQE1QvRNGeprx6qrRSUjPIq/QtnzEruhFmxnTcrn5JaA5pihLjJ5GCV1HxRcn+KgGoHbSjPVBAKBoDKVse/p7EqGzIipxxoBL7VkXwnt/kqTEVJaI5mwzINy12oHN4jn6sit02/kWmkM75soC8UNTAsIcGle4TT9HKfJFlRDXdgWBr4VHUQ1PobTsg23DGUneHpbCfxWATZqzvb3yihsbosgcKX83RTQvRS0TqAlwOb26hRHhwcCRH0CSntUYcrj5EukfdNweOJIrcrxa3kBLFGlbbRY7Rid0mPZI/OySGHgCo7IDpLZDQH5IkQcHGP34AyHZzIu8sh0zj+Th2J6gLaWVlXy6LPPPsNnzfqOH3+MTz7+BB/99SN88upztBsmMRAy46V/SsBIN/4Y61IZyD8Q8PITpZnpkPesTTnu0/G2JT6N4ZRemY/0GQ8mg36MB/xYzgThK8YR3kiL0JLCvNOBoaVpdE8NY2K+CzH3a+QDLUiE9Uiv55Eor8K3HoExbcB4bAKdAs5fCn0eGxMaVfRE6A/xvoaWWOgXck/vxzvw82gb/hzpxLPIIJ5GRlQ4N81gpN/KvRPQsLjv+7lu/FTu/wM5ZiRpwL7Mr/36PgYSi/hpUsCUCGcfyjOZch4cCtj8qubmIdP7f43U898q7UcTQND89Oi+76CV0CGc4U2s2HywuyJw+VPQ6M1Y0tswrzFhllktV/wwxxv5URQQedvvZIzUqLyLQd7KfdUUCKEDK81LjNLRyb3q/Udy38Kovilr8DvpRuWtof9NIzHfY/v8Y6n53MrB2BlDd0cr2jr7YA+LhOMI4NnTp0r16oo16pb928CNuvYFNK4tNR+Uc+5j+/2TieHYjDRQkUjCU7gGv5PU0t5g3gREBDcEG1yY6UfD3DT8nn40qfVbASElvIozb4RIVbku/DooTNvRgT9aO/BkvhOvR7vwerAD7b2d6O0ZwPjEEmY0fpE48wJ0mNH5HPbkLbb2GxlJyfMIpGgGI4io7DfAFbVIzDBKgEMfHeXYuHEDXTyGP0UH8OO8LHjxbhiD7UhZ32B8sB2DQyMqW2y1uoNQKKyqIi8uLmFvr94AJs1nbpJ8x2rODUCzAYYhR6MJVaeHv12I9M0oL0Z8kRmyT3jP9N0JJDZVskCm2F/fEDB0d77muU/kgaopAXvuVvwl0QGGolJz8118bu43OmzHS1l8IlLx/+ba1DP3uh2IJddRyvuxJYBmN9YEOV+gHnuJ/VgbjhOtOEq8EtDDCKZ+1FKTWIvMwm4Yxsggy1N0ydhMqozEBDjfNfR6e3sHs3OLMrYdSFpbcJ6hGaMNq85W1CLt2Ekv4LzqkQ4QbkzTkNLaCBppNoICJu07CuN4l+UfmH8orfybCBKZ8Zf+Uu/KcUMLw7bMEc4XtkfNVxcyaMxge88BVfkvsdjiXlUAsgBtmc+ca83D1whuBBCvzLepPrzJPcVV+gsh5h56LkCnDdvpRVzseBvPRJ8b1sg6K+PiZAeF0hGi2Qri6RTsso774xVhqDKhT2QSHyZxfV7HYb0m4NMmwKYT53Luk6Qw/dAiXOENZDcPURGGH/WbsJrPKQdxOoabGEEbu4AzLeAmfYb46iHWti6VVoiNaRgYgZiT92Rz60pVQE8Ws+ibH8Vfn3yCjwlkBNAQ3Hz6ySf45K8f468vP8PvtS34lYCZX6QFNChNRyNlwU+Y3oDvdbILvxcA9rmAOgIaeyGkMvtS63ZxcorL0yuUqzfIyju5tXuDvcMbpaViLTh/pIzpyTl0tndhdrgTm/7XAuSeYze1gIO9ncaac7GLy90Q9isxlLdLWJVzJ0urSJTySAlF1pOYzpjxUXwI78v785NUO36R6cEvsj1KsGJVb5q0CMDuE/1teP8fyPP8TJ6FxTIpGBTkGlfHB7CmdPhDuENpQX8qz81q+nQq/lGDKZ41TBYqpb5Ipn8Tg/xvJnneMEOimayuggUmq5MfVL6S7whuyKwpyZpkxprMVhhX7DAazVg26FSabq1BkPGyFYs6i4CRDWHY1yI5yzXvolkYZk9AxUy0hgBDrh8ZAxmXxr71xpipKCbZ7+8GpbdgAr95Y0LO/7fnY/kuRJDCvjIJo3alLmBzxdHX1YFXLS1YMEfhyV3AGljF65Y3ePXiGcyOsDDOL01Tj53zn0J3fbocPFEZmRnmzUKWy6x+/3DfB8R7VeDtW+i77kdSzy73RKbMxGbNzJ8PiYmzaA5iDpqybBnCzWNp0mo6ItN/hmHbJGqC6ocnWEzZ8Bthskxb/tNVWSQKzOfSgV/LYvlRoB8fenrxsbETLyY7VZHJnq4eDPQJEJjUYUITFKCTQSiWV1FJVVnEadY5PDoV6ZoJBG8F5Nwq7Q4jusjMeB8EX5tbJyLp2ZRanPlt/hrpQijYipChFf3dHUqjkBfGsLe7A7/fh56ebqWaZ86Ng/oe6vu7X6F9WWgZqmyz21VIdTAQFGYbQW1nSxbhbaxtVGEN78IZ20WpsosDOWZvb1ek/114g2kMC5gaHRlBOpV8cO49bFcqKEe1sAq4+WuMvgYd+HOoD/7vCW6uBfn51+P4S3xQFu9W5bg5HvKjtHOF07Mrda/ZpB9Zkb63I204SLwWYPMSl6lnuM4+w60waWabvREmfSFApB5vQXjlDWYn++Dx+FSZAJqCqL36ttBwMqXqVhnzc7NgFJpX34IdkaSzgSkU/YMCbl5jJzGCyz2ZSGeMNKKvimzfAhBBhnQe3gvi9riIq8tzXMlEY+I7ghT63DDPDoENtUnUqjWJZiv1WdClbBSYZHX4Zm4ebmkOPT4+wn6tiN3NIM6Oa19emiaqg4bPRqx4q7SUdLpv/k6N1MzMPFb0syjFZrCf7EEt3otarA+n6RYBii+wlV7G4Z6ANpUEUBYlaofqIVztJ5DMbYogGoPBZMPKiqzby3Z4PRZsrblxtLeGWrWIcsYo/d8qY/MEhzIOFWG0yXxF+bZVd4+RSoSQikdUAsRYJIB4yITC2io81FbL+u/PXmJz5xLb8n4Q3FEwYL22eEHWxngVy/EEZlMWtKZmlUnojxMv8PHnnypAo8owCH346lP8VvcK76cF0Kx1N3I1CRigpuP9bDd+nhJAkxzBjAgw5oxewEZK5nMdN7SzPWjUfFGruiaAhgCL5mX2aUn+M+j1aGvrQL+A4Jj5DS4zz1Tm41olK2MoY3tYwF4loSLIuK6ocbhHBPU7h3vwrEcxlNShLTGHkbwR7bkl/EaZswTAyDrwG5rEBPh/Eh9RmpjfCnCkKU0l7ROw8z/pN3gRn8Dajsy7831sF1cwHpmQNaRPgSHmjvqLCEs/mlvJYN6cE8ZSUNEyGmdJGDp9Qr6+wDaIviL3tAtNxvp3M9h/EwlA0AtY0NjXVT4QhnUz0okgg3WzHgUZj5E8/0rwEDqTFxqdEQajBUsaLebmFzC7tIzJmUXMzGswubgCg7emzs9rqiR5K4xeSt2ZlvLQs//fxcjZz//wvr6V+6mp67PkwOP7/H3UBDW8d1sS8KSOYLF50dvZphzl5pa98jKfqQKLztgBBkamRDr5ECPDgyIFrcOSEGB3d57Hzv+PJZnjoQtoPdt3WrK4qtr91TpRDUB8/zj1jEIsJMuF6/5vzd/VZ+kDE4Fw9G6fR8a02VdNAESna27pSN2M4mLJA27vU/P3kAihzC3BYwhuKNXSwZhlER5SYYsFOMto8erw23CvLBKd+MUd/VwWil+sduODAtXCIv1Fu/GRtQvPZjvxZqgdHcIQu7t60dM7qFLsM5pD1SmSuc8cIYFQGImkSL2RLJa9VWQ2yeC4jDZa/aiO8bRB2en/J9uFlnAnMv43sM23o6uzS/mUuMwzyEcXYFgaUz4GS9MDKIRnsZVaElp8S1WRwnPBBSzOjmNoZBQLi/NwGiewGprCVnIB24kZrIVmEHUvIOlbxEb87tjkIgrRRfhtUxga6MHwYC/CzmlhVHLOt+dfQjk2j20BM1ZvG/7MUPBMB/70HaOl7rezizPo8y5Z0HuU0+ZfooOw5xI4OWkwG/KC7folPJEK3N4g0lEncpFlbMXGsC8AlPlKThKvcJ54rhKz3a42fDzSjjZEfCuobG1jY7P0FuB8kwbnTEDHZsYNw5yMoYylfrod+eAc1jI+bAtz2Q29QC27hKtTmSgqWZ9MMJplmu1yT0BBVOWP2VxffZtA8H4jgKFZkNo05hzilkSfqGQyocBlEwgxlwq1Pul0Bj5fAF6fT8BuCC67BTaLQc5zr9SGAjcRHB1sK0d2JodjuoRGu0Umk5W5OKuS6+1ul1UZgmopj81cALVEP86Tn8ucmJDfSsq/SrhvQyN1tYeL44qA4rBK8BeLJVDIZ+F3GbAw0Q6LbhhrMR2qiTEcyjgwIqoW7ZA5asZGWQC03FaxeiXHsZK4RwD/JoLyHszNTMBjn8PGWhKJtVPlp0YtKgURJs6r7FwjVdyHNy9gM5LCS78OfwwPCMPvVE69P16V9zHSgT9MvcRHLxpmqc+ef44PZ97gF/LeMM8LzZzvCcj5ICPghqacVCc+C47CnPJgezOMs1pa5qoAUD6qkNK0NjpM+cGxxhRNyNSu0leOgIugkyY6FVXX06Oq81sX2uXZX+AoxSg0B3b3D7EugkMst4tC9UYJLu9qBPd79X0BT1uoHuwiXV2DIefAZGIRkwJC9SmtrFc2OZcVQXnv9NFJvIqMqqgt5rr5nQgDc2mrrB0cq33c7kofF50YTGhln178WAAO++FHJl9J5b4wOIswOXPQsfLwOwso0mRzBg01DO4d2e9AMWJDoBFayjDiBvB57Nj/TKIkToBBxr4kW52npp6F/giP7f8Vkve8SStxYXbudaWhWV6xCbhZgWZpQcCNBlqjGws6s0q5PSfcR+/ZUUBKmZbMebluUZhnWa690zCDKb+O7wiq/kHEUGZlhvsOmonvQ28ZvvSRRYQ/D8ssROR5l7Rob3mBl69bFbBxJM5URBAZMUPFNeYgnj57hs8//Ug5zLkiZdhSMrfkPG9Bwj+FblXI/KI1r7R3dLJmEr6v5nei4/CuSgGgfHDuz4PoJcyBCszhPfU8CqQIKWASuYIpdAxTYBdGbxGWYBWWmHwXvb6jxrvD51uRv82hI5gZZSdAiH9zTpoiF/K93E/4QkVRsb++QqEGNcGx6n/Z8rOKMBPitknqngmW5L1dEPAx4Aqiw2NFu9uCNvcKvvDN4feRAfxcwMd7snhSo/N+vhu/koXmT95ufKHtQt/YAGampjA1OYHh4SGVLVU5And0yOceDAz0CfgZwOS8GWvlA7WgNtu+gJvRJriRBbkz1ImIvRVLYx1o7+hGd3cn/IZXqISeQzfTKkCqC05NG45jzxulDZJ3JJ+PE88QXH6Ngd4OvGnrxPhQKwquVzgTxs99r1Jf4FroSj7fP5afz4QytlcY7O/C2GCHHPdSfff2/Gq/ZyKhv4A92Io/yPP/jwC/hlnqyyR+36UdnZ5gImNSoa3MfvwsNo5cRThKk2lLo1DNsHpqgz2ZC/gzh1gTJrm9mUS14FUp9asC2HbiQ9iPdeA4+UpAjwAc+xuEvSaUy1vKtEbGTmfexwDOlXAtZlOuxoZV1ey+7nZMjA0jm0mJNJ7DLqXycAf2SglcnwnXo1bjSBDE7R06JRCgtuMohb1aGVYBszS7PDQ/MbSdIIvMkbl5GJbv9frgdrtk/wB2drYF3Nwo85gqWin7sR6VYZnZd03K30ojQFWn1QhQ2FBASDX64Qi4qe9VkNq8VeAmK0yZZh1qhZgCgFo+XrtpfpRuRX23pPxtzhNfyO23oSKMdW+nqkyXzNVzIVy/VKnCRCdftwnRgA1G3Rzirl4ETc9hGP8MOfsTnKefqDlSCXcjEpBnyR4oYJMr3yAm6MDpdChyOJ0q2o8h3Ix2YqbjYHxVQMSl8kvbq19jo7oHbTiJN24jnobm8SQ5jV8yC2+OWbHlvUs3Io9+E+zEJxZ5pwyTmNHoMKm3YMTlQWdwBU9kHv01PozPQ+P4S3gQHzBMW457458VoCBAolpHSebF5vaFCmWnuYnm4WbVcmpUeT9M7EctGH3lGJRwJN/Xj2/gDSTQ2zeA1rYOLEz1yjvZqrQ3O6kZFEsVpIt1FDdrKnz+O7e7Ol8XtTgOK14clN04r/qlU2Th2pfFaT+Os928jG8Gs1mbMqfR0ZiOxDccVEblMXqPAGfNgfGorFexPpWm4UeR/KGgpDO4o1tw+lLCRLZUlA8XxOaieJ9oxmLIME0Y9NFYWGF6+pzSOCzai/L74deO+SqRcd8DQHcLrKKv7Pc30L1zqYWbEjgBl8rd8g6wIMyJES4G3jfDuZvneGzfe0SmxkKShsAJtAIGDV4BfEYPFubnoDewDL5WaW6m5rSYZjK6RT1ml8zQuVmT6Qw6vxwjxypToJxPMRsy0O9w7X8G0cTVTNj32Lj/LdRkrLaEvBjpU/iiGzBbrBgR6fjlsydo6x4QEBGHPXHeAAJ3+/OzNbqPwYl5pXr94snHmJmegNOfFhDUyA78j7rHh8RxVf5HAj41AjgZkfZ2Xql9bgXUbMv8j6lwemNYgLAAFIIaS0K2gbLMAzvM3hysfC75nqDFJMfZInUs2yKYXViWfVyw+7Oy3xo0tiw01gyWPRsCMs6V5mfFv4Vla0iZUEgr3g1YY/KbdxNGWwiWb6ksr/ryjtTfQl8DQveI+ylA779UmluDgF2DgLwFTxnDrphadD8KjClQ8x7VwwWREAtd+EW8C6/dY/BEA9gQxkNfD0rezTpHi4sLwmCmVHFAgyzuTGN/v90HNz/JdqE92AGjph2jfZ1o7+xWobMpq0iHoRdYnGxHb1c3AoZWVQCQJpqrzPMG5Z5jJ/wa2qlOdMhxBEVOzWscxp/Lfnf7KLp3zB3xPBdCcWuLXK8L06PtqASa5/9yf2pJLpLPYfW9EXDTpcDN7yO9cOaZmfbr4OFdjX4bA4wOk+P/N9WKtvgsSlSx3wN9ZDY0CzC3EJOnuoTZ0J+EGOpcmAejeOr1XdRE6q2uhVHJmrGVmMR2uAVZx2tEvHqsFgrwyzgwVJh5gqhBaTbCg7pIz2W5j0MBRknra3n2doxPzWGjXMV+NYtatB3biRHs727h5ki4HpPfnd85cjOEmoUP94O4vdgTMFVRhTEJRDgHvnIteRj639AJnFFUJFZ83t6pYVMY7s7BJRjWz3vULC3CtGKC2WyB1WrDilnWTJ0eep1GQIFNRYu9bZcEXFFcHhZxfHatIvMSwpDpiLspTJw1oggo9vbvzbmbU3mEpPTVPOqxNgEoL1BPdAnYmcaWzMOtnA3VVSdiXg0WJruQsHUibHyFyb5PEF35HBnHUyxPyVwREFlL9grAnMHmagSrZeZcYVLBC3kXNmFzB5HNZeQ98Mt9zKv3gaapzVIJIQF0rE2VzpWQWDuELZPGQNSIPwWH8bM4I4ra8LNmwjp5L/4aG0S73O9ISIvOuUH0jA8gwPdtu47Q6gV8mUtkNg6RLK0hXEzDEvXjRXBSARs66b8OC7iRTqlun6BS3kC1dqxyUjF9A7W91PIyIeK6zDdqeJmwkyZkAhz2JwMEVqu3sPsy6BsYQnt7J2ZlPV7zD6okjwTBpY006vubuCYoYe2ub20yAzmXqAnc98pcotlT5tiFoEP6V7FwJnPgyHhx39vrW5nzx+rdOaeplRO42a5ln9MibmV+bq+ZYYgv4kl0DD/SaA0wrNgwMjaO4aEBuHxRecAGw31s4SQzphmHGg4WUyQjWLIyjDivMp/qvHuy4D8OJOisylwrzIrL7L5cPA3+04b/iGKsd9ofpbkgALr9zmCD+/McKqFa4FjdB69DPwlVD4lRQF87z919yveN6/Dvh3R//ybdCKDZE0AnII9J8Jid1hTC9OwixsYnMDU9qzKo6h1paCwxTC8a5T5kH1cJxjvTxlsg852e7V9E/+B7IcO0RM/hkJfCoDdgdLAHLS++wMtXrzA0rRNGugk7q2zLdZtMuEk0Qy0LQ+/sG1WZOT/96E8YHZb5GSrCmiRo/er+/yhSUVECOknqu6/0CUsa7CrT5YI5J3PtFObIGYzuVehknA32hABYE0blXVoy2KG3xbBsl8UmfKA0NI5wVd41p8yRMaw4orB6RDjQGqFZFglzXiefLTCH6rAkBXBbgtAuOwQQbcFgC0O/4oMttged2S/7O6Vf7xJCfo9++E773u2j3n35LNMaywG5H88BJlw5tLos+Mg3iV9HG3kxfrraiV+lezCY0mGtKlL1nfaB/hUM/SUjq1aryiyxVd1SUvz9xiykM1mLyoPB1Okv7V0YGe1En4AYghSaiaL2UWR9o5gY7VV5kDymYVTiwsgTE8KUGlQRSdy93KfASVtHJybGBpFwjWMrPo7tu324/7YAgOYxTeL35dgY7Pp+9DCJ30Q/8v6xr5xf7SdUiU7A6BnCn6LM6tyOXwnI0WecOHmHs+zXmizKld1tYVazKmKETpX9LM+wfwca7jWWEEgKc1EV10WabjqT3280p5xf0q/lBDtbJZRlHHbCr5BzvoLTNKW0F5FII8MxnXubJh3mESnnfdiLdQgwfIa86zWG+tswOT0vDLiCvc0IdsNvhHnP4aC+jZuDNHAgN3FzB+LIePZ8InULUxGgU6lUVaQW8+8QTLEcxP1G/xkmGwzIfdBEEwyFlNksnCgitn6lgNuOzB+nVQubgBhqN+g3ZbNZVQ4XnVanwM5O7d55r4+FOQryoyMwrhS/q+7fIJQR3rRsxtTUpNJafWkmkz3ONnG5GxAQY0Ut1tsAvgJij5PPhL8+x0HsFY4E7G36n8M88zmC+s+w7vlcgb+4vQfGhS4sa2exmg5hp8LaWTs4OrlSmo3E6h7s3jRcnqAqMsn+Zl9QW8PPfgE6sWhU+aTZBdzoLEaMhFfw1/Co0sowlwsdaxnWTP+3p7FxVU/JX4yhtFdVDslGnQF98l6Y9ASvmwiuXsInj8/CtXt711hdL2MuYcGfEoP4qZyLYd6dAQ0SxT15/w6xu7WK0+ND5fPG+UQHf/rlcX7RTMagBQIbam3ygrep2SFR0xNOrsm7OaZyK83MzCHtm8dJ+o0IEK8UIDw9quK2HsFVPYWbq5O7Pme7j0Tu2uWRjJ0sMgTMrC91lxfpOzeeUuUoErRPTSLn5ZVMouMsjisy53MW/Ig1fBh2S9WxVm+EN7ImD/zNZhmlZeCi31z4lRaDDsl0cm0Ao8eIzrCLFpqAqPVJqIKM9DWh9qep+VlybKgCjvRJUaYv964wlAMFjB4yX4Zq04xDIMPMu5SmZ3U+zGhcmGbYqnzmdVj7ienzv3KsADCdSsQnL4Jch9WWtQK8CNiYM4bg691h0Y26PTQnLdnL8rkGg0jd8wKDF0QCX7QXlHOwSRiQySufZcaYomeN8hU8/p/EmP/TiHPEEd5WdWhePvtMQM1r9I7OSZ8lYYsfwyovFfd7F9O1JARoeNbROzKFz5/KHB2dhiVUVX45j+3/nelu7r5T+3P3+1e/Z1bqXTXHCOL1Amy4jzVyDIM1LIDDIYDWiB5hvv0DI1jQ27CotysfLGtoF474GSyykhAAj0/OYMUekPdtRfaxwR4WEC5giLkvmOnaEj2R760wOtOwhXewoLPI5wzMwbJySDcIaKap6uv3+M3EfqbJituHfc6+oMaMCfoovZGYs4YJy9SWiyBNr4EjzLnX0eN040MBAHRi/HG+XRbnDvTEFpEprYtk1WQm397OT8+xnPfg14kekVI78ExLrUu38rdhaPPszDTW1/IoCjHEmAn9QgFhyrUq6ns7YLI7OgoXVjOYnW2kpOcYuF0uYZYl2Wdb7UOq7+68PeY+cZ9tAQZmk1Fdm+aPsjzHw33r3O5UEUgH8VlkWEnF78s9jyUNqB8d3D3Rt7SbW5GC11UWVzpv01FyPL2Mg0eOp/aGZgH2PUtfkIHRT+JdjWYX9ktFGHcl0oeY6RV8dq3SGND/hP4uBJx04N3ezGE7OoTL9DPc5l8g62hRoeATU3NYK25id82N/UgLtjMGHB0IdzuUl45J76he4o0dCUdlhlkWyZRGUxTBCsO+m6ag+7431NqE5Xen0wW7wyMg34VlsweRxCoS65eIi9C+VizCbdcLmNErbY3ZvAK/1wWP0yzjSROPWxWyfAuQydCOpXNOssLnLhTATGXzmF5YxsDQmIqyo4brbbs+we1BHPWSB1spDY5Tb3CafIFK8A1KgTeoR1/iPPlSAM8LXKRfIGV+Ds34cyzPvoBnuUuAxTSmZnWIxHM4F3RA68uGjEls9QR2Twpzcl2LxY4NOtULkGd/TE5OKlMbAT5rQFkFrGXyWcxoF/DJUht+Ff0S1FBI+Dg+jPb4LAxZF3KVIuqHB8K/G1owVuynnxJz2rB8AyPBFo0BWRd2EM4dwhBL43VoXoVOMycM65b9MdCFRZ8V+Y1jrFXOkVndQX7zRAEbariomaE5LyREZ3+mc6CmRgUmCKAhcd7tHALRdEnAzRTa295gbGoRXpcVe/Lenie/QDWtwWF9FyfHB9gu53CyI4sGQQtBMB3OqaVpmjOJTOiUTnB8vn333Xds9LgmcGJKgFO5eWoPj+TlYOHOU5mn1PocxXFdteNHLW9a8fTpF1ixWJDeOIQj3VCh31/4vhM1GcI3LLjK9CESMevtEBwQVFCrsth0rBWAw9T11IRQIzIrEvLUgg1TizZV7I/RTEaVZK6xsBPwLNrWFYAhkJlatGJqXhD7glWBmwVTRpnRGll3v/pMvBcVIcQ8MfR/oePoXb6YebkufS7eSu+PkQJ0DXNXA+jRnCPXkc9NrcxK7BpG7wb0XkHc3yNfzv8VIrN0RHcwMafFyLQOWkdGJIMD2FK36rfHmGyTmt/TT2dFAM2SNQKjXyShZi2pdxz3zUSNzwVY1Zyg+JuA+FdI5oret9cANjI/l4MyD+/muUnG1RQ+gi26B6M9pIo6Ti+aYYnsYiVcl3sXil6KdHSFFWdc/U4Tpc0rc0y7DCOLrEofaZedMLpyCtAZPZuY167IolXCireIBa1ZQE5N9pX3Qz6vBHfV9d8Jzh4Q+4uqZlb+ZRkHzlflmyPfN01S3FqEf2Vkzdmui1AlQjGdAlnGgfly6KhJRsvoiZzsE8udQBOK4kl4HO9TA3EHcNpDsuiliyhtX6rK4TSjPNQ23G8nh8dYTFobWUxloX85I+BGJNOujobPDiVfMqi9/QPlHDowOIhUKvNlQUVpLG0QiSVU2DgTm9GhWdWQuvtdCXmNj6o1/77//ZlwKovVpsANJe0TJsOR9nBfUnl7G+2xWVW8j7Ww3kSnsbkjCyuZ/rc1ATf0r/kiMaY0P+8LuGGKeebleNh4OvpDEFxSEGAdpXfngmk0AhyagOg8uyFjE7V0Ix0PoFyuKidemqpq2xXlIH2SeCGD+QwnwuSD5gH09/VgbGIOoUQR6wkz9sICblZtOD0QJsJQaZoM2Oh4eygTiYylqcmRRm0NtTd0KqdfDTMmU2PDiC0S897w79rePrIbNbjiOwjlDhApXMGbu0FQrmtZ0WJxYQ4azRI8bqsAWSd8HhtCQb/y12G2aRYKVe32Apf1BPZKPqwKYKDPz/TUpIDgaZWKo7Zdwi2Z6qVMaFYsPynipOxAJbmAerwDV9nn2A6+RtzSjpStHVv+FumT17hIvcZV+qU88msELWNyP4swLS/BLuDKGd5AaacxCPQt8cbKGFtwoKt3CJ0yX/U6HRKJpNKWMTki/YdogiqsFrC5sYFQMoIJ4xw+mWjBB67XAkAY3dOhSo+MpPQIbiRRrm0JWJSX5wGQpXmP0YgETNSeEMh3dfVganoRC3YznoYm8VMB23Qs/lm+G3+ICfB2diAdc6F+cCljcIr69ipKlZoyQTH9AdMhMMcQ33NqChktxXQJ3DaJ/l/U9CRyZQwLuGlrbcHEjFY5fO/GBSAnvsBOahaH+zWcyX579ROc7spis+eXhUQWmr2AXESIxTKb7whrS/F35kui3w0zUDfHScb10caUAwQw1PjwWILrA3kxOBfp+8W/qQnib3se/CgQSWNgoF8WhkH4omtwCrjhYtdkLv9wIvMnY2iSYjhkWMJ0QmcCWGgSEGlYaVUaJoAZASozWp8CIAzLpXaFpjGas/Q+2U+Aks5zR966Ak90CtWrbLzN63ydGHJNR9ovSY5R1HCUbjj2Pn6soofn/dp1BFApMPb/HrBRJHPIFr+EQwCNI3mqQE1T6/Kd55f0KZmuPXXdMFXJd99nbtLMRN8oVShUwDSrdhMMswK6MlU+csxXSK5PjeOCmRrGVANg3/2m3hPZmuX9skZqWLZ4VH2epWV3w99GvifQJSCzhrYF1CyjR5jn7NwSjBaH0s5YIwKKnGlVXHUlUJM+uobWHITW5IE1ug2dOSCffQKAag2TlNEDS6zh9P1d+4FAhsCGkRAM62RmYo8IvGSYtLlzn+a53PI9mSjDQbngcVFrrkdKaJKFjosdc8QdHJzBsxrDs+i4cl5k6PjP45146p7DtC8NZ+pYzsVcGbKGCVB6DORsCQjp880o/4DfhLrQMt6NHgE3zEZMoEEmSWdYZhwmaKHZg0yjaV7hgs98NkxDz8Wex5ABviunyrsaAQHNH9T6kCF9U4QRw5WnEkYFyP5XwM2n4WF5zpwIpg+40WNN+nKzVkFLYhpMXc9MrnSSrDN/yiPYiCG1zAfU1J6pvqTC4o5YZoDgk6CnOU5sFzJwtXIGWfcA/OZRbKwXsbFRgi8QRCpkRl2k+xsBNvSZ2E5Owe+xqmSJfUOz0NpWkfDrsBtpQa1gx9l+XiaDTJa7jMRvi2OSQXFS3DWGbxMYMj8VAU6zanUsFkM2m1VaF2aWZlkBVtPmfJ5fDsLgLMCdOkVyjVmlXSrDMcfCapGtXquccan1YHFIji2vw3Z+eoBc3Aqjblxd840A26mxPgS8TmRWt3CyK512IBObdBjGxY4P1YwGO5EuXKmCkqy59BqsoXWSeqXC6lkN/VYIWYbcv8BOWqN8Y7Z39rArKICRQAQEpwLWmDmYmth2AeJtbW/QIXN2fGoeHl9I5mRJzSECMaYjMBlNMFlNGNCO469jL/ELw0sV+fPLeA+ehaewkvNhe3cH14+EZ99vBIj0I6LDfk/fEPr6R9WcfabtVFGO9INjOYU/u7sxam5D1NaKmM+MxGpNwGcZh1sebJcTAnC2Ud6qKSdugtL18h4yG8ci2FwIQOaYymSSsaVjNrMlk7L5NZVHqaXlNebml5BJRHCQGVeO+rvpCRztV9UUVn6+VzJHLmSykugbRRBCgNw0P10RUaUFhARxvRcS3OzBedWJ822X7B4XUCrH3XdC45lVygGfnEfmHn1yGLV3JZOf85FbahGpLaJW6KKGH0WTOTUhO9rbMDwyAk9sUxiRgA0ueEL3F8l/KnGRvSOCHwWA5Huahqh9IWNasokUy9B1aldMSQEzwhjuHfv2uHvbr1zjMWru9xg9tv8P9L2J5jhqatin3weYPKTvB2xuVLZmJt+jyVP5RhkTMn8ESNjXFZh9qM17lOSeGR7PUHBqfJrf8144x8wxRkeVoVtxweSQRcwZxsy8ThbsrPx2rcCNLVRTkiSZMxM5mp1BLGl0AoKcsEf3oDV6oTMFYI1dwBLaU6Ynkyf71iRl8hRgDlWwqDWr835fkxQTANI5kBIaGSC1KdTEUDVNNTRNHuzX+5ocAkqapAh0yFApwT3WWG/JvRrBZ9Fh/IyOxvlO/EKk4s88U+gKBjEWK0GXPEBo7ULOc/sVkHMrC2cyFcFzV69yUv6TLMhtQ93o6+5RZikCGfpMEMi8C9zwey72zdIM1BzQBPA2ouY7Nppr6AzLSC+aEx76Bt1vV9IZ+owLv0n0ggX7/hIZQKiYwPUVc7vI2iqHkprP+ZUmv+/Ud9GdXFASO1PU9yQXhbEJmnzklnkO9n1N1u2gYAyOCU0JTMrIsSMxqoqRLyoJ3r1znMszVAoBhC0DCHuN0m9pVZjWpu1XOVkIbnZjXagWw4hGYxgaHkbv8DyWRIjMBaaFhwhzz2pxVI3iloyIjptsZCKUks/kJu41+lkRwBCY0DRFgMMyAXQ0praBZTP4nSL5rP6emIDZ6kChdIjsxr6qneXx+uU7FwwmO2xOtwI11H7QrMaxvb5mTbFrFPIZ2AQAMYBjaHgE01Nj0C+OyndWhDN70qfHAkT3hWo4Pa5gbyutnK7PkwJsBNRxe556qaqf3+Se41K2Z/L3aUrATvK1qsu0FZ/H2uYezgVzMMleYesK2eKO8mHis3V2tAu1oX9wSEUDesIF7NaP384/5nbJbRQwsDKFP82+wq8Xn+MXtlf4INKOT+JDGAlZ4EoVsSeCwmPj/7Axmsvh9CgQPzA6j4XlJMa1Fnxs5zvUqTQ2f7J34c1IFyYGOqCd6MDE+BhGp3WqXIdBM4HF+Qll7uX7NCNbNVZTixift8HiiggQzSkfOTqGhyIpGK0hEdx80s8mBSKpNWKh1GwqqjQ228HPkff2YnMtJWvLlwsFQQ7B0blM4IuDNVzW/LiUcWBR0vOzc1ycHeD8cAP7Gx5sxBaxFplHMSok21LWhp2tNeWzt1PbxdFBDTd0PiZIoqbnG1vjxfvR0NCASCpuVYyLGSpXZKIF8iIZkhE9WCT/LcRF/G4hb0QoCdjxNaRwam3eWUcpdNVIuPZt2pcf6I6oQaNDdyNh3uP7/G30/UDJP4hk3JXZkb5d5ozy46JGjlqc7z8nBEyEhe7+5rOwfMZKcAfLjiS0BgsM8vJbY3XY4oeYWVjGxJRIrd51WBOXSmtj98SxpDVgxZ2FPVzG3IKAG/2KHOfF7LweRlcejsQh9BY/9CY3rAJ6LAEBBtTgCMhZFlCzqDPDEhZA/z3fTYIbZkOl3fxtk4WH6y8XbGpy6LTK0HLu2yQdt/IdtTnMbPxok3NQjd4anVFmmvcE3Pwm2Y0voiN4lVnA0+wyXiXc6ItnMJfagmftSEDVtUq5f7J/AKdPj4/8HQKMuvDxSjc6+5gcsF8t3mR+rJXE9hi4YURO0wehpaVFMU1qCL5r6YH7jeaSxcVFBW6ikTCuLt8NbpingyneWYunCW7CAm5u5H64oDNqh5mZ36XIOTg+xFh6WWm7WJjwZWxSZXO95cHvaDQ30SRI508mcmSiRpavYJVqgk+CUIYhU9Nz/zSnJ8cophxwLg9idnoU3b0DmBntwJr7NfbjnSo6iL4SNFlRgz82pYXFEcVmeEgYPM0NMzgoB3DDGkpNqZvmg0fADRv7ngyJRUoJTAkUmTGZgIfAk1sW+fTQ0VnGLp1OYWd7W8byRphYTZnQioWsAAq5p9VDFCqn2KxUUCptKo1NE7Me7G7CbTMI4AnBL0CDvj5WmwNmu1cY+QqWvWXlx5MR8JcW4JcuXSCXjqpnZkHLg0SXAJcp5SReiw+glhiWZ53GdoI5kWawldYJEJrBWsyEdKGOmvTzzv4JvOE8dPK+T0yMK0BNED4/N6dqSIWyB9g9+rLzb2TQNnbKmEybVHjyT5NtylmYEVAv45PyLoRRrh4qMy+1qg+Hn3/zeUmcSyziWZF3x+RMobO7H4Ojk3I/VViTa/gsMq58d5iduGVlGGMCVAd7ukRQ6FLa4p6eXkW9PT3okznO92hY9iHxM7U/nfIsPd3y28AARsdGVYHanp5+5djf2dWttEWDgwPqPWGdLK/HBd/KKJzzn8E48xpG/aICycxbxIWBc4EgKZFMIx4LIxZYQSzkFIEmpfIYpQVEra2mUUqbkfLOwGEcg1tAoNu6CMvyHMzLSwJqLbA75JiIGydbbkHspUbnfIf2Iy7MgWhOBnBXBiiukKcn3fAd+Y8ANw/pDuh8m9RNANRw+N2EVuWPEcamSgt8yaR+oC+J/ifKodq9/RVG/p9LNPl9FXR8heR7RuIxco5ZoN+O+9v58/eRNXwIg9mPJZ1FAE4ClmjDD4dmN5NnU2lvlm1RFb5tjl/DFiyr6CcCHUugjHnNyl3kkx1LBhdskQNYgyUsm72w+CtYkWMY7m0J1eTcR1i2x4XCcCZZ06kBsJr02P3dJwIVmqCoqXmwfqoFlH4ddCZkSQZGTdDpnRocHqcNNExYLHz5aJMT5LeKqoYMo3+YHZU1YTpjM5jftGO4soI3RQ2+yAmlTHiTCGI2s4HA+gHSySQ09mH8MdaBDzLd+FzDpH29GOgfUIUgKfE36xHRIfUhuKE63eFwKMmTEiVNWN/XHNVs1AiwptRAfz+SyZTKFEztC7UhJH4WTCNMGDg6voQm6cRvEkzC14YPowPwFZI4O71S0Us0F73LDMd2et5I4kcn6v8v04q/xgcR2Egqh9FvatS2MYqFpkX66jYZH6/DMaS/FLNU39ey8fejg12k/AZMC6hhhtme7g6YFjqxljDj+Kguz0RH1ZB69okZPRyuILaifQrcbKfncVAJ4/Y7gptm4/iQqAGjaYY+UASq7Gem++c4XclvN5dyTjr6Xh1hp7KGsHcZYZ9F9ttWETppuUTt8Fb5Vb1t10fYzNlh0gkoXF0VhhpR/lkT82bllzY2swyDNYhItoZwto5AuganP4m0dxLn6efyXC9QEXBZEcCUTMTgspsR8DoUA87E3MjGbFhNh1HbCGO7UkQwd4ZApg63L4S5+XmlsZmcmkS/gICJqQUkM6vS75coyFS9c9VSWrxCdR3DCZ2q7aQqagvw/3W8F28CGjjSOVR2zlBtAlNaWWRusXHMCFIJkDnW3DIrObV1EYZv+zbRNzgmwGRQ7rOAeLmAz5QPV5uqDTcTMSHiNiFo7IRX16qiu+YMXpV+wm3VIhK0K1BJLRuJ7xPNfTQhTk4vYlhA04iAGwoLDKdnXTACUmrQjEaTOoYlNqamJrA49ho+7efwGtqVX9LSkh52uwO13T0B8ecICfAy2CMwCWCeW9BjYnJO1jgf7N4YbC4/Et55HGV6sR4ZwcLMMMzacYScAm6Mi9AuTsOg08Is1/Y6V1DfsEsHC7J/65j8ze1HgdylgJlr5Wjozd7ItsEE/uWS9j+YaEpQafNNyUbWYWNCmSeYsJBRL1/NNvv/OAlTpv9J06H7Ozva/guJWjsV5u8/VOPHpIcaewkG35c+MP9KMkdOZJHZgDm4K2DjqpFBWN4ZggJz7BaWSF2Bk2amYnN4H2bZnyHc/N4a3II1fgargCL+bY7ewByS78MHYMI+nouO/TR9UUtkCe2qPDn2xI0CKqzITX+Zt0n7HtzffSJIoWaGERBcOB82fseFlT421AIwkRdNVQrkyLH8+11mKaZwD22k8JfYgAI3rP3yXrIDXfF5JLdXsXpShqsex2zVge4NPb5YXcDHGS2eikTc7ZhGu71R8+aDtICbpS4MDw5heGBQJeuz221v/SsIZGja6BcGzMWYTJP+GyyOSaLmmeG237exO+ivklvbwtj4FPoEWDGfUqZ0rST/qIAJEk0/TBDH8NhY7hSDXjN+lWC5ijb8JTQCfUQExPVrFVnC8hb0VaK25aE0zkYND8N7/xzrx/9kW4XhdcO06v1GUxjvkQyOTLBZg+hho//NroAcjhXHtDnWBBlbmzlY9ePo7yXAaceQgEQyuGu5weOzG7g8IfXsNF+4XW7sxbpwknimoqWOt2XCMSKFvg1sF98Mbh6fY7fqPr7SCJIY5XKQUFFMGxmnMLRZBVYzmTSOBSyyDlhW+pyJ5Dhat3Ltk/01pFMhLGpNYL2xlIz/6PgMBoYnMT2nwczsHFwuJ/w+vzDjFZVvTDM7iKjpKfYjT7GbHFJ5fI4FgcaTWeiMdhhYGmdhCXphpjarCW6nHaWNVQEgh7CFKtCbIyrb/PjoqADpQZkrwvjlb4vdg/L2gYo84vt1LePO6KZ0eRXd8g4wyzc1KnQ8Z7bh0ZAVofwWilvXajxpTuSYsigngRHfQQIaZghmHhoCH869pmauegCsFqsCEqYUGM0lUgJusqoqN7MYEzDr0m5UMm4cJVmP7CVW4w7482dIFg9wuCULwXlJxqMxFhwrzlFG0B0Kooqv7iOSLmG1UFQJE6siXOwfHKlSKsx8HQ5HVHkPj9eHof4OOBeeI2/9AiFzN9xePyyycMwsrMDuiSFXOkNs7RTh3J68G3swS18tCvjxhbMCFmvwR/OoRMdUodaygOnFmUFYdaOIuWdhNS1Ar5mV+dBI3uh2O3GwJXNu3yeTQaSwr4SaP95+RO1M087+bzEf/DNJGKI+cKY0N4zGmjMlBMFGMC8M/FsLYsocePT7/6NEQLOofJrS6vNj+/xDif37HfqYTuPUJmnsmzKGawK+GrmFCFjpf0UN3WPH/bPJFL1tZKWWZ1Dvzb3f1Oe7Z1PvldCK7G9RZRnkOB4rn9/ud3eORp6lxnEPiUCG1Hw/aZqgtsVzD4S8693l+80t81Xci859tJEv0SeHZigyc+ZZqQkPeoxhsdFpcmXVh9/KokqbP+vZMMT5s9gIEpW8MrWc31xi63wXkYMcZso2fJIdw0/TnfhZokOVc/h5hgXxGk6Q3bPDGOjrw6Aw2pQs3DRX0MeCgIaLOVXlNHlQG8C8KfQLoPROgEO/me/a+DzUrpCR0GHXFdvH8MQCurt7oV2JiLR+hQhT+ks/B+5CZUlMTe9LHqPLu4xfJDtVwrUnwUkBj5sICJ+m429MmBKZFpkdk6UdCD5TUWPNPhS+Uthex6vkpOorFhGczVjeArlm4+68T24pyRM40W/qPmC6v4/a3hGzzXJfgqxLufjORhSr3n7oZ9rQ2dGJzq5eYRgenJycYu/oBiuOkMoiTRNpPOzCoQDU47iAm5wZp7sZ4bopmTx3DOWtz83XTQS8D94r6yO9CxCrdis/EtjsOBrnOs4o0JLPZRGNxlVOF4aS7x3dIi6gcZtqq7NNVZn8qLaKtcqRSP9JGHVLsFocmNPY0d3Tj1cvX0KvN6joJCYAJAjg3+YVI4yaYVgX2xD1m1X0Hf1BdnaFmQt6CkQL0Gr1cLq9WN8sY1OA8nqpgmgiD6cnDJ8/IEBp+S3Anl9YlO+CqnzEZmUH+bLco7wnx8eniG2m0RGbVWUTGnlrOvDH4BCmQy5Vo4lWUwoTnBMcH5po+XhFAS/K2V+6haVTKGioOnAyjhxPjisbnfAnJyYEoA5hLZNX4ObTxAhYeJKaG01KrpN24TjVitPUCwE6NpR3jrC7t4fTnbAM36oA6VMFphnFdnJ8hKPDuvRFHam1fRQ3qzjcLeNAUQn1nVXslmIo5+yIebQI+j3QGoyYHO6AV/MCa84vkHH1weH0wR7YgNEWVYEPsfwOsms1RONppQ3V6fWYHB+F22GByxsWAOrAbrwft4VWpL0TGBkdFoA5C49zBQ6zDmYjAc4ctEsEqy7s78lLxRIgNWdj7ty8WxhgU+Dm4WL4f43o1KnCs+lkyrw4nl0VKfV4BW1hOqErYRaXDZPHHZN6u/2/SvKsS/aSAAcBN8F/llaL/c1oPPpOSR8L8OR4GN55PeaWqSttEkHXonUVS84NBXboENxI9vjYcX8b0Z+LTuoExO/y5bpPfHe+6/vTBDlNAPJ9jr1P1MIQ5JBx0kTChY8gh4m31DnvXaNJ/Jvgh5Lgu6T+xxrXUgrbzUX1sVY/PsRwSoefpWQRz3U0wI0ssh/GBhCWRb5RtKfZbrF9sgdN1o5Pg30qcdlPZf8PskKyfX+1G3/ydOOVLJojwpT82XVsHlwjJyLu7Nw8ujs7hJGZFQigJodROGSCBD4EPPez4r6zye1QC0LGQcdcAhJuU4VTzC7olX+Cw+XFwdGZMJ8bYTw3DSYkdHouQE2oLpxoMr6solN+km7Dq9Ak1kolua9bkcav4Uqcw+A7hSl4Ckf0FP60MLz8KVZL59jevcap7Ffbr2M0Y1B5gv432YqexKIwcKrW3t6mYmwsfkqQQgZIsMB7J6MjgNiX32ku5O80S9HpuMkEWYKAWiaG+9a2q9hOTqhU+XlnC0YHu/CmtR3j4xMKHF4Ipw0EmcaA/hQa5GMCaNKtAm5eoJq34WxfUB3z3LCOFNu1XOSRaKlmoy9QTEAgzaAPlTVvG8N9aepiiv2mo/LDdnWIg/0dGZsd7JRkgu97GkyNUVtyL6e1OJJhs/Jx6xqYlWfqwOtXr5UGhpo8OtIyZw5NKExMGIkm0NM/oiLCbK6QzJs01tbXEc1vwxvbhM6wAqsrjKQw5GS+DF8ogWgsoQBXLBpVvkOmlRUVvUUTDp2KkwKwE8kckrk9AVw7MGbd+Dg6iJ+k2lT0IGs7feIfx1IoojIEN8e32ajda9ZzooamCXD4NwEy+5LaHI59sy/pf9RwBp5BZaOMVHUVn6VGVbHMJ4kx2DIBlDJe7CQGUI10I+1fRDrmQz7pQzZsRDq8glQsgEwygo2MR8CPARuxeeSD88j6Z7ERGpPjhlCV59iJ9mE32ob92HMcJz7Dpv8lrPpRzMwuYmZqEi5NK2rRp6inBwRoBVFY21T96pK+YkHWo4O6itTLSR8uLC6iu1dAkMOJ1ZQXa6FpwczduCyOIB83Y2lJq8Ltk+mMykatEVCjXZiCxTgHn2sF21uVhvaPldsZ7s0cOt/Q/p8AN18hgpRvBCo30LlrdyasDWGue4oJG5U244F/R/Ncj9H9/f4r6FaAw5bSinxrZfD7z/gdnpX5iJQTuMpqXcaS417BUMuqcvR97LgG0KQ5ihms74DMXdTVP7qPqa1iIsgFRuH9m7RB30bqXRWgQo0CTRDNRumPUiOZNM3L3Oc+wOFnOgczWRf9Qf6RjcnrhhJavB9rxwfxDvwi06W0EX+J9iO4mcItV+977eriGqXVGAKePsz53+BFpAN/cXfhLzb66nQrx+K/rnTijX4CXXE3xrJJTBitKp/HyMgkcnl5SOHe9OGIx+PKh4NaGzoufs3s8aDRpWX38Aqh0jH0mRrM+RrS24fYFel1+2gPOqNemcN0ZgMSIq2GqiJxVnKoyW8HF8co7pWRKOcQXk2gLzAHZiemKe7T0BCMIilTgvZvJjAT96Lb40KP14XhgAuDQl1uJwZEWp0P5WFK5OBMptETWsLP6VQsjPBVfAqFKsHCl9yPAJYSPE0SqwJUaMbYlO+YWE2ZNKoNormCpg1uCXap2WG3E9jE1i5RSAdRT3QI2nmGg8QrrMy3qwSJXd09yuGXOVXoRE2z1NjkAqJeLc6TrwXcvMb2mg8Xh8JtGcbL8Fs25hth1AqZzCPghnNMRXSVGqDs8SY3ybBd5kBhjaivNPntUhjXYQxH23EV1r1TlX0vZD9qjxjqWw/KSxDHxdkO/OEMuvtHwZxtXV2dmBnrxPjAC8yPvIBlqR1jg+2YmJhQWY7py/Xs+Qu0tndgYGBQRdp5/WHYnH5MTs1gSWuUz0EBuAGZawXUajtKQ2gRUM0SCmkB0pxvVotFaU+sZivCcn1bKIPh6DL+GOtV85/A5hepDrREp+HKJrBbP/0a0GPUN8eS5Q+oVaXDMBvfZ4JvCi30sUrL+BOocl+ar1geg34wegFupfVNJAoZvIhP4s/pQQy6FxCX+9sqRLAWnkfSK9dfmYZucQIGzRT0sl3RTcK5MoOwYxblcB+OEs9wEn8i4/0EZ8knuCDFP8e5/H2ZeCJz4alg25eoxVqR93VjeWEQk5PTmJlbgGG2BznHFygHW5EMmZFfXVMlJ9hf9JNrtlK5ojRf83PTYE2x7XU/LjZmcL0xjatdAVlrWWhlfFieh5pYVvZfZjLHpRkEXRqkgnqUC/FG6YUL6QjOG+a8+Yb2o/uL5w8kFL4VJryvzB9zpkZSPxZPZFFNZk2mg2oD5NxpeIRxK2KGZtk2MjWzlEQjwd+j11DfNzQYDdBEIvNmCD63jfM/fmyTvvydZglF35XpN/d7QMwrRN8klePna8cxmoq+IFfqGemj09C8NHIEGRid9rVjhO76c16ADCOXCJ6UFsaSU2Yw9inLGHztuH8lyXNpBHTNGsLKAf1fYpb7G4jal2Ya/ofmJS6cXPi4GDKF+kMNDjU+zD5M58RvwQDfq1G1HdpMoi+sxVPXFH4TlcU914HfxnrgWAsJmPlSm0LzEhOrVRNzuEi9wnHyJdz2NnSPdqKlvwufmHuUBudXMWFA/jG05DVokQW6faQPbZ3tGNDpESnt41Lun2CGTpAqpb8wHfrbPBr+TUZ/dYudo0sEtnYwu5pBp0i27TkbRjZt0NY8MO+HoKt6MCwLfjejSxaG8To1jb8kB/EkNoLJwgr0FQ+6sov4VCTaj8NDqmAmI1PeFzD2y2Q3/hDvw0fxIfxFpOXfJLrvqqrLbyQmKJS/fyuS8J9CE/hDcASfesfxkW9IGGA3fpLuwF+jw3Dn0zg5pRmuAVBYkoASPMEsTWI0EZIJKo2M8A2aMurC66nhIdilNofd3eyG/eMbRJNFrAXHVcZd5F+gHnsFl7YN/X1daG1rV8yd0U3sx4HBYfQMTMKxMo+TRIswuxYBN16cHwuooaaGCdfYoU1wcyw3xoR+DxrvgRXoqYG4D8K/1pi4jUnXjuXh7juJ3pzjRq53vR/AxfEWCpVL5OUWjk/lAVlqYd+vHJzPjnawXlyHwWBEd0+fyjczM9aBmOUVLHNfwDTzDKuu5/BoP8NY3zN0yRx6+fIVXr9+rRLuMfpHr9chm80gn88ph1nOqWw2LaAvoCLvUikm5AsJ+AshKPMsHAyqvmLF+7GxcWHAJjgEGHaH9SpnDc1Q7+Xb8atoD155NfBlV3HW9DK+16iJIVihxpXh/RzH+41jyMOokaP2jhodhv3TqTiY2MTc3CIs5hVsrq/DF/ChxT+BTxOjGF6eQTycUPXGSgJ4NqLjCDunoJkbg2FpGktz47AbxpALTKIUncSuzNd9mZu7iV7syBymI3lV5vFOcgK15JSKKMsJCE+ELOrZ7Z6kCoBgiaGRkTHMjXcguvwFUtbXiPrMiCVSqoYctVo0WbOaOP13jCYz3JZpFCNTsp2BWe4zH57DyZaA5+N9JNPCD5Y0KuSf4IaaWJvdgaXFOQQciwLUZlFKW3F4IC8FHds5H5l7qekH9kj7Adw8QjRJEKxQo6B1N+pTLZjSmF+OqyRwCsgIA2ThRKV9MOeUBmKRZOU292U9q0fOTxBD88eSvahyrmgcQs5N5ey85CjJNXe+4Vi5v+CZOp7mNSYu1DNxoUpeWFdaB5p5Hje5keHd3AEyJkw8U+HyiuR6LDsxJwhF91CTIkxSRZ/ZNxTIY/ZmliBoZJNOqudWPkwESfePU3SrwBJrijXC95l88UTuo2GKUoDsa8f8K+lG7qsqz01gU1SA9fH9/v1EgEJwsymLHRnasTAOBVRkIeTiSLW2O9PIUfM17Y0Q+5q5Uij9M3swNRl3fPA7N2oEaBqhmaZpcbq6PMemIK45X0QY95Aqx8CIqZW8LFyyuLFxsd7fr6GU1Iqk+ApXwmirwRaszLShV6ToiaFxDJpn8LtkH94TibcvvQTThhej8l1nVwfax3rQElzChEipm4eXKBY3YHc4VI4u2uObUVX3G5UKewfHCAoQmliN4dO0Hr9Lj+Pzwgx6Slr0lbXo3tSgs7SEzg0Nuu2TKiS2dbwHH4b6VWLBHyff4M/JITxLT+MPcm8/jr/B/yZaGwn4BIiRfpLtVPlq+P2Pk0KZNtUHJPpB/K9smcGZEv1P5DdWeub2g1Qnfp5uFCL9baQX06GwSOHXDXPEQQO8UDNDhkaiWZFEsEOtCH+/739zv/Hrvb0aitElHMZeCrB5ipNUC1LOAdi1/ZgcaeQFGh0de8tMJiYm0dE9rKJrDuKtKqqomrPi9FjQtMpITBBCMCNnp3mIpqqrY3W9+433xOzW1CJ9Y1Q+sxvTl+eA/jwNJkWAelSvYi1pQSbuQXVnH9v1G6Q2TpEr7uBgO61ypuxsV1RR0KmpaQEp3WiTOTQ60IGgsRWV2CCi3kXMTgzAZ3iFdf9zuAwdqnbi69dv1BhT88G5w6zH1ABSG2MyrcDt9iIYjsLhdKlaUBkBOFvbe9iSAQkEYzDol+H0hrFiD2J4fArdujG8ikzid9k+lRn4pzKuf44MoNtjxZKninjhppF/6K7x/aGZiX5eBDUURBiNyMSAzaF8bEh5HE2O7ItAJK+0TKy1tV4sweFy4pVnFB8LuBk0TSMRS6JW9GMzNISwfRBm/QRmJ0exMDuBGdkaFsfgWRlFyq9FteBHbSOO3UpOOVAnUqsqC/LBXgWHe1vyXlcRoUOw9H9s7QbenAhJ4U04XW7VhxMjHbDNP4FX9xpW4yIMJgvs0neMlqofHsHnDwlAmYdrZRw7iT5cr7YJeBqBwzyPJc08ElEfjva3UCmtyXULqlRINpdXANLpdgv4FIBoW1DmsmJMh73tDRU5d31SwWXNi7PdJE6P9nF1JihQZTiWl4LOxjKffgA37yJhBGQGDeZLQHAC7R2YUDl0hFiPiokFaWJpaCVSWFDMv6ByrLwrIosaEP7OjLdNUiUgeA5GdcnxBB6PHUuiqYzaj0aNLjnOyGMbx/N7dY9K+/PgWHkWRpEt0DFX9mtQRmmplKZKOOCsPtgAN+q570iAEsHJ2/0teQXyqOVYEhBHoKX8dO4f85D4m1CzNMWj+/yrSYAeASKfm4BN5cB5bL9/JrFPVH80wOhbDdz9fe6IjsFMhsi6TwzbLogkR5DBRsdYllhgXpp3HU+ww3MQ/BDkULqmzwadGx82MiiCH2652PIzGRZDjekwSyBFswn9PaheP5GtKb6qwM3/rhLcdMKU9+KCK7I0+smUsk7UhWmyUOOmrwVLk+3CYIUpjU0g5AtgIWLGr0WCpKOxlpWZk3FMyG99vX2YcC6ibW0JL/MW+AXIUBqMRWOqAjlz3dAH5367vLjFZvUYi6kgPolO4ZepQfw814O/FkYwVbUhfJBH8nAN/noGrnoSvoMMbGmfSmTXN9SP+ZAJk7kVdKXmMZC1YSgVQW/Egb6YHgMJDV4EGcLehV9nupV/UXtkBoMC3DqT8/giOorPYsPKqZr0SXQEH4VH8NfokNLw/CrRhQ8yQjlqfgTcMDdQrBvDXj+c0UsVqUZzFDU0HFcCV/ZzWgANzT0cO5ofCXKo3SHzpCag6ZPDbf3oFKWcU4EUAhv625SiY4gG3Yi7Z2CapWNxOzo6u5RpamurovKXdHQNQDM/jVq0TcANHYpXcHJyiNtDghmhpoaFJir6PTBr7N/aCJSOC3KzMqnvnJUvr66QSsaEEU+q0Hy7L43C5oGqZp1d20Y0K4AhvarGnEkXaVprE5A2MtAGl6YNxcisMOqMylsU8Aegm+6EYeoJ5ia6MD8/r/yMBgYGVMZjlknwB4KwWBrFOWm6mp6excKSQQGdkICc7MaR0kAxJD2eP4LLE4M7mILZEcPY3Bye+Ifw87VeVcvpF6kufBweFpDqQTB9oCq624WocSGg4ftDjRvNjHQ85xhzLJuFKhnpxv0ouJA47gSIJKWdk+P3Dm8QjecxMz0jQMKBSLKMFZsbrz1jAm5GMGyeRTaZRn0jgLhjEAvTQ1hYZIj2EozyTDTNOa1GmHRzqtxITSaW8uOSObMr10nIs1J4YhmFutzLmrxWzBXEcg2MWqPWuLBeRSyeUMVB6ag9N/IS+vGnmJ/sg9FoUMkV92sVFLIxOFfm5D76cSTz/TjTiaq8DwfFFdSrGWSzCRTTLpxvM+uwLFCnBVyc7GKjVJbf8o2Q80hQhYbn/SPYjg+jkrViS4BQVQBZNWdEOTYpoMeA2nroLsmfnIdanYPED+DmOxMZxkOmobQjzKcii6gw/DkVbr6qgMvbhHGPgQyaeJRZ5/iOjhQxzJn5eHi+b0o0x5BoAgqakbTNraIdRSwX8Ph1eeyZAJWthhbGtv6WGImkQJnjcY0Tr6nuNXiq7v2tM+9j/fJfQdQoHSqz4yLD3//FpjECEGr/9P5TaLxHWHTuKtJ4DqGT7wieH4KUpiaG0h4XR6qrCTrYuAA2JUGXSILMt8P9m8eo7d3fgl8VEUhRaqR2gAspQY6SEGWxo/mK35O5UjXOz/TZYY4d3hc1SFy8WdaBi3Vm/RYLgrj+GBoWcNN2B248uJCVkw6r5bUQarEeXGafYSv0GtqpNmFKnSp8NxZPYb28if64Bkx09qfEANyrYdjNVvR190Kn0SJRyWJiy4aneR2MW1lkcquyiK6q+kV06lT2fQIyeYb9oyuEBbmNBbz4MDCGHwuD/3WyG13rWrjrCWxfiKQnTPrm9gbnN1c4u7nApTDa2t6uyq3T29Orwoh363uo7NWQ3DyENXkOR+JIAOWBSPHbiET0sEZasZLukH5YkgU/j5rafxu5rTWkynlhiHlkhGLymyuTh08WfddaGEsZOzrj80oT9DOVVVYYY7ITrX4dVsIVeJI3qm8JYMLC+6nFIWBRkV0EONLfBJg0UZFxkukQ9FCrQz+NzMYF0qk4tiL9uM48x232KUqBTpU0L7O6iUpiDiHDa4wO9WJoaBROpwOlclkx+M6uPizNjqAWaYCbatYg4OYItwQh9zQsSutCUEJG8oj2ho3aOgIvOrETIH+tsaIzMx8rcCOcVBqj4Fgjqn9gUAERrwCUdL6EtfUtpHJF2DxRBEIxrG9sICLgdmZqBPOjLfAZulCMarG/syFg+0Zdr7ZVRNbVD+vMFzDplwTMNGo9ERQtLWlUFBWZ/uzMjAI2o2NjCuBRI+L2eOGS+exOninTYL58o8pDLMcCGAsZMWHRYnB5Gh/Gh8AClR8mhzCZNcGTT8l+R1gTwSEq48G0DRxLvjvKxMhxk/HiWDIBI99bCgl8d7kfx5u/p2Rs+bkZpafGW74vbN0gEBVwI/dsMjsE6JVhsrrwSsDNJwrczCEZz2CnGEDMPgDd/Aj0Og0cdpty9GWVeK/LhmUBNwajBcWtM2wSsNxpCHmfTIGQl/vnXCKgJqDhPVJbyDUnXTyEy5+UMdlUWj+faRg521OsedqxERnFdmoaOwnZRnqxH+vAdf41TlPPUUktoFpZl/l0gFvOn/MKbgQg33IOnEjn7IdwKwDl+nQLV5dnyoy9v72GUmQMR4kXIhS9xF68C6XwEHYi3TJH21EPP0c10ILN9ApO63LDBN00nx7nfwA3/xCiBkDADDUZDVMNNSgEOjll6lkOEOQ8MBM1QYEQmYUiMg6hbwULd8e9kx475i01AJmKBCNAEXrrS0NfE/n+Ud8ZOa9itt/pGv8NdKsAIk2OBJaP7/NPIuljrcyXmZUiJvQpjGniGJh2KxpbimFCl1K/ab31xjjdHUdgQr8bam4IOO773VCD08yZweRnzEh8PzycWxLDTLloEpzwd52AHEZfESxxQWO+Di6kTvmdWiJKlfTVURmMZV/ODf7eXPAocfJ+XLL/gq+MJ4E5/DTVhr/E++EX6ers9BzblTVsxUdxlhZmGXoFwyxT1rejf2gCgUgKJ8fnSBSzeCJS7/+k3uBNahaRbFyk93llQohFoqifHcK8G8aLggYjRS+88YgCNzSnJEUCr0mH7B7cIlk5gza3jhchA34R6lFOzh/K4tgfdiKwXsHeyaUCCk1QeL8xJTyjbOiLYTaZcHpyqpgPHTqD8owx8neCwAsBQszsm3yNs8wL1FPjONiWjhBgSK7KPILbu7fYqt3i4PAW56e3KpLq8uwGVzJQR/VD+PNRPJE+eS/byA3E0hW/i/egXQCONrAGX+pMQM6tgB1hfAJAyVR4LyqxnTAZjhMjouhnw984ptT4xAVkZrJFrIfHcZZ8LhzxmSoAGfMZEcgeIZTdV+nt8/YXcKxIP0fjCAnooRnAYFhGV08fNDPd2I+24DQh45WYEKYhF6TzMEO2BRi+bWfbDe0NmRMjV1jrh2HiV0e4vjwX5n0jc/IKO/VT3F7KzbMoIn9XRJWTMDTWCiJwoh+PtNpuDcvGZRVuzTpt6YgZtUoGkeQ6vL6okubL5S0UiwUEPStwGwaQdI+hsuoDU/Q3K5Hf3Nxit5xEPdGFvOMNMsmwADg6nyeUvxYTCkZDbvgdi7CtaKARkEMTF+thmVdMAqqCcAY3YY+cCFg5Foa/iqmUER8nhvH7TB8+S46o8ftDoleVHtFnXQJuazLO1w3n7zswQMBColaVAIbfUTNCcMO5RODHMSRopUDCMUxuXMGf2ofVX4YntoNo4RyRwq0Crxvbsk0X1H06nE5sbpRV9BHNUp/KPQ2Z5uAUiSUX9yNmG4Rmdhhz84uqltfaZg3+UEI57bJvtcsW5DZP1b0S3NxfPxjBRbMnncPpQ1WWvwl2KMgEctewenNICWBnDa20j2bM57hZfYnT9HMBIl/gOPG5zJ8vcJZ6Kr+9wpq/D+VCAJfNzN/U2qkcRwS20hF8cTi3CKD3ZU4dr+L2vIa9dR+2w+24Sj2RufxUwPpTHMWfYi/ySsBNJw5FcDlOPMeWzNOtzayA4wN5P+Wmby9/ADf/UBKQQM2GzleHxlm6AzqphtnmHZqU/xj6PwNavjs1zIv/rLD3R0j17zUW7FWMLkUE1EQxY1zFuICbvgkb+satGNPGMW1aVb9xn3m7gON7Ds70u3lX1BMXIVbL5m8EHMsPwA3BDKV+LqosEcDP1A7QVMXfCHKa2Y95HVWOoflZqAms6LhMyZiSOa9Jrc+WLNiBzB7e+PV4L9KKtugicqWqAJsSKsk5HKVeYiv4EssENp0d6Oodg8kREwZ4hr1qDYveZfwu1IWfJNtUaQJ/MIDR4RFVg6hcKos0foX4UQGdm3q8yOox6TULo8ujuFaQBTsFf3YPxtwuepIx/Ck1jw9SvfhZuh0fpgaxXAgju3GMlDAHMgj6O9C8RjMANQtNoHPNa8TjKksya+9UtqrIyYJP4EfzARd2mg1oOtkpOGXhfiPc6nMBAp3Y3kzJea5Uf/D8lNgt0pf0UaBErMCojM2NXIwVxA0FN77ITSrT1M+Y2TnTifdy7Sq8/IvAFBZiPhmbIoyhGrT+A1hjp3L/F9jZu8Lh0a0yJTT9bbglI+KY1o+ulIr+ONWJm+xTATgvsB6ZQXG9pMwOhdKxUuNX/S8Qc44KOFzFpvQvNVVMStfd0wvddLvwnJc4SbzCdmwE5zWZQMxpwwrPpwJyOPDqwtJxjFjZk+8JcuoyWWSfs1pC+U6kNs6Un8zhtnBsamfqch61jxCrRO95GwyumT9H2unRrgItE+OjGJbxp4aBwIRJ42hG2toqIxn1ILAyiJi1D8WEFfu1DVyc7uH2TDgzEwsSXMkY1TYiwgA7kHF0oVjIYV2AAMHNyXHjepf1rNxrQMBmWcZ6S4WMMxMvtTlzs3OYnV/GtDWAoaANz2ITyjGcldzpNPx+qgsfJQYxGh1HNEdHV5lQ0jguBDd0Fi7K7RCYErA0HYc5N/gbBQnOJwIGOgsTVBCgxtauBFQVMadxQKM1qvsJR2JIFfYUcGUhWpdMxsmpWThdTpQ2NuF0C7jxj+MTAV79xlnoLSmEAn5VU2xhehg6ow2BxKYA2z0kchXl02ISAEnT3H79SJmVOW/V+iGflUM7gfpdozaUAIj3Tq2OP38Le6AItycAn8wbt0nAZeCFgP12mS8D2JH72KbmJjWDUmIesaAF8agPhxUZ/ytZKNiU1k4WH47/fWdyagaVFieI270A6utObEnfH8TfyHx8ozRBOd+InNOG4moalbxbrtmD/cgLbEd7UIovoFbOy3Pc/gBu/uH0FiSwGnUzjwvNOO9w8BUGq/K83JPQf6B/If1LAd015m1ljC6GMW3MKzOfxl3D6AL/TmN6Oa1+W6LjtcybKQE5/JvHNM2UBBlcLAkw3tWomaA/RlNbw+PeghvhTQzPJXtSpo69BvPmPvydQEcdd3fP97ckmqG4GJOZKgZ7twiymKRvLYkPRYr9lTCUyYgPocQ2VqNGHCRfC7B5heW5NnR3daB3YAyLpijy5TMcHBwj4PWjxTiE9+Pt+E2qB/q0Q6TnFZVzhqYSputn27moY7HmwfPcAlot0yJd+5EUhjTn8KIrFMLzlBMfZRbxp9UxPN+Yw2jRBEsxgNpRXS3YrHROcEMJNS8LNX0pCDzIbOjTwlDcdWEWNE8wYSCZaVnABNPqU0NFqZsVuOvHV1jPMgNsK24yX2BPFlz6ADDPDsEPASD7khovOnhTA0b/CgKTfGUNA4klFbb7m9V+/CrdraqKMzfKzwXg/CTfJmCnHX+I9+JpbByvgwt44zGh0+nGkCsMfSyF5OYGdg52VTSKGkhpxBsKbMp3e+tunMq5ztOy4MdHUC3lcHEhHSDtSMDkVtaqnLrX3K8QdC+jLECEdaCmZ+i83Q39dAcOoy9wIsxqJ7uMSwEACtTQgfhYHu5Oy9JoMgHoxKmqMZdwe7qJ7WoVicKJyvlzfLiLWzIwRjkxLw5BEkO56atDSf1+IrZr+SznZyHFkN+hzEV0eGZyPRXJFAjC6zYjuNKFvLtXGJtXnf+GoIbmMUr8ux75nMD1+T62i0Fs+DoExE0q8yUz6zInEiN45OLyPIJA+Ty4Vt3IpH70DdvaLMPmtKN1aQAfOrpVioKfZDtkbDpVXqI/x3rRHVtQJsbaVhI3uzLYDF2XRi0MzUcM5Va5lOSROec4DzgfqCHhXOP7Q7OimoPSJRRYuI8jXMaCzgqDOYDMKvPDZGC3WWC0CrgrHMm5L2FxxVUottlkRDglAlLMiI/SI/hraghjtkXY3DlERTiI24egnx/CstGsnKDt7qDyI2J+KGrHPHYdzg/kBuT5v6nxmej/RYGAGaMZuZYplLAoILCntw+z450oOF+jGhOBoJjG3nYZ+zsVHNb3sL9/iPXqGSrb26r6N85kHrGpXEnsf+mcJlhuNmp1lJZvXxXX3K8WsSUgppxzIhmPwuIXoJY7lneRGtFDbBX8KEcnUIu2Yjf8DJWUHrXa7g/g5p9Kb4HOu0nnOWiERDO6yldXkVANX57H9/+B/juJmYkXnTsCZEKYNRcFQFzALO+2xrOH4YWgfJfF7EoWI/NBATy7qpI6I8pmzesCcELqWJZyILh5WyfqwZrQbPSd4aLJ6xKsNO+BuW6YU4MMuNkoqZHR0+T4Ftg8ADhN4t/ch/tyoaZ5ivlW9vav5HqreJOYxvuxNrwMLcIeLyAR8sqC04Gd8AuVW6VbGOfA0AS0lhiia+eoHVygkFuF1WHDS9+4ijj6PDkGe9SL+elZZZKi42izLMHV7Q0K51uYLznQqR9VhTXJAFstM/g0uYhPclp0FM3Q7YSQOdnAwcVR49i7fqKqnRIoQVlT48T753PQr2FVPm9UD7G8bFL5bpir4/DoSAE4mhFYhoISd2j1WmWn3Y93CIf6QoBCG3bWQ8I0L1VuGb/0MZPY7R40xomMK5S/Eil+TZjiIn6V7MSPmQtFwMMn/kksRyOwpIN4EZnCL+Jd+ImAG9YJYjLEn8l+H6Q6wJw6vwn34vfBATyJjGMwoVHMtVzbweHxJU5kTGmmqu4coiy/HSefi5TbhlI+IL+RmTcas9FuC2A5Tb3EfvQ57PphRKJJVLd3FIBobevAzEgrKt5nwvu7sVtK4KouXPcwhut6Coc7aZydCuORxvl3eMTK29JHKkLlBLc3wsh2z5BcqwtD20N9v4b63jb2d3ewv1dTEVynAiC+lpOIzI7RWAwNPy3ieCcFl2URw0NDKoqLZRYSySQshlkkvYvYLWdxdiKgl+HoBDUEN2eCUmkqq4dwvp9BOWNC2taBZNiGzXIFgVAcmVxR+eTgSgaUDqj0z7iXq4elMYo7JUwkl/GHaK8qm9CIgurAL2M9aAkNw57UYGe7IFhMJhFNbAdyHgF37I9mvilGP3HOcL4QFFAooCYvJUCGc5D7UUjgZ2ptmHHckTjFjC6ABYMHrmgFvkge68Ui1tYKWNKZ4ZGdittX8EULWJhfwsL0DOYdOrxMTOL32X5lJrOkvNiQScfcRuvBEaR9E/L8bkQjEVXCIJ/PqsSXhcIaKmtBXO7FcMsoo7uXRGkXHwwNzaEq/QA1TrLlnN7eqQnoXMLrN20YHWhD1vYatdSCKsJKTWIzEIF9wqjKmytKBdJPhzKX2N/0ueGYHcnLQjDzDY0mRpqzTuXFLe9eq/eLfmZNjSvf8Wp1B8WEGbXwS2zH+lGMG38AN/9u0nkF3FiyyrF1gc6tKnlgWUBPTUU2MXT7seP+XmpK4t9Gjx37A31PInAQ0Erz06QhAzqaKx8rfh+6xPTKGobnvBia9WDGtCb7nqtj+LtRQNCkIYsxTUzNhya44ML4LnBDLQW1E+r8sn/zPghuqBqn5NhsXMjI4GmSInD6Cri5dyyJf3M/nleZqeiULM+iCWbREp7DB8LkPw6PY8abhNcbxVZ0ALvCQG2Lr9HZ3oqOzl7M6v3wZ09Fqr1R4dzxcASuREBAzTj+JyX7JOZhspsx1D+oUt1T4r7fKGPntosYX5xCW2sbOru7MOCex1TFKaAnBvtmBUVhrvUTFlvkunmjmK+SyPeYQfgWZ+dX0keXisESCFJ7ldq8QXztSEXjuNx+jI6MYH5+TtWv2q3VUCztI7F2oZgUtbI2twCCcDeO4l9g0/sKa0k76ocnyp+C0jlNf1zdqR1bLQsYyhQVsGHeG4KW9wWwfB6awKw/gVj+AvnNMxmfVbR7Tfg0Oorfpnrw81SnyvzMLMgMHf+xAB5FwnDfE2D051gfeiM6mON5ROQc1Na54wfI+BcE3DzFVqQH0eSq3M+tqghPULuzVcJOYhxXmWe4zLxE2NKnTBQ0fTC0t7W1HZ1tAkanniBu7VJ+DNdn0kHHMVXbJxz0Yn29KHNP+vHsXMBnFOmYB2d7Sdkni5vjAlazCVjtHvgCEYTCcTidbulTNyLCYGn6KQvQuGxyJpon6H9D7Q6BjdLw5HG1G0DEa2wA2NlZ5HM5MIW/3+9TYeDXF4Ie1DEyCekPRK0PmzBOVjDfL1pQCvYjZhNGV8igUNzEsp3mnXojhQF9hOhDdMr51XiRzgUEJuR5u+ILAkC7VaHL9+gLJWP2iasHrzRDcMr4nG7LNc9FImBTTFpQC88jp6G2huNAYMPIKL6H/I5mTZp8qdWjozG1NTTzECwQ/LLMB0OuJ+etmJUXTecuYmB0AV6PW80/s9kObzCFav0aEUHZS4tazMj7MaGbRb91Gt22CQyapxHJxHEqz1FdjyHpGkXYPoKge0Xl5VnU6OEPhJBMpRFPJLC5nsdOpYDaThVHpxdKK0nndWpq+CzsFRK1xNRG8V55z9yPVfqZI+iNgOHRwQ7kHa+wmxxFvbb51lz6lUZAw5pQBDg0Q7L8xoFISHWR1N6VofpBI+ZibS1qwwgO769/NK1VS2soR4dkOOhn9vwHcPPvp1thYMypc6SKQdIJmbljVBSPvdhgdI8e9830kDHd/14RPz9Chjt6+93d/o+d67+GBEAY/ASK/64cNrdYsG9jZCGEJff+V35TACRwjnFdShGjpxSoufe7xlPHMM1T9qo8QwPscpGhf81jjS89F1dGTtE80hw/AhLa/rmANRv3pT8I7f00nTCig+QTAYvRVPfHnp+5ONOhlft7ZW3SBbbwuXcWP0m24reZXkzEfPD4sygEJ2Tdeg6v/iXa214pptk3IIDBlEJ680I5d1KapFPwct6D3yTJzLswGtKqkF1qTpiH5GG9KNaqolPp6Ogo3rS8wahI9eHVJHZE+twXyW5j51b5PFAaJjM/OjpR2U6ZqG2rJswrv6t8L8igyTQYMUUrRW3/VOXkMFo8sDkDyhTC6s9Msx8KBRFLpFGu1hWo9OdvYHXF4F/uQFD3GWxzT7G8NK7U/Xv7dWHcX666zMgcym+gPaARhklg0yGApQPPYxOqkvj61rnyvaD2yJ26hTd1gNB6DsurbvRHjHgZWMKz6KRyZP1jfAC/TnSrlP4/pZmE50q044lnGrOePKxRmd+BAyS8izhJPUM51AO7dxUrsZs7R/IbpBJyj7FO3GafCbd6Lp9bYdV0YmSoHwsLS6r8Ql9PB8Z7PsXs8EsE/G5Vf+jiZAOZuAUL89MKrNApl9l6NUuLsBqmkA3rcLwVwGXNj4hrFsZlPXzBpIDAKKZm5pUfCzPXMm/MvjBGJclfyCCdyIQ6COGW2pfDJG4P4zipulDMumAxm2ScxzE3N6cqvtPxuVwpCS+UQVBmKJmQjI55IPlfHxVRS0xg3fkCMQG+5XIJ8WQGGmsaifVzlQRSmT3IaJVZ5AanJ2fwFxJ4HZ3CB8kO/Fj69qfpdnyUGMJiQiPjvYyx0TkYdVqsxk1Yy3pVduzzM3mZaK47KynAx3eLwIXaDQIbzhdGHnKMKVjc970h+OF7SjBE36xw/hhzOo8IOk5oXRsydimsF9dQWM3DuGJFQgDywckNkpl1TGsX0bU8inbnBDoE2DABpcluwcb6Bs5ORXgohLGiGYNuYQxepwluXxB6cwCaZTe0BhsWl3RweCNIrR8hs36MtVId+Y06ktI/dChmbTD6pJGa/jbUXBLk0Al6f29XgeEmuCk4X+Eg0YHaRlRFRz7aaLqkrxVNkhwzlQZAxoDar+/QGMVJx2u+249dgpXm6VhejXZjL97yA7j5zyJmAb4RZncik7sKjauiwA1Bxrv2V0RmeI8hMuTXlriFK3XdoCS3V0KXIj3cKIbplIXUnbn5KqVvZN8LRc3vHIlr2Z/3de/8/00kwFFj31Bh7noVIv/IPv90usaUcVVpYAx3Wht+zy3zA83bqrKgBRTNWTnmF2/Hk/vwGB47LeegpofaGDLDRxKfvm00udCG/xDcEPDcN2lxy4VCAQGR2LhwNX1xHLIQ8/jmc/C6BDfMjcOik/uHN8IQcioc9sepVnzmH4LO6UTSo8FO9DUStlcY7m/Fm/YejM8si1S6Ap0jL9LzNqLRCFbzeZR2ttCf1iqT1F+iAxhfnsNQ/4CqWs0Msc3ol2Y7OjxU/jidnUxC1yGLtROrpRNlaqKYSYUAJU9qp47ObrCxsQmNZklAignZ1ZIwqRAicu2A369MXs1ilQcHdSwbjVi2+uD0p1SYLAEUj2W2VSY2I5NXmpjNfcwv6rE4+gI+zRP4dU+hm+1R9a9Yl2p370ABz1O5/mp5E72xJWVu+jHNG8Iwn0XHESg2Usmz77lYEzDSn4GmsysBR5fnF9jcOkayWBMwuI7wRgr2QgjarBMDSS0+jg/jg0w3frLaqcxWLzxLMr4VBAUcrUUF3CS/QC3eg2yuoHK00DE6IswzGVjBSeIlzlIvBB+0qBBby+xnaGt5AcPyiqqltKxfgmWuBaa5Vui0S9jYLOGgvgev24rhoV4BfjOw2ozQajSwW5bgsi7Ifgso5KI4340i5tXAzarcgQj00o8avUGY84rq31DQj+P9NdwcpXBStmO3aEW16MV6zo+NtAWlnBkhvxlzAnBHRkZVodTp6Rk4CKg21oQPCkMkg6S2hBofagQetPODEirRUSQsbcglgwKIpF/CEbgjZQEZtyp/yy39hphA8CiNi9MjGY8UnkbG8V6qkXzxZwJwvpBxsq+GcLi3ie31LOYXjKrg6NxkDyyGOVVrKpkIY68UwPFhVQkJ9OEioGFNKIIBBW7kNqn1IOghsKH2j6Yq7k8QQS0E38nKHiOhNjCvtWJS44UjkEUknlZzUW8JIlU8Vgk4Y8kKJqxaPAuP4tP8OJ6kxjEQ1iO+VsCpTNCz0zNU8i7EBfgEnYuIh5wIhCJYsYdhtvnhFdDpjxSQlElRrV+p+9gRFFMtryGzuo3EhsxbmS8EZ9zStMYthR/eP59np7YL7Vtw04migJszmVdVGb8TJr16rFFDU5cFqOm3RW0Xwc231IhqNtW/csi7/A25pJ0cHyitFUHOD+DmP5ruwMtjv4WvVTI/VUQycIxG1E8D6NgTl/AE10Ty9cJqdcvWI1uRhOSzI1SGN3kg0nUKLpcfLnfgHsnfDg9cTiH57HT64A/n4EieqfP+twEcampYH2xOuDLz+tB5+7H9/tlEADOuS2LWsilAlflrGiDWGL2RsTvHtGkNfRNWFTE1ZSwIuGUCR5bnIBDlmF5jRo6dkHPoBewSpBBkKNPHOxqjgKhd4Zg1x61poiITbVoF3tUIXnh801TVPJ7giInjFDi6vkGqksPHqRH8PNiGj0deo+X1S5imnyOy0oKpsU50d3dianIGS6YQNJYoAokS/MEY4rE4To9PUKht4GlqQkWgfOYeQP/IELo7umAymQRwfFWio2TMQo/j4+NofdOCibExhBMFpDZvVV0l5g2he0nTZ4DAiAX7xsZGleaANYRMKzasFlaVLwOjRehIS0dgghub3Q5PICqM2IElLXOgaNRxer0ehUJBXZ9EE87I8BCcS6+w5niKVaGQfQrLFj+GJlfg9CVQ279Cen0PfeFl/CrRiZ8Kw3wvw2rpw/AWIo0aOXeNkj0ZIQtf0ueh2fgcxHaqr4VoYrsS9LknQMO+GsTT0Ch+FmPB0nYFngYjdmTXKthO63CUeoW91CCqGxmcnF5Kv1yhXCpiKzGNi0wjsiQbXELcMYyJgZdoa2vF2PiYgM6YMOy4qkHktmpkLXDI80YUw8qkEtLnQ7CZZ+F26lXYfG0rh9pmAOblBWRiVpztxhEPyzrjdCmt14KAFGasdbl9mJ6ZFeA0h0rBjnJuBUG3DkaDBhaTgE/5fmF2HIsLcxifmFRjTM2ARtUbsqG0UcD1IZG1D7eHGVycnygHcPpJs3uajZ8Pd0soBkfhNQ0LgM4iny+oKLgtQRG58o0CGira8GwD17tBJIoBvI7PNDJS5zrwvgCbltg0wuspBRRoQjmsFQXMLeLFyzeYHulEPGhVGkGzaRlehx65YgXR9YZzPsEqTZPMIcVoKL4v1HzwM4GNPSEARfalQzGd2em602yXV5fIFzawYHBjfM6MsXkbJrUhOGN76hzFrQv4EhlMrSyh2zSOTssY+kyTmDZo4fZFUBOQcizv1XbWjF0Z/9WIgE+7RYD3HOYWdQhGonL+TaXBZJLLq7sJd3tzLe/APlICboobWzg6kvPIo1NIoq8NfcgYzk6Bh35DqbVdAfg65aM1MkCH4hZcpJ6hmpxRxU7vj8lXGs2OjJIi0DmXE+/LwnIuL++3NJq6qOliH1AI+6bGZ7oU6eIHcPNfSmTUzKszb4wpVT/LIjA533LwGJ74Dmanp9De8hzdXe3o7WnHm1dPFbFAnD8Qw1BfF7raW9DX24n+3o57xL+70NfN49qgN1ngSh43tAx3TO6/gghsnJtfAhuapOQZHt33n0lyTUPgAqOLUcxZytB6DzFvr2DeVsGSuw5D6FqBn+mVdaENATuMrLuBRn5jGDj31fqOBRiVMLYYgY71vGQcmDuDfhTvatQw0DbNMWuCmuZnhnMqTcc3NGoUqE3gMc1xb24p0SmFiqw4a9sNcPJLv4Cb7hf47KNP0Nf+HLMT/RgdG8f8zChsRgE3iwuwuwKIJlLKfFPfr+Pm8hr+Ygx/Dvbi/UArPl/sQkdnJ0aHRpSPxUOn05OTEzgcDpWHpq21FRYBJ0z6Ri0Nn5WSJcNvm1mb2Vhzir47S4uLwmDdqlQDzVrMaBwIBuVvt8pmSyDFc/t8XmUG0eqWhXm7hKFplQYnGo0qYMMIJYtNwI9GB89yL4qup6gEnyPqGBNglIHGnBDG5BUGcQhLJo0/hAZV2QXmsflLaAT6RBAHrH1xrxHUsG4UTRr3mQI1c9So0Z/gfmP+HWZmnjTO46PFNvzK9BrvB98IcBqFKx1CMWZBMTKGuGdKgIhBRQgxo6zNvKy+K8o9rcUMKtcL858Q/A0PD8tYTcLndSqN1tKiRiV8o58MTULsZ44bs/vOzUwI8JiHftmAcCiMYMANzeIcshnmNToWpp9QVZ0tK0YBK4swmZ0iYDmlX2eh1y4gEnTI/UTgcHsxODiA+cle2IVZT09NyfmH1HhxLAgiPT4/imtJXNWFIdYFaZ9uyvheY0MYXb5yhfrRuYC+O7Ud/5cNE78lncNYmu6T+zTAarGimE/g8rCA3eoa4qt72Ny9wfX5EdbXnegOD+KDVJcCNh8kO9EWm0ViM/eVumg7lXWV4K9/cBwjg72yvo6phIAOhx3Lmglkcyls1G4U82VkHUEO5yM/K62cvDNkzokiVA4qaniaeWTuT3M+hTwSEmsHcEc34IhuK2GVDsfFrVsBUEWMJHRo80+iwz6OAdM0zAIyo8ymnM03HLyPj1HO2LAu45wKzMHrtGBmhuBGD68IFoFwAi4BQmvFkhIAaEVV5jS5p8zGKQ63BcWcSJ9fnDQivuSeCb5pniJQoyktvbaH+QW9gOIGz0hY3uA8/Qy1RL/0VSMU+9F2IidTWje5IImaG5qrvqVxXHkv1Nx8k1B3v/0Abv5LiaHlNF/pPCwBsa7KIjBDst6eg8Xul0nXgu5BWdStUcxoV/D02XO8auuGO5yFThZmFo8bmzVgzhTErDFwR35M65yY1toxY/Cp74y+EswxJvt7/D7+E4lRRk1go7H9G4ENieAmeIExbUIBlKnlPHrHLZjUZ7Ho3FPghvvNWiuYszKnTUOrw98mue+E7Lu8ilnzJsblHEpzI2PxNmLq7kV+2MgQuRDw3G/BjVCzOvj9iKn7jYIcmWqzCKc6/p5piufg99QM0SKwJVLaG5HWWOyy1zKNyfFJDA8NY2JyShjbPEyGeWjmRjE62COMTQOPMEyGCrPR92LaqsHvFl7ij7Ov8KzrNV6+eIkFYYjbO7tfeTYCC5qGmEm2VYANmTEZ/M1d4Uaq9puSchO48RgCGUZd0czl8vgQjqUVyGHyv93dPTnnBo6FITDcvAFufMoUtbxsVE6cvBdek0z+8vJSgFBd1dXxeLzwW4ZRizzDWe61KkSYFOAWjmWwbHYjldnAXNbx1oH4j7LoDwtw8qePVCTNPbcclYSPPhl01Gw2mrUIIlVunTtJlc9DUMZ6SDarDX4BB3PaJXw22oLfTj/D7+ztGPTMIObTIe3XwGZawLQIOXZ7owYXixC6bToEXDqsZqI4OztFqbyltCMqO+/8NLSL05ianFARSowW43Fk4qzdxS2zBg+PjKqK2uMT40qzZZC+WhDGn1/NC/A6QiQcgMe1gqDPobL90tzF/qQDKrfBUEQl4mM9p8mxYWjnxhHwWGA2aRUA0hmWVTRaOBzEWsaLsx3648QFsQt3vb1S4e7lShXl9SxOd2K4pWPqhbwMd1kUtzfTsOkG0dvVhta2TiwtzKBWdMs5gsq3p1RMI7dxgtL2PmbTBpm7zdw1DWCTLAlzfuDUQR+tmcUVrFicWDHMKaGRVdQJxDRzfdjalBcd1wqsEMzwHaHwQc2MN8v8NLeqiKhKCilzNClEcHMul6EgQlJakt1bpNePYPEVYHBmEEzvYG3rSmn3KrVDLKRs+JPMpd8VBvHXzDB6ggYEsyUBn+cCvM9wfnGBQwHqm1mah2mWmoPLbhJwM4tlgwGxRAa+aBEuQUuFjR3lw0PQRc0Mwc3ukQD4kyrOamFVV4pCA01rD03gBLvUfHZ0dKGzswtObQeOEs9xmHiDasH7NsLxa415kZjviFqbG+kQhoMT8Kix++bG/iN4JMgh2Pm29gO4+W8mMuw7pq1KMvjqsAY2VAr5ltYWmLxpkdIvsLxiQ1t7GxbNfgRTJfT3DWBwdBzu5C7cImE4ZG1o0A1W/FtY8a7DmblWafzJRJuOxV+7/n8iUevhLDc0NgL66HPzbwM2TRJwRZ+baeOaykDc1juDKUP6bdTUstCsRe7ZUpHvblWWaoaKTy1n0d43J8fElbmK5yBwI1jhcVx0Ho1MkEaQwt8Z3dQENySCG4IAmnAeNp6LDoRkqMqpWOYGj78/9vzMMHBmyGVG4HhpE8/jkyo/zXRqBSbjCqYnZzAzO6eY5dL8lAIWlPgXZ0cR98xjdzMuEnQVVpF6P59qx6+1L/BkoQPt3R14/vQpRkanEEpvqcW+ueRRY0Lm2t3dLcC9TYUt3zdb8Xk35Hm5+KloD2lcYAlWmO12edmAvIie3kgeDgEnhcKqqqdEbRAbtTc0szBTL8GD1WKBTqtXzs0ajUb5V/A3anBopiKj1glTc2lfwr/cAuPioNzTMvQ6HcbGpjCvW0GLbwYfpBtOxJ8Hh6FxBLDsKMIX38Ius/berdCUmslEKBU3zYV8BoLQiEjszeehRM774PVpZikW1uAXANC2PIw/TD7Hr2df4AtTO7z+YSTdM7CtLMr+DhVGzb5z2lcQcC8jHjCJdL2mgCGdbZlLqE/6iM67MzPTKokh+4wO1Xx2gkiGDxPgmc0rynREcEk/m2jYKyAlDqvNikI2gN1KCG6HHn6fE9FIAG6vCEiy/lgtRnicFgWY8qsFbG6sw2XRwmKcQzoRQaW8ibVCHtEY87CEkU/6UF214WJbQMlxtiHlM8qGeXL2Y7jZ9QpQkcl8JJOZCQTpYMxq0dJWs3FMTwyqedLR1QuzcQlHW16ZEIIWr/ZwfLCLTGEfC1E/PowPqvFRvlCxcUQ20gJs7qn+7lpNQKXGYFVAsVxMIZdNYUWYO9fVgZ4WAYthGc8rZSpr5rnh+0TQki3fKoBDUxWFAvrZMPUAQ5q5L98lakUIimzhXVm7vJiYM4nwaYLOaEc2k8bR0QGS5Rz6w4t46RzGc8sgXi8PYFizAK3JA4c7oMaYTtdrhQIqmRVUo+3Yig+hmA3CbLHDzQKzIjSsl+vwhHLwRNbkPb9S98JoLprTCKJKuzcq+SJ9csq180cDF84FGHMuKt+3zh55FwaxG23BeeoZttJ69W7ynfwaCDmVB1aO4PLAKtKMifzk4oya+5bGd6MiQIyCzAOl7qPtB3Dzf4WECTFviie+KwvPEHoGhuHP1FR9lL7uLgxPLsKXPYDFFUFb6xssGmxwps9VgjEySrUV0jpZQoKOrw2NApnZfw2wEaLv0SLrZSlT1H8AsFF0o8xQowJsaJ7qHlnG8LwP89ZNAaWMjrrFnFXADTU3TOoYOpPP6xie86Bn1KSOGV2KYo7J/ORcBCscE0YOPDRZNBu1KlxgCU7vOxXzMyM26Jz3sHHBILihAyHt7PRj4b4q0/Hds/A8LN1Af4G1yiXmYkH8NtaHn+d7VL2ksekJTI1PQqfTC/PTCtCex7R8NzcrzNY4iUq8B/nAILTaaTwd68AvVl7hN/ZWvBFJu6+/D53t7ejqHcKMPqzq3jTBGyNTGBL85s0bBZQo9T80W1EqzohE3Ax1py8Na98sLzPjcVgt6tSqMCyWIEWn0yqQQODEkHNmg02lkiqqxy+giMUT9QYBbCZmrV3AxPg4hoYGVTXtlpYWZRprb3uDjvY3aJV3ivf24sULvHrxCq0i0X5s6BZw0433VrvwkUsAw/gQBvtHMDo+DaswSdZHorTNMWSfMz9KU0tD7ROjVij9N/uAJjYCEZqH6HtU2iyhuLaGcdcSfrPyBr+ee44/Lb/GmG9Q9qMJSKcYHkEbaxGNj41iTsbC73Wivr+rwBWZEM1Qk5MTGJuYw9ScEYNDY+jr61XmP/Y5r0UTViAQgNVqgXFZJ8B1DjrpEzoZBwI+5UCciduRDBuwYtTAZnfKvnZ4/FFV2NFpMyHktch3ZoSl7z2OZXhWplDZyArT4iS+xfXlEc4O1nG+G8a1gJdGFJJMNOZhOd3ETT2MG5ZroFMqQc61IHRmtCWwEbq+OFaJ+BLxCMZGh9HT04uBkWnpAw9ODwQ9osFAL89vRHDL4CP/mAI1BDd/jg/AuhpQTPuxxrlErd+iVgBiIKR8sJg1eUD6qqu7EU7PCCKOHwH2fadXjiUFBr43zDJc3b9VWlWaluk7x3eJ2aXXKycwmIOY19phZ12rmADhUAx2AY6BUECEBxOeRyfQZhtD99wQhuUZNfMLWDZaoTM5lG8SgTkzd29llnGcfIbjdCd2NmIy/yPyzmnV+BG4a+nL5E4KT7hSAIvaQwpDypFYQM5G9Rx7WzlcH8sL9SDJH0FGdfcMRrMT7R0d6OzuhUFAVjXah+vsF7IdREYAWWm3kbH7K415hZplPJjAUYEb6YTvAG4IlGhyfqBUe2f7Adz8HyJb4kbAS0okljeY1ZkRzW7J4jSH7t4BGP2yOOXPMT2rkUX5NSw2JwKxTZEid4X24Uvuw5/YhdOXxoori2ZG3P86CrOC+7kw4f+g+xeApfOdYGQhjP4ppzJRzawU5O8gJrQxBXwmDDlFcxaan+IYEfAzY8orU1T/pFPtq/UdvQVrdPSldoWOv+9qVHtTy9IEQzyOny3CC946Bd9r/JtSWlN70HRKbh5PYng4EwQeiRBdlQsMhI14P9mJnwoDZ6bdgZlRGLR6kdqj8PsDd1EvlPIXVVhuMtqLEccbfDT2HL+cf4kP7AII7COYM2nQL8xoaGgYhmUTDCYnNkoNx0QyFoKRoaEhJY3TFFKrCed/0I7v1NZkLM1nI/N2uz1weQIIRlOYX9Qq4EWGT98aAhqaehiZRUnUL4ya2h5qaSiZOzxROHwpGAXgMDpoZnoa4+PCXERgeP3qNd68fo2Otha0vH6F1wJ4WFVcs7iI+bl5vDQO4ueJLrxX6MKf3N3oEGbU3zcqzLBbSbyses0w8215ltUtYTLCWL40qXERv1VhtSwLQd8IAjXeN7cEHNQ6UctgD7vxZ1sHfqV5jt8YXuGFZ0Tm1SwW5xbl+axKo8Soo8HBIZW/x2pzYKe2r4AA+5HRYDSvDA+PYXhsVsDjsAI33d09yrGXvzP0m4CSJr1gyKfy3czNTqv+oDkvnUorzQsz6tLnxunywmJeQSTok3tYgUGvUwDAI2DL5xWAaZhCIR3A1bkg0asDVQrhtOoVUCPg5UgYHjMiU7qnGUOAy0XViVLWgt1qDjdX9yY9Qc6enEeY8Jr0yepqAUEBYbyvqakZLGhtSKczAmio5ZNOlX+bOxX0xhfxfqLhQPzLeAemknrU9muqogTn/8N3g21r9wLuyDpsTo/ytfF4AwhEc7DLs85MTUif+OWdOGvkOXqAkRh9SGd8S/wWseKtMkvRdEWNXdPpOLe6jpUVC0LxNTiCazDaBeBvlBEJhTE+P4VP3f34Zb4Xv0v34fPlHvQO9MFutiC/vo1E8VjA0QEOD4+V6bSaMQo2fC44sENpSnd29xUgY/h+Jp1GPEXfoyN1D9TY0BGfWiaa1VgR/PpS+pjgkmajB3loOEdTxVMs6N0YGR2VuTMFl4DbzcQSTtMvVQLJbGAaufyanPceMGKElMptI+el1uZ7gpvv234AN/9HiNoXV+oUi0vLIkW2weZLwubworenGwumADx5kVai8lL39OHpF08wNtyP+SmR5KbGhMYxPz2J2ckxTI8PwrTigDVyJBL7fynA+Y/Q1jykG5WZuH/SjmlTQUDYBRZdO6pw5qiGGp0IRhRFVWTVorMqx1wICFpD/4RI3itF+fvL8XibkO8R81Kz0UZNp8avaG7utsqk9S2q3aZT8n1ww4gJqq5vrm+QrRTwRWwCP8104me5TjzxDmJY5tOygAdmVaX0RhMKQ3kNuiWEnAuYDg3hN8FO/Ip+NrqX+FzfKsBvWcCHS+Zmj+w7rTQTTmGYpRKlRuFde3sKcND/g06dZLaP2fS56FIKppmn+WzMfUFtTDaTxep6FRHhJIX1igI01eqW0tjQf4B/UzOyvlkRZrGHdG4dHrcL6dUS4sUzRHN1pAs1ZAvbss8WUvEwVuZ7sDj8BHNDX2ByuFNJxZtyDp6vWqlhNmrDr2O9+Em+HX8I9WHc4YHRVYTBEpLnnEVXZwf6enuwsCQStQxmbmMf9YMjZSKrVCoCYNaUMzCJgIZaGEYQ0dGX/UFmRXASiATx3NyP3848w690r/BFQMCNbhoaAR/0s6DEzn6jBouAjmNCXyP6Gfn9fvUdzVCzszJOBr0CQgQ3NFPR34hmbjpiUytgFjDocDrglfGiAzAZG8eF4LBUrqh6XKzQXpHPsWgYAa9DaXXccmxQmDRrEVmX5xC0z6C+nRIEncfZlhNp7wTcK5PYXA3jhnlsWKKBzqYK7KRwWFtVla2z+cJbTdatMN0rMsqjNLYqG6ofGWXnlnGjxnBGAKbJ6sVGPomLE6J54aUyNgsZK36b6FaZh1lOodPfhcKaDVdnxyqEm34yTZDZbDcCLkvVY+SKAhLW1gQgRJHPZ7CxsY5s0o+laVlPZ8ZlLDJIr58oX5b7jXOSZVMoLNBXjlpRAhxeq5nJ2CRCJUPnWQ7D7RXBZ2pemfBSiSRap3rxc2cLfrrWhV+mu/FU26MAMgu87taPlYM1tS7Hct8ngvKb4GY/3q7AzdWdbalhCr1Vgg8FAWb6fTS8muBD+l1pxa7vVKFscjiBEAtusjac3x8UwSOiUgjksnFsRsZVscyj+AuUBewwhcBboEiwuheUm6SPjXypwI0sKEzG+HeDG56PgOnL8/wAbv6PEH0jXNEdDA0MiPQo0laiiInJaXR1dcMWKsG7KvvZQnjT8hqv2zrxquWNAjnt8nvf0Ci6+wfw+eef4dmzpyLtmLHsyinTjs6zC4OfoeYXcp13hKX/QN+JqFGiH82oJiLgZVvAAiOjzqHzH0HrvSPfkTJLEfwsubaVOWqK+XFovrp3LmpuWPSS9ud3NdaQIjjhviSClOZnqqLfZdJqNv6uIqZ47zxeyEPBS9a6i4tzLOdc+HWiR0m/v0/1o89KZjcpUvOM0hiQqVIzQoa2MD+HeZE+O4Mz+EWyD7+ff4khYcb25VcIWcZg0kwrR2ECITJSm9WqTFHU2tApmJoUaisIbMj4m/4q9xvV1QzzpTmuqX2i6YoaDpp/ageNkPH7oaSX17e4Fm7J0NHT8xvsHd821PQ75zg6PMLJ2WVDqhbGQWIYbEX6fH+3glpiFLvBL1DyPEU2OK9MPW+b3J5/I4m/xAfxv7k2/Drei4lQBL7MBbKlSxQFRBHAUavV0S4gZ2BImLMGegEjBBMEFfRr6evrU8CjATj6lOmLTE05SQ8NYWZqWt7zSbwe6cSfh5/hl443eBIbxbhmEvPy/dzsrNJU0UeJ28XFJWWSoJaKfUnAwzHj9aiZYZ+vCMOcGBeANDaMocF+5YNDrQ+dUnlvzG/i9foECC0rslhtytTHcWtovwIKPFW3a9gsbWFTnnWrKuBRxi3gNsOl6UQxNIGLHZcMRgyH1QTcDhMm5R74+8WOTLR6AKraOBO+XR0Ik6zBZDSpuVTd3sbe/h72dsrYKq9jVz4HgiF0dnVhbGwcNrtD7nOx4TOkNci5V1BZX1OZqt1rEXwUG1QZn3+S6cAn4RH440u43o2CJSRUwjq5pAoVv9fOZb7H4ml4BHQEw2G4BECxYKXdYYNeN4eZiQEBexOYmJ7HksGJWDKnnLCZhJJmz3LtEu7UNRLrt3LuW5lrtwJGGsTPpzJ345kKNHorwtEUYpkyXJFNAeTbcMrzPFvoxgfRNvy00IW/RocwqBlHb2e38v06qB+oOc13laZMRuNtZ42CS55jT8DN9npcRZjdb/snDQfiddmfoIjHMccVtbUUmA5FMjrfj+Oa5RIIGu4a/WjogOzPXjUAea6ghBCWxihsbGM1G8OOAPrL5GfYlTm/wyKWRKP0l2I2YgWWGn5uDZ8bgpu/U3NDGzyBEyuKHwujuzv/D+Dm/wCR+VgTNzC74mh78xoLOguCuRrGJucFzLTIJEwjlD/B1MwiOjpEwnSF5LcpvGlth8GVEIa1C7MjgNevX6J3eAor/hJ0zo27TMkMNU9gyVES5kaA8/g9/EDfgQSAEqRMGfMqWzG3rCOlD7K46qnQmXw+UfWmWBmcNaWmjDno/Sdf00YRoDCdOxeax1TobFyIqHJmTRv6VNkEDDEMlRofJhH7NnDD47nwUStIYMNr0vmQdYzqR3UMJrX4QCTfn2W68LG7D5NLM/C6PQhHojBbncI0p2F3euELRLGiX4DDNoXB+BQ+DPbj9WQbFoafImX6HDnrU1jmXqGj7TW6uxuMlIySDrRkDnRkpVmEmgqCnGbivYeN96v8BeTZvmbrl8YQUkqpBDiUXGt3UjpNCPyN2iz6ItGRmVEszUahl39z4ef+qZKApI0S9tNjgnie4SL9QiRlvQqDvt9SW6t4khhTJRM+iHdiMOBCbO1EXYPg61RAFzUeGq1egMuAcpZmsVCCmMHBQVV6gMDjPvF7gsCXL1/i1atXKrqM9OL5c/x5/IWAqG68iUxjwbQkTFejtGguuxNGASzTU5PQLc3DvNKIniF4mpLvqIEhoKHGiJoumpmMBi3M+hmMDnarNYNapmEBOoy+ohaI40MnbSaYo19NOrOqkv2ls6swmH3QLtsQCQVQXMuhJGO3mk0h4jWoStUF/ziOy17cErhcH4sAf4BaKYWAS49EwITzmjC8M0HlNEmxtMJJFsfVOAzaeXXf9IVyO83IpSNYLR8huXYIlyck4EjA3KIBVocfLALKumMkPnM+k4J/LYbn8Qn8NM0imAI4w70YDbhREeClTC/CJBkVxHHmXLrfmMAxkizAH82hsL6J3OoqsgK60/kiLE6f9J8W0agPppUV5RA/NtHoJ6YroP+WwxOBxpLCsrMgwKegNDL+aAE2X0H6bE1pEQkIl6U/B0fnMKX1QWPLQWd0Y2p6AS9XRvHLbA/ey3fieWwcc4ZFDPT0KXBTJ7iReya4oYlre0/ATc6Iw8RzbEfaUcjGcXx297ITCAio2D88Q2bzQkD8sfThKRJrpyhWjpHeuEAgf4Nk8QxFuZ+t7T3pj1v1PtFZmj551D55czcqx1Qum1EaT2pbt6o1HB4eYCutwWn8CxzGW7FdDOOCpkfmt1G+NvcEAPY5wQ4zFX9LfSm1yPHeH1vsGHlFjRAdy5Wmjw7K1z+Am/8TJMzHnT7Dgkan/G1Mngw8uTPMaayyAL4U0BNEOLWuFs/h8VmlmqeEMzg8ItLEngChI1WIjTlG9ML9rEkmkLtWzFbr3cOSbU1pcRrJ5R65/r+BGN6t9x/JPf6XAS4FFC4wbyupWlNjS1FlmiKNk3QpVUdqXGjOSkD59fIb1MCQaCLalLXiXeYlCkzUsjTTwFOjwZwqZOQ0Ob0LFDUbf6YkyyKeBDY0SxEcnMtil99axzNhFD/Ldqo6PE8WO5SkvF5cR/3wCKFIErMLwiBtPhgtbjhNMyin+uBMtWPaMw6X1wGTbhGGmTYEDZ/Do/0CQ70v8fTZCzx/8UppGZjrhkn2CGiorWk60j7MWtxsZEh8TgK6h2YFNoI5ZQIQnkq/IWqhzDIedOSlTwSflaa8+/3CfqJUfN8PKVO+VckIS+FR3GSe4Sz5ApWUThWlvN8KOxt4lZxS2ZdZJmEwYhYJ/uAr40XN0np5HxZ3CjaHW5meCOb43HTiZZQSqVIpqz7YZG6aYBDzc3MK6BAIjQhImZ2aQbdlEh8mh9EWmcVUyIAZpxYaqwEOr0uZsgL2RayGZpEMWqDRaJV/E33yrDa7Ao9NLRf9mzLpFNZWM4pBd3R2YWKwFcaFATjtZgQCQeVcbLbahFFnsC8T6kRQwcnJkdKqMHeOwyTrjKUTSUcvIrYhhM09SDu6UAjPoVbOqBwqSnI/Y6cL6q4HcLITw1Eth5tDYU5kensBYYgy8Y7TONqKwSQMnRrBVCKMQtKKva2UMO1LbO+TEZexYrbBYLKpyKGFRZaSWMTiwgKsZh3MCSteJCbxXqpTZYpmYsX2gEHmAMOh7wbjGxpNo25vBMn0OooCskM+NzwOG5zeJPS2ONx2Leo7CdR29+GJrMPsDKpQac3SknLmHhPgNSygZ2iUn2eUhnJyUsDjmGynZuV+F5TJcXp6Dp3dfWht70Z7Zx/a2nvROzSBp84JvJ9vOKe3JWehtxgx0Nsv4EaLfQE3JZnXPuk2Ao/1rRNU78BNVcBNNhXH4ZFM5Ct5+enQeyxjtrOGTKGmtC6FYgWp/Jaab6nVfQTzl1it3Mi6cYVo8VaZeikwUHAggKKv32pV1oC1snLI59zhO5ovlFCTsVjPOHAcf6mouurCeV0OqMvCRTCrVpW7xmKrqi5Xw/z8aOPLcimIiseqqvKymPG45nmafjusOM7nU4VUZaGSY34AN//lpJw8ZX54YtsYHOhD//AoHPF9uDKXWNBa0dLyGi5fGE63D61vXkO74kEwvq5yE4yJZB3J7cBqD6CzrRVTiyuwJ04VA1bRMbJVpig65zJXzDvMUgRCBBok478kC/C1CveeX8lA5/1qrab/CrrrV9aUWnTtqszFk8s5oax83lDf6QkkVXbirx5LUENNSjPKgrb8b9LAcAkg0yfQUcLPvbXl2xp3VeBG5pdGBCNqbwhuDo4vsZL34w+JfpGABdyEuvB8vAOmZaPyt2AOGdZmYjkCv0ODqHsOWd8EDlNt2Ip1qVT7ZKJ7ewcIhkLQLUxgafwFdONPMD30DH3db5QzK5k2o6wSibg6J6N6qF14V+M6SM0KzUoEIY819gP7i/3GkHit8E+a+9iXlEzvdw/zkBH0MAcIkwNSw8NoDRbljCQbWXCv089w/g5ws1nbEkY0h5/Ic/8k2Y4hOq0eygkfNPowZUo30q9XygxHakSCPT5YFyJG7+zsKq0PQRAl5/peHclCCl2BCXwYG8BHeWGIqUmlqeiMLchz6rAWHsZJuhs7BSecThf6BwYxu2hEcXNHrte4FoHj0dGxMuMdHF8Ik46io2sAcyOvkXCNYbu8qqqME8CykvhubQf1Wgk7mwlU83aUE3OoRPqEsbbgTPrmIPIUFf9rlGMCfNMOhAIexQiP9mUi0RyhAIxM6iNBmiyHQDDD78iwlGbnVPmLMISZDsqZTBYXJ9u42I/gShidGs9LZl/eVI7m01PTsFrpRG3CwtwC5ubnMOqaxUfxAZUhmibUnyc70ZtcEDCwjuzm5df8Yx5rTI7nC6UQTRYEXIZUBmaC0Xm9DwvLIfhsczje8ePs/ELNv83aFY5PzuR9qIH5mSKJHCyuOJZtYdjcEZXrh2RxkkJwulzqvpd0VizqbcqxWKMzYnxCg4GxMXxi6VHA7GfpLvQllmBz2jHYNyDAaVoBFJZRIOhmgs7V0jGqmWWVd2Y33oHyWgxnhwIK6MNEDcdhDHvbRWSLB6pe2lr5COWdI1yeH6K6d65MZQT51GLRDEu/PQoDfEcoGBDkUIhIFOrw/P/svQdbW8myBfqP37snz8lxosfZxpicc84gkJBQQDnnDCgiIXKG9Wq1kIfxwTNzwr3vzL1uf20JaWuH3r27VlWtqnIFFTcsKvfF4orDnzpELOTBfuAtTmg5iutwuitAlfeXQOR+u5LnhedEC91DjZFwjegqWmVYJJWWGborFcCRdinPE78jqGGje0oBqeJHcPNj7wQhpgijpAJoaXmD2RUjrIkrOGInogXMy8LUCac7qMyz7R1dMPsy2PSm0Py2RSXqcooWNqhA0Tj0njL0Mg8b5NGHjvd3XeYmLREMv55fj2DRmK2XhHAeyucsCfHvrmp+jeXNImblBBc3UvhnC4v+R/Q74KLzc4xIFmYdr7vxuvuu0XmfdXJPGJpNHg3dUbTIKLDxAzTPf6YRCNF1Q1cUw1jX5RwYvsoFrDewgl9HO5SZ/M+mNvRPDiMRjSuCLjkd5IMYlvtR8rbiQgQK+16gDYX4Bk6PRRO7a6wOncsV4HesIWOX710v4Vp7g/FBhlm3KK5Jg8xKQf7B5GDSKOiYII9ETXKRVKbih/GBssQQuHlk4aabjjl9CIwaFhr+llYufsbrV+O+JeuorMfnl7dIZ3LY8Y7g6jvAzW6tir7Isqrgzcre7SL48/siGe41Wobo+stIfwik8proEuD58H7QIkVrHTkSR6c3dyCo3qqFLJyOMXTa3+L3QZZ86FS1p0j4/pu3E3POZmQ9HcgLyFjX6dHR2YWJBZNo+iLJ3m83pzg7qsAuwquzZwzDvS3wG7pQTplQq2xjr5TG7rYXJRFe5eAIqnJvSSI9Dz/DeeQ5jmVM9vxvUPb3oJxgXp00WBF8WgDH0sIcCkmLCCEK2tA3oGZfJviJCCkWtby9luu9luu+kjl4hRD5KEsr8Ms+SP7e2c4iVzqS+3GL2sElEvEs5ufmlUVLu7amMlKPDY5iZHwUrd4p/D7dq9yDv5Zx6Q4tILwdQzi2DZ0lDKc3glKxiMvvmFucRtulAwTlN5sWCzbNRnk1wWiywyHKo8cyg8OSTcDN+R24qSsV9UawQAvINXyZa5l313Ifr1UkUbpEC8kFUtktxVeaW9RjdskInX4Dy6sGjE2tomdoGI/GmvGHuVf409xrtM71Y3JqCq2yhjMtAUEdo9BS2Zwc+1pAbg2F8KKqDL8X6kZlyyEYQMaXZQ8uDnFzfYVC9RqxHRb6vEV29xaF2q0CuHSZNqKneP504dIaRH4OC9KquSqf8fq2SpcqPJ4WVrrUHO4Q4pld5DJh7Afb1BwoRxdxUhTwwfv6vuvpXCayAiLffiZUo8uKROOq9e68ZVt+xjw5BDPcH6OvmACQf7POGJuq9i77PNn5CG5+7J1CzxY9x/zCClplopudUXgShyqku7urExOq6JwF7W0tGJtdhT1xApMng5bWNnS0vcVwfzc6eweh2Uwp3o7ap/cfIw4zoy4tKAQ28+tRzOmCmFsPq2KVy5YCVl3Hst2/g4x88w7YLBjTYBK8h7f739cJNulCYU0aak1M18+/SSr+rjIM/2qjB4hJ5GhdINHSGb3FrC2OL1jXSADLLwXgPFrthH5Dj3KxJEDEphKnjQ60Im19g5vEK1H5nouy+Bo74WXU9naVwH6/7e0fIBRwIeyYRMo1DJt2EGND3aLNGpXpm8Rkms0fIhLfb9Q2uQAzB1BZ1rv3uRP3m+IRyCLOvDhMb89oFpV8TX7DayZ4ZPQMI0m4P445iwaeXXwb3NAttR1aUWG49xvLJMzFDcpS8F+JVjwLjiJeFGR6b41nJQYCVO73/XHh3wRTFDYkNRMIMdKGuYvIn7qfoVq5hLIeHMQmseNvw5yjFV+6e/BJqEtATjt+KiD0j75WjDkG4HIasDA7p4pAzsnkopXhW8NKjVo07es9H8JBP/qH59HV2QH3WjP2BBzsBoewG+gWsNqMk+ALXAigORFBehh8g1pIwEygH0Vfn+IhHZQiqJZ3EPAHMSvgY3R8XEABXUpyEScy4EcyiQ9lglNYKSLoNyfCTLvkdLi9Qawb7Bgbn4JGo5X1zCd/e2EUxBmIVuBP78u6to0l/brKA6RbXcPczCzG5icxsjyFwfUZNLkn8EjOezSyKkI9iVg0Br0ACBapJJgwGExKSJNbc79xXDgfWHuJyQxNRrP8zqDcpgTxDlEOQzI/fdZZHIgQJ/FYEXQFODeAMpuK5JPnxyUgms8vgSznn2ABVQ5ibn4Bz58/w9dfP77rX+Prx4/x5MlTPH7yBF99/QhffPUlvnr0lXz+NR7LNl999dVdfyTbfY2FxXlEM1V442VkvNM4lXtSCQ1gL2PBdU3GmVYOaSRLMwSc7iVyaBRYEUzA8yW44fnxueCdoBuXySSZP4pWTM7HhlXn+OwW8WRWhf7XK6+HEUnkkUklVNHWY1puAkM43DbilhXg791b1ehiolWGnJn7jSCGRGYFYuTAtzJQjcb3TNxId1bDqsOaY41tLmRf/Oxk6yO4+TF3Cjy6pKz+Evr7+lThO4Z2apaWMNDXg7b2Dqxq1zA+OqCySGrtWypqyurfUfyaL7/4DC0CiJZNIVkw62HGTIK3Yt/HKkms7x3vh3T+XuPYw6J5W5WEICl5ycrIoH8trJwcGwVsVglsmKlXgM171o3/zV1ZbuR6aUGhYOO9X5Zn38o14NsGg/+2dnEpi9lOGZ0uDX6thGYHfuNuQ9fKKBKxOCKyuA0OjajU9M61FpxHX+M28VLWoWbkQkuoVgqygD6MNg5Epthj51ixluARFEGTPXOjMJNwVrTaBdFOGSlDgnGjUeiQD8NcPw0DBpdPap204HBcvgvcNBpBBBdxvyiBQem02JBATCHQ4CbROkbTPE3yR1zUUzlsCcC7ir0QIfIKKd8KKnuHcrx6cU21X5Fe+owTf4r04qepNnzqH4AhGsfh0TcnVTu6RjJ/gUPR7N9v19e3yImGHdq6FoF5rdwn6eIN1v3XMEeuRdjwWLwvVwJs/KhGxnGVGcB1qgVFdws05iW0O7X4qwiYX8Q78dN4B/4c6kOncRz9Q33o7R2DwZ5WKfffHZ2uAwqWmgs3JzkksyVMzOrR0t6FtZlW7PmbcB17hvPwU1VRfD/4VsCOgJnwHAoJE0o7YVS37TjKW3B5XFTVo1m/ixW+yfljAcegfxP55Aby8TXkMw7kcyklHOle+6bnEA64oV2ZBQtWWswWOKx2mAzrWJLPJgS0rJi0WA840O/V45l3Fq2Gcczpl7GgX8GAfgpNoUm8DE+gd30cSwYN7HGvzIsqdnI5lS9IcZsEwW7K+mmw+lX2ZZZZaFjDOC/IWSO43d2tYF23DoPZjlhqC/H0NjLbBeQKRfg8TjhN0ziohHEh2gDBqAIw92QyAQGtH7SC8HvOKwIIhoBbBT20ibL5+Wef4csvvxSQ8xxMoEg+FfM6PRVwQ9J4R1sHXr98pQANt3v58qUilRMM/e1vfxUZ0ItEegvhVAkJ55SA7ueohgdRy27gRgDB7dWpAlS8Hp4HO9/zfGjF5PneBzdsLNNCSzGTEHIbWmwIhPhK63EwsQuHO4CtbQE5oSg2nNvwyENUFCBJwFv2tqKW1uOGvJn7jeRgksVVVXB5+N41GXR+XrXJgywDxu3ebyqkXBa/XZPMU1kYmb260RquroPgR3DzY+4UeObIrTxw3jqReN0AvUGPty0taO3oxCzDISdG8fZtC+a1DtFuLuCMHajq4G+aXuGzzz5VpGJ7sARjRPYpc4JWlnlDHEuWAnT/rLWFoEO6AkqOA7XPtQ+5p2glUsDnjl/C/nfb3WLZtou5VR8WDCms/h8DNvc7ib3McUNwQ6BDHziF+ftK0b+9yUpfrJYwHdXhL6Kd0x31CxGWXxg6oTMbsJ3ZUppsW1s7VikEAyIEEy9QC7RhJ6LFXqX0QWDDjxmSagjWgVtMrsnkycFi86s6VMzpQsHIoorkOzSipc7kumn1oIXlIQLxP9KUtUb2R/BC9xPdWtSuKeD4HTVcJkQkmNyp3sIXuePcCLg5j7xGxr+ooktYq4nCmdyjvUoN5rATza4JfC2L/ZfeYQzb/UjkzkXDv8HV1SUyWzl4/FHUaofvuDYER7fyyrDsUCQKtz8Mly+qcrwEolvQbsags4SQzuYVsKlV8ihHJnEcfIGS6wUSpufwrL6GzWjApjeL/k0D/uLuwc/lfv082YXfedvxbL4NY3NaeMO1e6HxcrF0EezZ5TUn9+Ua2cIZFnVedHQPYKivDV5Dq4CZbuwKaCjEtCimnapQIrPzMmxeEYWPwgKMUiiXBTRsmFTo+osXL5QwbhNh3d/9FgOdzzDQ04LBwWEMSO8fGFAEaboz+cos1P097Yp/NTTYB/OmBaFsFLq47M8zqiKG+lOraEnM4jfkoiTa8Cg8hLfhGQE0k/g8OoTfxrrx58AAht2zAr7tuDgW8Hl1raqc09XJCCUW5pxbc8MeLkGrN8Hjdr+r2E6AS2sLezZXhtbshzVQxsGp3CP5nhXJ0zv7WFnbwKZxEScHO2q+0GXIHDL3eV8EDSTjKoAs85Vjzqg87tvuTSr30hdffKFAC0P/yb9hzh66ZfkdM0WzyjrJyc+ePcMTATxMtcDOsf3r3/6GARmz7e0dlfwy65nGaUjATbAXtZQWtycZActXqIjsZ7kHcnN4PuSRNco/cL4TzJCPRusky3Ocnl3LMyZjlr5RADtXuUZh7wZ5Ada0HKZ3DuHx1DlxCZmfrsCWIhaXQlMC+p9hz/cGlbRFxv29B5QuKkZJEYjcBycEM+RikV9z9W1L6LvGsHGGfJObpVxa9xc/+f0dOPoIbn6sXYRbwyU1NycaWnsbLJ44LIECNJYANiybqnov82JMLK7Dk6jA6c9gaXEJXR2tePO2FU/kIWl6/QKLixrYAjkBSpeqqriytpgyAiD+DXyZDwKWetc4jrFs3lEaO0OeWX5A8XTu/85Ld1RZ1YpSrqjv2N//5q6sN9IpZOmeahD7uBiRk6EE8QNdmdalkyCrPpPnn4CC739IO7s4Q1YE6IQAmz8EulS6+l8kO/F7Rzu6V0YRCrIekx1dPX0Y6W9D2tqMKwKbYCty0Q3s12rqmB9qPHeGsJIsbRKQ7Upc9AqYiwAA//RJREFUYtUURTSRUVyITcM85sda0dneIoJvCG6PG6enx0r7VdqkaJB8/+9oNLerfDZyPhxbaqd0VfE9uTcEN/HCLdyhHLbuwM1FtAlZ/xzCoaDilTB7LYWnyujrsmNKv4j+lTG8to5gwOmEO7aHSDStkgsyomZ2ZhY+r08RbRkNRl4Rib0EdfOzM5iemsT83JwIuzV4vR7o1/UqJJp1hJj0r5LdRNHTjJD+KUxzz2CZf4bViZeYmhzDwjJrUekwberGVwG5b4l6xM0ffZ1o29TAEsxh/1AEDZsy+cvkIg/i+kT+PJLxz0NvTWBgZAYd7a2YGu1E0GVApZzDkYDMc5Hwd4aqeiOP4jCAi6Mdda4UuBTGDRcKhfeXXz7Co0dP8OVXX+Pzzz/Hp59++u6VnUKe2z569Kgu8D//Ai/b3+CFZRB/jvbiF9G7zMLJXvw60YP/EmDzSbwLj1Pj+Cw5jD+Ee/BYwGSLdRxjVjMcQT+OyjK5bg5kbC9VRFod3JRUaYPlVQEn/gIWVjdVJNrZuUh4Xsrd/KJV70SQTiJ/DmfiRj1vTOpXrN1gw3+K+Y0UImEvLs8E1Ujj9yTi3k+wyXlEtyZdViTm0hXKzrnmCiRlbhPcfK7Gh1mhCW4Yqs+Qf4JDJrdk9BfzFTEVQHt7ez3ZpcWiLD1//etf5dnol/mzLSC7iKx3Wllu9gIdqCVXcHlSlGu4EdB+iej2Gazhc4SzF9g7OEcqf4ZM8VLleuKacCraUk4AejqVEtCSFSCfkXNMIZXOYHsro5I15sqnChRtly/gC8SQSmVk+yQisbQAngrSQS3OBFwdBd+gnHHIvt97QD8EbtgUwBbgQpDykOWG7Vb2R/fVe6UhVGMU3nH2I7j5sXZq7oxi2fQX0dfTK4vPOGyRKjzxQ1gdPkxPjCprzuTMAmwuFrzTi+bVheamV+gZnsayKYihKY3y6z5/8iUmRgZhsgVh8h9iQZ/AgiktIOLfAG6+p2scR1gwJOo8HV0EC7JQ0P2kUYkDSUimZee2DnpUxNbD+/m/0Cn8ybGhVkhgQ785/2bkFBdNLsQPddaJ4uJK64j6TAR1Q3CrCCCRafS3PwR2bkSdC+Ri6IzO44+RXqX9/zIhwtHZiRezXdCt60QwezE8Oo6uznbY11pxGnmFw2CzAJt1HBDYfA+IIrjhOSrisoCbFcch5lZtCIbCCPo9iFh6sO1ogm6+FR1tAnD6B1TZAkb1KKAm+/+WgP0XGvdD7ZWcCUZJ0VVFToIaQ+k0x1eObpEQ7TTvrUdLEdxsBRYQj8WU9YZh0tS6WYLCFnBhzLaIrplBvDIOYiJsQSCxDe3augrBZlQZs/yy/hEzB5NbxAzHtODQdcJcN6yyztpPzGnCTMVWEWg6nVaFhteqRZTCU3AtP8HSyBM4Vp4jbnwO9+obzEzPoW9Mh8XJfmQ2m+RZa8WfvSzkWS8J8TvR6t+6F+HNxJVAw5VcuIpeEWRHsuZpBie7fnijRYzPGVW+G7ocjRt6HOzv343Ye40RTkchXB2mEXBq0dfbgSdPvwE3rMlF6wNJsLRK0K1CqxzTCPCVtbn4OQX5yMiIsvZ89flX+PTN1/iV5Q1+kmrDz+LtqoL3bwWs/dnfhc/9/WiNzGE1Y8OUew5DGyOyFjrhdDrg8mYRSVZwWJQH6KIo43qrIq64HjI5JN1fOzt5WJwxzC4ZVPbhhluK84rPBnlnbLS0kKyeLpwiEYvA6orDETtDOreHo0oMt3fuFYIbunGUu1j2QZcUrYENbhWfX7o+leVGnlt3A9wIwCO44T1n6D6LltI91bB6EfQ0PiPYURQEmTP8/m9/+xt6errhkM+MZgfsun5UvM9RIdE7vYSTg13Et2pw3UVprZu8WN9wCkD2KXlhc/iV642PUam0K+OzgTW9RZGEOU9n5xZgNG7C5fbD4U3CnzqWa7qBL3GITYc8p8GgKDhMbOhEMJ5DyGtGxdeOA+a6SZn+vmYXwc3JB8DNNV2jArLpejqXhe59IvIPafIgfwQ3P9LecElpjS68bW4SYWARYLOP1dV1dLS8QUtbJxa0ZPObFWm4ueklWjt6MLlihd6/B3PsFjp3VQGcx7L4PHvyCIsretHkBNwIwGD/90c6PdBZC8p1ihV7FUsmFu0kTyeIeV1IvV+2VeVa/zW+zv+WznvO+jSM7iGoofWO4dm05jCh34c6f0MSKpP53f+ceXJYmZgLMcERNVQl4+6tJaW9MvrDSypPi0pXH+/En+0deDnRgbHxMcWDWFxcQptolytT5GS8UeCmEJpTrqjvAzb8nn5/msh5DpnyLdZtaQwIAB8dG8fi7DByjre4Sb1GwdOMhUlyyTpVGDMjqL4rNPyfabRoVWWtJfeG48xzojWHY8JO8MPX7FY9zw05N5fx18gFZuEVrT8UiiiLDYWTT4TIht2MUecSupZH8Mw8gMn4OuLZpKoeTgFLYuo4a/NYbUqgkxDLsggUsEymx+zDIyLsKMw0mlUkk0kBdh4l2OgCK295kHF0CLB5jPmRJvh0r5G1vkDa8hI2/RS0BicWBFgFV1/AutKC1wsd+J3cP7oUSTT+VbgNrwMTMCXdKBQTOC06cXMqqPeC0lcm10kKlcNrmJxZDAxOoqO1DRPDfQh7HDgVEHZ9dYXzy0ucXZ7j/PwUF/sxXO/L5DwSrd+/hJHBTgVu6habL5XLiddFcMPMxxTUzHpMlwtdLBTgHBdaKOiaolXi0ReP8PnbJ/it5a0A7B48CwxiyD+J1fAyrJFlBNIOAe057O5VEXVpRbDPIL+1hajcB08gC2e0hlwmiJsjEaai6R8fn6i0AjwmrWMEo3OLOpg2PQKYBXHctQbptzGHCXby1WvY3HHMzS9ienZFhHoEpzWSo6VfH6v5w7QBfKboeiIwoqWGCgiBTYPwTrdnA9w4fEm0K7fUN+CGFhmVY6i9XVmwyL0hsCEPh+PGkhecAxwrWuc/++wzvHnzRmVmXljSYH68A+b5p4gYW1FLruJofxdOnyiOy6uIRGVcPMwFtIRNuw9OTwiaVS0Cobjc63qagyXNOsw2rwC4MNbWtJiemVEJG7l9KFFSc2J37xi+QFiAtkHmrUZZmjhXzWYBOSY9PKYJFHzdKEUWsVetqLF5174L3LBdyqKgch0JwGF+G4aFf8iKw8bv6K7idlfHap8fwc2PtFPQWSMXmF/SobunF3rHlmgRx5hZ0KB3dAZLmwk4EkdYNdjR0d2HsQU9dK6caMZXqno4f0/Lj8F3gNk1O0ZnV7Hm2BHgc44FQxrzhiT+x4pPyvwmWZZWGrqdVhx7mF8PY3JhAwumjJzH/22LzfudvBtVDkHATcNFx/fqswc6t3/3m/d6g7/D8h3k8IgsUOZmckx2949h3fLjRWxCCUMCmy/sPXgz0Ymerm5VdZrp+7u6ezE22IaUtRnnUUZIDKKcT6j8JN/XKDdkjVTEypKsceXKnuxTJ4t6p4rom53oQdnTKhLhFc5jTQjbBPAsLSsXGBd5WjeYYO3f1QheqHk3wsP5/v3GNPWBeAUx5wwuYq+Ua2o3NIpkLIB4PKmEDt0KmXQGkVgUK2Yd+qaH8cTSh/6IBu5IFMuLKyp7La0xo2MTMJhsCiQyezCLfdLt4fe6sDg/jZHhQczPTsFk0IhQqgs08psodJLeGUTNTVgce4OZqUkYl/tQ9L7GefwlduzNcBnGoZnpwljvKwx2tQhgkHPQTwtAGMVvYh2K6Ew3z6eBfrT7xrEcnEdwK4BSzo+D/CaOjwo4ObtANrePRY0RnR3d6OpswdTsEBwBG3zbEWyk3dAKwDAkrdiIamQO2ZHNB+ByLGJ4oOudW4qCm1YZjg2tMnS50JJDiw0FOq0QFOj8ngnt6I4ht+SrL7/CV2+eokk/jJWkHbEtH6o5J8720rjek0XsiO6LW8WVSfl0cG7MYGc7IyAzBHcgA0/yGIWdOG6Y/v+mbkFgniVabgiQ7TY7Nl1xRLOHdZ6MzAEabxhtlxRgQhBCHhT5RBG5d3PzGhjN8junBwbdGoJ2AfIFP64vT2SsbpX7idF1BEYk6YbkmfKm6hYcAiYSeAl0SFJX4Iacm/fcUgS5jesnaGmMDS1bHC9lGfT7lRuNf9NyQ24Oi9X6/CE4ZazMM19jaaJVFfTcKZ3A6Y1Ds7aOWKYIXygmyqwOVq+MTyQPjXYDVmcUoe1bbLgK0OgsMG86sLSyJsBnTd7b1CsBUTSWlnG6xf7xpSq54PJGsLyyqkBWW1srrDanGqeoa07lu9nxjsIf3VaVz98tCd8HbtiYy4bZhglw9uU+003FpI+0kLFSfKNfyPNP8jG5Ogwb5z5r3o/g5sfaCU5MoUvo7ElorTEYA2cwBK9h8FaxETjARvgW+uCt/L0HvacAc+RMkTUJIvhbav3cDwGOOXwh/RgG+Q3DuhcJbvSxO/7Lt4/7390Z/aVxHWFOG1R5czSuQ/n8YWKzylLsOhUhzczJ/wNWpv+FnXOB4KZBVCbgoVXHFr7Bii+B18Fp/DnZh08E2Dz2DmNgaRx9XT0YGRpWmjZLJXR3d8Cx2oqz2Guchl8gH1pWAvq7Ghf5hkWEGh2FwOHxmWjRTsXTaFU5bkbhtJlQCozgWoT1dfwFqqE+RH0bWBNNsVPOo6u7W2mxBDjfFyb+ocZf8XwaCy/dZAQ1ewLw+Pn7jURTb+IMbqseR+E3uIk/x36kH1spP6LxhBLMHBu6kFj0koKqb2QATzb78do/D409KNsYYBKBsSpaL6tXa7V6rApQ9Af8ODk9U+nytzJJ2EwrGB8dhGFtDtmIAVsCIHS6FdGk56FbmUchOIyE5QVWZnoxv+aS/a5iy8HcQi9RdL6AZeGVAJuXIhRfigDtEfBkUuUQXOkImjwzqiwE87/8RPrPI234XbAbXweG0eEbwUhgCnMxUYoEUGjjDvTZFvFsuQdfr3Tgi412PHL24ZF/CH8O9uIPoW78kV1+/9Q/gnbvJPrXx9DT240Xz54rcEP+DAnDtJbQ/cb3FN5Pnz5VhNlGAc+5uTk1ZhxHCmzycZpbmgQEuHFM9HEqAo5J/pjT5FhQ6LEINVzh5OgQSc+igJspxQ0Jh0LwBNMCLs6xXxHBeCCLH3Po3DVax05OjpUlp1C7UVFBKQEedEtyXjL0meHSTLVwcnysiqWSHzU1vahcsbFoGMuaerkFVjwvF3dQObhWSe9I9Oe85pyiVZJpBphOgYCHLmFaSWm94fH8waSARl5nnVDMcSFo5xgQBBLs0BLIec73BDt0U9Gax3lG1x45N/xdMBhWbiT/egdym0+wMNaGNWME27sCloNxzMwtQGewYUXAzOj4FFbXLdBv2JQlyhuIqZw3Fh/BjVlVj5+W613RaGFz+ARg1euQWZwRRHduFDDj+YdSB9DKfgicyftZN2wiEI7LOjCDy+gTbLsHYHBk4ZdbwDIR6ill+fXvAzdsyj1KhCmLEhMQMsybnTmRyA3j67u/ZRtG+p0SBJU/gpsfc9f5BWWHrsAkfg3QwiR8TJfP76nNEywYRGHhKz+jILu/D/7N3xLkrKl93N65hxIi6ATcyGf3t/9v7XIsZjme04YxJ8BG5cf50PHl8xUBQfOGlPQEli1FaBiZ5T6Ta/q/48bi/Wv0h77/rv6t38lr3XpWBzga+ynaLRb8JtCBn4l2/6cgC2MuY3xsCr0CKsbGJpUJuqurFwtzU9hy9yvX0UXkOYqyqNX2ysoK8lAjOOACT84QF3yGTx8fHypXARdzRtS0dXRiXiOLZLyEhH8dh8EmUXNf4CrehP1oL5LucazM9qNDNN6u7rqZngTRc0FJFCoPHZvuBXZ+Rc284W7ge0Z+MJcMQRbbd+EkgjKGZ3s9bhwEW0WSvcReeBA285qAM48iq1KzJnHV4/XA4rJidGEKT2x9+FLOe9oahzdcRq5cgyuYwPTsghKam6Lxss5RZf8c8fwVgnLtRtMmhoZHlKDLJLzYzbmUBUfD8hSeeVylOwXEPMPqbBc2NgMw2wJwb4witfkKlkVaa1h/6gW6enqxsu5AamcflwLe8uVrrLgzaHOs4ovAIH4b6VJ8qp/E2/GTGJMOtuGXkQ78OtSJ3wtg+YP038k2v4l2KvLuLxICimSbnwog+mlMfsN6TeE2fBISIe1rx3NzJzrmh5RV+cXzOrhpCG5anvhKrsjjx4/Ve1omCGRomaArhlY5jiG/I7jp7OzAzpagD7aLSl2QMT8Ko2ZYMPH6Aof7VSSd0/AYJwXcZBVBmxmFo9tXOJD5qMDNhUy4BxoBDDlfDI8u0CtHmSr3mS5TztedUg06ix+LWhfWDA6VodhssWJhzYnpNQEUjihYeoKRRKzfRkJ6A7iTa8Nni6/Mn9Tgu5H7xtdYLKnI2rzOr776Ulm0eN0sZkqw19HegUFRIvg3XXW0hHFbjh+BDseQRGwWYfV4vPI8TsOx/AK7zqdYm3qLtY0AUoUreAS8cJwJ+ljvii4sbh8KBhQodvpicv4ky+cFAJkFhNqUZVazqhOgY1Xghq4xszsFb4ZpCgSgVU/g9kUFmOsUKF1YXMDCgoB72V/cOYFzUXgKviGZ51uICEah9YYWKybv/EHgRjUZRLqbGE5Oqw3vu+pyAupVHl7ug5YelQW5/vB+BDf/G7rMD2WNuevvv29o543P3u/vf0+Sr+K6eP4HQYJcw6r7pJ4EUBtUQOXB7e511l1a2iwKEIur35CrQ3Iyw9g1jn25JhKSH/7tj7k3QAk7F012AtnvuscPdd53/o5WG/J2CDaYi8MtmqfGVcVL2xJ+pSJT2vAiMCmLuBYDfUOijfejf1C0ewEgA6MzsDhC2Aou4VIWstvYM+wG+lEpJhVoeb9xTWOorEMUbpY/CO/cIl+qimZqUXwMAhsKsuFJWSCtZZgFuIeiaRSDE6Kk9+M03odzknjjL5F3v4Vurk22b1cWnCXRYgORDKoHl++AS6OR+0ABxpBcChhqzXQTEMSQG8Frp7bNEgzf4ga817hfuhRi+RukUzHsh7pxE3+BQxH8SQFhrAQdCPiVYGahz0q1Ak/Qh7G5STyz9uOxewKzosb7ImUkM9uwOb2YnJpR2cItoh17g1E4/BkEUqcIp6rYsPgwMjaNVa0RiVQGhVwWBoMeFv0iKqFhIP0aZ+GXMC82ieBZgNcXhMdphE3TifH+16Lhv1L5ruiuyBRPkRaBSoI0o3m8LH6Y2IMtHcJsZA3N/mH8NdiFT8L1rMbsP4214r+iLarz/S8YKUdCr3zHIp1/cnXgz24BNLZ2PNV2ok3XgVGD3L+FfgwL+O0R4EnezPvghiC2QSYmMCXHhrwSumJoxaEQpWAlJ4d8Em7HGkaqsYYQtXZabOiGYGVpEX6H+xUFbtz3wE0wIuAmd43avtw0/uasXlGeIJZzkY1zIC9ykoCESRsbkYfqu7teObpGKF1TQRfrejM2Bdwwf49mldmEHcgVKjg+v1H8GnLZ6N5legJ2kon5bPK5YuQdOTeNCDxacBiF1NHRrlxL9XBwuqcIdL7AIxm3rxld9sVX8v6RctFxm0YnyOErx4h8nGg0hljIhbi1A/61r7Ew0QGDLQpPmlW8Y9Ct61VF+mA4LoBZh1gig51cXoXsr9viSJVu4I9klfUnHA4qPpLeYBBgsyr3aA0Wi1nm7o5cwy1K1WNEQgEYDetyT3XKkkSyON2KBOP61WnsePtQDo0gkUipKEMCPJLymZ35g9FS/0pjpBTdVFcfa0t97B/s/7NunjX3ubLAzK75sWLfe3Cbv+90V10LyLlUrqylzYLaByuZz+ujKurmQy6tH2NvgFZV5fsO0JAXwsWTBOMG4Hn/d+93bkNLHX/rFJDRICkzdJUgoCYLvNaXwmeuERX2/atYJ/q8JCouoleEVY9o450CJriY6kX4OmN7CLo2cBJ6AySeqfDTyk5Q9vX3KIEmf2Y85fF86RuY/RXl7+/r7a6HuHZ0Y25RI9rjjggIEb4ZWfwL5yqHRiwSRipkRynABGFNuBJQsetvgn6+TYSoCNb2TgwK2HKLBnp0XOdWNBq1RQoXdoad8/g7u1xk6xo1NXZGsNAdRaFDIMRzpaC7k3Oq8ZIonMhLqlRK2I2M41LAFns1tqDCZE0WByxmM0q7ewLeMpgzajCwOI7n7mG88kxgQW/EhghIuh48bhdi0SjsDjeW1zYwt7CsIlkimQP4Q2kBMmZVb8hgdokQzGJ7Jy+/M8Nr1QiIHMR17JWgslfI2t5CszCqyKS6tUWsTHag/e0LvG16AcNSL4opO/K5nAiuHZhcGQRTNWRFkJH/sX94heNaFtnUGsyhWUyGF9AemMYT9wi+8A3jcznO58EBfC1g6olvDC98U+gNL2M2vI5l5yLWrCPYtJNcLsJvfQVr8/2YHKkX9Ozq/jbnhlYZgpZGzhZycAgEKRApHPk9LRT8jDwcuqwa4IYZqlVjyDozGu/ZpFuVBYAZhPf2KkjcAzfMnOvwpRHYupK5TYKqTP7jpMov1HALNax8FLgN8vhDjduwvpVe7sf6hlVAUwrReBxu+xp0IsTjyW01b+iSoguK4IaRiEwCyOfTJIBHsIXi4vA4nGuMXCTYLJRlvWOId2sbXr9pxevmNrx604JXr9/i6atX+PL1U3z+5jG+fPVEvm9SFq5verviujCTMV+1axo4N9exudyGtbFHqm7bhlcAt8x5lzwXdD/pLR6sG+2YnVuGweKSeydzb2UZZvKOcpewu0MqRJ7AhtbHOodMALPDC5PZBpvLj1z5BLFkHhsmhwoFd7q86n6NjAwrCyQrqG8IaE06BlAODCAZDcoY36jxYIg9S0CozMJ0L6rM1P+GRmBDjk7VLouY5yO4+dj/MzqrjzOj8Yq1In//g4BEBH29s5r5JVadR1ixVVUU1g/aF3/70Of/YZ1ghlFPFMYU0gQ4DAmngKY1RBS07wU4/I6WGlpOKMiZ/p/mZS72SpOVVbxQrmDEp8dvA12qgvJfIv2Ysq9gcmISnR2dSrtmp3ZW3q2hIDuKetZwSBdNnFlJO5HLRmR/92FBXUCQnMkcPdaYgFJbHqPTOhFc3aqOVF9/n0qIltoqi5C5VS4BXisjT1hYMp67UhWPi/ks8rF11IIduEwIqPA1waLpwdAgM3F3yQI7qngdlUpFhF4dYPH6COLW5No5bqqiuowZNXUCHUaN8XgNqxI/I+Dh7+5bgRS4kTGnINs/ZIHCFZXE7yb2VJnfrZ4knOGSHHsPmdweBrwGPPUMqwrqf40P4NNAH4as8wJcAqjJ+R0dn6O0fyOA6xyOQA5BlqCIxQUwniKUPlCCb6d0ip3yBQ6Pr7C/f6jq+LBQZCG6hqNAE27jL3EWeYO4h8DIg9WFcSyNvkJX+xuM9bcitfkW+6F2FAMj2PEPi8DpV0Usd6v7KokcszmrVPa7OlxVnDjZ30Zu2weLxwldIAxbJgTnVhC+7TgsotU7REIXqzVVXuL8qIoLAUZXR1u4OjuSayqrquO6pQnMTE2gr68XTwXcfElS8FePVOqJRmZdul8IfPg33St0SbHsAN0sdLnUycRfKsvEfcsN78HJ2ZkAsjSOqim5DyfqGpLZCoLWGVjXhuH1uGCxWGGwpeBOC7g5FtRyFBFhGsTF+ZmyXhFc1Od8/Rlg+P935UuqVBgibYRZBHxKwHY2nUDcK2BueQJ6u4Apmdd8HlWpDhlOzidShPic+QSLcU7xc35PYEU3KHk+heoNqns1Zd2wuuNYMiawak4KCImhT7uCv+jb8In5DR7pu6B3mJCMJWTbpOrkdblddkU6Z2HkydFeaOaHsDH3BhH9UwQ2ZxUPMyDHSWV2YLWYVbRdIBiGkak/7PJq9UJvtMr3eaQLF/JZVICNW+UpImeMbqs17bpK0OcRpYO1uEi+dsdPsRk6gSd1KcAoidnZOVkjxqDbEMCTKCMZtuIo1CJD3o5y1i+KQv1ZVI2RTawpxlIK7xfU/AGNz6R6Lu89m+TZKPIxrXmHsY/g5mP/z+gsgKkqYf+Dda0+3LmfD+xLjqFxHGLZuitA6FBAA4nT//mEZIISs6wHJDrS/E2A00gUxgWf7hJaY+im+hDAIUCi1YaLcIMsS9DBztWiWC1jJqLHXwO9KkLqpzHRIv3jWNSvYLh/UGnW1BiZl4RulwvZSaWUQck/gIsYU/O/QMo5Dl+0gNoDChkXpMrBFez+POY1FgwNDaO9rRWDA/0qT0ZBVv372VuZE4S8HAoJlXNEfs99HB4eIJ+woCoA50oA1V6wBXb9sJzXBLqVdalHWQi2t7dweXmpor8oYAgAaa2i9kz3FF1TFGo8Fo9JoMjj0bpDtxnHmcdtNI4T+Tmss8UEaOWkCafhZvngKYqeTiUwIrlrnJ1ewRoP43P3iHLj/CLV8c6l89dQH6YFnBVrJQFXt/XcKbIuVw+vcLEfxuFuBPGdC5WXSF2z3FsmfCPwYpmGA+k71WvsJH3Y9bbjMvpS8X7yvgFYrC4ErAtwr7ZipL8D/b0iEOfbEDe9Qcn1GvuBVzgMNaGaWMZhbbeew0cE+9WZTJ5jGZwLGYyLMq6qHpSLeTm/K1xe3eL26gwnxydICQij1n51IRPvSk6KnRrzXS6SGxmgo8N97GylEBdtfdNslvvRhUeP6FYRgPPokeKVsPNvhjnTqsPeeH/f3UJrz+d34Ib3kgRd3h/O30z5Ru7btXKxKTdbtIjQ5jTWZ9sxMlTnqFgcIpy3r7HP8hZnWZyUvKjIZCDw4L0n9uU9pSWFgKPBuXqo1Wr7MJktyp1jsdhhNpmh1Sxhak4Dk7tQ/70MA12fKpeNvHLf3CdBDC2WtJRxbhEIcQ5yO86lejbjW3mGb2GL3yoScn73HLMxK34T6cJ/pVrxNDKKRDkrJ61ORyaGTOCLEo7KAWysTak8U+vaVSRCNpQFRLOAacI9B52roiygtcNznJ4e4erqQsDhjQAtkp+v5bsrRLbPsH90Jce/QTB1JM/hgWx7ompt5XZyCIcjKMpnB8c3subUt0sWbxVJ2C5rzpo1i9n5ZYyNDquQ8VRmG+W4FhfBZ6L0tKGyE/i2JVeBG5lv/wC44XPPUiscV4JZrhMK4DQa+TcqfYEMtuz/I7j52P9D+r8L1PyALuBm2VLCHHPp6OoFPsnTWXHs16uMewl0/gfP5wd2DYGJABdW56VAprC7vxhzISXAYQXrhzg4DasNF1m6XN5vR8dHWIlb8KdAN36WaFPJ0iiI53w6LC0torurWxVnJcmR2t/ZGRfLU+TjRhwFm3GbeI7j0BukQ0Z4knV+B49D3sGdAUVl381mMqJZexCNRmDc2MDw8BhMFhsyhQMlbLnoU8NlGG6DF8NGwUa3AQU+Pzo8OkQ+YVYlHq5iz1GTRTRoX8T8ggYd3f0CwloxMz2lMgFXBR0w5JxgkOd0H9hxgeQ53gcxfE/BQ+sNgcX9xuRsUfmOgr+U9eEg1IHbOBfxN0gG6Y46le+zaA3M4BNVGqALv5dx/LOnT/7uxM+SbfhjqAsTER1couGm5X6qYysuiVtxES6urt9dJ5tyb4hcI1eDizvHqVxIo+wfxIH/lYz9K2W9CVun4TdPY2OhE709HcqSxeR7g71tWBxvgX6uGZaldtiNSwJOEwLezusgSrnf5N+1SFm6CvYDuLk6qR+fnIjjOA7KSaSyZVRLadweBmUgQ/VtyX1hmC6jWkj4FGGl9iU/PRO06LaZMDfyGvNDX2Oy/ykmh9sxPzeNxaUlxa1pdOa+IWgmabZDQDTdLK9ev1KuqY6ONmWNyxSOFS+MqQMISBl2rawh8p4Vu1POURjn3qiiwORhrRqc8KfPcSiCEJdy7ts+JLO7fzf/+RxxvL8lLN9rnO+5Qgnb+V0UKgLgduLwBXxwBLbk7zMFQtk4Z3mOVEI4v7hfWitJWCbIJpCiEsLnkNZDRh0RWLNRaBP40C3KMiPTCQN+GWnH/xtvwavgJDIV2bG0W7k3N4cJ3NZcMuQhuO0GBQDp0g0FfaiFh3Et4GbLPwezryKAqb428BniOXG+k2dElxkJ0G6Z543ng9wjAkh1HOkE1OX9G2Xl5e/4DLKzXAmfDXJpVjezGBiZRLcArOUVDTKpKKqxWVyEnsjz2YlKLvwAuPnhlhv+lGNHXhzBIV957Ht7lD/khFTyP3mGTgsfwc3H/n+zr7kvsGKvYNGUVWHv9QzJAnT0CWXRYZh5g+Pyn9IJTghaGsTEurb37UYhSJ8/I57eBzcNcMQojfvrDNuVrO6+XBSvY1N1i028DX8J9GBRwIM/EsLM1LSy2LDgKi0iDL2mIKhVCypU+zL2UgDGM+z6e7GbTyJbvlWVtqmxUhBx0a4dnCCZTKj6PdlsGoVCHhabG1pTAL7kkVrwaS2h1krwRtpMA9iwUSBx4aU1hRwaXsPhwT4KMYPI4re4JsAJ98Bm0WFi0YqeIZYMEC1+eECZ3TMiSd53lX1X4xiTQ6Gqb9/7GYUAz7F6eIu98g4qQREk8ecqx89edAlbW0kMhlcVMZcg8Q+hAbQ6DBjetOMr1zh+GWuXz1vxV+8QZj1h0dCv6yDiTHbKtPPncoPqn7xrdJ9wcWfhcQqYqrySrFxkfSdPJy4ir3GbfClgpwce8xxmJgYFjHZgZEBA1NgwBoeGRdj3KU4TrW8cl+mpCRisIRnPUyWsqAkf1sq4rjjkICI9eA5MpsbIpJoTx9UMElt72BZN/qSWxA0JoccyQBQorNKsQnJloh2JJGVE013kSkVAWN5HEPYcu+6X2AouYq9SxOnZmQLHzDlDQc5ek3m1s72NeDyu8rhYNjSYHh9Q1zIwOISltU34YiUBwJcKBDfqIvE1nsig6B+CR9uk6lLxOsemV7EZqKrxYrTNcTmE3eIOzh+K8f8B7Zu7coObkyTy2xGk8ieKiN5ovD+cHwTHDH3mfWMSP84lztsrATsEZHSF5veuEJcxzeZr8vm1sijxungvKnsHmAjo8Rd5pn4X7UazABVfKo1ioYoCC41uRZHL7cj1X8Ei6KS7bwBDoxPYtJiwGxhS4CYXmIM9VMGmPFc8Zk7mMiOWOKd5XgQz5AexpAs/I2AhMONzxrWEf/P5pauW18SxZm8oVwqcyVTZcO6gb3AcLW+bMTYuANuuUyT7s/AzlMKTqv7Z/WfoneWGnRao72kcN54Tz4XKBc+LhWWVxfB+cj9GVJFgXrV/BDcf+/8PXQTsg5//T/e786gX+NzHojmHBUNSvZKk/Hfb/wd0ghuSE+lKaFhDGo1kYC6MzFPD7e7/jkCNVpvGAvutJvspVEvojSzhD/Fe/FLAzZ9FSC5EjditVRHwB5Q2TcIv81ywSB6TzDGcs7Tll7WkHdeJVzgMtwnQ0OPk+FAdw3cHbuhC8CYPYXEE4PZ4FDGU3eP2wOWNqXT2XCipRRLgcBHl4vV+o9mfXBlGdrEsAo/BBXN/fw/5iBYHwbe4jD7HjqdPpYRfsWQxPqtViedINp5bXEU6vYXz8wd2fte4/hJIUNPnIk6hxPPnZ43WIInyfA4OaihFZgXYvcStgJtt1yAmnfP4c7BfZXT+RbQNz10zsERySGdPMR9w4K+BPvxcQA/LHwx4Lcg3/BeqYKBMSlY2/lCTzQgqd2WTyM4FMskodnwzOAy1KHBzGnkr4GYag8Oj6O1uh2mpCzG/GfFYFA6XT4GD6bkVATuDyh3Y0z+iAOZu9UAE1SUKO0lc7skAXxMNSKOJvyaA66KqwCQ5SGG5P7Q2sDr6LScPhcv1KW7Pyrg9SskAyUQjSGOG2dMtnO1nUI4v4yjcrBIxFsOz2C1t4/jkVOVDIjdqf78m8/daHYPggNiDfKmj3RiSYRtWNDoBN6Oq9Mb49IICxLFsTQTdlQL5h9JZOiHtHodH14LhfrpP21WVeoMtIeDnBpfnco4HYdwc/HBXyIfbtaq0XdqJquKi98HNpQjdYPoUBk8ZgUQFka1zARe3Csxw7lxcXCOUOoTJV4U/tqUikwwCvre3csjIg+BL7MtzfI1IqoQ5gw7da2Po8sxiyKPFos6I5RUdDJssi1FGLHep+DRGdwlDYzPo7umHZmkeBW+vAjfbAog80QqiAkB2ZM0ggGEnZ4yWG441lQZy22gRYW4nzmsqJuwELrQwUengb6ik8HtadhqdnKL0VkWRlWkl5D1yr/cK2KcL9A2KSTPOBMR+q6k6ZjLfVaTb3VxTTSa3Ait8EuuNSTPJc+O5vFsXWFeKc5NA+kQWA4aFN+7pjTy8J1sfwc3H/kD3XkPjOlGh1g9+/y/1uzpRnpt/I7/m39AJdNjl2tc8F1h78NzkMznvNfelsuz8/ff//Z0WGVpmqHW932g2pjBWFpv3wA2BDaOsKLDft9pQe9bGrfhLqFclc/t1qANjoTVUBDRQkyZxmGG6jI5iLpoGOFBWEwFEZxFmD36D3dgy9qtFEb636hh0nTBvBsmSNmcAS7Ios7AkSwgwsypr/DDdPZcxyna6RghyCHCoEd4/T5rTubiSFMwxIMihZYW/rVuQdgXgLKnSD6ehlyqayOyvYjMoi+6qHZ09dWFOTg6P/X7SPx6LfBtqhRwjmr2p6fI4zC57P/iK58nvqUVWamfYCeux73uDvLcJ89Y2/NXTgZ8p61c7PvcNwBBjgctzlbesUKmiP7SMX0c78fNYO54ERuHfTojySo1TbpQy08vC/z2NAp2CZW93B6W4FhV/N66Y6DDxGiFTJwYGBDj1tsK33om9XECA8FW9ynX+EqHMAXyBEGZmppQFZ3KkDwGnHjvbSRyWZZKcZeQId2juVN6Ti4P6ORHklWuXSG7J3KjkcHsqA3G5j+uLIxQKOVVb6/RIBpDRTLTm7HtxfeBHLedAWTT4YmAIQfssXA4TbFarKjPALMHMaHt8coyajDMtHtulMwFAOYQ8ZvgDYVg9KcwuaDA+NqKANhM8MjLMtOmGJ5iFI5jDit4hgn0GyzO96OlqFTAu4K27E4urm/AnD3C8Lzvet9evh4UX/5V2cylAKYLjqozZyaWan+pjmVOFUgUagxuDk+sCrjewZvTB6KvIvL5Rz+3BwSGMJhtmF3XQrOlV6Pv09Cy0WgPW1zdgtIXkHp3CF9mGZl2H2eU5LNt10LnNmJ2bU4kzSfCNxBLYE7REK0+udCy/30B7RxcmRvtUIsdrAdw7AQE3sQrScktoFeLx2Tl3SGgmiCeWUPl3BEAQuDSeQ0WAFhBP4EOrCd1tH2pHh4ewWjflvOQa1jSImNsEzD7Frq8d1W2vUoa+1WhxOSYRSB5mBUxkfl0JyGHRTNY2O+dCdaasMwRl5KXx2VSPrMpuLICmuikfMnuxPDcE0wQ69yKvPoKbj/3bXQT8qpuVbjNY2izJZ/9OAHKropgWjdtYdTKr8EPb/Cf3WxWBtbixpXg6y7ZdlSFZFfT0//cDtQaPhg+64mjca1xc099hteFnzLb6vivrVpBBLJ/Gc/8ofhZrw0+ibXgi7yO5FM5OzuB2uRXHhiZ+hu82ajldCRoobYexF+zCVfSZIrZm44yI+GYR26rcIBAvw+fzIRIOqHT4zGnCbKs7O9uK6Pt+o/DkYsp+PyyXnxPMEHCQB0NyMLkLDXxCcLKbT6EaHsS29RUWJruxsGpFOn8o43IKvSDC4fFZtMl1dHd3q9BbFp68IeKQRs4Fk7dxEef4kp/AxZTaIrkS/O4eFlILvSKDbp3A4bZi1dKJDmcr/hQQ0JLoVFWr/xiQc4gacXAoJ3rXruVCrBkfPg314b8SrfhNuB2jIYOAgizOK2HcnstNvH+g72vneRzlbSiEZnAcfoub5Eskrc0Y7u/ASH8rQsZO7O741VhfykWmi2cIZs9FGB6oUF8mh+tse4u16VZErWMoxlZwVI0pMunpySFOd4M4LftweszkfzJI5NMIcDnfdeGyKoKJrigBZQc5Jww68maWkclmlTC7vb7AfmUHqYQHmXQUO0k3Iu5VOCwrMOuZEHK4nt9HAA6tg5wT+coJApnzelSOYxNTk+MCYnTQmxyYnBbgsrSEDYMBiwsLilPT2t6Jtq4hvO0YQlfPiADoVej16xge6sObplcCcN6if2gaBmsM1aKAyIOgyMyK3Pd/YIwfanSrKL6RTMQ7twjn6HZhH2sGGyYXTNBZQqpPLxkxvWJTAKdIy8fursrJtKqzIBxJwuW0Y8NogdkZgTeYRChRlHG4RGYrhw2LEcvGNWjcG9Bs6jAzO42J8XGVvZmFQYtFmaAyX2jl8vkCynIz1NeK9OYbBW7ygVlluVGkdcENiogtnXPXJfOaIL2xlvD2MlqMI8NXbksXcD2vU31bvic/6H2v3okoSKyrlsnuIJ1OIrzZh7zzFUrBYTWHlKXmW02OciZzveqQHYrQITAhuK+5FSDGvlPuVRTlvWP1TPLZf+dR5jOrrJwCbAiGmHWa94EAh5FSTOYn7SO4+di/3WWeUWCTf7JozMpn/yahLftl/pq5Nb9y/TCvzYPb/Yf3Vc8Flsx5RURW+XTWQwJ20gLaKio78n9n1BWtL6z/RNfAffnH91xw6BenVePB392zdNxvZ6dnWI6a8ftQl7La/D7QJQLZjIMjAQWptEr3zvo/1C7pSmpUTD4imTe8oqw2p+HnKgQ3lCwr6wDbtWwXlkV63SwCTbTy3d2y4lFQS2dIb2M/DzWauQliqGm+a3LijcWXpmm6pM4Jfu5d0JkI5Lh3HctT7ap6+IQIzmIhr4Df7sE17IEiRudNaO8i2bhNEVgZ8UVLFE+H2iuPSQtYY7dc+BvCgC4FtajLtudyIr5UBTNuL5qds/iztws/jwqoSXbhZ/FO/N7XhbHgmoo+E0QjO5Sd01wuB8pXS2gPzeIXd9ybz7wjmLP7EEtUZdwvv2Wx+t52sYvr/QDKGRuqoSFcxl9iy/4GY4MdGBYhF9roRHUngFKpCOumgIWZRQyNL2F6dlnllWltaVVJ9tqan2G48wkmB5qwMDemhC+TAi7NCmCYHRYwMQ+H04X9XfoDZULR+nEpiO+iKpdWQjEbxJpmAesrkwrE3FxdKLdlKMKU/4sqhX8sHkM44ITbqsHG+qKKouro7IROuwqXzQCvXQ+/1wGb0w+nJ6gI57QGEFQbjRsKGHMuMVHi1taWmkvj42N4+eqVXMMztLxtxfDIuJz3MhamBOy0vlQAp7WtA1OzK4iGfQKAZS4KCCbnh1wfztN/qjXADS1UMiEoeHcq19Cao5hbNsDszsIZKsAVzsPm38aiZgPLhqDMpQsUS3mV0dchCH2vdgivxw6LzYX4zqmyXOXl+c7JvrayablmPZYMq5jzrWPaJIBIu6buI8dzTauXZzSFa84vaQSVrFPW19OKmEnATVTmgq8Obsi1ISCnlYfzXKVAEHxAVxmJuZxzdFFR+SFI45rCdUa5quT7hkWVChKtqtz2fjs6OpLrcKrK+HlRGlyWJYRtkzjYMuGWvJqHLGV0I53IAZg5+jCAawEslydFXJzUcFTbQm47gXDmUB2bz/43TU6OnDACa2YnvvtIWXsUwKH182O01Mf+fpd5xuKVJNkubmT+Pa4jAhvHAWbvkutp3McPb/cj6SzvwGzKBDSLxi0FBGfXfJg3xKFxMrPyv9+Ko8jE8spIivcXFq7PdNmQLLwsig+3bZCJG+8ZrXHfEsJ2IytaqpBFW2Aan0TaRTi3ock/LQtwAcdHx0qY0GJDlxS1a4aFsl2JVl7cjmAv2I3LGJP2tYvW6BVAcqXM3AQuubws6g43orGEAJtdlS+DLi0Kpu+rAcWFjBYTXhMX2+/ZXDUesywAiunl20VgDva0wKLpU+dJjkNZlDsuzsvOE8zIPBwcGlNuKoYL07LESty394mJ9xrdVeQ4RQVwxbYvsVWswp7xo9O7jL94+/GrKEtUsMp2B34T6cQTdxsmLT1IxF24YoXt0y1c1vzSgwIEisoKshyxCZDsxs+SrfhVuB0vNhcwZ91GJHvzd/fpOxsJlEcR7BdDKEfmcBZ9haK7CVMj7ejvaYPf0INiygmzyaSyFbM4YyP0upFThiHYXzIUm59/Wa/ezV4PxWbyva/w2eefoVnAQ9Ctxy0jui7k5jS4ESKkDveK2EnYsZfR4/JAUPbNldyTWwVCWPCRyfrIt1Lcn811AUKL6rOBwUH5fhYG7TwMq1NYnBnG2MgANCtLcLkcKoGcqtW1sqySHjL/SrG8qyyETNRoszkw1NeBsb4mDPc2o7v9bZ1L1NWiLFJNr1/Jebegu6cb68uD2JH7xfpkpdAY8jEDKqUtmR8PCN7vawrciMYg4IZWEybs82dOsbhmx6rBBlswj4mZVQGTSwLqUjAZDZhYdCIQryKTCKuq8F5fAPlMACbDsjwrHoSYP6iwg+1CDVlBEJmYE3rbmoCaFcxbVmU91qiaXIxUNGwYVWmOfKHuBmbblWdrYWFJrr0dQX0zLiMvkfHOwhmpYFumIYEN59aZzGcV0ZWrp5YgL07Nb/mb1fDJySGHSH0m2IPh18ptJdiBnBs+k/cxIQuWlrNeBM2D8DvWRXnJq3Nk1NZFTQ5wHFFReFQySKZugCc2Jl88PzvB/tGJHFcAnQCZVOlWnoMTRLPHKFQv/85KrdqlIC8VFSVax7smO6VLS1USz30ENx/7e12Bm0sBIQlVHbweFv3Adj+43yqBP6cNYU7/PfWifkyd18CxItBxnWB5s4wl07YiJv93gBtaX97xTO4WhkbjQsMFicKbAIfWm4YLi+83ZX2hL/3935FrsxgzqoKHP6PVJtiF5ZhVFr8LRQAkoGGyPrqlCE4a1pb9/SrykUVltTmLvFC1pGhqpy+fi2CptKuKQHIh3trKKncUAQRBzg8tbsl9NSJO+F6FKn/gpwQlrCtFDZ91pvp6OuFaa8aurwnF2DL29mpK26R7ySGaalgACgv7LSzMqVIPTDTH39IyxVD1v2ty3KOjSzhjVYzb/Wj3LOGLYD8+EVDCcWNo96/CnfibuxdD9g4BAHJs71uUglM42LHgoOBBOhlBMhHCcdGFs2oajmgGL91z+BVBpfz+d8FOvBBtV+/PYv9AzuGHDZMCEQzFPigKcIwS3LzGrqcJs2MCbnrbENzowlaI2YBn8AVBymefKkDDdP8sgTA0NKQS6jGRHpMpEsg28s3wsxcvXsr7R6p20eMnz+CwrOGGQoWh4Az/JvdBhPytaMwMS8aJDPDNNwRRWsUYwk0LIF2BRgEoWmYo1umg02lVJuL1dZ0AGLq05jAzNY6Bvk4MDw3IOdfT+c9MTwoYWMTC/ByW5scRDWxiv5JDRYC5xbAI41wTQrrnCBtewqNrxvxYK9pbW5RV6vXrJrxpbkZrWzvGB1sR0r/CfvA5zmLPVb2yfGAcpe2YAPcLxd36wY1uFlpuBFheXZyq+ZXIX8Bq92B2yQCnLwyffRVB2ySywRXoVqYxvhKCLXwEhyeOFc2agN8I0vEAHHYzUlsFWJ3yvWkNqXQK2fw+YpGArC1ajJkWFLDRbAjQmZ1R47C8rFG1oA7u+Zmr1ar6nOAmsN6Mi/BLFIOziKQrKnUBLZDs5IqRD8dni5GXfC5oKW0kGqTbl4oFnz9+l5NrI+mYneDkfqN1bncngmqwD7vOZwhYptRzlEhmEIrGcLwXx/l+DNX9M7VGMVKTnDa6lLlWkEtPRSYoxyfIYuTe9s6WKCVybbX9ekTUQ43cGnJtlJXmno+MLinyeA6CH8HNx/5ep9AWgU1gQ/eR9l+qLyXAxnFYzyezHlaZgx/e7sfdGwUnFRlZ+vvf/6tdgRTpfll03ufMNBq1ISbNo1+ckQ08JwIiEoupfX3brCtrs6zkuWoRbZFZRWz9WaxVJetLFUVgyXpCIU+hRMsNqzUTPLBdXF6ikHZgL9ihEvYdBd6AuWYu7kjGx6JN05XAnBvUylfX1hEKh+tVwn8gsGGjmZycF0Z/RWTR46JI19t9XiLXvZNzuY5CSQlJcmmGR8awadSiHBzCVeIFaqF2EV6stH2lFlMu0BeyD7ojisWiKmXAEGOeL11vYTlXhiQ32rUMXPWgBk82hP7ACv4qmv8vwm2qkvbP4m34daQTXwYH0eFdw7zNgphjGBcC+phUb1/AVTa0Cn9czs9/CWvkDNVyAeV8FpFUDeZ4GG9CU/h9tEcl+Pu1jOlb0bStqQD25Ji3P9Q/dZrFQc6CcmhcwE0TKt46uOnrEXCj78CWf1VAw5SAlq8VSGE2YAINljzgNRPA0oLFEH9WmWZUHF2RfD8xMa7AEEsg0H3ldNhwcyJSkTluKESUgKF7Rm7SFRH0t8EhrX1M4U9ww3lEK8zc3LzKcaOTczDoddAs0221CqfLCbdNB4umG7qFbszNjMvvxgXcTCuuDcGoRTuEjKNHrnVI1TBzrbyCY/EJEhsvkbC8RcY9CPvGNOYm+jAz3Iz2lldyLW/R3z+g3JDa5SmYVtqw7XiNC5m/p5GXqpxHIeNT9/2HT1G5N7QS1Bw4r2WQzJ2huHuIVIIlDjQwr4uQjy4jlzLCubkEzeo6tM5dmCKi+FjTingbEdBP/hnrqmW28jDZfYrw7rA7ROCfwRncwarFgGndPBb0K1g1aDG/OC/jMSHjxxIlOdSOb96d80PgphCaRTxbBzckDNPVREBBS5MCLPJM0cV7IFOer/xOcW3kuaNlhwEKDGBwJm4V+KDL+P4YqYrqMS2OQzLfAy9h040iHIkhn8/DHwginkgjIWgmtn2h1ibuk9ZnRhvyuSaoItgq7l3jYH8Xp1U/rio23LIgKnMufag1oq3I2WFmYrq9GEHV4N7IvfkIbj72B/otFjYyYEFKlb23Ibz/wU5Bv2jaVsUw6+6ah7f7v9H/eWtOw2pDzef7tEuCGIZzchFhMj8CHS5Y77d9ARvLSQs+DQ8ocEOuzUrMIiBAVjhpjCaiMKDgo3BqWDRq1bJog5M4E6FAcFPx9yjNlwm6aJVJxOPKItAqmnNPbx+WdE6VeI3nxXP/B/CN2pYcHpIYmbKe18QFudGOTq/hjRQwu7CGzq5OATe92DCKFpyMI+lbRcEtmrlok3HXFHa20yovTPWu7+1VVQhyOisCRG9FT9+QOmfWQ3LaHKjuVlS0mH87ivGwFl8FBpXrrp7csA2fhDtVzaXBsAb2dBBJUd13slkUgkuyyLfgJiHjE3+BLc8I9M4sNN561tm9w1uEM+cIpM5UKQlLPI0mzzJ+FWGpizZVqPQLfz9mo3rRcPO4Iun6+8bsooyDLQPK/j4Vak2LhGaiHb1dHdhY6YLTPo+h0WF8JeCGIIXghZYqAhsCHf5N0EGAw1cCEXKSWOCSLqV34ObZM1VN+uZa5gL5Elcka8h8URmK7wExfq+KF+6LwKooEEULETtTCYyOjqmK1CwAumnSY2lhRh2XLpba7hbK0XnEbQPQLI5janpOzUP2qalJTI71QT/XhpT1DU6irxA3PsfS6EsBLAMCInQqEs7l9sEhAMc48wJT/S8xPTGmQslZ3iAcjmFczmFiqAWhjWacCBC95DwOdKOYdv19yPJ3NQK5kzT2CxFEkyVUi2nF57F7E4r0bFhfgWFDrnHTgkh8G57UDQzBG6zIw2w2W9RYEvDNzS1Ap9/EstaCkfFZAUJaeBJVmNw5zMv4jDgWMOfRwWAzYVXL6tvzWFpeg9nux06+qp49Ns7nxaWVd26pc3lGk545bAYqyv1EKw1dTQT5tIQ+hJ051cgrI7eNIdhcO6gcWcK3MAqGJfC5rygREFaSOhnH17IWdMAiioXdFVRct2AoBqM9inh6R6VMOL+8UTw5cuYIksiloZvr/OxUkdQJFHEg2hhJ9XT7fV8jkZhkZFVyQRa6fVkk9xgNJ1qggJ+P4OZjf7AzomluPa6S3T30/Q/qsqDTcrPq/IE1nv7XdkZZHctYHAjg+8dCyBtWG5qMfygXg6CAfmouHHRjvW+1uZSVbTPtE+FMYNOGX4hAbfFPY6ss6t3dgsdwbYbcEqiQdNtozOtRC3bjJvZcFs9X2Aku4pBWBjkm3U4UUswvQlCk1xuQ2K4prZHaGc+H5/KPABw2yk0uyMzLQe2SjTlR0tltTM8tqRw2HZ0s5jmgLDfMcjs02Ivh7mcY63mEoe4XGB7sV4KVfZJdtmEfm5hCT/84mls6VD2jptev0TvQhwWTBiPBVQE1Q/gkxNBuVkdvV/yaL4KDaHWvYC3gQbGYwV6limz+GLVyBvt5P4rheZyE38hFv8CRAA23VQtX9EAJCkZd+bKitWbPEEkdwhU+wZIviOdeAU/hOnBi/0OwC93BBXi3wioT83e6825OcbhjQcXbgUsR+KdyzNWFNjRNduKVsQsvrb14PPAGXwu4+eKzz5VVhoDDbDYrIMN7VQcPU8qVODc3p1xSBD/srPH0mfzu2bOncJhXcX0sKI3k6IcaE7JRuKgoGA/K2z4R1ivKOsaK4GrMBdwsLS7BIoLbal4XoDOP5aVFVErbuLo4UOPosRsE9Ijgn5lSROXVFWYvnsLw6DjGxiehXR5BwjGErH8Rep2AH/n9uskFgz2hah+ZtLNYGn4C50oTfM5N6Cxh+AJRVGSOutweOZ9hjA11wq1txUHwNS6iz1EOjmK/yqrh9UvhmHOefYj8zs1Ozq6Qyp8itn2C3coedsrHSBVvsFs9Rj6XRy5XwOHhEfZP6kVg9f5rOAI72NreVi5bVnG3uGKweLax6d+F1ZdTRTn9qQNYvFVMukx4FZtEj38ecxta6DaDsAeLMDqT0BrdSKSy8kzVH/B8voDpmTn0drchIsCNZTkSzikB10WYBNyQPMwyFXQ50RLKDMrk4TTC2D/UqGAQFDHvDQnFak25s6AeH8n9Sq8ri+F+uAMRv1UV3tza2kEqswW3x4vaDjkwCRmwbwALx5jg6pacMVr+FChJycn8A+CSTXHOCGxksTyQiyTR+A4YfQQ3/84uQojCqM7FeO+7H1lfsdewaCmpnC4Pff/D+/9lUFPva74bLFvLini8ZMkrTtND2z3UG2HdLEVA1xM7yYAk/KnFQT3GDzcuIH9nLZH3ud0C2oNz+HmkDT9JMBNxHzaSbpVeno1RJCRvUnunwGPSPi6gzO5byrpxJEL4Nk7OQjPySVp1LpUGR44O3TtMm8/fsRbQhaycDEPlNTCai+bvf7Y1roXChhFXCwvzde7I2CRGp1bw+k37HSH2izpB9tETfP34Kb7++jG+eEeQ/VLVLWr0BrmWvBISap+8fo6vZ1vxF1tHPcNwsl16hwDATvwl2C+AYwaWuBOeWFlAXx4XFT8OdlPYKp3KtV3gVNTdwnYCxcBgPbFf/AWKnm5sZ4IqHwpN85ldjvExirk0/LGqsh5542voD0zhr3IMgs2fyn1h2v1HviGsJTaxe7inXIkfaselMAquPuQ8rxBwN6Njs0NFbP0i2Y1f+tvxl8EX+FqukeCG94dWGQLRzs5OBWRoVWE+IxJBCWjoglJ8lwa4kbF68vSpAg1nJQEuxyKQLt8ncsl7uqdYlfkoicuDBPz2FRWW3dvH3DTDKgpLq9Upy4Xb7VJV0Y0mC+ybRhzkZZIcR3BeiyATtSPssyDkWILXPAbnxjjshilYDTPQauZEiM8qt1k6nVJWOKvdi5FpLSbmDJhd1GNybAietWfY9bxBJOCAPVSGzRlERoA6QfjmphWjMm+GB3phWnqLsucFyoFe7OaSOGAhTtmG8578EXLTOOcaQIegh70mkzmQrMIdryGeKQhoCsDszMCf3EOhXFWJCRvpDljXyRE5gM5VQyRTRXVvT533TqEiwEiAUPVauYxK+6wvdSMg4ha20BXmAl58HhnEXyOiaATXBSDVw7pdqWvYYudIFy8UiZ/lGvyxHYyOT6OvuxVhQzOuZO5te4cFOO3AL7eFoIakYPKDyL1hiDUtouTU0JJCq+h9t+/9xrWG0YK0njKBJjM+887XKkWUwzO4jDwXgNOMuHcVG5sBhKMpAXY5VXSzkrXKzgOykzvNpNH4N0nZdCMxpPvvwsV/YOPvaElUoOab+fgR3PzA3gArH0rJz+/5nSl4BWvoGKbAGdZ/BMUYP9QpkOv8kY/g5N/RWbOKofWzqz4VSq71fT83h/OpMe8YxUAOSoMYy+inivz9fW6q99vN5RU2M158GuzDT+IkwrZjILCC0p7sWPbF3eVE46SGzSRoTNxHLT+ZSiORLSHmFyEUeovbxFPReFuxux1UfvdAIICBgQElOGnxYWTUxcW5siBxMaZbzSXKGxfIf6VRwBDYLC8vob2dBTwnEI7EYbF60NT0Fp9/9qkCMLROkK8xMTEJFtKkVYYWCgpxniNJsyTS0prAz588foyvv/wKX3Q+x29d7fh5qg5sPol1ylj1oN03DH14EfktC/byCUTTRygWS7g+3pK19fBO+NXvSSB9Bp/LgqrvLZB4obgPJREA5VIeifxt3b14fYmjwwoiqQoKO3EVTVWubEObcOBpYETuS4cKzf9JtBWPwyPYzPuxVcvLb0siKGs4OznF5emlykW0d7Av9yYArW0YA9YWPPe04zdy3r9IduGzcBde2rrxrO+NuubPP/1MXT85SrzHDTIx7x3rOxHUkkDOat204NBtQnDz+eef4esnT7Gm3cDhnkg4CitmIGbdqcYcVLV9BPTsM6/JuXL/LS8tqESB3GcdQK0hm83InDnC+fmZIhwzU/Hx4b6MpSD44wRu9/24rrpwWnSgGJ5D2deB42gbzuOdOI13Ie3sxcxkP7p6+rG+bsBetYrd/QtEkiUEI0lYXCmYTQbUBHyfhl4hHdSjUDlELLWjopJ43xhmTtcYMxgP9vfAuNyBpK0HW2EDwiG/2i8tSiTCM8KPQIepDOLxGIqlEg6OzpSrad3kFHBmV24oWpYYYr++YYXVZkc0ElWg//JCzi0Wx5rBgdUNL9aNNuXqZYThps0JtzeKI5ompRFgkIdCd7IjcoMZj1dAdS9+EnmLvsgSdmRMaf3jNgwgYPZg5qChNXAzUML41CK6O9vg0zYrTlHePwinIJuw3DLFpRFw3bCgUkkisGEuG+6PwEWRhwVzPOSyYiOI4vNMMMS1h2UVysEJlRn8Ov4SRd8g3A4LPL6QysETT6SQjlhxKfcTl7LzRiMolmcH/PxcTuy/oX0ENz+gU8AwOdpm5FIWaRH6d5+p17vOMF1j+Bab8mBt6A2w+7Zgkr/vb8P+0P4/9v8bfc13iUXTlgobZ10rrf/D4Jfzi7WgGO3E98zMS58589ysuOvbMOLhQ4vQQ41gI1PcxnB0Fb+NduOniVZ84e9Trg/WluJ6w8rUVkdAQE2f4qCQpMtoFr8/CKPVj431FcQ320TTZRXsVhS3Q0gJ8KGWT0sPt6eAVARiaSRAkzjIYp90y7zvIvtHWsNis7i4IMdqxcjoqAipqOIDhUIhBWjIDaElhvyRzc1NJbAJ0HhefM/wdgqtBlGa3BOe+8sXL/Hoi6/wac8z/Mrbqqp3/97bgS90HZhYH0E6uibKpQ23BwGVFTicPRMhcysC4kaFisupqfHjok+ho7UVELRO4TRMcvELZeXaiZoQ3TrCDukoAoQuLm+QyZ2oxGdnx1zgr1UyNJKX2wOzKnrtz8kBdOc0WCs5MZHRoye0gKmIDmtJG0wpD3QJOyYi62im1cffi19EmESwC78WUPOZuROT+k5YN4YEvHQLuHmsQMrr16+V1YaglWOiiNjDw4pkTEBDIEhAMyrjS7ck39Pq9eTx15iaHEUmGcfZYQm3ezI5WTSzQSImoZNEY7oJbi+RSKYF0Ayr/XM/PIZJr8FBOSICTSTqJQdC0KDq5O+IgBfQp1xelzXcnu7gqOhHIbyEaqBNuY6QrLtDfetvMdDbhq6uHmUFqu0TYMpu5eep8jXC4QCOBXyfBV+gktRiv1aFPxTH4opOkchXVzXq+hQHSEDwFOtsLQ/DtzEMp3kFs3OLmJqeUYCGc4tWLebV0a6tKktTNLuP5HZNccwY5r0mn9MNu7amVdsyQSKVBD5zx8eHco4mzGmM0NvjmFlYVTlqwtGY7NMq90GPWk3GQhqjGhmxRNDijZ1idNOCP3g78dNIK7oCc9iulOolMARgMKqJIIjb092U2KpicVmjqoN7BNycR1+ojNCJ5LZ69pivhpYaAhy6ozhWdHXT8sPvGcXEZ5VRVPe5bfcbgRG5Y41Cn7XdPHYJbiIvZMcvcBZ9i7RvEU6nG+l0FtFYEl6nrAc7ZuCMwQp3SJhRfow243z5kIvzX2wfwc33dAqWdf81TJ48NgRxG2U2Gfzn2Ajdwhy5vus3sMRu4I4dqAKDfd1t2PTG4Ug1vq/3DQFGrIvz0HF+9F1FCv3/U5Lgx9SZQ2hBHwcLda66Ho4eoyuK0U70kxPU0N3Jz1SIt3SNgBuShd+PXPiudiPSNJZPKuH4WWQAv0p04JNABwa9OpT2WNenvvj5UyeYXtoQodGJocEBpd0zaopaGIFFNBJGgCnxrTPwGMdFSzMp4TIngIECjAKyEVnFxsWTCyazJ/P9Dz3fhxpz0RCMEJi094xgfTOI/btiM8Fg8B24oYWC503XS09P3WrD3xDk8HO6MwhsCHT4npYmkmUfffGlstx8bu9FS3QWw+ZZdPZ1YWFyBKmIB6VyBadnFzi5uFXChDwo1s+ixstcIGwUsExrb41eqZITJV83bmTRv4k/R8HXD3cgKaCUdblkY4LJgxtEtq5EaN28S4B4dcFMwttYTlmwkrdjcy8EU9WHjq1F/DLajp+HWvHbYCf+6O/Gb/2d+EWoTWWX/mlKhGCqC78XYPNkvRNtg50wzXcgYenDcH8nPv/ikXLFMb/N27fNKgSeY/LqVb3yNi06tOIwrw0BIseN7im67L4S4Pfo8SM8HXqFvs0p6GNOxNM27Oetgmmq9RPnBZ1mcbXnQ7mQwboIe7q9OObk9BBMWDcWBLDYBSR6cLPnxS1radHSQ/cEs9QeCYInufSM4Gcft1dnOGTqgaRdBPWIbEqLxEtFBHautaCnsw29/YP1siBn54oEmyzK/bkHbqrJdVQFFHgDUegMmwJAdHLP+5TFjmCOII+WmqnJKcxODkOnWcD0zIwCz7SwECRzG5LsA34/VteMcEZqyorBOUngwrlGgW7YMGN5ZU1AUQJXd1wYJrwkv2lJ58JmoIwVrRkGkx3pHTknfwDGDSNqe/UxJJ+F9d8YJbi1fYDxTS0+cbXj/4m2osUzJcpJXhHs6VIi0ZedVl0qOpncnsrQTHDDVAinAjiq4SHslbeVlYWKkErMJ/OVbikSetXvpBPcEOyQ00Zwo9YWdUbfbgQ3jHTifhh1WCiUsOObwgXBTfKVzPNXqARpvTHCYDSrvDtLCwLKoloBwkzmdzfJ+aqqgss9/yHk4R/U5IxJ0KMF8WLvI7j5vk4hYw6dCCLW4u2rJwJcumB2xODwZWG0eLBhccG06cGm3Y91nQFvm5pU7gyVTtvqkW3c0mUb6Tb5jSn0vw8ArLnPsGTOYdlakb8/urG+s8t80jgPMbcWqGeAfiB0nECGmhsJtCTi0lqzdmfBYSfY4eLGxeiHtoporsOhFXwSrPM5fhVqx3PrHAyBHFjBm4RBhn/6YhVMTM6iV0DBpkU01GhU8TBYoZlabC5XRKFcw/ZOEaFgSIUPkzsRCYcVGTWRSCjXUaNxQaUZnZWHSWL8Z/KlsdFqE4vFMDjQj57efizq/QhmRCuuYxsBN4FvWW4oUKk9U4smwKFAp7CmMON35JJQE28QaCngaZ14K4qJIWTDdrWAdCKJqfEJ9fs1owfMj8Nwewo1ugWpOTOHEENb6VWgNYaghXwoVl7eLh4hF9XhKPRGabXHodcIOzXYEgnGbdlIzKTGTIBEbfpdE2nEMOrDs2MUzqqIHGQxuq1XNan+K96iSjfwPpKfw2i3n8srAc9Xvk4MOtsxOctoqU7o5TVhFVA32osvv/pajc/nn3+Bzz79FJ/+7W/4m3R+xs4w8U8//UzGQUAet7n7XHGVPv0Cnz95hN8uvcEvZQ79wd+Hl75hTAYm4d3yqei785NzlHMp+B0aLM5NyjrYhT4BjrwPBMgT4yQSz8hc8SCT8GMn4cB5VQQew3dJJj0mKUtAzr48BAwzZwZahvsKyDk9OcFuaQu5uEmBnOPIG9QCr2FYaFXuyfHxSWSzWzKGtyoJHHPEHN2Bm9243IOjIwGd10gXzpHdymN+bla5yjh/SZ4nP2RDwO7Q0AjGJybldVCBXkZfETgR4BweHgq4D2FBY4IrWkO5diGAf1uBZFo3CWB0ApJW17TKTcvtyc2ha4oZlmfmV7FudGFqZk5lbTZanFhcqef6IT+HjcCFzwq5McnsMaY3DXjkbsffIi0YcI0hm9tS25CkTxBCMNQoZLlTOgRrTnUJoLStNOM4LOAmMoSDqmgXd43gj9uzqrfKcyPDToswXVa0xjBBKIEPj89n6323NxUUFrGk5Sgtz7M3VpM5vaQslLeJ17gVcHMWa0HcNYOZ2Rm0tLbL89MHn3VeQK+A2etjeZZZLkIeFFr97pVL+GCjRkTQoiqAS2eIuLLy8ZX9VOaIoC5mKD6Vh5EWoZrzI7j5Id0YPMf8mh0vXzXhzdtWmOz1DJFjo8MYHh5UPtue9rfobG9V379+/QpdHW0Yke/GaI4d7MeovNebnKJxX9RdVBRS7x3nx9jXvBcipNPK1fIR3PyALuCGfJslSxELAm7eJxfTMtNI1seFhQCGgm/97ju6qjbke3JvfrBL6voWgZ04vvAP4Kfk2YggfOqaFOCeQFwWUHekCnuopoiN3kBYabXkq5BMSaBCFxPf+/0+OCyrCLj0SMaCiETCSnCxRhOBB4UANdn3GwENr4GA7EN5er6vNfLudIjiwOrDW/k9BQYaY0CgRXDzqQhjghsSmqltk1ND4EJwQ7cILTXkmfB9wyVF4cL9Mgvv8OAwapW6Ft1IZEjhOTu3jB1BadRsaYkiMZjJBSkgCE646POe8W9yowhyCGB2SxnshoZxFXmpIsx2fR3KlXe/rhYFClPgf8hlR2FQPjzDSiyMJs8cHgeG8VmgT0W7tURm0R5bwNvALMbtw3A5W1H0NymrBpMZLk60IuUYhtu+gcnpWSWw+wcG0Nk9iJaOQXT3yvolY6S6fD7YL+Cot0Vee7/5vL8LA52v0dnbhCfrbfhjkATrDvwk1oZfhjvwtVzfVGQdBocZS/MLGOjpRUdbm/x2SACkXc0fZiomiBwYEEA0NSN9FlqdHqWyDN67JhOeWjzdVOciORl1xVpDKjlgGjdXpzg9PUcpn0IhOIXT6Gvk3U2YH29TEXN6wwZ29w6xd3yLnZRfwGQLLkIvUIoso0ryrtyfLbm16WwOmhXm8JlQFiWCXFobi6VdGEwuGacF9N9ZtThHCF4Ibo6OjhWIn1+xIJzaU4nqLGaTcsMSJHMeNbbn37Qm8j6ToM/tdHozNt0JTC+sYX5ZD5s3Ab3RqrZtgBtaTAhuyIHxxM+wKWPq8rXBI9fq8QyqyucEH+TZcBtaeAhWVGmF41MFsDo7u2FeeovD0CswH1Aht61ADecj3U0E3gQzPE7DrUULJF1W3BfnNsELS5E8FEnFuc5yDky8p/cewWvT4Cj8WoH3g0ATLmOvsBvohU4zg04BNq3tXdAuDuNgx4jjw22VvXy/VsPV8TaOCk5US1mcnJ4pAEpASEWm0Y7lGdzfK+HyZAdH+9sqku5qXwAxQRFBDMGwAsSysBIMExgzJFzA8kdw84H+TkuW97TeGPynmNf7RCCFYYvUsOkKY0UQutbsxcTcisqEOSmTdtVoQ6s82P0jE1g3O6C3uLEk0mp+Iw6tqwJ9gETdvz/ej7HXgU1GkWSXNwsC2v79Cez+N3be/1X35V3RzW94N+Rt0WrDheV+iQUuSNSw+B1z3pD/xYgFClMGOH2fq+f64gqmtBt/CHar6Kg/BXugiQooKR7C5w2I0FnC7PyK0jpnZqZVBBKJn1xs7rfKbhEp1yiy1pfwrHeoEFwutkzY1QA51FTfbwQgXDBVKvd/EtyQeEoXAd0cWu2aqiOlmmh0tHA4nA4FWhiyTLcUwQ2FDbena4XWFwIVCjOCHfJAWKqBYIfWHRZYpJViaHgExXLtnUk+k04pAT8yPIRUKqU0ZIbDMsMqr0tZvOTamBSNVjYKCpr7uR3v27EI41x8E/uBVhVhRoJrIaYTgSfI6F77rlvI7xhllsidIL5TFK09Dc9WCC7pKVnsc3sFpIt5bIe0OAs1q+KZAcNbBW6mh1uQsvZid8utCM2FgvRiAb5oATpnAcF4Qd23onS+FrbDKCTW5TUifxfrPZdGIW1B3DcLq6UXq7ZW9Fvb8aW1E58EOut5f0Lt+MzQgZfDAmpkrEwGo6p7dCyCnY2glyBgbKyeFZkWHXKf6Op8aM68a9TI6brYc8iA0q1xJkL6FqWdGMrBfsUrCRvfqlITfQNDCIfCOJeHZzcfw76AsMvIM9TC3diKGBBJ5hBOV2DetMrcqGfQnp+fw7yALofdhu18BYHkAVbXrZibFbA4ManOUXGzdFrs5AoyzzxY0FiQEpREQjCJxLTuKICjN6h9NiyCBEQENuy2TQusTj+8iQMsrFmxZnAik9tHMBRRvyXnhsPACtgk+BJYFCrHyAlovAg3CfJ4jqJvAMHIliIP81kiOKFrlJZDupb2ZcJZ5TiMWCS4OQq/Qt4/hICgcc5NuoYJiOiWYikRRi9SkaLr2y4gh+4mBZz4vXSC9A8pUDxXAnJX7Ag++4pgjVcoepoRt7QrkHMWa4XXPKtqXbW0dmBsuBfJsAbZlBUbxg2EwxGkEiF4rGuwb24gGo0JePMiGourAq2cE1eXp4jHQ3DajchlPQj6LXBYDajmQ7g9lotvZMjm66mcMCOuVARfXXH4CG4+0BsAxBK+UF0vE8AYuYIzcQq7f0uQ/6p6KIKxrGggBpUEzBkpwOoKiWbUD6PFBotMWs3yCmyBAswyeXQilH4swGbNd6vCwD+UcVcBGzOjf7xYthTkMxHSyirxsX9XV/f/bg7cJ5nzcwIXZgOlReD+ek8LDnNSmEVRUbwb2Zbb013FxYrannL3fEBGnJ+cYiVuUW4LujNowQnkkygVS1haXJCFfAbaNQ2mJieUlaJbNG8uNPfdSzyf3UIa+xERKOGn8GmbVI6SQrGoCJe03DxU5bvRaErnItwgIv6jjfv2eD3K5L64sIhqpaLItynR+tZSNnSsjuDxy6f46osvVUg3o39ouSHAIbmYWjq1Wgod/l2PphpT3/P16dMn+OLzz9HRMwJvbE+Z5MmBKRSrKpFdV2cHtBsu+NMXSmtuuJD4ShM/wU2DlEleAjVqXjNdWEGRJDveEVyLIGbCuGJwTOVTadQE+iGtUZdH3WP2K/nvVA5EgX+6jUtBuZX0Jk4jDAF+CZe2BT3dnViaaMWWrQ2lqAan+yIRUb+nFKLWRF0D/1a7lQs5kgf5TFT5RtIj1U5wLQJlN7KEqvctcs4mLC714PXSCD51DOFXsU7lHvujowN91llEswkB3t/42VjHrMLomcAGAm49nA67KoJJl839xrBrcltOZM6+Az10SVBw0VVF95Vcw8HRKTKhDcXBOQi+gn6u7p5iQjzme9mvVZAPLeAw+FrVP6sEu+DaXMXi8poKRWcIeUQE6tIyicVjYKmHdaMdNn8e4URO5lpAQM2cAsmcO3w2DDKfZueXML9sRDZXgz8QELDjVJl4det6+d4EvYC6TatdulXAuEMBG1oATaYNRfY1WDyYW1zD8opWfuuW+adVLq2D/ZqyrtDyx4glZbWV8dtN6nEi4OYm/kyFqm+lEwJkbpX1kOCGFhh2BW5kMjI7eKeAm42FFmW52Q0OiQKyrdxM3Ib3nc8gOWKcrwwPD8tzScBOYMO1hJ8F5G+CHAIYnstDjR/nSkdI+ergpuDpgNc4hqq/Vebga2S8M/Woxo4uZQWzmFaxaV6R8R5W5Gur1SYgeA02C4GgRcZCLwpEEjeXhzg5yCET92BteUrlpdowWbEgismE3A+PL4D9gyPc0Mqn3FNyQTcyb2We8Jx4vgTAH8HNBzqtNUb/EQwmh0zaTZh8u7BHDlXY39jwIDq7ewWBm2B3eVQeh6mFdQTTh5hf0KhEU3ZfDGPj03j29VfywC1iM3ikyMQ/CnAj187q14vk0diq8tm3XU10pTDqZ0akLPO2qLDmj8DmezvvPTsBjFXALkFOYz4QsLAuFBeYh7QlhlTT+mEQkN0AOKq8gvx2U/bHRbEmmhZdG/fXIuZGYYRUe3BWJaD7r3grHvuHES2lUdurKWBCy0ulUlXFFUmy7B+aEA0xrUzEp6cnykxMs3EhviGLWDMKriYYV8fU4kRuAYsbMvU7wRA7t6dg4itBCYmVJ2fXom1eIVe9xLkgMX5+Hzx9X+P+kok0BkWJGB4egtFrxbIAtqbgJH4f6cbv1t7gi5dfq4gn5rohQZah7CQSkyhLaw1f+TeBzdePH6u8LU1v3si2z1T4OMFNS+cwgvE95X4it8CXOsey1orOjnYMTa7Cl6jdFQe9Oy/pdB2SO3Mpn3H8+Z4WKkZRUfB4EifIBNdxFnmjiMV7/g5VRZvj8E83kiZV+nmL3HgHzmoZlJMbOIm+xUX0FSwrrYoUvj73FgV3J9IhK1LZAvbk5CmwKMw4lyggGZ7/DmeR06BS2DvlQr6NfEReoLztV8nabgSobW12wLI6jrn1Rby1jeGPIRYPbcefov1oCc9Cm7QLwNuVMbmU8TjDwfEBTvajuNhz4/ywoObAfXzHv8nxIimd84pA55smG6pyBwwp3lPPw/bWDrLeMZxGX2Lb/gZTw23o6OxWwOJAhF82u4OgQ4OitwulQD/M2jFoFkYQCzrlWBco7J7AaA1hbqFeZmJicgrzSzr4w1lE4lswGk3K2sfzYXZkdgLhRc064skt5YalxYfuWgpnRj653E54PR4YBQg5ncx4fKbus9cfVLQEhzeJcDSphDi5PrQEOd0BAXknCijz+ef9YTuTiVVOWXAUasa1gJtqsBvVQkyUn1sFPBpFLgmmCVKPz67k+C4BN73QzLSg6nulCMX7uwJ+OT+l3/P4qMa/af2ltZEWY4Ifzn1aHulGJlj/kLuUjQkKi9EVHLOOlb8HTssqct4BATcvBAiPw7ShE8V/QNaVThVRxr9HR4ZlXDcVCN3KphAL+xAOuBAPO3FYlkl56MNh0YdoyIeVpQWMjs9gzWDD/OISxicnYbNbUS0lcSvz//YwgutaAOe7LpxUYzg8qGKvWlKZoj+Cmwc6tWmmmjY64ujubEXT80eqlocnkFS+4pHxKRhsMrE9IdECJ5Q51OmPC6KMol8Q6sT8OmzRY6yYImh626JM3dZgBes/FsuNCNk197kqm7Bg3JLP7oObW6zY9+8S0uVEQP/z5Rn+t/cGmGn0Vc+tANxbZf4lGGkUuVTfy/Y0MYtCqhYTyv37Cz+bck8lv/kNj0GQsyJ/E4zTzEzTM4WV2of0YnUXo+FV/D4omrUInp+H2tAbXEBxr6yAD4EHQQg5B6zfw3Durr4xEeg2WDZtsvjaRfPLIpcNyUI5iFq4DS7DEEzGDQVuGm4dEonJy8lms6jVmLH4VmngJCFTYFFLt7ljsHmiCIWj6jOCqkZEyfe166sbJNLb6J8VhWGhE184evH7UBd+FmvHf6Xa8YmxGZ+/eVwHN1+xkvWX+PyzeqI+EmLZG4n7CGK++krAzJdfKXJtvfJ1PcnfyMg4dis1ZSmhy4nuv3VBj9Q8+wbHEU3m/u6+fFfjPkI7t0jFAwIMu3ArQor1uOIBiyom+I/s65tGQS+qu6p+LBLoJI2zog3lyCyOo9TYX2N1mmHSXbAvv8GerwOFjB/xnTMBNdcIbt2qcHVG5ZBrEZHzqx0LGG2cCzkvtJKoooR3/lEBPbeiJVeLSRQDo4pAehl/qQRv1i7CyriEAes4/hzoUvmT/ivSij+JsJtK6OEsRLCSsWI2tgFb2oHCjlEEkkzea7rmvhkAuhcJGEj2Jm+FgPlb7UomNjk4xyLY5HxOTgWgJCwCFuuRQR5aqzrbFF8smcoKsLyB3nNQTyrnXMa2b0AEcDcqmU3l5qQgD6RP4PbJWiZCdKC/T1k9RibmsGnzYXsnpyxLtHCSM0NQ3d/Xh1EBOCbdHOLueWT989jyzyHjm5HXGewE57Htn0XSNYNcQsDNyQEY8p8tnan8R7HctYAHIgwB/lfX2Nk9Qzx3LkCYf9eBBYEbWx3cWL8Fbir5mEr0RzcT3VcEz7S08Fr4Oxap7ekdwOJEC0qeb8DN900z/pZzlZbghuWY3BqC9A9ZbtiOBdyUBNwchZ5jN9iLkCgd24FZmRvPsR/pg8W0gYHhKbWu0AWo064qbpfRaEa5vKvWAZ12DS4BRWm/RgC6DpcCgI/3C2DtN+umFfPLIk99cazTE6JZRjRiQy2/iROZ88dFN6pZK4rhBRT8YyiEplAKj6Mi5/IR3DzURWDQDbXhLaF/dFq0vK/lBk3AEczDEdoWdOyG0aDDxOgQegdHYHZFEQzH5e9BtQjq7Ull8t2MnGPF6IVmM46NYL2MQUMo/Ud3ghtVGTyOhQ0BN95vg5tV15kqJaCAzf3ffezv+jeApm5h4Xtr7FZlHqXZmXwZU6j+PTtdTCQJsy4Uc8LQ3/2+4ONCwwidhltKHUd6A+DwOARMTLPOfSS2jjETMCuODWsi/Tzahif+Ybi3QrhkkRdptJ6Qa8GoESZbo3WDWU5JoF8xeKBd3xDNdhEmjQgG7xtkPKOwWowwW6yKPEkOCzu1WwokWnEYeULAxFfyDur1isZFK16FzmBSGjGrQ7PSOIXMdzYZA9a7iuSSGPNr8YVzQBWY/HmCmYPb8Yt4B34f7sZz1zCGl0S7nqi7ESZH+jA53InJiVEVHXW/MySZpNnRnicY7X6Cgd52DI+MimY+rZK20R3ARoDJBT6Zyal9ssTDpjMqAPT2e4UFG+8fw8LDBDepBA5ksUfsGY6DTXDZN5DYOVHWnn+4EXzsy81munma5m/OZLH3i/CexGGElpo3mBrpUJybqKFJBM9bVLds2CmfwBK+hjl8qwoiqoRuoqHH5PzCAnhINK0LVjlxgibyXBiBwgs5I2r24rTsRTq4gaxrAAehFlwnXqvq8CnHNIxWL/pt6/jK3YtPBNz8TPrnAoibEzN4HBvBG+84Oryz6PNNIBifU4kLGxXEOQ/Jy2GyPBYvJVimcONnJJOr8Wb4MEPFSRq9ljGQRoJp1j2qSiiUvU2KQN3R0YXl1Q34UsdwpEiaPUc06MSxnM9J+AUqKQP2Ds7quWF4WaI1EBRwbtC11dLahvGxCQQCQTCTNGsihVNFzC6JoB4YRmdHJ8YHWhEzt+I01qwqsdcr5Df6SxHuLTjPTOOkHMbp6Rm25NkmUKZSQyWFjbeelheeA+cZ2/1n/iFws5uLyW9ulaWFrmpFCo5eIZw9ElBeVZGLvX0DWJlskfH4Btx8F0BpNFogCZhorfk76/EHfn/0Dty8EDDTg3TYjohzCTvWp0httkNvMGNkirXfujE+PqYsX7QOr8p64/cHVJ6lmZlZVV5jaWEKkZBXxvxIFKUduRaP+p6JONd0OlURfXxkEEbdJCLuZeSjWlUJvxIckOO3KMB9GmaagBeiSLz8CG4+1Ckw9MEbaJ0FTGtkgbYm4YjWVN2PGVkw3zS9xMDgAMxWK2LJrNJyB4eGsKxZRSCchjdSgjN6gs3YBfT3Ev89dKz/xE6uzYI+KeAmrd4/tM3H/nBv3GeSS6kdGwJMJ1DXjLiIMWqBFhp+13AvMW8NTc3UpJnJl2ZhCpr7ixLN1VZRpt9Ze+46Cca0CjaAFMG5zn2GUWsQn7mHVUI65kH53D8AE8ss3Jn7qSnTskJwwgWHyd1ono9EI3AHUwLSM7ALmtpYX8Xi6EtY5l8i4FxHLl9AMBRSfBUCGpruCY5Y4ZjWGroX2PhK15bX68HsggZGueAtkaA1EViMoKHb4R2v4oHGqtgsXrmRcuKFfxy/DTPrrgCbVAd+GRNQ4+/CS9HWFqJGRPJJ7Mm2XGwPaxUc5pw4zLtwtL/7Lgqj0SvVPSQDRuSczai4nyHpHEc67hdNsqTy2LzfeK68PtbMml62qlILP0RYUIiRmBkviDDaiuMg3ItbATcnoSa47QYRvifvQtl/cFNuI5kktNqci4STdnZxi1ByD367FrXwWyStbzDc34HRwQ7k7K9lwW8W7dYi11eBPXwEnf9GzT0CGwox8ixs0TrAptCk+0JZSQTMKE4Pw22ZmG93A9cHcewWd5CLm5GLrCDn6cfW5lP419tgtflh9QtQdlnQ5R7HM/8oOuLz6Mtq0CpCaGB9Eh3WCfxFhNGAT7Ts9HodNEkjN4VaPMExCbpMP8C5xTlGiyDBsmqMojrw4uZiD4dyWiw+6pP5lXX141SARcjQjIGeVhUNZnNHsbt/jb3jGzmWV4G849AzFGKrSGwfqnB+Pme8l0y2FxIFdWxiDm0C8tvaWpSlhq4mkq43fFWs2nLQGhxKSHe2d2BhogWJzRYBHV0CKntVPwj34DDUJmCEBTlfoZZcFIBWQVbGlUCE4Ib8LKKYc3nAM8VzBDMnqO4L0L0UEHfvebiQ73fTAm7k/jXADYnUTN1ARYjrAV2es+sxzC4aBAgsK09CV3cPjAstqAVeKnBT+4HghnOB+6U7iuPCNYrnSkswO61K1Inu70uBm5hGwOVLZB1tMKzNYXl2GPqpJ1gZe4HJqXkMTWjQ11+vK0YFYnpqUsCkVxWz5XPFHEEbG1xHrKju7cu9vlXW33R6S0CQHkuzI/CYx7EyP4j5yV6ELL0o+fuwG+hEUYB8ziHA1v0aeUcTkuY3CG80w6Zp+QhuPtSV4JBXvQglY/hKBNUlLPag3JhxNL9tvnM3DavCbnMzkyIUxlTSp6nJcVXXZHZqFJvulMpazP08dIz/6O69xYIhjXlDSoTmRwvNP9IJMliFl9YZCrhtWY9JOiVhsNEoQKglcXuN61wV1tT5rhR44QLTyEXRiC7imkfTM4ES98/fcY7y79C27Eu0cLoa+LfWfYlRcxSPHFP4tcpY244/BXqwFDMr4c5GYMHcNbRiENgwmoid4dYs6Ef3UkokHXM6uQxjME0/wcxYt0pOxurDjAihO4qAhgKJCxStNO8TRHk8nVYr4GYVG3KC4WQO2a1tVcDw+zg3R8dHilfzN1nISFb9abIdvxSg9qdQD74wduLVdJfs04KDw/1vg6QbWYUPZIAuZFA+0GrlbeyFRnAZFbARfYtKeAy7GbsAo5IIGWW+eNfoOqPA7e7qwsDwNGLpvFqAP9R4KgSmdBnQzM/Q5N1CUoDHgAoHvxAhHPdq4I4fokCA8d3D8E3jjgkGam5cHmRwdHKl8uuQLGoOXSLgMolwbYZfBHxvTydmxzpQ9VCblevLWFDdLcAZ2pO5c63cGgrESOMcpUWQhHVycTjP6Dq5OMzgVnFc5CQv5EO+P4zh5vIIVyfbKCRM0C/2QzP2FGvjT0X4jMJsj8AbLsET3YY1HIbJZ4febcKcUYPB0WH0LoygZXMC3cYJEWbLApTSuLq5kvG6VPOKrsrtnW3FBWM0GzstgI12eymgeC+OYvlAWV6i+Wtl7dnyL6IWbKvnvpmvc61YXoFRYOdyoeQ4Vf3tMvZPVTJFry+MZP7yncWErVST58+bxfzCMnq6u9Da0qKeiaGRKUzMG6EVDYVFObUCuJjBm/nMSDR22CxIx/zIZcLYSgaR8q4oV9lB8DmK0WU51zLC2WPYI/twhMvKtZlJp+QawzCY3Vhc24TRvKmshrwWCnZae47k5pZS8kxFGAH3DLVQF8r5uMovw3vEbOImexj9w1MCHEQOMXdP/4A6L8dqC07C3wY3nLEfnrX1xvWGxGOCcnL82DmPOV84l7PynlyyRjsWxWE3rkHa/Axr002q3ptFO42Q7iWcyy8wNdaPzp5BFarPtYZVy5cXF5CMbAhQ88BiWldgZ3RkSOaDGbU9OfjVIS5O91ThTa3WAOfGBIrBIVjX+6Fb6kfK2YGsvRnW5WbMjb3FxFArlqa6FfAZ6JO1rKtdBQB8BDcf6AQkG8FrbIZORGBciWZ9DasniVXdBlZ0BqzqTdCsb0Aj71d0etVX9UbMLWrw6tVrvG1phcGZVTlJKIQeOsZ/el/YkAfdkPjXKoP/H+vqXkvn4kAzLxuVzsbi0miUU0xuZwgCS7Ya5nQxLBh3YI9dqMWEwoYcnEZ0EeUtNSrOS1p7eCxaaQhoSCSmNYjbJnK3WHHn8NQ2i08i7QrYMI3/eHgN5T26GGRBEgDC0G2GOBPY0PRLsEItiu4ALrDchsUyI0EP3Gttook9xvLCtACTnBI8BDN0S/G18Z7RSCRJ8rcEG3QpcL89vb2Ynl9VGXsZhcJssIwu2avVgdZDTdXjySdF45/FLwTYMNz4d+EuNIensRqzYFG3orRnRiNW7/LSvGsXgg73vbg+21MJ9Xgf7mMfNgqPYsqmtD+6Ki4iz7AfaEYhNItyLqa+v9+YrI11rDheG0ZZhGsi8B9ovM+MQuG9pSWOBFFGXe1VitgNjQuYeoGr2AvsBKbhT1SRkO8bAPY7G7kvZ7JDAozjGA5PzpTA8aVv4U2eI5I5xE50A4eht7CvvhUg1gnNtAh7/0v5rAO72x7sV3fgDhegl/VsW86vMSZ0gXK+MskiO8+bwGG7WFNETXJ6VHgtw20V5yWG8/0U3NZVpaWHDC3I21/Atfoci9M9sNsc2M7XpO/D5w2KALNAu6pFV1c3ugQ0jCxOont1AgPaKayGTfDVEsifVXF8ea4sNKVySVltTGaTck0RXDbA69XlBbZyNdii9ai14/Mb3BwnsZ+zoRhZwJEAgW17E6aHW5UrhKUWtoqHCMRKCNnncBx8jZPQC2wH51XtqwZG5e5Jyk2XrrG1U1Qh3gP9/QrgsJOPlpRnIxyJqLk+MT6uuCMjo1PQrpthsTqUq9ZssWFDuwjbapu6Dxb9LAxGi3JpjU1rMDI2g+HhURXN1yfPRbeMR3tnFzo6OxV4Zv4lunGZH8jt8cFjXULK3oKC5yWyThZgDcg9ulDgprh7oBSM8ck5hKIZFf01RstNZzt8OhLLX6AcGhRlZRtlmZOcl4ze4/0mqFPr0v0uY8B1hOCF2cqZ7oDbHsm60qjKT75gXh4vUuXkJzg9OUIurIFx+jHmR1tgtWzAZVlAVP8cceMbeGwaATy0DHfKNQ9iYmoeS8ur8PusCPktMOjXpetgNi7CYlwTkOjG9WEUlVwQ+nUtTNpJFPz9KPo6BDQNYG56BHOT3RgZaFEAhlaq4ZExVc5iXeTv7NyC6ssrqx/BzUNdWWxE6FjcOzLwJpjc27BEb+CLikbissNpN0m3SDfDcdf53ila5Lp2Bc1vXmN4fA7m4AHWZT8/VnCzaNzCvC6KVeZjeeD7j/3vOwEHrS9cSL6vNdxMKwIemdBPRZ+ZMlj3nsGVvEV5/1aBGnpK6JtnlBWBTaPTHUUg1NDACVz2Dg4xFtDjt6LlKReOAIMvPf3YiDhQrVVFyFbhsNpFwxlArywMet06dkWzpLZI9xKJvwQ3TK7G/CZ+8xT0M03obX+hUtIHAiEVSstt63VxNlR4Nf9mvg5yb2j1oZBinhMCn4nJaRhsMezWLnEuSINcG1pyQqk9FXn0PvBgWE66sIXe8CL+Eu3HL+Md+GugF+OhNdEksyrsOZtKqwSZPd3dovH637nC6mHDom4euEWr3K8LbcF07xlj1DGPDg9QTHuQD89iL9iBs8gLEXzPUQ4MopB24+Cghus76UcXntXuRFcPk7v1wOmsh/m+33gcuh543IbGyygYusbITTiLvMY1k/kFB7G9lRUBcqvAz/tD8E2Tb65lopBroqpty4S5OVNWQFrr9P4rBKJ5VcCwmjai6muBfo4Lfxcsy604EEFeDQ2gUkrh7DCDZCoBU+hCVSanQGNjThXmTWnkNaHgows1mL0UYRrDxR65MXKtamzl4gQ45iJrSogHvE4EzGPwrD1FzvUCtsWnMCwPYm93W43dqexsb7eIsM+JcblfIyPDmLPMos0/gjfBfrTH+tEXn8JSyAhXJIBUOo1Ny6biOBHg0G1KwE1eGKvP31ydo1zMI7lz8E1agZMMrg9kfgko3Q2PKouFT98sc6MdfQMj0MtD5ohfwOmT/fj6cR55gmp4GLXdnXfghkKdFguSc+nmY1I9l9uDmdkFOecxrOvWZO771Vwn4ZlpQJgAkiVHaCHivCefhCRu9u7uThWtRsDCe8F8S/y8R+YPkxvSfTQ9PYfJ2RVMzOkxOafF1PQshoZoeelUILpL5nZfXw/GhjoxPdqGuYkurK7Mq6z4/ngR2e0CVjUrqlxKKn8q4CapqBEDfW1ImJtV2oGMewR2fx7eLIntdSsvUzK8S1UgGJ1WYnZyrgjwaDmme5JzgICGQJ1uKc4LgnWGiRMEM0orXz5CwL6CtbHHMC80w2ZaRsC2gH3fa+zYXyPkpsvJLIBjXsCKXhSgTQRDUcRkAlq9W9DbkggmyyhVCqjKnDkUAH51UkQ+G0LAOostTw9illasTLVjfLQ+bgMDQ+gdGMXsvAZ2h1MpVNXqnlKmSqWysgrz2f0Ibt7rBCIEJLbQAeZm51W5BYM9CU/qVFCyXpm8huQBZYKncXkA3+/DoyPy/ZjctAiMP9ZSC7KWMW8NrTZz2gA0ruOPEVHf09dkfAg46BbiAsDF8vsaLQrUkhVfxnuFJUsB06t+zOnjcImGnS9WkN89FyFzqzg5TLbFKD6Cb4IojyjUDXIiGystO7MBPA3VeTa/SHQowu0fQt14HZjEREQWUNGkOsf70CaLr3ZNhzLrQMkCfy7C2ynC2yxadjgUgte5Aa9pBJaFJoz0NOH58xdoF+2LWlijWjLBDMENhRBfmWSPHAl+R42biw6BjEa0dr0lgFxRwNXeHvx+LxaWVuGJ1RQQoFCloL0WlEaOTayQrkd4CUBj5M3vQ52YjQgIq34jkQ8OT5TG3NrWrjhD5JPQSkMryNVpCbcEN8eyf1og5Gcfuh/kPbCqNMFMKUjB+EqE3zNU/O3YkfGq7uZxcffjdO4AM8smlbeDfIxAKCLC4VIBNIICdr6nO5IRJ9R8eX/JaWE4cClllv03K9dULdCO8hZB2Xuo665R5vJajk8vRZMVQLMnwIY1l+6il/gzujU3Q0fYySZxelDAXsaMgrMVC+Otyq0S0LcocuVuZAK1vYLgkxQOdyPwps6V1aNxaB6H50lh1Wi8ZALqYLyKna00Ls8b7sZb3F6dIhp0Y100awJZAtvJwWZsW58jpn+C1bk+bGXiOJH5SGvRbtoCu2Fa5SzRaWYF8E5h1dGHFX8zVmJvsBLqxZxxHGOacUytCmAYG0F/Xz9WllZkPppVWQRm+z1mchZWYK/5cH3C5H/1uUDL0mUtjkL5ENGATYBqK/YDr6CZalX8mem5Zbl3eyoDcTE0idPQEwGXI4q0yirunH8k56okdiL06VJk2zu8hC+2J+BxS4UfM9/K9DRztyxDI6CCr8Mj4+iVc20k71O8krFeFa22PNWpylCwltXiqhlagx0bm344BGQlMzsIp3bhCO/DlzyFN3GMYKKEsCgXdlEaqEAQRA0N9GKgtwN90ru7OtDR3ob29g4VtWsWEMhncXzeKM/SPsxWlwCoHsyPtWLX24TT6Cv47cuw+KsCaC6RyF0iVbhS0XJcO/jsEcyxE9gR8HDt4qtXphojMwmGOC78jPOEc9mTqvOHCNwDqSNYDMtYn3wMl+Y1XJYVxHxruIi/RcXzUoXir8r1r2horfGJwpMUReFUAXpakQiyFeiSzueGlriD2i4qSb2qBu8VkDraz/vYibHxSZUokQE9Dm9KlKOaPB/vPT+0MJ4LGpM58RHc3OvKwiJCyho9g1ZnRGvLG4wJqrZGT+HwZ9Hd2a4S9FkFLfrkYWPRs2/1QEAldKLpMiRqFf3gPzqrDUGM/xbL1l3Mysmz/tGa9/IjuHmgE9BwXHQyXnr/BbQyTnQTvdMoH2g0r9e5JnWVkcQ9EjkJjFglfMVWwZwuiiUDq3CHYHSX5LsbCMZUCwr93gz75ryiP/zmblenx8cwp9x4GRzH76LdCtiwyCKtHr9MdeJnCQE74Tb81tuOP1va8bW+F6OeVWxu+RAuJrElQjwai2FpfhFL0+PYXGqDX7RxzdhzNL18jkdfP1ElDKhRklBJ0zkX3/pCr1GuLbq1uNhygWeiPGqyTIDHRGg0G3u9fsXzYeKyBRFcsez+uxo5xcq1XFtWuc9e+EcVIOM10PL03DOBUHYL57LwUfAQ0NEsb/FklGbO9At2VxiJwrXKTZMTbXK3kFLCldom08lwyAkmaQWj4L5T2N+1M9moLKBqJzQnwOMNLqJPVQK4fHAa5VxcFuQLxY/ZDFZE29agS4QMXRJr1qwIgOt3+1ZWG1moOQf4meItiBA4OrkWMONRZFOSio8DzSjGTcoi9FCjZYnadDJ3hko+hOtjufEkE981AikKg4xo7yfVMM5OBDhmN5G2tmJyqE0EYidSljcqgqQcW8LRQRm3J3HcHMVEwF0ogUXCKBvHiOCGc/G+FY1uya1cGaF4SUDcXcSSNMaKseI13TOMbMpu7SjtPbP5GvbFxzJ3mrDtn0QpoUUpOo+kcwRri2Oi1a/A79JjXTMHl2FCRXelBVD6vUOwe/qhCfZgyjOEiUUBETPTcPpcyJcEtAn4pKuT11yPFJOHjzWE7oGb492oANkzmRPbyLqHcB1/iqTlNUb6m9Hd3QOXyyNzYguV6BTOBNzkfSPwR3YUyCNIJNfIGa9bKxoWLVrcaPXjveSazvnN/DsE7CG5bqsziLkVs4CxKVWrKhZLqNw2Nt0gyp4XIpwFIMcdAroOEBZwsb17jZ3KjbLqMYqOljcSuwkcyKMJvwPCV9g/OEQy4kLI3IuEqQlhwxsYVwZUTp6BoUnl5unpoSWoC+OzWmw4tzC7oBMZ1QHbSosCNnvBdlFUfIhn9wSgZrCTr2Jb7mc8XRCFSeazzB8+G3QxEejy2eKzwfcEtnSDN3g3fE8ARHcmAQ+tklXBu/ndI0ScK9iY/hrGuTfQr63AblpA3vEK6c0meO065SKiZYvRUdFYRkDjFY4EKLFTGaDFiODGLYDLn9hD1LuOmLkN5sVmlXm6o7NHkaVJOKd1RkXWyT3hc0X32bvGGlVHgrzout1zfQQ3jU5hQY3YErlUWSQ7W5vRMzgGva8CV+JMBleD588ey2TqhGZxBtqVeazd78t8XZDXOWjmJ2Eyb2KTkQkilH40AOdOWK/Y91StqAXybTznH4HNBzoBzbpnHzpHDqtGP7SbSVgCFWQKx7JAfSOIGo2uGlo0KBj4gDKXCoVxPdJJAJLnAHpvTdVr0TpKWF73SHfL5xUEMpeyIN4qkzLBEHtIwM7+/jlKlTKMCSeeBIbx80gbfhZvxx/D3WgOTimw84dQl4ouIm+FxRZ/JmDnl4lO/DrShb8Ge9Xv2kWoj4e16NeO4m3fC9EYn2Jq6BlaXj+GqgotnblgWlpalMuAwIWFB1nGgICHKRD4OUENt2E+mb/85S949uyZfD4lmncI+VwBhXwBcRECFnsUvsS5CotP5mSO+VJ445zHr1nYM9YmwIbn2IFfhzsw4NYjmD5SQoBCmJ3jtlWUcRIBS212cnYV4fSeMqtniiJAMkdI7JwprZQmdvaGVsr3XBQp1O9bdC5FepZKeWyFdKgG2gXgPBMt/zlKgSEUs35l+g/u3Igmn1VZndta29A7osFmoFrn9kgnV4pFTgnaGAlFAcaw61TxVllA6CK6UqTilyiGZ3FwUP0WoLjfFFm4dKk4IGcnItTvGjenO4VT7OpIJM1hEKene9hNmxDaENDV346xwQ7k7az306xIqedHctGHIdlpEvnqpeJzUZByPxQuFF50PXyrXVVxVvEikdoRYVYHlo3GEH4KeoNhQ4CDGx67gJbZVkUuzm7KuEWeY1+OnXL0CrAZhm5VA5tZB6tZr9IALC2SY7GORDQioDcMh/ze6RuQ56kXs0sTmJyfwqJvCZ4tI4o7YRzvVXHDB4ZFEllLiJmK79Ls8/1lLSr3WpSLyD4yfi1OEj04jPVhc7Xu5hkemYDTZkYpNKZIxUX/CDLZHWVdo6CkoKe75Z17TsaWSQt5zQzJZv4dWiaZfI8lLC4EAWwLILd6t2FzepT1kIoti3c6TbPYsT/DQbAF+4WAjO+tAi8E5QSsrOdERYUgh2kbOGcoqHls3oe8AB+uE2UBhuexNzJ5XghIbVLz0p8oq3Qka7p1lZentbVFpW5Y1BjRNziBYbn3CauA89hLFIKTyjJ7cy4H3Sd3ahs3p3mc7HqQyubknG4/mIqAc4vjwrFgpzIRJ9CRZ4g1pXjeBCTF6ilKcR1cy08xO9SEscll6FZmEFl/hpD+NXTLk5idW0QgGBRgk8CmIEgXa9kFi7D5c8plxqzQFm8BGusWppfMmJvoxsTQW3R2tMn60qdc28zDda3Qbb1RkSDoIhjlfcKtfKDKdNhkPsgDd3n4Edw0OoGNiTkgHFHlempp64BmMwFb8gZme0wh4u7+YUwsrGNycV1edRif14mWoVd9askgD6QGzc1v8OzpEyxobbK/i3da9kPH/I/rcq4a+wFmtQGVwG/VffLwdh871v030MnDuKwxKffI0soa1tZNWNZuQGf0ILF9rIQbLTXkgzBXx+HBgYpGYlQR062XBZiQGEkXIInnG84d5b6xBwoq0m5uYRVjE5PQbVhFc4xjp3wOl6zptA54U8w3VMGC343u4AI+DfThFwJgfirA5ncCZsaia/CnwtCYdHg+14mvdJ14Ilrxp8F+/JqZZAVAEOj8JN5a7wKKWATxT8FOfOpox990rfhs+DW+fPIYj+6ADTP70hJDdxStNvybAIdREMyP8+bNGwVwWIuntbVVANFXKjEec4YUi7LIyuJEUEcXTa50JmDkGLGtIgxxN567J/FL5q9JduCTeBd+HSMg68SfAz1Yj7mR2z1XGjaBAoUArQ4c22QyIYJrSHEZAn4R8iKIKJD2ajXEEluwRU5gkzWPFq8d0cLJIaAg4b7YuWjTwtJoXD+pHeaTDgVqmLeEIKfo64fHn1Rh3cdn16KlRzEyLKCwvRtrBjsOjk4USCFwYqJGHpOaLgUmrSQUCNHsAfKhJRE8r3CtSgL0YjefEID1AQkj7fLiDMeVBC5PZcd3thNeH4Xkngif2xMORggHe1siDBfh0LxFX3cHFifaset5KQCjA7u5qCi1Ir0P5AE/EYB1cKVcC+RWUEhQyHIsCKbeAa0rQToCmm4PRDhXjtT48ZgNqwYbOUfkxNTLWmzAbFiG3zKCnH9IJXDb9o9iQzsDnc6guDuFpBUB1wZ2tuvRUDoR0LFEFlvla7ijp3B547DbjAIcpzEyM4o+Vz9Gw60yz3tgdy4hl4ni7FhADsPTRZDdXp/XOTMncjE8TxG0ycKVCPSyApIHlayKLiIvpa2jR+7XAKKbXXJPn2EvPKp4So3L5WWpUhl39+q+RYBzluCcII71xfL5nFz7GWLbJ3AGtpFMp7GyIkJdq0VRhHAqGYPHOA6/vgPZqE1A9Sl29pgws85vIphpWCw59gqwy3u6Txmebg/XEHFrZfjr1eTPZQ6WgmOiHGQUUKJFiXPU6w1gak4joGYM3T3dKoilr+sNbJqXiJjfwmXVCzDeFWC8j8u9IK5rXtyeF3F7HEY55xfgfYL903oiTxL4CVgbnfeWx6AbuVarqsKj+VIVO8U9URxqotCVsWDKwSwLkmtzGZtLbzHc8xpv2/owMdIL88ILGGZeYGK0Vyn6pXIZbrcXU7MajE6vom94Fj2D0+gZmBG5OoMu1SfR2dWHNpG9HfI6OTEEt3VdldJ4v9G6RMWFAEdFoV7KH7TYMLnl3V39CG7Y5Zk3BG9gcqQw1NeDV69fYk7rxEaYobk3InB8GJuelxuaFtR9gc3YJTZFKDE5lFcWaL9oiWERZjZ3EF0dregfmcaGf0+Rkn80wEYWZI3zSGUeZmdo8keLzQe6jMt64ApLei/GRkeg1ephMNqwYbSK0J/CxMwK9B5ZBGTBKlePEYmG4XY5FQGXNWzottm0bmLD7MCywQenaDLJAhf4CiyyWDA/h8lix+TUtIqeoMtHs7yEQDgjmvw1cuUrrPt20GRZwx9F06W15ieJVlXxm0TiwbAG0a0kPLIYjw2NyJzsxJJGBE8qAlvWh6noOlqDM8pi89dgH34T6hYg0YWfJTrx01Qnfp6Rv7Pd+KOxBV+9foKvvxCQ8vnnCsRQkBHg0FJDgiRdUozYIKjh39RgqWnxlWDn008/RVdPFyxBB0xZL/Rpp+prAh6mIxvoDMwJ4OqV49eT8v0y2iHn06GsSrQ2fervhWsrgCsBRAQhJDJSKFBIcJGv1o6xsWEAI0RmZhYRTu6q3BxXlwc423WjkEsJGLpUi2AdENUFOrVRLo4UJkXRlO9bcNjohirtJFEMTYj2/BJHgRdw2wyIi0CjAYG5gsixYLTL4OCACL+AArC04JAjxUR5dFGyBhCj2ejyCWxdIex3iNBqxW3sqdLsyxnXN2Tov2tysueiKjOZ3oWc7F1rEDtVjpbTHK73g9jN2FDx98Gy2KwipdbnW+XvlyiHx7G/VxbtXS6S7pwzWivqeW4Y1kvAQqDjlU6rlrJaXFELFgCxJ8LiYg+XJHjLdxzDu9yP7xoBJvMAVao1xfs537VjP+9BJR8VQBNFNJ5CsbwnY3OGq/0wDsoJHMsFEISyLtmeCE1m6iWYoHXLHcrL3NFgcnoC3aYhPA6347PwW7ywtmDFPIx0yIDalgVne7Kv4wuQM3Mix72qOnCyF1dC+UjOMSJzpKjI2lcCSNIYHZtCS0sbVmdaUXS9FHAziEohKXPhQrnfWCKC96Fcu4QvfSnjWy8TciWfU/jHYnHo9BsICMhJJOIIRhIwirzwBDPwCaheXGKmbq3ajnmUWAXd47TAbjXB5iJNIY/a/iGKe5cCaG6V5ZGWELp2qATRDUSrY2TrFD6PTbm0buMvVK8Ge1CSZ+CU53MPXJ6eXyu6RGffBF68fIHXr1/JM9eE9pYX6GxvEtAzivnFVcWHs5p18FtnkPCvIyPPXdCjx6acl8sXUxw5h8Mmz7bpXSeHiLwirj111zOvbxlra/xsGaMT8+gbmkS/HKO/vw/9vR0YENnJhHxrqyswrK/AYt6AX8YmXyiqcaFCxDImXZ1tYLg6ky0qDmtvC4b7WzDS14KJwVYsjrdhfXkEUc8KTqthuVJ5OOmCZBFVPg/nZZUSoFy7UMCQri2cZwWI+3FzwZpT9dIvH8ENuwgrc+gMCyt6mSAvMDq/DmPwRLmU9MFbmIKHMAf3YBKwQxcCrTEkHW+GT2G1+xQLfF20kJGhfkGcXVhjRmLmt/kRWWzWPGcqI/GcNgiN4/Dh7T521WnlW/dfCTAJqUigdYMRGyYBN9LJOZmZX4PWKeA2BDijR7AL6DXId2t6s6qI3N8/AI3WgrkVG1aNHmwXqrJQn6nyHtSE7J6ECimdloWCuZO4cE5MTcJgM4ngTGI94sdL+zx+E+jAzxNtKirqk2gnvggMYCKiQzAZVaUR+vtlPnZ0QLcmGmVOVtLLG1Uh/ODoEPlKSQRAGoa4A2P2UXQ5yG1hVFInfhvpxK/S3fi9qQVfCrh59MUjZYEhKCNwobXm5cuXyjVFcMOIEfrUCXIIahhizr95/K8+/wJP2l/gia0ffw734g+BbtX/KCDsN+EO/CLahp8LKPs5LU7hTnzlG8VfQ0P4JNatPvtLQLT2jF9plmxcyJTlRS6HwpZFBClghofH0N7RjRUBi6GtS+xUrkVzT+O0EkBN0E5J1kVlmVB7qTdaQChkSK6kBYd/328XIkmK2YBK0nYReYKofQyuUO6dVs9KziRQM6cKkx+mRYO/EkHN49BaQw2dbg9aOwiesrsCeILbSLsmcRl+iWPRzIuJDXy7htK9xqKAAlyUG4bRSneNhh6SO9X5nuVwkBPNODSJPV8z9AJqGKFjXX6LXd9blNKbCqg1wuMpHJjhloRR8iYIFBn2TYBDq1h4+xpHNfmgxtIO8npnyqH7kBYzJnKjtYQfv7PyvGtykSdJZe05Oj5EQY7DHDzsyjWYKyORrQrgu1bC/H3PLQU3SeckoE6Oj2NqfQFPfSMC2jtVmY1HrlbozG3YcfWoOlr58gHiAojCWyfIbKVxVLTjvCpAbzePQCSDZNSHUtaDnYQdRu0U+ns6RLB2yhi1YMfZjnJsAcW0HaWMW7ZzoSy9kHIhEmSdI5d8V/+ssu1BKmiAdmkYKwtTMK4vQbu6gBXtJsxWjygeC9hY18Bp31R5n0ICgLZ38iiUK8hktgUQReD2+hTfzOWLw+LLY9O3C298H5XaCY5PTrG3f4bc7pmKJMq4+3EWe46rBInnb5ATZYRzja6wBggj4CJItDiCaOkYQNObZrS2vhVQw9D1t+rvpqY3aGtljbFudHb1gIVUh5jccagbQ4P9iq/W2zeEnt4+FVLN0PnOzm4Vls6ElXQvs7N0QmtrG9rapct79vZ25hJqVZ/Ty9H8tkOe+xEBegEBrSW5/oLc7xK2tncQDrixuT6BjcUWGBffqgR7Fk03NpYH4NV1IG1tRtbWjLTlDbasTdhl2YhAG4r+IeztOOXZl8nO5I0sCcLklXtumctOHFciSGzvIVvcR3nbIcBXh3DID1YcJxfsI7i568z9sGxJYWbVCr2vWre6yOdKkAmgETmmtiNgIflTR3ATqCj2fHsbb3IL2rv7ML/ugTFUd0e9f4z/5L7qOsGicRusG3X/c17//b8/9vqY6AOX2LAnVCQEBTnDOOcXVrCq00OztgGDuyygkbWkbuCMncERF00/XMbUzJwCBV6RfrbYCQKZUxyeymJfvVIpB2zeLURFajscLlWoj4kiNQIa5o0adHinVdbXT/39+CQiwEC5cOqgZiisgT0dQDgWVREFTD5GrgHBCJOjPSCJcC3acykdQt7Tj5KvCUlvMzSmNjStdOJLfRc+m3+LL18+xqMv6+4lWmfoVuP1EuAQxJBYTEBHK0bDXUWLTQP0PPriS/yt7TF+5WjGfyVb8V+xFtV/Iv3/lf67RC+eJMfx/7H3HoyNXsfV8E/+4p76xnEcOZIlS9sbO3fZe++9k+i9F6J3gADYcb45A2LFXVGW3jdOIid77SssUZ5y733unJk5M/O1c0hDvXd9DrzyLuM3vi7lDjH54GHYqlYRNgpWWkdonWEofUyEpDMiisnyngK5yelZOANZWCMisP11eIOyyaaqODunNqeH+KCRV0ALC6PRKHA/tuCUCoywmcKF+5GChf1Do8xZ00LDRm4ELVmMYKGGyzBUthaHgxFIraGn5SmeO4eXET2217hwPULaMYRsKiyC/aOL448uaEo5xk2Niega+vuPv3ZZjiLlmkTB/lojZObH21WIWVZfyJwOoJiJNom41HjLVtFsC+ou04gXAWAEiBxHWmZM8p4jUBSQIBtcTQblLjKL56QLi/fDsh4MIc7LfdHqw6gwgjkSU/m92/MMKmmLJoAkaCIhlxYyb6KBkAii09O4lp0gKZWk2o/Hu1goKHF3eHAIzMVEkvxjxyh+6enAz72deG16Db/hGfK2HiT8zKsUhNHi1grbQfsqkvLdpGNEc6MUrG9Qsr3UzMR5mTvj2isttdEtz8XunACcE77/GkXbmw96Vn6XMbO3iaCVbpFubVMhvDX9GJP9jzE18AzTI11YmOjE8bIIZmMX7AejsFpkfdgd2N5agflkD9FIWMPY2UPhMLa29zA0Oo3BkRlMzSyr1ZfPKCMO+dnq4qQSgt07L+DdewnTdj+s5mO9T7rEWp3pGhxynompebR1DeL1mx50tb/C6uQLrE+/xOxEvwKYQelz0xOYHBtC/9suWRtt6O1qw9vudrzrfq2E3Xe9nZrTp29oEn0jS/I6I/vOMKbuIsNaiT6/7Z0Kgrp7mKenB72y3jiu40O92Fmfg92wBZdxTUPCLbvDch+dSJuealqCkusZqu5nYKXzM+nnHmZyfoJz1wsUnb3IOfrl/Te48j0W8P8ECfso0jG3KikNtTzKYmJm7noY1YwRhqMtjE/PY6CvEx2vnyothO5y9k/g5l7fsN9g13mhidUIYlqCXf997292VvjettexfBjCzJYbc9tu0dbjAmwu/rp4Nnd91XKr9aQ+KJJpaWDFdCGdvJAPK4P/b+9btip2j9yaOIrCfXBgAMMjo1jd2Mb69gG2zSlsCLjhOiA4Zgj3ljGuUUIrK0s4MZoQy9bepzenYNkw12Dz5hEMneL45FgtJf2DA1jbWMeqcQtPvOMKCsiR0RIErnb8234nxnbmldzpEQ1xcW5BQQ2tJq1yCA+1WxGe+fQpMo4xXMlmg+BT1BzPsS+bfk9nhwD1TrzoeI2vvvnTe84NwQ0jZHhsWm4IYghmuDET3NCKQb4Nz08rDsEPLTdfvHmMz3f68Af7gPR37/vntn70ehdxGBdQlgwiL9pprljEiG8Tf+/uVv7Qx+Dm2ybC//YC15d1DZf2BqIy/mOaF4RjkchdixC/RUy0x1RctPraxQdWm1ajQKYA5jNPVw3n4j4OpGsiFTKg5HiDS9fXsmHPYtOU0980LRisGxVU9yE12t3dHVTPKuoyImgicZS5RFpWodurKnKnJiQEeJy7nsoG/hQJ1yLKxfyHwIUXcR7HbfEExXxSwEBD+Rkkpbau7/bmWo5lQ8rUibrnMWKGFxgb7EBfTztsG2+Q8m2hXrszM5GLIODm/PxMQQfBHKtK0wpF8ixdVAfuS40gSsd9uJDvtc7DVwIY8pXouqK1xyXAiKVCyFEhCZYgSXOiyJoOhGLwhsvIVZp5mthrF7e4qJzipmSXYxebCeUEIN23lpHbQqE9MzMjAnUEXo8XtWoV5qgLTwW0/EIAzv9xdmDG2IaE5RlKdgEgAmIy1i4BO29QFoBXE4FYc32jvJoL92Md45qMcU2Eas76AnsLsr67mllsF8Ze4XjpORzrz+Bs9Y1nsMnr8dIL7M/L92fZ5bmQf+8vvMTalKz5gaeYlr4x+VRA5BM57hOU5ZzO/W6EQwG1VpxsDMKx8Vzee6drxus4kvtxKjeHNdzeiEJMi1+bgGJyTBjqTDcNnx0+f297OrC0MKOlJZh7ipGMjBZqda/8vb+3h9HRcYxNzilhuq+3G0uTb7A2/Qqzo10Y7utQgvHy7ACONkZwvD6AnaVebM11YX+RWYw7BPB14milG5vz/UryZgX8rd0TmMw2JUezr68xI/M7VWhGB0WBZ76dqS7sLPbgYKUT5vXX8AkQCx68RPjwuZb8yBqfomAWMGP7RkteVBW8dCPrfKdk/SqBjfu5jFubgPBujV7LRo4F6EeQ8B8ga++Vzx+jRr6RKG8k39ezspmSOCzt9vYGHrcd3V1vZG9iYdzPtQhuqzgu+ydwc68TlLSAyQ+Bk9bntPDQqqNdBJhabH7gtz/Z/h1rUwPzuzEs7CcE+HyqL9XqnHtmrd6zpLG2dYS5+WXMCKhgteDp6RlsHliwa6+o5YbfV/KxMY3phQ3s7B3LRhXUrJwWs0lJe7FcQ8s1LO+FlGtjMBuwub+FkXHZsATcLK4LINrfwFv7PH7reyuCvwv/ZGjHZ7JR982OYG15FdPjU2CysOfPn6umRRM4w2cfapRZ5XIJcdcKKgJo4BfNySOb/HabaHyDeNv7VjQ60fr6+vHs6VMFNi3LDQEM+TasQ0XSMMEMLTm0XlDAU9MjsKH2TWH/h88+wxu5rpl9M7ZYOyjs1MKdpogTrrgf6WJWgMuFSLamJL0RVX4vYsbvZRP8mecNfica+pG6pe7xUlgskmUIKjJodNmIFlcvx2VMV0VAtMs1LCCXz6vF4ka+d1Mw4oa5L+41fsZD8rS0iFBgs5ApOTL04rQar6qQjSPjHBEQ+A3i5h5sHwU0MzC5EuRksFzF1NSkch5oqifAcfiz6uKh0CcooQXn5koQQtWLq5ITmahFtdRL9yO1FiR8B5rKvjkKAggEcJQFyVSyHsSjHhzas2oBJCeG37m5qqOQ8iJuH0PF/hy3gSdw78p6eNuheUFsu4MoZEICGOTbFAgV2ZwqdhQr5+p+YifAIHBhP5U1qDldfFmY/HV1Wd0HHjwn3UYcK943QSBdbuQ+aVizTIc5DBx76vAFE8rDeY+OtMmPZZ6U1HxdUgIvQZUSgu8a3XOMSCIoJmiORAU5yeec+5OIHV/Zh/BzT5sA3k4MG9pgETCXsz3VvEHwPRIw80QE6SsUHF3I2EWQuseQ8K7DaZb5MG0hJus9ZF3A5toC+gZGBVB0o7OjA73dd10ABftbAfZMwNdMxtf9vvf0dAvo6NKCpO8EQA73tWNurEPdLPbN5zDvTyGRSMHv88EqYJ71jgrW582aRwdvYN4k+OjAaP9r7YNv3wggYdh+u5y/WTKAbrN2ATptbZ1YXl1X7k46mVQScywuPZbQ2m7pdFZBPNMqsMAkI9AGBgbRQS4LXUZtr/DqxTO8kDXJe1qYGcHW6hS212exvjyunJbdlSHsrQ5ib20UrHXm87o0XPvg8AisB+d1u2A0GrC6vIzZmSksL07DujuKjKUdZ3YCc1pgnsre8QQX3qe48DT/zcKh5wImz90vBJy8RlqeYY95FaGAW8C4ERn/KpK+DVnz26I4mFBI+lHPmHGdN+GmnsZZpYREyCKgZhB1UbwIUlPG58h6ZnBdkwdKWk3WysrKukZxfvbZv2nwAv/NdBV//COjO7/4BG4+7p/cMB/2ue0A5rYCd9abh7/zv6k310cD27YzrO+LJra2K2DGjsWVHaxs7GN16xBzi+v62Zathk3bBVYPQ5iaEwAifc+aEWF3DZvTjyURwgf7ewicilAJ1LG0eoCp7XmMG5YwdDiHd9NDeDvUj1nZjPcO93DkMmEpeIBB8yLeTL7D7MIcXDYH9nZ2dSOmNYU+clpSmBH3+xpLC8QDxyiIBnXje6JF/nx7r7CxIpuXleG9mwJOmlW+eTwCG3ateL/ZLLXA3DUELwQ3dE1RC/3666/V5cbvEOh89dVXsvF8hn4BScyi64/foli+0WR9BDHXV7eySTWJvgQaKgulG04d+DdnH37mFXBjJ7i5Z7lhrpeaCL38UdMHXxHtomRCo2RAwLqEgb4u5RAwGufmSn7DKAr5rFlnqilJKVDpUiFvp3hHZSFRlqH1h4KXaFG4L5cZGZP2b4ngfCanE239ZEejsPyJK1jtbqxtbKorkDVynj9/ipevXqN/bAVWTwr1i4YCklL1FtdVOSE5A5cZue+qbPBbqDlf4kq0/oytF5lTl4CaG71KWn5MgYaGn5fzAq5O7cjG3bisZnAhPXdqQNzSr7WUGoGnuPQ+x8HiG9H8OzA19AZu4yLqVUEdbFoXyoCbagSRTDMyj0TMVmZrZhKOZS8RiuY146xZgBvBD4nQHza5MnJ/rkiYIUlJLvL6DLfXlzJ/JOOewRVMwy09V6rh+g6wauO8VXxNQMp8JA80rlkS1mkZpDWUdaZarVCuYcZ+hH+xvlWA82tXJz43d2LW8AYR8wsZh26k3fNIBI6QjrpkfCzIx82IJjICRM8RTrFWU1VzH4XjJWwchTC5eITJ2VXMzC9hbHIZ/aPLGBxfwcDoErp7h9DXP6huZ2bV3d3bl9d9MNvujDzHfYOiTPQMaKV4AuqBd90wGU+Ub2I2meAwb2sIPsPzI45VeI2zCJyMwrXfD8fOW7h2umHboIWtDa7t17BtvcbJ6hscClDanZdncfo1DlfewnEwAeeRPJcH0zjZnsbe5jz2t9dgPDnW5IlUKlaWVjAjShX3ABb8bJNn9uWLl3j8+IkqO8zoy3QM7Msrq1obi9w4/pZ9Q9Yvo94Y4n54eCBAZgK7G3M42ZvH/Mwo5qQbD+bkHuaRsg+j7m0TIMMcSq8FM7ej6OxB1jkkfQwZ95TMwwJS3jWk/LtIh04Qi/jgCJYRkjm4KLo1m/TlRU36hQJXrh9cyXoiiZ28sPM0zs8vkEqE5HzjAnAeiwLwFClbP+o52YBxgWKxrJZt7ksEMtz7nooixj2HAIf3/QncfOrf30XJmt8OY3bDK+DmUwkGdoIbui+3TiJYXNvH1nEQe5YY5pe3sXbgw56zjOVtKxbXj7FjYT6HrGwmWwJcdrBhTKs1h9Y+a+gaFmcA+3u7CAZC8IeimDtYwzPbCH4fHMAf/APo2Z/E8uYKHH6Xupcu5IG/ECnscDpEi1qE3WrTDK7k1zAUmzlmGOVAAfF97iia/tMxn2i2fVrnCCIYM+bn2FrsUzJgIpnW6AlmniUpj75rAhRab/70pz/ppkHA8/zFC91IHj36RjbRx7KhNEnH/M7Tp0/0M/6G0VJ9fe8QOU0oeZd8D2r/bLSQ0GLCTKgBeWUC2luRuNshI37r7FX32+/svTgWrf295YYREwz5PBMheSNCkrlO+HqZQjXjxPrStGZSXlycRT7pQqPixEXGIII++97tQzcJhTvdULQ83GEetUS0QqSVp6JmjWsBYtfIxDwoyCZ+5f4ap5ZRnDiSatHsGVzE7MoJjLYgVta2RLi049WbLrzqnsDalgGVs6b1TKtaM8EYeQM3Z7iUE6QFsBTtHbj1PRKQ8xRJ1xwquTCuz/Pwntaxaz9HRC7mSq6d/JvbshPVxJ6a6JOWTgVa1wJMayJoPLuvMT7YodEoK1PtGoJM4aGg4kyQSsmsRUzpRjoQGcLQbrq4eI83lxVE43mEk+eICvhhNXu61D4I/eZxSOokwZlRVASWvBdaYphXhNmT5e961oFQrKRutJZlSBv5O2X5LSua394zCd1rLJBJoExws7KyrOkD1IIlQ0jejjVQxILrCI8dw/g7Vxd+xsg6Aegdh10w2zYFBGbBytpXAppzxQt4QwRaWUSzVxouTMsTLWh0o3kStzjNXCKdr6JQqsg1V2D0VHDiPsOGKa9Zf2mFPT2NKiE7z3xS+Qucpi9g9IpiY0hhaf0Es5NDGO57jSkBtuFIFOFQGNtb2/r8XIvQrtWv4ImewxGqyFxm4PJGEPR7EfRa4bPtIWoaVhfNjf8pLrzPUHa+QM76BjnLGxQs8rflEcpWEe7SM6YniB69gP+gA4HjMXgt29haX0V3Zw+eP32BnraXmB16jrH+F2hrfyPKyFvMTfYpmXdhbkzd5juiCBEU0cI6v7AgIGdRw/gt8swbTRat+7S2NIXD7RlsrkxifnZSlLA57GzMwrC3AJ9lXQnO6QCByzHSEYsmucxnYijkMygVC6ie1eS+z1UhIfH5rN7QnDjWQBWlpKwXWvBa7VbWaJ1MdUHczFPDNVKU71wWZT+4RlKUMJKq+Xyk7CMonu7KxhHWCEBWGKf76dGjR2rpYzkMKli0KhMcfwI3/8v6quVGo6FWTUyc9vB33neCm91TzGx4PpVguNfXbbfYtFSwZSlhy34lr7IhnpxiwyybnowR6/1sWutaST6WriKTzSCaauZbIRl9ySTHsDMrqmjMyRLsETfGXCt45B7FPwZ68HP/G/zB2a+RTKxqrELqrjFXjNVi0c2Jndoa/fQk8LJyNc3YBDet+k73G+VMsZBH0jmPumwWCNCM/xyG9R7Z8HbU1E1fPlPdM3Muj0VzfEs7Yv/8c3nV/rn8LV1eCWL08ztz8B/0veb3+Vu6yZiEi+RdChZyMwgeCHIIJAgyTmRsKAzrlRqmPJv4e9HMmYfnS/sgPMlQM4Eb22UON3lTs8TCPcMA7+725gp+uf7BwSE1xTtOFnCWNiEkYxFMXryvys5hoTWFZNiW9YKNn8fzIpQLNTWPgzlkKIxrERTSAaRdkzh3P0LO1oGDYxsGZs3oGt7GxFoAK/sRrO468PZdP9o636J3ZBOzS3sqHJsjL52J58oy8ddn6g4r5JJIO8YFZD4RgPMYOZJY3fO4yFoQjOZh8pQ1OzGBSeM8hbNiEknPChLGl0icPELk8DF8u09E03+OwXfN8Nrx/lcwbQ3L9UaaAO2qKJNOq01IM+QS1HD8CSoZdVavV3FVcqlQTuavlFRNqw1DzWnNej/EdANqpIos4JochARlCiWWhiDAKUmn60veP7+41mMTyBJIatPrkIV/LwLrfiPwotBtpT5g6Y5zWfd0gfFaWBahIiCnVqsLMA1iyr2JPzoGNIrqbx2dGHavI136FtAzRDyWriOfcOOimkT9UsCMrDWCOwIlkqiZ16ZFiiboYcQc0zcceq8xv24SATktz8CphmvTytcaM+aaMnpL8DsPcGrqhHXjlZKHk6ms3gNLR/CVwJZReuQ40RrI9e9PNpAs3ArguhGlJYWIbUbWFJ/Fx6i7nwtwnUAyKKAheICYfRYxc7+62WqeNvneSyXhpu3PELO8gNPYi4XDcbyY6sHn7U/wquMJFkYeY37wG0xPDMNssQoQWUTe3YOjjT4V+CyuaTabdYxbnRbakMx/6FQUsR0jNjfWsba8gOmpaWxvCxg6PMbM7JxauY7tGcRzAhZF2SDop7LEfYbh16oLaJd/E8zeJVksCYhm0shD9yWiQSeuS6KY4G5h1GVQcweyrk4UHKslluBGnpObegbZhAcZB+uBCciTPSElz0clsY9c3KyuMnJtqFy1ojWZNJQRqdwDP4Gb/01dgM3iflIT9C2dlOW9HyAJyxqjdjqz7sSyQb4vfz/4vf+F/T7ZnOUXNuzNseTfWtRSxorky6vr5kbOqBBG0FBwkIy+YmISvjPMWe14bh/H3zo7tETCz31v8FtbN5a8eyifyY54n5QgjaCDUUkENbTWENhwc2I0BgHN6empuoUIUqg13W+XIsmTIbO6o279j0XrfwbPXjuWF6bhD4b1tyajEZmM7P7SmDOEESt0PZFTQu1oamIEU8PtKkR73g6irWcSbb1T6B2YwshY87WrbwrDo01Nir9hdtf6eV2BBAUEwQyz4nJMeHu0njCBWeXsBj4RXM9F4P/S0y6Cqw3tjmmkinI9d8Nwe1lGJhHS7MQMh/648Zp5/+RSMN9GKp0X4dJQodUCN9o+HFY9FlPLp0TiXRTcaHCzpXWCYETART1lEMEzizPnSxFCT2HaX8C7sS30zVgxuxWCzZeFX6Tm9MwM3rR1Y2BiR8GN3+eVjZ4oQ054D9ywnQt6oCAjMbYh80EybEru9ywnYKp8CW+sgUKxhtszv2zoJ0h41hAzdsKx8Q0O5r7B+vgjDHY/xesXj/Hi+RMM97XBsDmERNCMiwuRKBQuVR8aZTOyxZIK9pZViiHdLgLNeATnOSsicQG9hYbm/CG5nd9r4cmmtUyASVnAC11K30ox6ZxEOY92rrfmwNKtRksdwYm+R8sOQ3g/4j6xcZ2SJEtOF92aBNe0wLAxXJzHeA+S2GTR0IV1ELbga+eIui9/b3+H46gDN3dfJHhkkU3yjNjzcsO8XxLBaQQk2GAKABajZcg+OUb8jEDEEr7B/rFds1Afm31wyjwQYHHM1F3ozsJu3ELJ1Ya69xEsm23Y3lqHwWhWNw8jihipdHBshjNcb0aFyViSp8T1T0AVSdbgsBwhb+8QxCPPovsJss5h5JJBudcbzWHjDhWxa4jC63Lg1L0L6/EY1g47MGxswztzGzqkfy5A+x8E3P3DcRv+ZemlAO6nsK4+gt8wgdOQA7nALIqeTmwsMB/ToKaIIPmfFrJW39nZVqtZuniBrQM7tnf25RnawMzMrLrijk9OFBiR4+JipnCOhSwvLuuPtqfm+iB5XRMtymZXj6BaycGfuNT0AySbn6VkHVzKYLPVBTXm5VmjVZOWG3nWFAATKBeMqGWs8tzNCd55IUqAABxHu4CdEcTtw1ibacfXX30pAOcLsCQMx57uKe45VPQ+gZv/LV2ADQszTovknd8JYdX8wxwaWiEWD9MCbuxakuETuPlxnUUtGY3CDfR+40ZAjdEdbWDVmEfH3i7+xfgOv6IgZ+0n0c5+b+vFtGiluaIIgY82Dpp56RundktTLAEOibuM1uHmxDwrFAzcsAhUqEHdb+VKGUn3gkaQUFPMmF7KpsdQ8zUlJ3JD4LHuRyYxpwYFydlZRbTrIioZByrxLWTCJziwJDF/eIaF4wosvjOcCuAweitqtk9mz1QbPxPttQWyKHdoOdiQdUQByg1Sm1zmlWzm4dQp+pwL+AcnrTaikQsIm3Rto1xtggHeTl0090A4A7P/XC09HzdqkQR2fX19GB4aQjAUlfM0FLx8NBzvG99nZI8pUJNjJ3FZlMk7F0moglwuWl5vmSjPM4O8tR3X3icInAxieGIFbycNWNkPIRSOI5mIY3FpAa/etKPz7QRGJpY05fzN94Abrgdab1KyWTMcVquF2weRT0eUzEtNnyHnZ2UBHrLBJ80vYFn5BksjX+N44TE2pp/jbfdLjL57jpG3TzE30Y+Qny68cz0+rgu4KRqRz8dFaN+q9aGuYIP3fKPz5Q+colLKisC9EQHUUHfSobepadOacX0tSICVyAluyLH5kY2WMQICdX2xABrdDuTbMHfPR42AlFm7OWcENyQVM30Bx+17pkxbXX637D/QAqu/drRhPrCHWlUG7X2TX1NQClC9rCY1HQDBEo/JBJDM3UP3JCPF+DfXCAFOMHULm9OtodDLOy64YzfqQmV3B3OwHK8ib3upeWiSphdKKu7o7JJrH1XgQE4akzt29fRj59CFyl3eAFqICG7SBRn7oAtJS6/M+WO5iCcoWjuQChhRlwHTXFQVAQOBM6yZ8zj2R7DuO8ELwyT+j7kbv3J3CviXzpIqVIgC0sOd+JWrE/0H7UhZXqLqZp6YPhRdPYhbBzA51o+enj7l19CqQYtNi3OzK8oRUxpkSxfYPrBi/+BIicSMkiKXjK5u7inHRweIZarva9zRykfgRncuC2EqmNYSCAJWCITZiwZUM3YEoikBdBXkCkXUM7IBcC3QunPDBS4giL8hj67MNSITwXUigLhRsqAU3UbYPKEh+iTgk7B8JnuYd+drdLz8An8QcMN1w3sh74bKGBWcT+Dmf3onILHcqsVmekU0ixaw+TFARb6zdJTXxH5Lx9lP4OZHdoKbA5EHyue4a5RvKlzlNZktYsC0jX+y9sjm1Kb970T7emYbw27QgGJZdoyPVCKCDGq35NXQYkMuDDUUghmCGoIeFvSjaZYm8YcIxYVcXKshc0O99oqGt9GGvZ1N2OxO3ZANBsODv3vfbgSZleXmzsOonl+pBWaF92xrhinzfpk7xS4b33vgcq/RcsN8KgR+LFRYETnEpHfFcgmWqAu9jjktHdECel8ZRrHrDqJWlx9KI/GYdah8gYRWTK9dsIRjs3FsydmhkMpkCxpOTC6SxcrK27Lp/pnGY7B+UC4VRDkfxQ01/o/bVRbl8DrSlk6ce58hY+vC3PwS2vtXMSvg3yHXGQj4sChCg5ykZy9eC/hZhiOQUyvVWf0WNxWCG3mIrr9FZRTsJBZXnS9E8n2Dgq0d2ZgDrZIMNP8nw1bkXd1IGh9hZfRP2Jp+ip3Zl+jvfYmht8+wu9gF0+GyzmEgENLfcvlUzko4jUXhPj3X2kYcG20Nub/zCEopj6bSz5YbKriV1yLzwgSEFF7MRVMolUXAyJxTANFK82CTk/Ez7U0gRxCv4EZeFcyRKFoTqahxUh+21trmnDFSim7FAxGw5ZIM3PchUjY5nTPuxxeOAfzM8QpDPgEdJXl27rdrWTTkcbDfS4TYarTi0D1KMKm5ieQS+Ur35tTkNNZ23AgI6GORx2DiApaTA+Qsr9EQYFN2dmB/6R16Bci8ft2MHEynMwrMWtGCJPEy6ovWO1puWGYheppFzj2LMzs5Ns8QMj4XUDSIXdcR9sM27ISMWPYe451pBy+Pl/HIPI7fOXvxa5+A/kAT0LBUyj86utRi9ZnjHf7J3Y2/s3Xi+UoHHFuvcON5qtd4E3iBmHUEqwuTWFluKkJ0S7U4KnzlflGUsSa42dg50VxWHo8bu3uHWFndkj1lVQEQAY83UtQCl9ZIQyt6003H/Ee0vF7WRSEjH46Ef84b18J1CflcGp5gosmBI2mYYJm8LQJPNgIZun8JjK4IoJtzTlfX9VUNtUpanvkI3NZ95OReS46XqLheImJoE1D/RN3fw8OjCtjooqJbim76T+Dmf3y/weJB6g7YBLFq+ZHAhl2+t2KsY2E3iWUDQ5sf+M6n/p3+Mbjhc87IE3IdsoVzbAaO8W+OJrD5pWxU/2zvwbMDEU7WoBIhP97PaYGh24mbETdMaijUbinMqKFQW2ROG/qdmWqd/JaP+TYUdrmkX1O50wXCLKBHW+MIhSPKK+AxGJ3y8e8+aLJRUROjKZlWBWr4dM/tOy+0wncyWxfgwsSFDZymaiJDRUowqoZujTuNndqxT/a0oGjD6XwR5lM3Rt1r+KNol79xteOXooXSHfUn+wC2PDY4Qufvc8/w1RG5hS+YQq0gyOq2Ja25ETa1brqfWBWc0SDkCzFM9vKC35MvcLNtVZL+uJHYeGaXLkLwAesCw6nraaOAm3eiNT6T/hL7O9t4O3GItyMr2No9hlWA1NzsrJrG22Wejgx2rZvEMGlf4ha5dAg3JWcTJN41ugozEStK9jY0BNyU7C+1JAMrQ/Oe85mEloA4FzAa3n+ExbGXWJ8fQP/bbrzreYPDpXaY96ZFaIVwYjBi/9iGSLqu/BJ75AoWfw2hRE1AxoUKiwbvrS6CpGTAeTkowOdCXTIU8HTb0RpG9wstLixhEEzQTSfApOpT0Ecw2loj5FvQSnRblxusynwQAFFIXcj8MMKs2ND8OE0ishyDSQm/p9HdGgqH1MU6OzsDw8EqKklZXOT3sFjm97RA+hSPHKP4/5yv0OGaQTz/wDkuZGEUTWjUCVyvcH3ZjNbjfTT4YMj/L84bsLGOoJ3r8hpBrwdT41NY23TAG72SNXuLfWMCnkOZC+cjVF1vEDQtYm56Fh1vOtHd0Y2j/SOc35nGYqdxBUcd7cxXs4iIzE8mV4c9VMex6QTW407sMS+RCOjXhg58aezFZ/Y+/IuDWby78E/2TvydPA+/9rzBz73SA9wr2vC3Amq+cPSjx7mIMas88247jiMOrAQO0HE0gWcjXdiYeY2y/TkawSe48T+RqeuE42AY21sbCEdO1Urb4uwtLy3i8OAA2WwO6WxJ1vGh7gXHxwbsHJixvn2ikWJeATsMET80ehCJ51ApnuL6Ii/r9PYOFDcQiydwXZBniM/7vUYLNquQZ9IC8komWQuyQWZ3ZU5EoDz0rN01rkOCJxbrpLvQE60hFQsg4T+Ex3YAh80q+92OZknufftW3ZokFDP/FoHOJ3DzP7o3sHiYxfRqC9hc/N8DFEsDmuPGcvvw55/6d/rH4IYWC6au33XIWIpq/LVluFlyQIDN72Uzm3HtwujJ4ch1q4nRyHugRil7bvP3V5dqVWFa9NHRMSX60tVDbgz5LAQ21LYY/lwsFhUMfdwur26RCpubyeg8j+De7YLHZVMSpMVi1eRpP2ThUI2/bBHty4d04VI0TWZqFgEYr6Kc9cmGHgVrbm1YL3EajeC2KALtfVSNCHUBOteXlwgnBSjbPRhwrOKP9n4FNT+T8fiFbOC/drcr0NkLGlEuVzWKipV/yc+hMYPC8qwkx8nLcUlovQMrvGVaSBzRW5idIU0C19vTBZdlB9cVGVQRbGo5oLZ4KQNMc/j9YboVMHEWUDO4Fo38TrvFVdGNjGNceTfMqWI/2cDKURILmzbRcDfUfE9NmKZxao+nMk96zTJskayAMkER5YLc0F0iMjbeVy7uFdDZrZo2iyWSTFo/v1RrUtK/h4oIbgqp0P5jLE31KtGVWYiXxl8ibJrUcgEWVxxL60cYmzdgy5zBvjWDXXMKRntQQ5QddhsS8RhSUQcywV3Ui0HUBM1Q6Jy4yjhNFlAqFzX/UalURF6Apy9WgyUkQikhGnXFimwqIAAkqtYmrrFsNgufANBKSuZCuS0yx3S7CQBuVFwi/ErN9EUM86XFry7j36rk/T2tXKkgEXWiHNtFgxWeC8dyXLcc4wEfpLR4LoU25zT+xvUa/27rg0nu75pIjeeVTgJ+rVpC4vQYzsAGDgQ4boVM2A9bBFi7BAwHBQzG5PmMYM7ixOCxBaseMxZM62ifG0L36jKmLGaMGu3o397Ewn4PdgWUrB2/w8zRIroXR/FsoB3tI33YMRuQzGU0X0+hUMPuvh3dvf1o72rHyOwYVo/2MWE4xssjEcLGdvyrrUPWeyd+5pUue8HPBLwwmIDPAuvE0TXLLN2/9rTjHxxd+EKei0HXCswxN1K5PMLxS0STDVzJ+rqS9WK12dDbN4DRgTZET14IAH+NlLUbMWs/XCczMBqOEAiGNRqSvD26pxjazlIv0WgMyUwRVlcAXp8foWBQXbrMy3V0dAzWDvPIw+h0mFHPyJwU9pog5aqoVq9wugGLr4KMgCQlE99rtBhqosdUAxd1eUjJp8msN/eGe0C/1Xg8Rshxz2ztqeRGkTPG+lvFsytkCnXkylcaFbq9tYpXL5+rq/7LL7/SPDefMhT/T+/k2RykMbcb/fGuqE/9P9w/Bjc00R/J38snF+jYO9CNipFAdMFMeTaQF0DCPHaM1iDJke4ePtiM5iBHoFgqiyYyryRZ5sXRpHd3jdozN9PvZvD9sFUqZxppw6RbCcNTWA4XBdhkNPMpXVvfl/BPmwgJCuHLq4bI/VPcFgyolHMa+bEvm44/eYXzag4huYEjL0nB1/K53My5CPLzpEj3mMg3OzKxIxiDBow6N/HvlkH8xklQQ61UNnlPh7rpHh3NYtfrlOupKVUjKlobK1a3uCLaKCC5QXJzvO/iqV/B7Y1geoakznbMTA4JUNgXwCILnwBLu4AXmsTppmAq97uwZPI7WPAwnRCQRzLud1oDtwJ+0p55FO1t6vuPWKZgFlDqjN5o9WXynCg4CGzIH2Hl8Ft15dziol5AMJJCNCVzdUcyZ1Nwk2ha1G4V3DxHUrTwau0S+WxawNSoRlM1As8QPnyNyeEuvOvtxruuF9iefQO7YR0HpgBmNgPoHaKLTITzrh3Lq1vY2dnH9s42FufnRUNf1rWzs7WC9ZV5hEJBAVC3MNmCWF4/wP6RaOq7e5qAkG4Lo4DlnT2ThkYnskXU81ZYjpuur1gsruuFiSIZJhz0O1CvyRqulwVYlHFbT+BGBN/tmQs31zWcVYooJa24zJ2Ioh7F7dV504r07TB82Op038lc0eLCKC2CZILjq7sH6l6r1qpY8O0pqfZXzjfotE/DFvEhXygiLUDDFvNgzifavX0MX1p68C/2bvyjrRO/tXVpluyv7UN47hjDE9sIPhNw9M+2XvzWLt3Wg3+2duGfLd36nr4vQOFf9LfsPfK3vG/uwm8Nnfj9SQ++sY6gx7WAKe8m5rxHGDjZxtO1QXyxKkBmuw1/EIXi3456Zd13ar2sXwa68KtgJ37t68DfuTrxT3a6mXrxuVzHF7Z+fGkbxGPbqFb9H7HsY9PpE/Ak0p1KiID6jCx9Bi3QwkEFKhajdXcab7vfwLH5HBn7AMJeM2yuUy3pwvXN5IpUimgJ9odT2LcIAHalkM2XEMteIBDNoZL3q/voquRV8n4xn5c97BaBmICXuEc+88u8CNLgc8Q0ALhR68yRr6G8Lq7p+43zTII6Cd3qrqYljvsCrbofuTr5XR6LeyAVJwZfLMv0bztu4YrI9cXOEcvUUT9LyfqSTbXKnEZ7mBnvxh81OvMLBTeM4PwEbv5Hd1pdrjT8++HP/5d1kXGaQfqhz/6CXcGNCH0SCKm5cwNi9NTCcRlPRdv7DStge9rwVDbcYFK02abxQR9sajk08zKCg0DHJwDCLLtC/8Cghpi6XF7ZPO5+8CPb1fUtUjEvco5eEZ6PcbD4Cpsba3B5vDCajOrGesja02r8iNYk8jDCyTqqaRMaVZ/m3OF7x7K/8XOCM147+RutozFDbqZYwFHIjD7rKP4gAObvGBlGS40AvN8IqPlMhEW3jMWs/QSblhhSZHpyA5SDkKzYKtj4QaP1hSTXml/dJYVCSYHF5MSEJhQcHeyG17qBq6oM/rUchL58dm6odHUQ6ORFA6U1p3GpG7ISSQN1VEiweGA8WOMp6DxEzPQWF+5vkHf2Ih6NaHXnhFwOW6VSVvIlI2boOlQgei0CqWJFMROGN3aloLXl/WMUDSNkmuDmGwWfYceGWlJiAbPyOlgZ+sr7Er6TUQwP9uHZ0ycY6nmKw/VRLdw7uxVEz+gOpubWEQjHBeD5YDKc4OhQBOLWlsy19M1mDSO6GI6ODUpAv7q6lms8ElCzBaePIGdfrn1F1phTtPwTzMyu4MSREWFzhfipD0sLUxrWf3B4+J7fxdpnzJNiNlvVBZhInArwOUNahGAscCTjE4DBYMSugCyfYwfxwD5iEQ/yuRyuPwiBumuaTVmAjArNu0G6pLou81USQHv9IQinWymciaFXQAXTBxAwfy2A4J1jCZ2OGXzu6MffOgREu95IbxMA1Kah479yyPpzvsbfOF9p/5nzpTyTrzVa8W9YYT/Qjl+F5HsCPmhN4fusWv+zQCf+RkDJz+X1FwLKf8kq+to7mtZH9xv8rVwDSfH/6OrG33m78BsFMvJdJh90S/ezLpxcq6dTnod36HbOYti5hVHLETa9VlhP3bALKHPFArImYwgls3CGznGavsX1udw/o5FqQZTKJXk2Ggoa6IaMp3K69lg7yrzyHFnXBAoC8BiST65Pqx5aq9EFaRAQwT2mXi8hLA9wOJqQx4S8GAH/tJzJc47GObKla3jCVTmnPEsKSOT5IMgRZYEVuqOZBnac1/DGb9Xy8nEryLloeSGf6btP1reNjx3vhUEH23IJmpPo9BIOnwCwUxuKSQ/8kZxyeJIxP64qYTQuErI+veqWYpZipp8gwPkEbj71/yX9FsvGcyyd1BTwPfydv0xnKDgfTFZDJk+ESerWBPDMHmXw1cmECvbfuLrQb99CKlcVAHD3ZN81Cj6SZ+mOcZ9eY2nTgvbOLgwMT8LgzGjhwo9/832NlAIS+hKuWdTczxDYf6Fp43t6+0R4zSqR84esPtxwuEFyw9lz3yKdDKFBYCGggbWJGPnEzZMRMsz428JeFxcXcMUD6HMu4TN7f9MEfwdqfi0Aj/yCdussduyrSMRMAirqyBWvUc3JgDGU9LqiHB2CG4bg3k94y9aQTb6aPoLfbcTy8irevu3VXC9jE9M4OjpEPuWRsbxv8rnXGAnF8FPmbhGw05ABzVdEO42Wtc5T4+NEczIIlbMabJ4UfKZ5VD0sBNim5N9w+kqjYHittKKRoEkXIoV+tZzBdckh3Y6ri7Lm0dHMyDJWd3QPjZjKusZw5XuGW98TnJoGYDYeIWKZxoXnuYCeJ1qZ3LS3gJGhAXS8fqzgZkXAxsLKPvpG1zE9v6a5Sq61avSlupboytza3sHhYdO1QHBDNyaj2Jr5SW6UX8FIJX8khc09M+bnm6HB62urWpRx8zgsgPVa5qUqQGkHg4MD8ptdREIBrK2ygGovdreWsbW+iKX5CcR8+yinnXDYrdjdN2D/0ISp6TkMDY9jfWtPI3EYjuzzegQE1b+LIQXU0tJ2XfIKaL23LmnF4VyR08MItnuN/JlgKoouWeOst/Y35Kk4BcwQtLhea/X5PzqG8MIyg3fGOUxZVzFi30a7aRXPzbN4YZvCMwHXX8ga/TfHWy398a+01Ji68C+Wbvze9k75MIxk/Fdrp/QO/M7SpUTef5Xv/ounF7/z9+GfAm8FuAjo8TUtkn8roOf/BN/h7/09CmT+ScDOH5wD+Mo5jN/5+vBbcxfaFgdkTPbgDsQEwFRlnG9kLcqgaJebk2eJzzu5J+VSpuk2pcVEgMdF3opY5kyfP66/VDavRNqeO3CTcY2jVk6pYqCKSbqpeLQaMTyBRK6QRyFug9sfQzIn408SNpUADf+34rxaQDB2hkDiEuf3h57h3CUjLsoRBe1H7iv4Ezcfply4a/QU8hoJxpjUj2v/oca3+awzMCGWkfNVs7gouFBLnYiOYBOclcRZ7RwReebcAnryleaBuI7IO6PFtJVf6xO4+dT/F/QG5g7yGF1yY2jehsmNqACd/wf+0Q/0Vu4bHnfDdg1r6EZDTclNWTU3MHEQxh/MQ7IBtuOfnN0YsuzDEarLQ3yNM9k1yKO5JWq52/H5khd0tLi0qnVnWG3cGqjDFmmabr8jGD5q/LhcLiLuWUfZxQrIz7E61aa1a16/adc6UeTo/JjG4o+8j3V7A4l4FLfcYK+Lag6nsKZWxleCHI3KkU3Zmw7jlX1Cw3T/hhwC2fR/4+7AP4u2+swyiQ3/MVwiVD3+HDLpvGyKopnK725JROYmLhr81UVFN2Vu7twg2WhlYgbUaDSomVMH+rq1ACHLPFAwB6NJ2IJVASoFXPw54EYAQ8tN0Yzb8zQy2RRO/SacF9xykm9BEcEfQ2UdnhCOrVE4TCLczf0IGQaU2Oj0ncLqZ3r5a9GeiwqsGNW2t3+AQsaPkGtbhLkb5eol6nI50VxDgW/rflgckhmFsyJAb/0vcOF+jqSlHUX7a/n7Ga68zxE47sPy3BiG+jqxOfMGhp0JbOweYnrVhK0DBxKJtACWbyVPrVZVXsX6xjZMZrvyqhjBQzBD0MlGQi35WnNz8xoZMzM7j6GhYSWazs3N6r/HZ7ewb0vDJ8JtbnFFweP+7jqiYb9+5/XrVwJs5nEg750cbaFS8OGsGIXRbFV318rGAWZmFjA5NSNAbBPLG4cCcg5gd0dEaF99x4XBfDmXeRui7k0E/D6Uz6p361y+qGBU1t0DIenMb+MRID3gmMWX1l7lsn0lgKbDOY0F3y5spwG4BKGH/C51keVFoEdSVYSTBcQzWUQzcdhibhwGzaKcbGNwbQIvhjvwdLgHw9tr2AvYsOfcwtZxP1b23mJsfQz9y+MY2pzCyOE8+vdn0HsyjZemMXxjGVIw9cwyjj4BU32ORQz71rDoP8KCQcZjdw3D5kV0HE+gY6gXg+/6BFSuYOfYj9N0Vebl2webzwMVi9NUBVcF0ZDIbaLVUt11BlydBQR8XmnumWS68B7cmJafI+0cQ62UVGWJllUWSuUzWpHnk+9xXHmqm1oM0YADZk9W9xsFLRWXKDBGAUcJhJLnMnbnCv6/vTJpt5e4lWc0E3PCc1rXyu90VWv4/0eN56KlyHXakD2xWZLk+wDO5eU1amc5Abiy4dB6pC5K2Vg0gKD5I1qHaCXmfbfAFNczI0e5fuka/gRu/gf1Vcunyt0fd7qhWNl8eNEp4EaAzWYIAzNG2WBSD37/P9I3bDdYt15hw3qBjaMIDI4YTrzn2LRfY818ib5Di2iHQ7L5DeDF4RDmj7dwbAlgzxiGzRWC3+/XRHzf8l8YJZXQBFXv3r3Vonb58gW8skGxICNJx9/XuAWwOnXcv4ei440WtLOsv9aif8zDMjo2puf6s9FR9xo1PoZ7mwPnouXJzdKycnOuGxkBXFCuhxsnw4grtYZoeBcw5Nz4OjCqliqSIv/g6EOvbRazpn0cyBfzJfm9aJWe0yvYAmfwxa80CktdZNQcS2Ytn5AvVTR9OzdEJjijG41CmenkOzo6dTNfXJiFyeqHPybar3wvmrlA/DSEq5ps1N8TIcXzXF1URWjYURUt2Gw6gmF/HsXUsVpZLmWAW8RZWmEmZxaxuLyhhQS316Zh3JuQPg3D0TZcAnBcokkeWU81b9DszLReo8/r1Gubnt+ETQQ6Q6trF9fIn90qr4bjXz8/h8lkhWlnVDPRNgIvcO5/gyv/S5noZ7j2PoN3rx1jQ92YGnoN124v/B4jTAIKbaGKjMuHC4HHJOmc4GZjc0sjShiFxMRstCqRb8HvsNN1xu+53S4sLy1hZXlFuTR8b3ZmBtOzi5heOcHKjhUDQyNgqDZB8ZYciwCut7cHE+NjGnWj61PmNBgvC7BpnpsusfX1Db0GpvZfWN7G7Pwy3P5TJYc/tPzO814cbozKcUfhcDq/tSxSqBPcVGWRPfBDurnyaY+A5TWYgycibENIF7IChGtgSYaUYOaIAN/zLHP2cF3Ij3iYu9ez8hlcDje2NnaxvLCG/rf9ePWSJP5FOJ1+ZCNmZB0TcO5PY2VxQUD1AMZlDS7MzmGofxDTU1PY3BMw6bHAFPZhcf9I1ssqbA47wqdRhMIxbO/I3jO9gMXVJcxtL2N0YRp9Mqbk0/XI+VbXtxG+I22zcj8Fd0AAQ1IVCl53jrfabEyMWDZp7hivYJ1wooy19TV0d7bjePE5UrYhlHPMdyWPqmBDcgD5rDLyqBW0oO3qTMtvWL1pFJJOGeMT3BStKBWS8J+W4AkVkC1wrd59/16rV0vwC/oKpy70+NwDVPHih3RfkRNHq5v0W3mmKgLw+R3uJd9xNXMS+H3mgyKRnJFVDBrQaDk94geNVmOCm/cpDqQx5J45uWit/gRu/id0ATXLJ2dYNtQF4Pzlo5pWLddYNV/8VUZMEdzQHTW84MTYihOzezEMzpoF3CQf/P7/a2fl701DBmv7XqzvezChgnBNtGoP1vb8WDtMoO1kC1/bh/FuaQTj85NY21xXAcgQy93dfRUo1LwIOtgofMhtYMFK5mxhrgm/3wtPOA9P7Pou++t3G7cBukcSssHn7J0aaRM3vsSUaKJv2mQT7emFwWjQ7/xQ48ZICwM1JeaVqeRjuM6dyBsZxQzMttpK1sbNiu6WuvzAV4piQ4TIUHIDX/lH8NoxhYOgFblcHMWEBz7ZlRhhQS2S5ONkLCSb85mSr5ubsXxWLuAiZ8FFyS2bp2iGp6JBun2i5c5pZuaurm7Nomo5WtZ07IlcTWsiWWX48qW6gBaZGIKw73FN1UXoBUXTc1qPYTWuYW52AjNTIzCfrMNpt8Dn8+tGGU/EZK52RTDvYmd7W0m0++vjiNr6EbO9Rdi1jQrzhDARoDuFiak5jI2NikDfxs7ugYCwcYyMTWNtY0dN53QdMTW/1+vTaA8KsuMTE3Y2l5ByTiBtG0DANI6Su1ckW7N+FHOXjA10wLj6CmlrG/ymGVhMhwgFPCKEEhoRRIsMXYIESwQTSwJUuKaYf4XpA/b39/T1vvWG4IaWJtYRY/gs0wkQCE2Mjwsom8eW3MP49LLc+xbmFxYV5NHFxXXKnD6TkzJmAoKWlpdgdQQQkjl1hUXICkA4OjzAsfQFmS9aeSjoN7YOBeQsa/qB72tXZ3FYDuexODct6/+e25RROIycYggx3YoPNRGiDQEBt9W4yFYZjDuZyCRzzL906KoicyrrokrrXPO4pP4Uqw0YLD6MTCxjZtUsYM6NweEpARwTGJ7cwdziFlxH08hY3sIq4IZjMTQ4jHFREmampgXo9GNyfAJeGceLWh0lUUK2BMiMjcpzvrIqII/J8/YV4PUPDmJkbgLjewtYtuzAaDNjcWkZXd3daG/vaPKaDg4Qj8eQK10ikLpBNumTB8wuD0ZL8ZFGoFM0oJCLwsEs3Kd1AU+76O7uxN4crX/vUMqGPnDnMhcULUF0+/C16aZqyHN7q9mUWVuuIcCvWr/Q/EgebwCVrB+3TKz3UeNzynB/d+xWx4/7BJUu5ryhEtIs2WGRh9Eg1ymglG6u+qkoNFdq4SXQojWH+xjLY1zX5YeMwCqSCyfATef43sV/1Lgncb+4EOCqzziBEflZLA1yEf0Ebv76ewNLx0XMrMvmdJD6y5OHCQ5OipjfjWLFUH34Oz/53sDcfhZD81b0z5xgYi2IZdP5X84tJcfZtF1icd2gWunGnhljEzOYml3C+q4Zk1MiBJb38I1xWk3lAwui6e6s4eBYhIpoptSazWajJuKjVsy6Omx0U1EQMWkfBfm6aGW7O1ui9e3h0BzGWV2e7gcac6SkTj3I2N8psKm5nmNvsU2O0anuGwomWiM+buoW+0g9o+bIPCjU9MjRINGwcebFZb2ixOa6fM7e4o/QpJ6vlbCdNGPodB1jcdHcYwaEMqdKQNbso2du5FNeOKKXmpcmliwhKQCiVKm+d1NQq3fHGsjk87ip2JA4dWNl04h3/cMaCTU6MqLh77yPa+ZZKRtRLcVkw7zRCC5f8hYXTJpXovtMNr0HGiNHyEHZ3dsTIb6lVgkCyY3VeexurcBwcoy8nJ9Chinpl+gWFIC6vTqN2ckB7Cz34XijD0c7i8hmshpabXcFlGMyOTGp47yzsyeCcEl+u6nHIJGXLZvNYF2ARMtSxzIXJwYT4kEzrAdT2F4exam5D+feN0gaX2Fhoh2L0jMW5i95ikv3M5zZX2j6/pRjGAn3MpIhIwrpENIylgvMY7K0IuvnBFNTM5r350TuZ3paji2AhXll2Egonp9fUDA0IyCI1hquwWkBjfwuCcaTC/vYt8ZxcOJU19a2jBXX4tzsjAjiIeXiHBwZYLV7UahcIlcoqyDfE2BlMx9jdnoUIyPDcv872Ns/lvFYhi8g60GW70Oiq3GRRyF6hGzMhXMB4B+Q3Zkzh9wbCs6HGrV8ujE0YeC3v6MQp1uGUTgcI66X64uCCkfmRzL7a5iY28XUwq4oIiEs7XgxNDaPrt5RzG84sLplwMFSJ7zbL2A+XMLK6rqAwUXlMbFQJsnVLFEQDPhF2DaQKNyIYmPBrIDJxUUWqGyOv0HmeF6A4PTuEt7a5tDjmoM3E0I0lpe9woKJiWlRProVvE8JcNyVY1i8aeRzspYrBAci9JUYL0K86sNV9hjhaAzH/obcn4BaUZJ6uruwO/scCQE35Y/ADRtdXcw+zSSNdO0Q3PGx5781XJvPtIyXJ1IVZSqAakUUGTVxfdg4pgQz/B2fWx6HwRPhzC0uSeTns8csxbTCktRPAjLTBNSTYOJIlqIxyHV7YlfwRyuIRQNyvW7Nn/PQ+b7Tbq9krcjGxPQOPLamIRBwRJe2/PsTuPkr70snJUyv2bVe1LKx9uB3/kNdBDdz5czIOZZO/npLMND6NLEWwvCCAwuHvI+/oAtPxoSuqLmVQ8wurGDP6MfU3AoWV7axb/BhYnIeffMz+Mzajz86BzG4NIltEai02FBLpsBgjhSWP6BApN+YjUKPWjGr3FKjTiTiSKdS2D8wYHpuS0M5P+Ys3IggyAmQSDnGtSBfzf0E1vVneNv5Ck+fv1DhTS2dhFI2noOhoXRjsKs5XHY6ft4QMFOuNbRSNsOxK9UaSmkLUjEnnA4noqenyBcKGo7brJ8k+8x5HYdxO96Gl9F9uojx6CaChVOwyJ42mqprsuHK5pPI1zVawxY8hyuQQyhZk021uRNzg2Wtp7wIy8SpC5sr47Jpd+NNe48IXhZWDApYatmj5dwMDRehdnlxpplTNey0XGjWiOLm94BrivfJoqTk5RSKJdXGh4cHEfbs4Lzsx+V5M58Lx51h0rTCmA17WF8R4CqCf3Z6EjsrAgDmxuBzGnFWLuI0nsLWngCK6Vn1/W/LvNK6NDs7r6nvmSGWIJFjzjm9D24YhZT078B9OCLAaRgBw4gWOd1ZHsFofzPzbFVAzSVLNXgeo+F7pLlxrr2Pce58ipL9FXL2Xpxap7C6OKHFD49217E0P61Wk0MBylxrBHSt2k1u0cx3RIA6nD61FnD97e8fYGP7AOMTUxifWsSCKDbm8C2MjpCCpqPjYwFiBhXw84srMFqcuiYNJ0bU6+dKWOa63tneEPBuxdLCnAjtcSUSH8l3ZuaWlLvEvETkbH2nXTdJxajJ4vgoVFjBS6tI50MWOX6fAvUuvb+Cbuk8D90YdJ3Uz3JavTyeTMN92tBoN5ZVWN/YgcXqgDcQRVCere3dI62fRmBzYrJhfaYDhwJwfG67ABWjJtUkaFlbawIdJnCkZTWRv4JPZLvFFVGr2JHMK6OYCIC2tvdkDjZkb1hCp2ECnzv7sBkxKHk2lLyW9ZOG2STHFnBMgNPe0Y2xyTlYrSYUkkbcMMKvIptOmQJcAH0hpJmTNaN05EI5TgQ3tNx8H7hh47hw/AlwCHQ4RoxMpPuXbiVy/5LpogCrImI5ks/vfniv0VpLYEiAyEZLChWhcKKIq4LMUdUr89V6RqXx3zp3ThTOLjTTsS1YkX0krFF+9lBV7uNaSzowBcafbbTqkFxOaxABDedcE0jKBd3IZzL3n8DNX2uXNbJ8Usb0ukOAjWi1xrOHv/cf7XKepeNSE9wc5f56wI1cp4Z9C5hftd5idj+nXJt34/sYX/FjyVB//53/cHi4/J4E4uUdN+aWd1UDG5ucxdTMEta2RXtb3EPPxjT+2dmDL5z9GFmaFgHCDdOOlbVNFYJmATYUcNwECW4oVGOxmLqjuMnxs729Xc1JEz1NYnJuEwubdpzmbtW6ws2Jm1illEc2sIkz1ytN178z+xi9nU/x5OkzPHryFG/fvtWQabolKNx5DuVXyMbM/CYUujw/+T9+v080yhROMyKMZcNhcc39HVqPNrBEwb29rb9tHY8tLwK+372kmVT/ydeDIf8a0qX7ViK5SOa4KJtxcV5RIBJKVBCPeuEJioZ6Jp/fNZYeoBuHFYkZ3t3/rlOtEQZXUjbiZomB902jO2TjP4+oSZz5NNRSRCHHsO/vc2PctaSAxiUR7LMzk7AcL+G8Er37BApumPDMbneqJW16Zgr7u5vY217F3sY8DFujiFnHkEt4EEtksbq5j5HRsSa4kTGim4EER7oVWfeKY8VxpoWEuXHoHmPRxa3VGWRdfYiY3gloGobbsIiAx4bp6XnMj71B7OQNwuYRBIyTyNj7NEy86nqBSwGwtwJwWAyVYOfK8wJJ2xBizkWNmAmcDCgoC0USyleiq012fxX4oZSMcfJK5vcGjkAWe0cm5cpML2zJWt7WjLTmwAUcIvTMIgkPjk1w+tPwnVZhcBekMyw3pvdCFxfvrVyuKKg7OT5SoGOzWXX8Eomk3L9fLVkOb0QjCWlF+E4jEGUOE1aIvhE08kGTSWcodNEgcy6L8uPGB4FCrsTM1BUUZNopvFudgjOWuRBhmtbSE4xeo5Uilytopl6vx6Ug3xtICFDYx8DgsICyY+zv7WCw5wU2lqcUkDK8nfWM2MfHxxXkEDju7R9qQsV4/gZujx9rq6LkyDpgfiA+K+ube5iZXsTY7CSe28fkGenGkHsNzvCZ5oIhQCDwpIWP1i8ev7OjXZ7bPgGei/DYD0TBcOGqFsPtVRmFyo0CjKQAFc/puSpYrGv1Q+CGjeciZ4VuZa4FWmLIx1F+W6mmOW7cwbyCnocaFSvydlrAh+fhfuQPpVBnBvHvzJ00cmhk7s5KKc0PFYqc4qpow9V5FiVRpAiOyNt7qG7c+0brL93NBHqcaz7bjKDjurl3r5/AzV9lb2g5BFbrpjtq+T/TXSSCm8efWXNi6SD78Hd+gn3FfKNcG+2mS8zuZdA/dYzekR2MLnuweFzV95eNdXkVjcd8+39FyGZyqda/tTK4zMmevYoDawZH9gw2do1Y27Nh1yZarDGNHuMK/t7bjc8dfRhfnRVtzoDDYwt29k9EYz+G1eZQAEMhQXBBywlBAzNtUjhSKFLzowBJpVNqFRpfcsDgv1HfObWoYiGLtG8DNd9bZC3PsTj8NV6/eILnz1/hxYuX6BKQRP7FyuqabCoRMJU+E7LRtE4tlGHhtOoQYFGI0/VAi0UmX1MAxesjF4M5cmhip6bP41Hbb9WkypYKeOtexC9cb/D/uV+hwzEjmuxHLgRWhi4w6iWr153K1ZGJeUWgxAUI3ap8osD3+byiwY6jra0dY3Jeh2kD2ZgB4RQrfcsh7vZObrLFsxsU015Usl7U6vX34ejNEGLZBO9lM77fCCJZC4humYODfXjcTmysr8Jus2jEERvLUtASQX4U75XzYTXtY3d7DQP9/XAcDuHM34GIbU7GyCxjtq/8lYmJCR1DuncopAhMm8BCBK2AGwpDuiAZsbZ3cITdlREUPG/hN/ZjbXECbodZ+8ToIDYmX8BzNIIDcwBGARTxWBjpqBkp7wYyznEUHCLIXO04dz/HjecRroNduDqdRiP6VgsNRs0TIjBTTVeQjC9lAPlR1PiZe4RaPHMrBRPnIpzi2DeHRPgXUKndqIuQAvDYVYHVm4OXeUfClzAHL2EXAWVwprG9e4hwKCjjfoPaWR4O67Hcm1/XMQEVAQGLqIbDBAYG5PL3iLEPNRWCopHL/NFdSh4R16u2K0EoWsMo8uCcNufcoDWJmNGWkWksjslQZHI9yAs6jWeRzaYEjF83q3SnRNnZOsLO3gFM9iA2jgIYHl/WeTs+PsHi/AwGel4KoF1TJYAW1VkB3QQu5B0RvBwZLPJcCqgzOpBlaRH5HtcBwQ/XDZ+X7Z0DjI5OYXRmXN1Sf/D0o9e1BGuwKNcgt/3eGMXcM3UZr7A+n3SZEuD39Q9gfWMTFrtbgEcSFk9WQGcMLn8Ux7YIxmc3tezI3tyLHwQ3bJx7cl+oDBCo0ELLvFXOYAl+XwD+aOl7uX0ft8btFbLyLJGAXGSc+X2k0Wq0qpStuM4ZZA8SkBzOoV6TCbhzQ/H+OU8KuGStfrfJMakc8ZkWgKeL+XvaJ3DzV9hXTHXMbLi1oKXWfHrgO3+xLuBmxXQu53Jhcf8vH2H0n9EZ5j224sfQnBVjyz7MH5WxbgdmBOBMrEf1flhSYmorjuFFh4aHz+7lBKT8eML0xl3nv1dp/bFeYdsgQGHHhO0DG3aOnNg6dOHIWcDuoRsDB/P4va8fXzgHMbE2J5o/K/MuYmFpGQuLq5hbWJFNawura2u6oV3IZk5X1fPnzzE0NCiCI6QuqXQqDbvditX1TRzYkrBHGnCIgCKJM+LYQNnxSt0WtrVH6Hj9BG1v2vDy1Rt0tb/AwthrnOzNY21lQQTwjqZKJ7GTQnZ4aEgBDaNpuFGXSiXlApEE6wlXEBVZtHdkVkG9vbEq4GwPB/JdbvD8fUto5wTcvBNw8yt3G37mfq2J1BIF2anuNxZSpOA6C2iOEia6q+c88Acjcp5bFMtnaprnfbe3syDhFHz+kEaFnOVcohXaEIjJ5it7HMERa3YxFN0l2q9HNnxv5AzpYjOsvJkUzvWg9YZWBgpdCo/l5RXVlvmeS0DevAglghkSfmnd4lwQeBKwkER6fHKkbiVWaN9bG0XS0Yuw8Z0INAOc3gC2CBjlu+RNLC6vY3VjVwFSKBRQYU3ODfkta2urKjwZhj0/PQzj3iRW5wcxPzcr1xaFw3KEscFObEy9xtHeNgy+GpKiSfPerm8bqAryyIuQJj+FLq2IdQYR8zAyrhkU/Qu49HWKtPgaOWubAiXWuqL1guNG7bhF6mSOHgoUChZWeyb3gi4cig7KD46xJSzjrGDoFoVcAsV8XOb7QtbgjQCeugCQpjS6rSdRz1o0a7X+Lap9M6/OrXJ96Pq8H7b+YKMrkQnizjPKe7LZ7QoE6+dyoUosFs1d0/8/oOKr+8OKG1lftIJwrCgoGVXDaLxirYF0JotQNAVv7FrvmaRYcm36x1YxOr+PzQOnPJNLOr/zc3OYHunEyvRbOOXZY1QY1wE/I0F7dXVFn4HtfSM2do60fEGlXFaLH0uicN0YDCeaHHFnZ1c5Toywml6bxwvzKAb8y/DEiwIs5druXDz3GxUHj8cre8Uqunr6tL5cV3cv+oZnMTC2hIGhMQwMDkkfR++7YeXn/VhwQ+sZ80gxp1arark/eQOPPEM2AbLOyKW6qehVpsLwgbX0fqPlpB5FOeWEK1TSNfSQK0vbRQoNUW4SAtDphuKctBrXGq+FrkJa1L7T3j/PsukSKP2Z9gnc/LV1mdMlwxnmdiJYPinp3w9+7y/YV8xXTcLyXlxdPA9956fS6WJaOCqhe3AFvSMbmFwPYvGkhg0BN7TeTK6famj46h3JeHjBjvbeWYwuiSC3Xv+o8WQ+m/vuLAKnDZOAo80jTXM/u7CK9T0Hdg0+7B7ZsSlAZnZ9Hi+dk/jKOYSx1RmcHB0roZThuYxI2djaVq2OJnu3J4hEMqNWEYaITk1NKjnTYjLBcHKimyU3ymzpSjcBm2jRFrMRaXMHGoHHyrNZHX+Et709KjRHRidkY+5CZP8pvNvPcbzcgaWpHjgM64gGrBrN0tv7VnkEZrNFN2AKIBKcabk5TVZk873G1pFLwBcjP5pk0o2NdSWXbm5uIZeTHUlappjHW9eC1oj6mecN2gXcxPMfgRvR8FDxyU5ukQ1KpCy5ExUn4jE/rP48dg9ONPSdFps5EQQEIKWzG81WGhXJfiOCq5RywBGqaNSHWwQurVepQkPrIRk9VZhDt7pZq2JH8ilN2CJ07zeSkUlyXRcwFz2NoZX5+fLqSi1YBHkEmgQ9JC/TkkbwRxcLo4YIShwOlwCZLVj2xlF0vkXYuYpDeZ/hz4sLIsCm57F9EoDvtIS9A4P8blctNez8Hef+YH9HANIYjJsDMO+MYGNxGPt7u5pbx3S0o0kX16c7cXBs0ZwmH7hyWIriModGxashzkGfBQZ7EJFTAcIRi1xTt3Jzas6n8FtX4D+tqtUrnmuItt7Q/EG0XHCYKEzoGqGVg6CHlh02no+J1fg7zZqduEEl60GjFkDj5lI/owWIx1HhR8sKOSHkzBCI/L80zX5rl9sjJ+NULSWs28XoNp2nK5GetP4x981HCRcbDQFRJVEQcjY5fUnvjYKWAI73p5E60ZKMURLZYl0tgBwHk/8aq/s+TMysa62whcUFtLV3imLwEpuTT2Hbn9Aw+ogoBHwGCWjonmJVfRac5LPLqKhEXE5wZ1GghY5ridbBYDiG/WMnPL4wTEYB7xtT+NI6gIHgCqICoknMJc+MfLNv6903G4n6CRnotT0XRqZWMTIyirGxpltsoL9Pk9d1d3VpwEB3VycOF18iZX2n5GkCWd674MuPjipzK+/x2SGoYZQTLTep3JmMTQ7+2LnuLwzbpruIgIVWvO80Ws8IRosGnBfDsnautQr9w5YXaRoifqZpA3h8Aqz7jRm8qbjcD/F+3xgcwH2jKkj7O3fzYfsEbv4KOyOiVs0iiEVAP/T5X7xbbjGzIdqsAKo1C8/7wHd+Ir0JbsroHdtF3+Sh/Lugiec2HAJuBMxMbsQE3FxiXf5etVwp/6ZrYE1fV38EuLnvjmJvAZ1NcwFbx0EBAH7l3SxvHIkmZ8XG5g4WjtfxzjyHbzyjGi01u72EcCCkwotaKbPJFooF1QgZJmt2hLB35EDP23fq8z82e3Fg9GB3/0g2RYO6rc7rzINBjfoWZrsPp6Z+XHueAMEnSBpfYKz/FZaWV2GyWLG+uQ3r8TKS5h5E9/4Ez/qfsDb2JZw7L+E3T2N8bEir6hKsENiQJ0KSK8ENrTPkTaTzVZisbhX4tNYQDNHcTnBDi08L3Jxmk3jpmMQvve34ufuNpsVPF2XX/LhpmChDykXaNC600KLXdYLpxW3RSntE++zC+OwGjO4Uape3mjo+KhsmSaGNqxJui1aEg24ceerqdmh5LJKFa1iD59IvNdqK1odbZlwtyySJsMT1tzsmNeLTUwFOhazst7L7q9++uWHSukKrDceB36NrhQKq1Ql4+D4LMyZFQw+aZnDpe4WiqxtHextYWr+LUlpch8md09IU9qCMoTOB8lkNZwyHjYhAS4qWGzLJ797iOsB8RK+QdE4jm4ygKOuCVrKRd2+ws9ALk80rmv3djbIxauZMtNiijCMjRKpenOV88IhkIfchn8+qy+pS1sW19xtkHf3IJoLKoYqnz3BWSiMQr6slh2uJt85xpCWH2jy5FhwNfka3JK13tN44wzVkY24tR8FvUIgREDHXUdOtIsLuXIRdySBSNSxjdPlnrQffaQS7opkTsJWKOS3rQCFOS4nL7W66pyhQybcgwLmghejbE/B6c4UaQpG4CmpaHggcSDInEKYVqlJMyfDZcXXenBta/pitt3Am85nKgHXBLGYzJqdnMfiuDUcLL+Axsh5bCh6vTwELrTMXl1cCqi/hDJXhdAcEiIfVOnUtiDCbKyDgF2BL/logjG1RDlZ2vbC7wjixGtEuQPa3O2/QsT8Kq8suz30EG8f8LCy/CSowul/MlmMYk3k9dpdhETRJcnooGNAil7RqEXB1dnWjt7sN1vUXyDneyToKKXBjQV5W48+VG5r5+frmSq69Ia8NZOQ9jg2fI5ZZKGXDiAR9iKbr6q5ipCTnl+NEcHP3iDQb50GfZZmHKkn+zYSCtAKS0/N9jcfgs0mwSeB1vxFsElxTOflO02g5k5xTTvAD7RO4+dR/RG9gfj+hRTgZdfTwd34iXWQY+TQji81sxMPzVszsJrBiudDcNpPrEbV8LZ6UMbbiw+CMCcNzdkxtxhTsPHjMu05uzRr7A59tWG+wZbvGplWAkyGL1aMYjqwx+MNxLHv28G/efvzK34nPHQMikE2o175rUi0I0CHBNBRNYHpuRbSwdswtrsEVrerm44+fo1JlYrnm96+ubpCKi7CyjqIumjkCj3HheQnLTr/66NfWN3ByYsDi8iaMFhcO97ZwvN6HrennWBn9Bv6TLhxvjymJdmF2DM7jKRxtT2N1eQHRcEC1yz0BNxTi11eXmlCQ7pmVlVU1y7OWCyOBaHqvVeV+rhuwx7xaz4eFQVljZ963KwDhzgRwv4nm1iiacV7woVwtIxY8wdLMkGrKvW97lDxt9+dgjTQ0f05L8FJwabvKopKywO2PaPI/zboqnxXObhCLp5FNx+X9Cx03aoYNboYMIT7zyW9pZ+f1yq59IV9g/RyGkTLiQkmqrZP8cOM3a7VzpAM7qLpe4sr7BGHLNOaXDwScjugYef1RFZwkalJQEAxQ4BoFKJg8WcRsEwJASAZ+jKL5EbLeeVzVi1rokG6PuZGXsG71wS0af/X87tquq7gtOVBLG1HOR3B5QfVXBNdlFf5oXoTDFQpluS6/AFXnS1k8rFv1EkkXS24wWWQMtYwLAZH6sRyFXPOwbNSYad0gAbc13hSsJH/TXVXKhQWTWtFgOPJdo0Bi5A05HJoe4Pwa56UIKmmH1jxKFpoJ6X5UI2dGwFqtEITRaJIxHMfAQL8Ca1rb3oeGM+eLRt945UI/tBDVZJwicfI/8vCcXmsJFJYpIHDjr6/OS8ikwgjGSzCH5LsiMz+wiEmjK83udGNy9B02pp7BaRAFIZkSgOXR55RH4qUQ9NFd1wRHzXV6yiKW03Po7OhEd2fTovLsVaf2trZOvG57jT+++ga/f/4lvn75GO0d7Wjr6MCTFx14+rJDM4gT0FHB4HW0Gom/BAS0onGsm3lqmo0WztGxCfT1voF76xkKzncoZprghnvUuuxvvlAKlwUXcpk4XBFZH5k8apWMgJdLvQfuMbm4Q57/kOw7NwpACFLIx7m/RrRxIDlX5D+Vm/mkaP1rWYG+8/2PGq+dYOne7WnjGNJKqxbFu6luNpmgu4ziGgr/A+0TuPnUf1RnPSb2/zJr0X+gLxnOMbOTUq7N+FoAQ3MWjC67NM/N4Iz8e8mJkQWbdDvm9lLqnlLOjVrDHj7mhoaON7RulIIceU9dU/z87u89N7Av++ymo/k3K4Mzu+ia14LfOnvx/3lf4XeOXpycOtQy8FAjL8HpdKhbhqZmRlyQ1ElTLTcN5pWgu4AbRy59iqRjDHXXE9mVHmvuk6hpELvbq0pqZY6NcQEhqxuH2DeHsbofwOTCLvoHh7G7tYiIr+WGOsDa0iRSzmEBPIOYmRjEzvoi5mamFCAVikVUa3W4vV7ljZAYS5M8CZJ0l5Ff4vP6UcoXseTfxz85u/CzQBv+xd6D46gdtw/ap29wWztFImTWCB2GCne2v0ZnTz92DwxaoI9CtqUtfrfdap2ZYsIMbzCunAmOC4tBXpf9aAhYOatWdZOkWZ1j2KjJP2QjZlr5RtmCBjOgsreADS1JGkL84Am/0+gdoUuGgjuTTqiV5MrzDSqu19hbH0NXzzv09PbC7XLo+ekeaHEXaC3Z99zgyGBD3tauwLTueoGkqR3l+IGAlRKcLlmzQ4PYn3uOkGEY8YQIppYgOE+gkjTDHRIBLutC+Zt8+0q08KgIsfitnK+BRCyEpPkdrj0MG38qt/oc/uMh+B2HyCZ8cAcz36kHxGP5ErfICzhqkB91c4ayTIY3dolMNiPjJyCRYb6tUOybmgjIvIb0m4INvR66FQKJa/iiJbj8CVh9RcRzN2C+tT/fRJoRgMqcsFjn7Ny8PAt9yk2itey+oFdhxwKbrPCuWWzvtwauqqcoJ+3I50sq4O9n9S5XrxE+Tcv4ZWAJXivofKglU2kszE1jcuAFDHtLSAm4YWJBRlTR/aXgRgQ5Sbi0/qQFELI6PcP6v/rT1/jd7/4Vn/3bZ/j883/Hn/70Fb75+it88cXn+MMf/oCv/ijA5o9f4Y///jk+++wP+OwP/ybf+4N+9/e//73WR6I1ppWTiLfOtUMAoWCZYETuieuKjWkY9g+OMDLYA/f2UxQcb1HKBFGUz5kF3OOLIh8zCSi2IZXO4sR3hUg0Blb5vyh6kcrKXIWrAswSKBbL6qLiPdGKQh4Mrad0773HG6zSrgVNZSO8Sy5I8rG6j+X6PgaLP7bRYkg3p1oO74MburM1ik6e1R/g27B9Ajd/Bb0lTP9bu6zfB9//CXZGPTESimCE1pi5gxwm1kMCcLwaKTW+GsDMduIuyuwWKwJqlk3fD9x4vENPAyf+hgKaFsBhIUmOC6uA7zibpm9qu3ZRLvjZssjNLdstJk/c+FdbP37he6OCfysom8n31DxiZA65BSQN0kpCq0mr0SXDDZqCsVgsIelZxZnjmYb/Xnqe4lSAzc7WBtY3dzRShXWWKByZ/XRz5wgLq7sYnljB9IoR9kAB4eSlCMJzHFtCohVvwmPdhv14CSvzE7DsjOBkYwgnu9M49R1rxl6GudL8TYItybQs1JjPpWA+XIXxcA+OgBevndP4lacNP/e80arngYzsUh9oX9+2SimDw911dAsIYGZWpvHfOnTINdXfm7+pqX6vS4Mm8TMPqhkzfKdltTZUaoIeyNdgDZ7rmmqBnA9+Vq0LwLkQoFZM4Iy9lEKlUsD1lWyU1PwZfUGSKhOO/YhGjZYbP49dqt4gGRGgYu/EtcxH3Pga06PMU9KF45MTJYi/b3I/NdmnPdEz2E7WUXM+V3BTsL5Exj2Gs6wDAZ9duVbD79rgWH+OpGsRZ5VycygpVKsBEdw2zQ2ULDVEaMtA3dZxUc3BFSyLJn6jgsZ7WoPVuCMA6jVufU3r0LmA4YKjHQnnpCbZcwbScv1Xd9N0o/8mKTvPrLhaPNGi6f8DoSSqaVnYBIAEPfwBCb0CRM5lDryhLMxB8sBuBSw0FPhl+HEupJXAXWG5Vlqu7uOTjxv5OgSctSDCYQHjk81K5MzU/R2FgG5EAiEFpHdA6367FolMIFsXIChAj2TdljXh6rqBevkUlbRVI3ZOab16QBgTWNDt+ranAxtry+qeZOQiwY2uPxkDWlBs4eZzyeOT5L26tok/fvmlgJjPBNT8SV1qjHZk9BRdrkzMSbcuuURv3rxRIPPkyRMtacFop1bxRyoRLB9B8ElXD59/WlNo9eDapvswLMCtpT94RMmYHh+Ae+spijLHuZhNvnuDi1oel7mm64jrpH4hgFzmp8wHjXyZigU3eRPC0aRacS5lfFi8l8CNz49V7o//5hjquQgmSepWK4qM813jM0F+DpP5kTv0/9J4Xiok3wFIdB1TCeE9fJz/6IH2Cdz8hDstCRTAK6brnwbA+Svsal2R3iohwU6CdOuzj7//cee4k3zMaraszmuU54rghr31Hf6bxSxb2i+FCh/uA9lz18y3GNx34nfWJrj5RwE3m4ETEUbfghua/qmREciQ79LRIYJ+gqG7cRHwTZHTakxyl80VEfPuo2Dv0ARul+7Hyqdw2w3Y3DWq9qYZYgWMeGQjdjrtSkS2WkwCToI4Tdd0A6LWR5JgVlATNdSCaGvJVA4elwsB0wwytl7ZvzpVEPqNs4iE/ArKeJ3c3Bna27g5x0XBjnLCiqOgBf/m7MPP/G34e0cHZn07qDzkkpLGaCyGtb97904tNitzfYjJ74uVZtZi+u3vm9xbTYmh3I9ljClbmsLQgLNCEO74jdyXbOQlghtq882iiy0hQFN5KyqI/AK/zBHH4L3PX0OMZTIZqn4n6v9c45yRF0BhQ1dMKF6Bw7CJsvMlLjxPcLD4WrMpr29uae6X+41znkxlETZPKifmxvsEOVs3Ev5tuKx7mJkYxkDvG2xNv0LgZBj5hFeE+90C48YuQv0mdyzKc0hklUiCakTdVOW4ES5BXKeZa2TlumxRWbsivGPuFeStrzSxY8P/BLcCwC7cT5C2tCNsnUUi7FCweVGNa4ZjbyiPSkEm4iKOq1oaoVgFp8kzdZe9T8zG17Kg+pJFv8N15YmUZQ457k2rhiZ3PHPiuuhAJNks+kq3Cp+V74ww74suJs7BVUldUIxiY44gho+T5P5B0/OLsFO31AOSlNo9o+RqEbmOGx3zD855W5Ep98gzEUIkVRPBzAX13UZ3z+DQkHLNmP+JtbdC4agI72aOKSo1tKK0CLB0U66ubeGrr/6Ezz77DI8fP9JQcEblEeS8fv1alI4hfY8KDJ/1r776Sj+jVZRpGT7//HMFOGurS6idlVCu3cIgew/3LAKNVl0mujdpKWm523z+AKbGBxXcnDmeIxvcQ52RjLRwKXBvPo+cm2+tMPJfAfS1Ygy+SEl5fK1th2uc+IeFcwneeL5Lmt+YKZnAl6UOPppJfp/P3D260I9qzXM25He3CKVu4Itfyh5AJNW6mLv1VhNg+SPaJ3DzE+10AS3sxTC76dPMw+8rTn/q/2/9DuS0+oPfeaDTKnMkyiE3D2plzAdyKHtpy3rT6jTf3tdU+F1qRmbvJXoOD/CP9h78XMDNvzp6cRS2aeVbbhwU4LT2cEOx2Nzo7+/TKCeHXbRhOSA3iNYmRJJisZBCzLOOvL1NQM0jVJ2vkHEMIxWxwulyaw+HQ9jc2sXWoQfRzBVKZ1c4q9Y0zJlgiceieZ7mbZq69b2797nBnImkdvljsB6vyXnalYxacbxGyieCu5gTzY1hvU2+gf7nKiVanwG7vnX8s7MXfyPg5vcCjAxRpyjXcvH3Gs9Doi4TmrHGVUdHD9YXh5HxL6JxLru0tJb1i6bwj7X893kwqK3qeHP3DaBRMiKdL8BxeiPCOYgbVhS+Z7rm5twCOAROBJ/Utml6fw+irkUtpZldMxp/dOIHGueYpnNu5HTlEJQd29OI2udw7nkG59YL9Ha9wfTMHFKi8bcah42CMBBKIGYZwrWPXKlnCJtGcLCzgvHRQQy/e4WtmTY4DqeROPXKWmghsLtGbZnuGAoskolFiNdzTviCMTjCdYQzDeVlHAc4jucoZ2xIepcRd0zLnHbj3PVME/+pJcf9DHlbFxKOCSQ9iwj4XPDHaC0QISf/I3ijheoDDgTHh/V/yGO6YHp+GbqzBhyhC9H8L9Qyoo0EUHIy6lFZ8zcKppmkjfOgcut+I7mcx9NIGKYIuNIINXJPaOGgxfADsM/IGbpEvk+TpyAnuDmXidEr/LDxUHS9BaJZ5FMBrQwPlhj5qCWTabUgvXvbJNHPzi3A7Agjlm9opJFFTs+11HIP0dpD0EKLTRPcPFarDa2dtNo8ffpUAQ7/zeR/jIp88eKF5syxy3NP683nn3+BLwTgrC2MoJa24vIshkSmIAL/HNHs7XtAzj2HRG7OD0FFMBjG5MQozCssz/EMueAOamVZ7Eo4Dz08TnetJABKS57ImubYsL5ba7j5yvV+cXmLs0oW5dQJKhkH6vUzVXIYGMHOKEDuMwokpdNNTFBalf3nfuf73x6bKQ3ORGnLIpNJq6vMaAvhxOxHKpWRveZuD+F80oXM5/NHtE/g5qfYLU1gMy0SdH6fRNefOIn3f3AnuKHQam3EfMDJA9kT2dmypvE7e6JQ0Dzdeg7ZuE/6TpN4bp7Wqtg/97bhT9YR2QhjyBYbWqWYGxM1rxNXHqOTC+qOIon4NFFSs35c9ntuYIxCyIjQjjvnULS/EGH4DUoCOJLUyNOnsgmkVRAwt0YwGIDFKtqlaNsk1NLE29Iqf2xLlRs4dhVhM++h6OzAjQCckuMVEjxfVrR5bk5332W001XBhW3HJP7Z3on/T8DNH+zvYI1Ro777jjS6FRhKS2Ios6h2dvViZmkf0YgfjbqgmdsmGOEYE3QwuuPjXBfUlKn5M2Pye/rFtYCSkgkXJZ+M5zmcgQIKuaRG6bQaTemcH0bL8Ngcc3aa2bkRa2tphnRr/YgQZgItCjXWKyIQ06gU+Tt6GkXeMwb/3gsM971G/8CQWsxamzTxHrV9oy2CmLlPMwtfeZ/Dvt2NkcFejPa/xt5CO453lwWsJERotW70fpOLpmuA5OjLAhqXReSKdQGFt3psCjsCblpKQrEMzgsWXNbiKBULSEYcSDinZR21q9WIAOdGAFbd9Vjz4fjM82DR0Nr5hVohOQ8Egx9EtfC8rVBshqNL4zr1CLi0BK5l7YoGfimDyzpPHNM7oMm55fWRU0H3w/umVhu6weRhIpfjrnG9kFRN1xSTTH7gmlLgZJJFQWF3b6G1mpJdaV2Q731P4z2dySK7Kcu56Q7TyCsdXX3mmYOFmZsnJufQ0d4moOSlRjAaZOLJe2lxX5gAkc8reSkMcV5db4KbPwi4efTo0V3YuEHBDIENrTLMPE5AQ+slAwAIiMhjIwn9yy+/VICztjSFWsYit2LEWcoga9wlQykg70IWM9f97RVYIoXPONefN1zA1MwKVidfIWl4iVxoF/WSXBxD8wke/0zj/NHtxcr60dM47O4worGsgpVWKwl4YfX8w71VHB/tazABLbC8bt4fLc+toqhXlxcIhoIwnBzpb6wWIyxmluk4UWvY9YXM800Z52cZ+NwWnBxsYneb0ZgzmJ1fwvqWHN/tUzCkjWR/BatykT+ifQI3P7G+ar3B4l5cgc3C3qm89+cjeD71/9y+JPsdBdb9jV03aFHydpzfkozZucHdBxEMI5737uKfHd34BaOHXB3oNK7C5KuogOVmRM0vXbjG0YkZ3V3d6H47iK2TkGz+okXJHqHRJxc3SMe9SNkGUXU9F0H4DAU5ZsK7h3IprxWmabEhF4DCwGw2qUvrSqQohe6Bp7kBUwNXf/lHjcKd98fNraVNiYKmrpsTTwV2yz4ytg4BVF+j4nyGpGMcmVM3qmdnYC0rtut6BTu+LbnXTrXc/KutF0cR+3thRG2WJn2WeWCm1cH+Pqxtncjxy6Ip3orgpwBvHovXQ2FKl9HH4IbfoMWL/dsm72pG2xNUSxG4IjWcZi7V0nW/8Te0stBycCS4i8CSFRreNyUsirAuOeSGvrX6fF/jeBEgbcvXOb4MVW/me7lBIemG/3gQ08N0TXVpXSdmXWbjdaSKtwj6PcjbuzQ30aWAm6PlNxjpeyPApgPGgzWYPWmtNP7hvUoj8LoUSXouJ2Qpgqof15WousWOfc3cNbSMMEosU7zWcgmJZELmvsmruZQFXCzkEA8YELOOK6C5cD9VkHXre4Kq46mWb8inggIkbzWMuFk4tXl6Re1ngugUOMgCvWt8LnIywKFoGvHMGc6LdIXId5iTptXkAujKI0/pg4R16hKU7/K45NLcNbqmCABovfkO70bnXB7SSwFa32lyopqMDV1cfyayhstXl7BaeeT8BFgyvrwXKha0fll8BczOLWsZhNevX+m1aHV3DoM871wDfPZpUeS/zYFzTCzcgZs/0HLzRLN+0/rEpJx0QZFzw/siaCPXhtYbggOGmNPCQ0BE19Ta+ppyrRKZiubJqedorRNQyWul5Y5WKxH2LJfAa7WGrrG0YcT4UCecmy+R8a2ilpUxOJNN4AfWNNeZJ1zC/LoJ4zPrmJxd1ySebgGVLZcgo8SWlpbByvDMgcVr5X3w2rn/MDGp00mraQVnOT92t5axsjgGu0kAs30FLsuq/D0p4GhDrkuuv2JFMWGBQ5Qo4+EG1lfm1XI9Nj6JnQMjTFZncy/jxqVKjE3mVQZbV/Kfb5/AzU+pW26wsJ/A9KpZq3D/UGjyf2m3NJrRRH/pquM/8b4o+8iJ7NEtH3ercVNjRVuSjRXciMJJEjGFMoXAjah9prATf7QP4JfeNvzS144/CTg5CnhFw75Wod0iyxKQTE9NatK6iYV9+OM1dYORQExLRTGXEkAxibqTXImnqHj6kQ6bFDxdXF2p9kStLyRakt3hgtni0M/YVJDIhkuXDAXve75Da28QjfmiVkIkUUNMBNJVXdCQRp401DJBXsq+swKz8RAZew/OPY9w7nqEnICXhHcbhWxMeTi3Vw2YBPB8Zn+Hn/vb8RtHB8Y9GyhUSqjJtZCnQKHQ9uYNRkeH5BotCkJYwZvWBQq695fEMZHLoKAgz0nl2Q/tZUzkdubDdf4E3mAMruj1g2njuYGTc0PLRomKo8zBt01OQg4BTfgPZb79qPFYJFmyujFBKv9NSw55CSQQR33HWJzsQfub11ofi3lLWu1CJj8Tc6DkbCZeTJtfYH68DUsTr+E+mUcoIgJLxuS+JVCvj7ltKIBpNaG7h7l7Kg5524uwIJpjzxUimYa62mju53z6AmF1Vd0fD44xrYEMDSapOGYbRdn5BtcCnOGnu/MZ0oFthJLnApia1pb3IIvXwHNXBYh8xHVhRe+bkhM3ZyE0NNmaCKKPXCF0nxAIKE9E51X+QyHNe/qoXhRzQdHa8VBYtIIbavIPVX3nOTWSSh7K76kK/0EjgYvXQIAlYIwuJq4/WmbS2QI215bQ2Ulw81o5MrROUN5yzgmUyWHj/ajVLHaOxdUtfP11C9w8VnBD6w2tNCQQE8wwAzbdXDwmLbb8N5NFEiwQGCm4EfBwVq3rsQmI6arTmk0X8mASCHL+Cye4LblQrlRUgbE7fRgZ6sfG1EtEjaIQnW4IIJCbUZLa9zdaaI4NFgxO7WB+OwR3IK3ucea/Iuji2DMvFKucHxwcgiVLGM3F+eHrwcERpqam4bYdylg61XW1t7WCw4NNZNJ2VPJ25NMWHOyv4nB3TcCNUzajqHK7AsGgFg6emZ7RkjPd3T1YWt2AwWyX/THVBLUtArlysh4CtB+2T+Dmp9Jtt1g6zDRdUbvhnxawkU7X2MJ+CkvHZQU6D33nf1pv8WloZbnPD6BlgdyBXVFQCGgYAs5Xftckz140XYEl6kG7fQq/cXdozpffOrqx6j9C9SNSpG4ox8fo6uzA2/5xbBvjukG1GmvqJHz76hJq+Bjp8hQZDyNnSiJsGpq9lQTEocHBZhmBTaNsSjnRdFRq6AasVhkRdiQE2qJNgEOtU9stXUp2pFNxpNMJXOeovcqNkVQrmyFrEVEQWfxVRAJOZFyjOHM+x6XnG1EcnwvoGhWgZcRZIYdIKokO5zx+7enAz3xv8MgxAnPQAZPBqGZ3EqVZcoCp5OPZC7V2MISWwjPB0zUvWRuFMwWG4yPg8+da4/ZcgGAUDm9KAIcIeRE8H1t+uEfyuByDD4HNXdO044UAAP/0SURBVGuZvmkZ+YFGYU+LBo9FlwS1d/ZWOvliPomdtSl0d7zGu75+JXe3hDM10UzUJuCmHdf+J3BsidAcfIODlV5kT+3y+QMXxw2dwIt1dSjYeK03IuxumxXcC2UBugLqMqUWV+Iat6LlMorLc1pVl8nHTd0q0UtETuM4dW/IOmtXN1Vd1lmaRU/zNc3PQ6tUc83I+RiOyzEiyPl4ZniNTCxYFqBCl9R9q81dozuKz9R7y41yZ+S+SAy+c3G1Gt0XXN8U/M3w63vno7uJgEgJpuQHyenu1nvx7BbZVATVjB0Njeb5ESuI11oy4bKSeO/aYxI7hkVvb66iu6tdgMlrzV/jENTP73C+jwSg053D8/IsrIzOwqEtzs3X8koCMQEAgQsJ0rwfAheSipnygW6qP/7xj1q1n5ZN/q2EYvkOrSbcc9i/vQv+IQuQZSzU/SbaFaOXRDFJpRKYn53WRJ7W9Vco+mdxey7f+YHGPFYELFtHPiwfnGL/yIaMPNMkOTO5Z6mYRTzqkGOPq2uZYI2dEWDM3G2z8TMBN4Y5ATdunJVk/e/uarSmVZQbWoDscqxFAXqs41avV3Xd0jrnoHtLgB3dWnRDcqy2d/c0OIJWslY4vK45XSuy6X4n/P/D9gnc/FQ6rTa7ceXarJoZxvzAd/4bOwnOLMEwvxcXIf7TLsHwl+q0yPCVJv77eyqtONTWybVhYjAKS7p+Vo0XWDRE0WfcwR8tg/g7dyd+4W/Hr1xv0GufQyr/0YGkcfMeGRmWjbNDgIlBKzAzp43uXfJd5rJJ2wdwxarP0nO2LqQidhH+l5otlRohQQMtIlPTs9g8iSGYejifCDdHCnyClfdCnxuEaKsN0QRvr2toUFBQYLBrFtAb1RrJ34jlZCNKnSLlXUHR0YUL92Pp36Bgf42UaxaJgA0LdrqmevDzQDt+Z+/FwNoE+t/2obuzUzcsFupMF2+aoZ5yLXSdEMy1BAOFE4UfFVTVQu8sIR8N23ebfE5rmi/RQCBxK8K4mXWVrifl1dxhBR6HYCQkiu8HLqlWo8Ck9v4jwA0viQCH7ila7LgW6EZsAcfLy3O4rXsYG+xQvsaGgE9me2ZjxfJ06BhV12utBXa88gYTA69g2h5BMUshrl/7ttFCQuFPwu17YS2d7hQCisaNzOkNvLELhFPXTTDeOEdDhEAm5lEi6kPghqCMFb9JIiUYyDn6ceN9pLmT0r5VnIlgzckpNEpGjknS7XXB1IzQurMEkEtEAVwslRXQFZNWFKPbKCUtOK9XvnMvnGtf7ArheFE+LzXLONDCQteUNGYg5vE4VrTWUNgxPQL/zUg9fnZNkEj3XMuKxeuS97hWObcEJs5QFQF/EGdZPy7O5Xjy3JIAznX1gfXyrt1eX+C86BEhH5f1fqOAhWuF5OqV9V0tPNsm4GZ4bA771jS88jkVBuVyyRjSBcxjXl7cEYq//BL//tm/46sv/oivv/oTHn3zSN1NBD10TX3z9df6Ny08tNKw//GPTVDT/PsLrKwQ3Px5Ia5Nk1TKupV5qVVLONrf0MzKW9MvkbKPCn6ku48L4KObvmucQ44vy8HYPWEsbprRPzSFSDismZA3t3eRz4QQ8wmoWRyF3e7QBKF8pgluWJLEarVjfmYcbuOSTGIJFZkrBg4QoBHYsJQJuVz8m1YrgsAbOS+tNjwOO91bVPbMJpPmCppfXMHuoRmZXHNt6PUrqD2RjVhA9HULIX+3fQI3P5VOawhDlH+qwEHA1+xdCYafmlXpz/X/SJQZLTEEMHTncDNkoyCji4eJ+5jbhlWH6ZvftFTRt2/BV8fj+HtbB37ha1P3zC9dbXhkHYb91Iur++Yfady8qQHRTM1CidF4ukkKlI2ZAp7unKRnA2eaYfaRvD6Vv2WzY2QBw2RXVhTY0Kw9OjKiFpFQ8koJ0KVaA83ihE0BREMAgQSPzXpMFFbqZlBwIzdJM3dr4+OGQRLonSAtiMBgCDwtLbSwMNlXPGRDwjElX3uNa983CnSKlh5sHY/g99Ye/CLYiX+0deLxSDt6Ors10R/LFlxeNTRaicKAQu7jRk2ZYJGAhIKKvKOPa8881AiKKNQI3Oh+oTunlReI52K0FMEdG49NcEXB3nS1yAcUlNw06dOnVeLPbJofN94Hx4bA8b1FTBpPl4l7sL/cj97OV6K9DyMqYJbLIJWrIera0Cret/4nsG+8xuTga+wuD2g4b6F6n2tzt6HnZUO/717QMHi5Vo1YSguAqyJymoZDhLpG7pCgLaAhxxT8yevvgBvmxnGEyti15ZHInqOUSyDvGhYg/UgAl6w19xzisSgSqSxiiaQCcbdtH15bU4tvWVFYvZpuR7pUWNTVaTmAw7CKo701Te6ofAlpFKBc80w3YLCFsLTaDHtPhfaQT/sFDDYXRDqd0gr0tAaw09pB1wfzzfA8JBYz4k7nk0RlCjkRdjfVU+QrV7pGuXaYY4e5hFj6IHSaF4AnoFqGj53PWV6eAT4XPA7BfjJ/g2A0A08oJ8/8tc4peV+R1AW2d4/R090tz+or9A9OwirI+azejOg6P78UoN7kOnGfuJXnzmKx4NXLl/j3LwSwfPVHfPHlF/jDHwWwCHAhWfjLL7/SV+bC4b+Z4K8Fer76St774g94/M2fNEnm+blMJt1s2jn3zXH/oPE5pouqGsD11Tk8DoMWXF0af61ReFeZA/lMxqkuDz+tH/d4TWycS7rHaf21WWWMAzEcmEMIRuIwGk4EcBhQr5wKuFnB3FQf1je2BbiwxtqWzg0tLscnRsxMjcJlmJdzZFEul2X+DjTLNEnBnH9aYAhgCG7oOud5uX44p+QkrS4v4ehgD7s7O/r3+tYh/KcVeWa/ja7ScajLg851z8zIzH/zQPsEbj71H9dtN5jb8ksPaq6YB7/zE+otl9L9cgkfAx3+3azofe/vu3/r3/JbWmQ0JFn2Am6EtOKQQMrPSIokCHGFLzGwb8e/GfvxK98b/DLYLq8d+K2zB+32aZij7m/NqneNNWMY9kkzNP3wLqdTXRYUzM0N+BbBgA85ey9ufKwN9AgZ+zvkUiH1rXPTZ7QFgQ1N3ho6fn6h4IDZZa3eNJzyXjGbVE2YGuaJKP5bcu3bgltoTicwq4r2dFUwK0fili6OVlOCpRmXRZ/WIqLlhoCAncXuAskb2H1yDhFkUVM/zlzPce54jPXjV/itvRM/D3XhHywdaJ8bwOHeIQp5OZlsygQdHE/e40OcGAoZAi/yfWiJIRijZvytoH+4tUAn3Sd3slQbhQ1BD0nEtE7w/HRNacSOfD9ZvMXVuZyAhMuiAbcC9G7PM7KR/sAJ7xo3XLqmCKC0zMPd+61WKSThOxnH1OAr1fyPZFNP5S9g9p3BaVjQEHAEnyJy+ArTw2+wOs2kf2Y4wlcKvnhft2qhcDeBTCu8XedHhBmBaf5INnkHzut5+KMFEQbnTeBIbkbZinw2pmuClotWuxCByUiUkdk9DExu4eDYrATnlGsGl3JN174XiDtmYDg5VPIoMwQvzM8ISF2DVQQ3k0i2GsN/qb0vLS8rb8Jq2IH5QADJ9JgKtxYZ9fr6CqdhD+zGbexsrmBwaBDra4uwmI7g9/s0XQEb+R0MnaZVklYbhkZTCaAAJCmdFgAKzvcuKo6JWnAE/JFgfefa4sdF+eg0dYbTaFgrgbN2FNeXgl4CUlkHdM1xXTujNwjF8giEM7DL+HOdkx90LQuK98xn9Y08b32D49g7tsLl9sJqM+s9H5n9sIfOdN2ypTJpDKxN4l9Gn+CfJ5/gd+NPBei3YXJ2GptyL1tbm2rJm13cxMTcJlbWNvU9FqHdXF/Gxnw/DlbeIuXfxW3ZL+szIF00DJYfINeIrqj7Qr2V84dpEeQ5Pg26MDfxFrPDL+E+nkQ55RAs7MB19hi3tHRxvZNoTaBw1y4vL5W/tyPXcSRAZfvEg7WtI2xvbgjIlXPeVJCP7sOwNweT2Szz5FFww8Kz5JPlCyWZzxU4jqflOhzqltra3hNwKu85XAgEQ1objPNKS0+LF8jG5KB01a0uL8J4IqBWPh+fmBQAtS/r9lKf/4+fLSWMc86/hzD+Cdx86j+uC7ghyWxuw4cVc/3h7/w3dwKO+3lsNuWaN6TreyIHmhmLm99TECPvb9hv9TssmaC/u+v8Dt1Sdnl+KCApdFnplgRYvm+WfYYb33ntVsBCAF8YxvBrXzv+NtiF33ne4aljDCu+A8QFXNx+xJ+gBsOoAxITH8pETCFpdOdlk5hHTTR7Wm0qjpdIBfZFkBRgFc2KHBYCG/rrLRazElh5nczq6QwVdFNaFIFzsL2mhR3dsRu1QhGYEdjQGkXhzgrP5FtE5HqSOdaGafI1VHDU/LIpWuCOMG+KyA8RFLw2murV+iICwegXTUy0cK9pFbajLnQY2vC3XgE3Mg6fnbRjZXcC2XhMQUWrcdwoTOiWep9j5oFGzwO5TfxuK4fI9zVq3wRBDFu+L8TZeA5aVQhAmKuFx6UQ4vkdkSskYz5c5Cw4L0eRLpwhLwLwo0Cr721M3kchSWFJVxqbyty7nbhWrSDpXsLh4mvNecM6Sb5QXMsS+MwCbtxNcJM0vMKMCL/Vydc4OdzFkVu0WbkXgtVbup1Y8oCCjZY4ZuOlICOxktmUWbhQgGgml5b12sw8q1YN/k7ATS6X0Ygnjo/OrUyGz+/F5NwGRhcMmBfEu7FzrG4By96oyKUXcl2vkPRuIBQKIByJ6hpdW1lA7DSkmjYJni1w0QI3BCS0WDhsJliM+8q/IAhvgZt6tYiEbxdh+wJsJ2tKoj88PkYwHNHweSZ25LPBqCgKP/6WLgySicntYDQOrUe0Wn4QNcVGQrkSgkVwf5RY7vb6XBMcsvJ8q7QGrWckq9PSxzxW7MnCLXIioF2BooDqq/dr7urqUi1JPT096pZq73qLscl57O7t4+j4BHPLO3g7vIjF9SNk803Qly5l0e2aw6+dbfiFtx1/b+/AqGMVqWwGl4JYqdzU5YENp660XAZzURH88f0rAZ6XZ6KUlGSzoQVVu1w/waxyrkxNKx45NgS5bPfADQFLLpvC8sIMJgdfwLrdp6kIwqkLxBJZJGLyXCcFyItS0wwP/3asOLfMbk6rzMziFqaWjmB3R3B+wfkWReAsgnrOgKooPR63XcEYLY28bu5pa2sb8LkJnmyoZ4wwHW8IWFqD22lXAOP1+tRqQxB1P8Scri/uh4tyzQe7Gwr8xiamcHx0iKv32dy5eGXiCPZptdRngARwWecPtE/g5r+jU4DyVdbpdz77qXbbLRZ2TzGz7saKkWULHvjOf2NvghUBM8Z8s0K37QzrR0FsnMSwZa9hw5yVXhYA0xAwI4DGUsO6MYuVgxB2zXER9pc48RMMXQsQupFjNYHQke9Wk5JRwO/Yz7FmPse27RzRlIAJkZDRdBJd1nn8xt2OX4Y68I+yibXtj2L9YAsu0Vby2bw++PcbTfMUJHRH8YFmcrL7rSZAJeA8RsbS1syB4nmMrGsM+XRMXU/UZPlbWm5Y66nF4yCR9chdxfKWSTSmXRFINO3O4ehgFxZ7EHsOuUfZ+2jBoEWAmzdz7UQzNwjEzwUUycaWvBbNtgHyLEqFFNKnVi1g6Yg21GpFoEAtir8nSCF/IV1owOwOoHN/TO//l8FO/NrdiYHj1zg1tiPrXUW5lHtvfaHrhmCDUSYt/s+dnPygUQBRy2ZCP4Kpllb8fY1cKAIYRoh9fDyClSZ5tvlKIEjM6Ytfw+AqyPxWEZBz0KVHS8wPWYrYCCBo/WI0HV1pvC+el1FYHGM9h7xZiJkQPenC3MgrnbO9/QOtRZX2Lmo9MASeInTwClNDb7Ay1YGDwxO4oxd3WV7lgHRFqYtQLoybu0YWyaZOVxWbbO43AnRC0VMYAyKgef/6flGEugXxdF4tkHSx8L5KhRxW1nYwv2mD0ZXEnqz/Y2cKc6uHmB/vQM70BFV3N3y2HRU6BB4ENyvLy3B7mCQy/N56wkZQQtcRAQjBDcmjFotNw4KZ/4QCk4AsHfPCbdmB3bSLzY1VTIimTi2ewIGkVR6TAo8WGp6Pa5sgh4RiAhySb3kOuqfua/3vGwU8Q8NVwMs4vW9y01VZRBwzJUHLi8wV+Tdcf1RUWuRzEt0DYZblaD5TbOdy/STAMune8+fPdA7JJdFsxc4QNg6DWNmyYHF5VRQPC67k4YgX0njlnFT39M9kX/gHVyfWw8dyrMv3XkWubypMVBze1wz7oMksEsjS5cR+LfdMoU7OVUUWXXZf1kZYviYHbAFeWnjkfstnVayurQu4eQnndg9CfrcmHWQSUp7TFykgd2rBrYbef3hyglaGn8eTGbjkudCCmrJ2CI7LtUtcVKM4Sx4gZF9B2O9QK2BDwGU2kxIwHFKuDa7leZc1WYnv4SxxJP+2y7lCuLnIK+Anj+imRYSTlsvlYZd147UfaLkXt8eHvRMP/MFY073O+yOIZ7QUXce02BDw0z117zj32ydw81/eGwIOalgx1AXc/DVFHTU0TH1mzYFlw9kDn/83d1nvG/ZLLMkmM792gLV9p1bWnl/dw+qeE/NLO1gTILPpaAjYqWNzXzTX2WX5zhIcbo9yCo7MPixsu7C44xXgIwBJlKUNQwqrWwasbJsxv27A3MoBtvctMJutorUdYdy6it+6evDLQAd+bW/DZwuvMTErGsfuAXa2d3QzZnK91mZM1xM1U5q42emaot+egpub67n8OxW1I+voxbWPod+PURTAEPMb4RGth8RKAhtGVFAwsNZNS4NmccP9EwcW1vaxunmI7T0j1ndEMxetmr7svUMnbIEzlOvMOyt7guyJ3GCb5xVAUzqHP1qGN5yHRzRXT+wSDn8WJncB+64LAYDfZkZttWvRqsLpKAZcqwJs3iqB+hf+Tnxm7BYh9AZXrseoOF4g4d3EWbmkwp/3SpBBcM8xJreBgua+tYTAgcCLOYYIWMgTIoCgpaTVqOW3+o1IbYbKBlK3OJP7+6DJ5k2XG12DyWxVzi1apgAcuq/ylRuY/Bcw+K5kA5exL1yiUpUN/OJSNUYeu9X4b9Ws73qufANL6Aq2yCUypWv9nCRll1zroQC3JqdHxjUVQtY+AOvaC7zracPw6AT8Pi+y/lVN3nfheYqjpTcYH3iDvbUJePynypnSRhcLtfayWwZI0BuJvAQ6NMm3pKRs+lc5WR+BOAzeS7ku+S0H+jKNatoCb7QIc6hpaeP8UTOfnt+ERd4wmCzoG5rGxnEY64cBjA12IX4kc+btx+HOAtbW6S7Z1sRygwN9WFlZUm2dwIOaOu+Z4IYghKCDWjlBCAEL/6aL6eJCQMd5HGcZGwJ+F06MViwtr+izQb4Gj8XngGu59XzwOARKPC5zI3Gt83vkhPDYD4Ibuefbik+wHktVXNyzR0gjICgatVhrpX6ra4lrkC5LgmGuBa455iI6z9nQoJXsTugzn9PB7iZ6uzvw+NFjMDLR5XQgEo3qGB5YYnD5ImDBW15vIZNDOJfAE8cYfuF5I0C/Hd/YhmGJu+V5+ZY7Qresul0Fr6il7f+m0RVDAa+RYvLj93WXCG5ukM0XsLC4hNXx5wgddiEa8qAia4rnZrbrSDwPtz+GYjEn79178D5qJcFUtPQyopHPIrsndo1QJIFY0I7kqV+tRCycSoIwMxgT5F/fNATkVXFdzzXJ5xrCLeBSs1XL2iVB/t49cx1dX8qcqfvNKQDpXAnbiYI830zqyAhOul9preSzwPsm0Psz1/4J3PyX9gaWjgqYWfdg8SCjfz/8vZ9ib1773HbgJ2u52XZcYmPPIcJ8WbSodcwIcJlbWJGHnImm1rBtiIgwvcWugJs9gw/jE1NYWFoV7aCZRXNlZVmLTk5MzmNuw4ZddwOLot3OLGxgU9TzhfUj3Yx9XjeCPj/Gpyfxp8N3+HWwC79ytuF3sy8wOjMBp82BYCCoZvRW3gpqphSuzNtBohzdUbTenJ2JFiMCkQKchMf4aQAZx6ASdFlMseZ+Cb95BQfHdg1BbW9vU3DDY1C4tIAN/eVe0aoPRcO02F1Y3zrC1r5oz0vrODrcUyGzsUUBZFD+S7HaaPIO5LwkYJI7VL1ooFwqopSyo5zzIV8qI5K5VsF/4swhk05qRFWrsQrxScSO145J/L1opgQ2vxRN9XfWPgwdb8JlXpc9qUsEOCOq3iAZOGiSoUWY7Mv+xNxA2mkhEzBw32LCV4/sgcwETYsRP6MbLcAcQEzzXsirxatlRWART7rHWIG6dmfi4dA0bqo4r0QQD7uQORUgmTchlfCLRlrXCs5X15copP2w2h2aU8PpdsEj40izOaNHKLg5xnSD8Hx8n3PJRGVmRwhbx0EcGV1wupyyyWcEWNyqi2NLQHRQrjUWj2tSRcPGOwE3TzEx+BrdPW9FUO8i5lzCtf8lSo6nWJ2SOR15Da+M2Vnl7I4GLo18EpZYoIBg9lxybMi9aOWXoTtGhNpt0YZwvAJr8Fqvga6nxvkpMlEL/KdldcFRkJJM7Q+GBexvwOWW+3YEMLlkwLYphvU9O6bGRxEWUHruf4OIeRgeuxEJAf6HR8fYWBpH2HOMdDKmHAumNaClhePSIvpSuNMayXXP9c8xTKVTuCh5UMubYTUfiVJwLMB/W6NiaAHhd2nhoduC4IbH4d8EN3x2mBPGbDYr74YgpwWqHmqX1SRSyShimXO1ZNLSqKThqxpuy3bkkh7YBYySQ0ZQQQvkB40WAtYlO3Np1FNFcFkyXYBhdxGz4+/QK3NHYjifM1ZpD2duNcw+KOsvHJK1cHiEsF9eRUH5vasPv3S9wSPjBFblmUzmqgp+eT1cmwSanBO6x+4e4x/XaMVpFa1suWTuc25kTXi8Mq/jQ7CsPkXS3AO7K6DWz4u6AIWaG/WsDSFB+Mli43sL0xJwcYw4VgyaoIvYIuDGJn+TPB1K1mWNn8EdLsLhK8AVFuUowQzZtzIuzdIU5DTRCnzNumi8VoIXpjK4Bx7fN+WWNV1xXFencr5U8QY3tFIpkJMN4FoW8Ee5lb6vfQI3/2VdwMFJUS0fMxteAQg/Td7Kn+tayFOue/WnmMjPJgKFbqNtk2iEm8rm39jck76vWTY3tvaxZwwpANqxVbF95MbQ8JhsnDPNkMa1NfXvhkRQLgkwmlySjdd9g/kNC+ZX9gUQZbC0Y8fyyiri8VMkTtMYn5nGl8fv8KtQF3699wIdE+/gstK8HtHjRKIRFbzUShlNwM2eGzQjnOhaYpgldzW6MJhZ1uxK4NQ2rXV/4Ge9oedICHA4MViwsWNQbZfWHmrRNIm3eAd81XpSotUeH+7DcHygwGlBBNiAbMR7myvIpRMi+E+xtXuIcMCrGXwZ7bVph4ZLK+lWwEQkc4N8Lola+kSAwAnqZ6cIpi7gCuZQTVOwOkUby+PsvApPOoTntnH8wvkaPxNh+Gt3G76092PJcwRbsKhF+Px2VqR+g0v3N8jZu5AKmzVJIc/LqunMD8TroBWH4fUUvtzomy6jpsbIXDfUrmlSZ+2mvUMjLFaLaPcHOq7U6GktGBoeVXdcqVzC1eU5snLPSZ7PtozVpQnsbq8h5j9E3LcNqzOoLilWTL4q23C4NYZJEcqbW9vK9aDQpXAln4SNnCi+R9Ij3STsGxtbGiGytLyKWVkLDpdXSankca0b0jLWx3J9WyLw97E0P4npwWd42/kUbe0dGBkegvugD9eBF7KXPxNw06aE4oBtC5cytto4EHQ9UYhRGJTIvRAB1iIVUxiwDhMtOfWEZiM2B24VrDJi57bqRyrqEEBYVUHD3DIUqOn8GZY3j+UZ2cGeKYh9WxIbgi7H52iREaFtHcSVj4U1nyHjncdZKSv35sexCPha4kDOLye4a3Q50XVF0EdQwvkguKHVhn8TCPJZqJZCiPoPdI3u7glQ2tyCwWhSbge/x7FmFA3Hmc8J1y85PCwmSYWCz1DLPcVn6j7n5367OS8hJ+A1EM2ry4nuFAI7Zo0mOKdVzCnghpF0DwIKCtzzCG4EUCYzBc3x4w7I/R9M4nhjRMDWAsYnp/TV5vLBfSoCPVZBJBJVIHewsweLzYoR75qWXGFahDkBiI7Apaz7pvWRAp/uVlorSYInR+oHGy+WrjblUckaaLlkWgDhHrihm2j/4BizIx0IHzxFzj2JSCwj13ohylMQ17R+XMRRv2gmE9VD3+utRrc1FYpQmqU0LgRTVGXtVGT8arJnXKEoyK9eqyInSpBLAI7JV4MvVoM7UoElUBfg1nRl03WtqSl4/SRD5/bl4KLNfOA6lEY+FInz0hmWTyUoJXNwzWrmNVqk7l3cj2ifwM1/UV82lDGzTmDj+UlaPv7qO91S5gqm59extXOIvQOTvB4JqJENdfsQuwdmHFiTIlRvtO+YEujvH8HU1IRsnDbVOBkRkcvmdMOdWjZgR8DNwqYDE9NzWNk6xtT8GkZGx7Czu69RAH2jg/iTcUCT1v1+8SXWNtdxKpscNUuazWvVmm7ETD5GYiRBCf32JAFT020R6oqyidh8GXhMC0rmJLC58jxFVDRnVvI+PrFoIisKAc0Z4XarpabV6F83ibA3muSet7ZECIxhbm5Ws6TOLgrIEeGwJ0LW7ZdrSxVF+JdRql5rNl0W/SO3I392I0LgRv3x3NDc4ZJoowERjlbRdn2i/RdFg02jkDiEybuCudAO5iJ7eGMaxz8JaPk7Vwce20ZwFLLovTPDsInmbFcBXvMKKneJ/zL2t2q+P/ZcYFPmjBYcCiCavvk3rUnEbNxkSQwmWfdEAA6Fwdn5rYxTFnsnAdEUBXSFIu+jZ1wupwjBRewbnCgV88jGnNhaX8bR/g4O9jYxNjqC+YVFtQDsbK1ieW0XRk8JWRFy9bMY9jfHMToyJMK3CW64HihkW3NECw6B6fDQkACTEQxLJ9gJyPk3NzYFaO0jkigpp2nxuICRGQLsdZ0rVpA2m4zYXejCxLs/4fUrAcICcA6W3uDc91wwy3MsT77G+GAn/M4TXLcqxpNLwIR5FEbkGZBPQlO8fiaCgKb+Oy2YbjKOI91hBIEEQOTbxKIBmeNLnWtq23RDMgrNEchhY9uAsel1zC41o3WWtuywetKIezZRdjQBadnxEhm/gDi6nPbJnxBwU5dFg6ZgogWFFkmShvnq1Vwpm/IMxBT4cC3w/Wq1opmSdw8tWF6VMT4ywezw63m9vpCMb0ULL16Lhs8xI2DlPNAlRaDDv1sRVARQfMZaCRE/aDd13Mg4nZfCssbpqhQwIYCCoCIQqyIUTTYrtMsC4xojCZxulPdyU17pTsmlg3AF0gLsG0gLKErYBIzudmJ2elierynlHy0ub8mYmeRezALi7DjYP8DG0iq2zQd45BnF37hf4YVjXEB0FHJ7GiVIYENLCOuR0VXYys7dPLec/Fr+YDJBcoNIFm7lMWJ0VCuDsoITOdB9rolac5rghsUnFxaWsDn1AgnDK2RCBwJQM4jFTuEOplFRl95d0kM5BK2k7GrlusMbNH765d5t4UsUC3KuM3lQZT1d501IRH0aUVbJyk2wZpUAwbOMXdaajHnai2rWprXdavK8cmxvWPaDSUEJXLheaZ1Ri1Nr0FtNLoIZrUXZoKWNVqPYqQBZOedDySB/qH0CN/8FfUWBjROzGy4sfwI2/zld9v5Nk4zzwoYCma0DG+Zl0x4ZndBX/r1ryYhWfY0txyVWdl3qHhgWDZqbJQUXtcd8ToTn3i6mVw1quVkQiTu9sK6a7cLaEcYn5jAhwuzdzgy6Jvrwp5N+fG7rx8DKBAzHJziNnmotFG681C4JSLhJE9A8e/ZMLS80x7c4A3y8y5UzRN1bKNheNosYep8oCKAVZnPPrLlCmD2U3B2f71uB22p1JoTLFUWT9GNucRUTouHuyka7f2LH6vqmAL09TM7MYevQgXjuRk3x3Myqsh/SdE8iblGuoXqWwHk1jZzsthHN23GLWDKHetqqxMFdpx+j9hV8bhUw4+7El4FhDNlnMOVawbRvG844k6XdgQG5PUb7kNsSiycQtkzjzPEM5+5HiNvG5L2UCg6SFclNoZZGK43mFGrJdrlGWiGoeXOzLVSuYLD4REA6YLCHsX94onlAjo4O3wvEY7NH3SQR7xHWVxdlLpLqGiK5lfOQLxQEzDqwtLKOQ0sE3sQ1soLu9nZXMTkxrsCWbhJyPgicKJjZCG5ohRkbHZU1Na5WP3JR+B1a/iwWK/yRrHJwVvfcWFxagcvtVHeZW4Q3Q8BtW11wrn+Dwe7HePGyDVPD7ciYBTxYX2Bm5BUmxkcFHMvm3tr0RVNWEmzhSNDniQwCNXV5nyH7LO5ZMKJRFw38/FpdBofehgD3WxnzBm4ucrgV7Z6kcJJlaZVjokGCG859/ULmNy4aviUBpyeEdCYj2vgF3LFbJFMZpIOHyLlGUXG8QtnZCdfhKGwWIyppx13CvQ/NDS0xlUxnYLHZway+rcbzxfMNuENlHVuz6QSZXAGRWErn0BtM6vW0GoELnxtaQjivtNrw2dRwYwFAtAZRYWhZLj9otAbQgsFQ51typpoCm2v+onaGy4LzPZ+GII9WS1oXaMnhs0CgwfXmCtfgDyVRLJdQzIRQcPchY3mK9dku9PS+0zIDy7TYzc4rD25mZhpTstcwA3fvwST+0duDXzva0LkzBosA6kwqrZw4Ak9ynzgfBsEGxwJGacHRptmxZWw517TWac4lgloBEAQ1Ai4U4DxUToKWmzOXunCYBXhybAC2taeImYcQCXlRL3iQT3rhjp6jcGf4I/Cg1ThfvpY9pYpytRktSWsOXVimwCUikTCuskw1INdD4HEeExyVxnmtiOu6gB4WLZX3GvVTXFWiuKULqRaS4RVQRqsS1wl5QLQu3iUZVIvj9zUWxZR7vRUwxDUdjQQFzwso0gSE/3ftE7j5T+4kDzP5HcHNyk+RiPs/pRPcmAXczK9jbesQqzsWteL09Q8q4FneMGJtz4Udqwgpc1ozjtJ83nI/ENzQLJ5IxERIbmFxw4ADL91SVsyTRGzNCiByYnpmBe/2VvDSNIG2mXd4uifHF8FutpqxL4KRvAEKPIaskudCbgw5MsxEyvBt5sS4T4asCxhIhIzI2ztw63ukhQuLzm74bVvY2z+G3elBiinQ7Ta1ePC3VPDYW43meW7Kh64yZre8WF7bFk37QAmFdH+siya9fezCoftMs+hSyBHYUFG6um4gmDiH2VtELOLBde4YjZJVFP+MfEYC7S0K+Si27Ut4fDyIv2P2YV8H/sbbht84OzDoHEcywQRfaZG53wobCrSWIC2KBm2yBxEyDgu4eYyiox3ZmEsEWrP+E0s8ENBQoyUHqAVu2HgMapd0p4QEDLkDKdH0/TCa7djY2pHxFCC7taWcqb3tNTgdTvhPq3D5ThW0UhgylJlzTfcGLS1ME7+zsQi3XTTuQB4ufxzLi4uikTfXAwUw54lClPNYqZQVgB4dmzA2MS3AZkRrRR0eHsmaOVFrwuzcHNY2thEQ1fzoxIITAbCMHAn43Ih4juAzjsG99Ryxg0dYGiG4eY2e7k4tuxA3vMD00CvliuU0HxCbDByFMDXd7K5ou4L8WnlNlFR8IkI6jkrtBm7BPHRrGj0VHLkq8MVFSLFoZdmKxtWZugRo+WK0C8eTjfNCKxlzNVHDZqMbwheX+RZgcnEWRf7UgKR1RAnhNe9rpNwzSPm3UIntynzHdW2QOFqt3mUmziWQToRwGrQjkwgIWBYBKCcieKaLiKkGqjkB53JtDbmXS7kYrue6II/7FBpaoQjgaZ3k/NHlRZDTem5ahO4HGwmmBAAMm6YV5H577/Yg8LnQHDjMgM1oKYJq8l/YaeHKFC9xUfLjsuyVtepAwdmLugBzx/4wxicX0Pu2H4MDAwqIxwXwToyNy/xvYPRoAb83d2sCz98ed+DlQCfe9fRibnYGh1wXzpS6ZSu1W43Oo+WSYOqGgFUzUJNwK4PFjMN0OfJeCCBosSOA+Zin0mrkoVS9qGYsmjBzYbwd0cOXiLk3EAt7cJ53ICtjydw95BGxce5OM1eyZnPyOwIjL64vy4gXZC3JaaNx2QNkP1Bw0jo3x1c3H77e7/yMXRaYhmrLguP6JYE4z2MIMCJY53f/XCNRumTGTTUC8v28grJqJblonu//sn0CN/+pvaG1mOa2wlg6KT/w+X9vv5+w7q+9M8R7/SQu4GZFQIwDq4chASVHGBoRobZuwNKeT94LY8sqAsCRh9cfEhCzrcKReTNIYCRvw2A41mzBCwJuDn23Gi47NbOIjT0zllb3VLiNbM1jcGcG3aPvML63gEguptl3aTmgoGUnp4Yho7TWPH36VP+mm6NlCWBjmHD6lNW+32m4N91RZ842hB3rag3Y2NiERzZ1m90Js8WuSbLoqqE1gyTElqBii8l7286GcqLmtj0YWzxAz8AUpqdmRHjHZNO+ViGokQ90Xcgewj3q9voS2VQY/nAOsew5rmuy05ZFMKhPXwScCC1WNv/M9ha/8rThF/4O/NLbid8KyOlyzMEcseIiL8iSv6E/nZoaN+rWhnddQ6lY0HBrx8kqqs6n6vLIRFk/6dsboIeBoIsA56GcNnyPGjbzgeRyWQEzJ8p/2tkTILuyhJO9ZS3SFwqditbZwIkjqbwrJkekC3FrhxaeIxnTdQUju/Jdp1tAkjuHA4NL+Ryzs9Myd5u6DgiM2Al4U6J1Z4tXsLqTmFNr4Cj29/c0oyutRDze9PSsWnt4r3RREBzx3PbDGa26XXY8RfjgMaL7j7E49AhvXr9CW3sXNmbaED16gYXR11ha3kS+5aOgYCaRmERKRomwAri+L1p7yYTrkluu6VKFMV0chgBzJ0UQjsYRiJVFWImWzOrJd8KQ49sislJjJ9ghl4lEUQIdNrpoArEaouGgCEOLyFMbsqE9XZ/nnidg5fCM6RXilkEk/bvIxr3IxIOIe7aQsA3K9/qRsfUh7+jWIqtJzwrymagI0Gt1mTFaB5dyHxoxI2vlhwSdNFpomMiP7qnv1JZ6sMnndTkZQYLWR7t7W5v8wdBpRp+RaC7Lj8PNsSAvhNZGAjFaeRpk057HlKidTwgwcJHk/7VW5vd6HDBZ7ZgTMDo8TP7VHBZ219BnX8S/ufuUVP8P9k48WuhBZ3cX2l4zCOA1Orp6MDg6jZ3dA4TCEXhO69hzNRRgXlzIiXldBF83d+j+PWD4kYL9IoZ8ZBuLs6NYn3qNhLEb+fAOzrOyFuRemL+J56KVStttFeVcFMHwKXKyBzRYbbziQK5YUYvq6Wkc13l570rG8cc2giASf2l54rpVF5TsCT/2Hq7lQZe95KroQjB5Dne4isoZL/iH5v277RO4+U/trKR9gxVW037w8/++zggVduZyeejzv7ZOHs36gVfrMxHAbIqg3zTEsbi2j01TBhuOGwFzt0r2pAWgdn4pAsio3BeSRvlKroDJaFT3w9q+Bzuy8Szvh7G9cwiz1YGVnRN0b02h7WQMHYdj6Fsag83pwNXFpWipVQVIDNF+/vy5gpoXL168D9lOJBIfcASo0WZTMSQcE1oME4EnOHe/QNA0CaMALJPFBqvNogJ2bcsAqy+PUKahlg0ScKnx0Z3DPZhCicKDJF3O6brc46r1ElMbHo2Wcgbyqo3S1EzuBYUhN3RtomWppYY5KG7vwlR1gwrjIi0Ay7mE39l68XNfO34VYL6ODjy1DmLFu494NtUEKBTE9PfTfaLRPDRNy4koXCtOnOccsLjTmtCr/D3gho2kYWrQ78309xoFMvPGpDN5HB+f6FwtL69gQQDBmoAb++Ec9jYXEZUNmYLqxJ7CwuKqZoPd3NpFTLRQ5tZwewOYX1jC8uoWDM4kTN4KLP4iljf2lFAeiYTUekNhyhTwKfKMKjcaBcKMzGvr2xgZHtZ5IbjJZLJYW2NF5AN1m3CO/f4gVtfWcLA5BcfWCySOvkFk/wmsq89gWHyMmcFvMNLXhs6ubkwOd+B46SXGBzqwunmEUuXOOsPxoyuClhsmcVMSsUxOPYKL7AliqbyG5dL6QvO9OXQLizePcKIkgCIuGreAU/I0HmgUbnSL8LffhvbfyrTnEImeamScP1aVZ+QC9VoFybAVaQEtddcjXLm/wYXrscif58jaO+T9Xvn3q2bJBvcjnDtZikO+5/kGZwLoUrK+acH0RivqBlLNnlYojfQRhP4DjZYbPpsM/2ak4YM8m48beSp05dDFIQuaViECOBWPF/LeRwU9+b5+9nG7FORXsaGS8yHlWdJ6WxXHc+QixxoplhANYePIhva1GXx23IvfeNoF+Lfht/Z36DpZkf3oRNbQgbquenvf4k1bE+Swuvjo6AhWt004cFY0+ihduBLAKuPCLNRakf7BK/rzrVFGVsDM/GQvNqdfIWbsQjkwh5uigKZGTS2i5B5Fs+RJycNUD+JWAE3tLIf61S0adIuVzfI4B5AS4OwOFZCLWdFgdfUbuSYlAP+Z66LFhs++ghrZDzQD8ofP+A82bkBVVpQ3o5yPaamOau3/8hh37RO4+V/Waa1h+C3zi2jIKgWi/P3Qdx/uDF//aYWw856YmG/bUsC2tYR1+Tff37LWsG1MyOu5fkcLXYpgpxXgVjQJEu9otaEJnACnVCqKwL1ENl/Fkasmv2lgxXShXIREpo4xkwG/c/Tj78Jd+GdfL96aV0WzyIr2nlY+x9DQoGYNJmmY4askpdK1US4JCrnX6O7JiQCKO+ZEADwX1PFEhMMzBI7eYn97Xa00FJqMgDoUgWsXdcsculGCLiNeSLJlZBHzqWhhv2RDNHcmJ2yCVbXIyb8XjvPqnouKel67aKilh4KQGvt7AEFztnIUZDEwDLbVZHyiSQ9eW/rxS/cb/NLfgf8jm/Zb0xRc3nWcV0QDv7/P8TgkOdKEzePRLUBrjmhut/UMgvEqbIZ1DXsuO15rWDYtV/cbNWZapBiW/lC7vLrS7Mwk8IaCAeU2+aIFzddhN2xgdWlawE1MCcluGSjyXjj+uVxBwNGNAsF04VLdlszOa7DHEIxk1FUwNrshIGUVDAOnICWPgjldmGLfFa7AG7uS7ybVOjcx3nRfkRvC8zErazgSeW9VYL6W+dkJzA9/A9v6N/DvPIZx+QWWxtow1f8YRwuPcLjShYG+XnR3023BquFDOLL4lfOgNaGURCygRt0UTSsH3TS5dAS+QATm4JWSU5lGgNY8W7iBfdcVHMHK/8/eW7i3lSXpw3/y99uh3VnemZ1pSHeHwYkxaMeJmZlZFjMzsyyZ36/ekpU4biednh3o3el6nmNZdHXvuedUvcUopx04ZyAyQeoV4ilq+4t4cx+8o9O6xtIU014YfUcC7Jvgh2uGdVFSYSuStn7kbT1yWk9Qdd5XsHPivokz7y0cyPOs9QXS9kGkHQMo2HsE5AhgFyAUMz6F376MfI7NLeW3FHwIcKMb5lPxF0KcUwIauqE+liH1PeIxCQjrERzKBTCuhLEuGl9WLqKQ9mtvKtZ2+iTJeZ5X3SjnAkj5NnAgykfVfhu54JrGllVqBxgXkP9fsi9+63uK//Q+x33bMN6K0mT2F1CtNYOtk6LE0AI4MTml2V/dXc1+cIzdWds2whWpa/HIYoGmSWFSrKZck83N2jy8ls+5ZqFzARKxkB0Tw6+wPfUQ6f02BTdH1YQGfNPd6I9VsWtLwC6AMRfe1NpD5VJezvMIpzK/BHLJ0A4ikYAoJLKvbFaU4luyNoSp1GVvN4T5fMwSQ1cU1yvTvT9SWO+ziKBcANJ5ZlUAn0/u/8/g5ufxA0OBjfBM1g6hC4CVTKnBsbcSBb8Kxkvj+8c4x+xeRevdzJt/OtYoXhcHWyywhYI+l/Pn/7Rm8HFWnq8Lv6NL57J//yqxkBy1G4I/zgm/F5HnlmAMN41D+JW6Zp7gS/tLrPocsAsTm5hmeneHaGdPNYuCwZCs3sqOty0if6Iwr1QrSMe8SNhHVQukxebUdx+BrcdYnR9pAhsBXMwAopCl24OlzymQ6LKhxYXCm80sCXQopPYF2Gy5zvWcmVLdqh+zYjuFN1YXBi+o4YJohqeVpyjyRYmaFYGNmuppHWjSmWhy2xEbfs/CfP52/KuzE+17s1pDp5Gmqfp6q4ASGR/rr/DY8j9nIZsrImwdQ02EXcHWjljQIcJawBQBlTJC0RxljlTDJi/nHx5HhxznpIxGMQSffQ1Bx5o8FQYqr7EgoT/eAEvhLy40ixoSxIQiOe2XVLjUA4n3NpmtYFW06cn5XW0aWRQJb3X4MDAyjdHxaezuGTRFPxqJYGNrBxMzSzAKGkzlqmqBYH0WAllaE9jh3OsLYGl5VQSYbCihI7k52bgbrq0XWBn+DgsDN7ExcRMLQ/cw3PtI/r+LvOUevFsd6O/tQXt7p2jy3fI7a4ikKk28yJgaZkYxOJOa/FFOgV84daxFGI3+Y03tbgXKMmbDFj6HJ3IIm6+sKc/nJy3fw4fEpcAg2pCs6feGM/lVur1EMBGIMnuOVaHZskGtLUIU0rQIZeIepEP7SHmXkXSOab+ztKULCeeorGuXBuTnc5mmtcfWKwCI3exv6lpPuKYV1Gu8DAEbg0wbsoj/FCvFp4hrj5aDgwDqAszosuU+YWaSWZQEWiTY/oJzeF1/My49GjbKghqTsQB8fr+suS3UPF0oC9DPR40yH4dwJgO473iLLx196LBOY9A4jy2bBSZXEd7ooezjMtLJIMpZJw6LbuQSLlk3Fllns+jqealp7etry3C4/aKoHIniQeuZ3Ey1gsoeo2tYr0OYNGsc8Z5SibgGWBC8kGesrq2j79UL7E3fQ1buSzVlRlUAHdsesIHl1o4J48KvRgW8b65Mw2TY1AxC8hkWrvT7vVian8L66hLm5hdlrMBmNSEZNsl1yxwk1tFs20DL15X7RosTLXItVxRrYv0IcPaO6JYrM/6I1ke5SX8i/Qxu/lxDBOi1r/+EBoX1uqsZu9CK16D2RvM2wQDfp1CkQCcI0u+1HmXQrTO5EdcA6TnjT6tOTwvgfO/1C2HP91hTgsLgY0TBShCxLvyEczDD+ZL/w/Eqxpxr+DfRRn/pa8e/2Dsx5l5BoVwSgedFz9MXaO98qhaBbC4ve7nJfLilj0SCsJQ7WyekIlYk3HMqEA4cLLt/F2f++4juMlumQ2NImFnEuiGM2aBloJURUj44FaEmjFmYNGMneHBeCzMb6M7htRG0tpqAbgiQI4ihZn+ZB+Wr57BFmrVQNNaCPn2WpqcQpUZ9QUfCvOf9O/hXezf+wd+BL6xdmNrbQ8CXRqMsAumMav/nMa0zQRvZhBdFx1N1WTDF3eoKoZSL4ZzZIARXrDhKRkZXBQcDKikAGVBJS1DBiHNh+CdFK84IxBi3UbbioFaAL16H02FEImrXwmsEMREBAp5wRfv3XCYCqmw2A0dAhFv6TC0l0URa673sWBMCfopamZj7wxs9wMJuAnvOEjKFI9H2i2BvLwp6WhNYFTnLrJ+oAFB5jRa5jAizlH0ADdd9lG134Vm9hb2ZOzDOCqBZuyvg7j7Ogw8Q2n6E/ped6Ol8gumRV1p9us5WCyTOB60aDMKs2HFyWEIsdwJ7oIhouiLA9Oxd0DXvP+NuCEYS+XNZB0x/PleAdx3xe6wfxPTod4YzXQPyW7QWUSgJEfwSEFytnst/2U28dlBXl5HXF4TL6ZY5Tct6ah1QbqWgqHTUqZlxZftDbfxasd9HzD6BUiEreFbuS8s9RXfIBfGcGGD+KQXkB4nghparOjtk15GtnAlQO5H9cQKT71CAaxBJFnKU++thQ9ErFa3pqvPFj7FjCmDPsA+jgIK1pTl4DW8RsY3CYdmE3WrHmG0ZNzyv0WEfw9TmMjYFDJtNDuzsu7CyYRIQvA3DzhoSAgbp3kLVgqyAuz2zD9OTU9jb3dag832jfNYY1MrZtC7p/eAe4D2hBZR7kxlqFVpCZS9wT9Cqc9EglPyFAIUNLBnoTkVr7NVNuHfeaPNKghaCF5PwlMWFeS1WOj+/gJmZZmwZA7YZM8gGuwy+n56axMLCtDxOYFY+wxph61syBxvbsO2voZFkh3E5B57nZdKg5gt3qloeeb4icBggzVR1/fxHFuZVYvA842+uAXKfSz+Dmz/TmDcdY9ZQE2F6fO37f+tB4EIrBuuYkPm3iKCa2jxdHcwaYHoiB+MyKCwJblqgQcHNZgqjC3bMybVe/Y2f4miBG6YZUyP9GFHQs5gWK+US1BDc8PvO4Dk2vBbcsL3Erz2d+JW7Aw+tgwimo6Kh5mXzT6NLmMnw2DxMnpJaw3gsxtQUi1kkgibEnTNI219rRhQDas+E0bNZ4rH3AYI7jzAx0I72DtHk3zBQdVNTvi/HFxDgxJIZrBuEEbrLcr8+ZCq8hwSpjFfhfSPQYWYMhcQHdHaIg0oGvkAUNn9ZzpWtC+TLBBIaA/HeynFUJ7jZxr86CG6e4GvLC8wYnXIeh3I+n8mgLoguoUTAJLz5CY5Ekw/bZ2Dx5RAOOHGcXhHGLRNNZshzYLpra+hzYepqppfFSfBzSu210RSIwuyrGQu84QyySWGiNVmwZzUFJgR2tGgoELyGaJFg8Cj3AvEPU9E5Z/yfrzHgmpllW7IeCP7fxShdoZbgpzDOZ1OIO8aawJUp/f57qDrbUPQOoxScR9HVK/f8oQDae/Cst+Hls068efkY9rXnyMWdsm7kYLRSEbzxeutBkXEOJNJ5uIJZWRNxnDLj5JKA4O/SNUlLDM+RWUl0w3xMWebnqdwQEL1zS1GAaJFAmWutP9Jcw7R48HjsIXYdcZ5o/aAVmCDrKtGNmJVzjjoXULB1XFSqbkPCv6vd6JvBo4LCeX8v0pu5f6hgfEwJoWuOVtHLdZ6+T6c4OwihkjTA53ViYc2M3uF1DI6vidBewdriiIwBzCwsY2TeiA1DQOa4qICMLj5abnedRSyt7WkWnnF3HROjA1iaHcHW6owK/eGBYbQvv8Efvb145BjCwPoEljc2YTA6sCGgZn5uCjbTsgApB8qVosh9uW+NDMqlgsxJBCHbHKx7oswI6IhGI9jcNmJ5Nwx227/Mn2n5YD+m41pUlr4sRIJeAfbnzJarOvR1p8OCldU1TZ0n72CbjO62bzE5/BrhSPLdaolEwlhaXsLK2gZ2dpmwMI+trQ0ULgpVksh35gX8zEyNCm+bkvc35dy2sSvXxdi/NfluJSn78uAacEMiwCHwUsVEwJkmJ+w19zhd1rTUnQifUXfk5Qv989PP4OZ/OoQfENBMroUxvuJvWjTktWs/+zcYLeG+JGuMDK2l8V0lMhMyMXYhZtYAsyhYPI3A5p0Vx3KO6e2cgptZQ+WD3/mpDl4/H6mFXolffUcUgBRsRl8T0C3xezJ2XWcweyN4aBvAL12Pm+mdtqdYC+yrtsSifz093ejr6xXN24do7kwDfsPpIySjARF0k8hZ21Gz38WJ+5ZIitvNOja++6g4HsK29hhD/Z1asfbxkw68fPlKA1OpEbdiCw7lpBPJJMwOL8ammOmzBH8gjGr9RFM6KYz5SQ7GFVAYUWh9T7gRuJSdav2oZwyaEu2J1lXIn/M9+voPaWpu0geWG98TreUzY/HDJ9fH4/8YzZrgJhawi2DrRMN5G2n3JIKJEjz+OA5SBpwJIzyjmbuRwmEljkoxjqOaSE0ySVqTWtkjV+m0ikbWCq8/iHhSwCDB0GFKfq9Z9VnP8+o8XKLWHPGRn6PVgI+cE95HziWDtjnP76wcHyENMPWsCC9/JF9sFmHM2XrktVWUCglUykXE3UuouR6haLuPxbF2dHZ1avG+1P4jZH0LWp33/EikO69DBNl5XQR0ah9BvxOpeAAnhxRCH16QXKqCclrvqKRwj3MtE5x8QARNjMERDZoZZ+yrRPCnFlweUuZNf5fujwvi/HHfaGyPKNIf/nLzNwisCKoZy9WyBl8mrpNisYSYewUlx2McsQms7TnSIbMW+Ts9LGvH7vOqU55XFCgRMF09FvcDQQ1dg7RStJp2XkdUBgJ+GyaGn2u7klu3H+Cbb77Dd99+i5vffauP337zjf5/89Zd3HvYib43g2qdsAeqGnyfyNXh8Xq0MN/Wxipmp4YxNf5GQA7HCCZltC+9xh/cr3BvqxcDAgbmBDixfcvi0ooAhGnYzavwe0W5iUdRv8iS1DUnAP247IbfPAHT7hLSAijCoSAWVk3YsmZRqDULDHJ+6cKrl0LIx4woZBM4Yo0rAaCH5TBKaTti3lVsCFhzO60a4D47N4fnT7sw+OIu+gXkrO9HdT3TsujxuLUgIqtDr6+z4/q8xo7RWnx8YSHmMfj6/OykAjST8DinywWHy4tdgw1mAU8HeREmArx1TV1DvEQCNN7Do6OGALCEppmfCmg/LVlQz5pRyfhQr5VVUfrUHv2f0M/g5n84GHsyuR7F6KwJU5txef7TaU3QAjaMNWFw4MeAzVUiyGGjwlaA6uVjzu6WBdzY9PGyy+qnPHgNDMBlEG1LoLWIc0Ktl52dWZmXwswjjzvOE6zKJHRbx/Bbd4cCm390duC5fVq0+iySiYR2Ne4QYMKif436gQpAFkYzmqyImHpRc9wVMHNbtXgKu7oItpKjE4HdHiyNd+LVi048aRdw096h/neTSTb9pW7E7BQcFKC0bnBjenYBwyPjGJucx86+A/ZQXdO6KcRbxPtGgcxsoQ8k0Yl8iJaRVhGt45wAiDQcwaqWpdf4DFpKNLukKRUbolnP+LbwL/Yu/D8BN1/bXmEn4JfrawpQAuDPBTinMumpOJtHPkfdeQs55xvEklkRsIfC1P3IJkM4uFD9ee68D7QaXCcsLxMvsVgoYl+0bG+sgaOCMN1GWN44VcHwp/JMWvgosAkYPodYryUddSFrfYZTD4sw3hFg8xTJoIDg6oHWmWFdk4hnE1nLYxjnH+HZ0250d/dgf+GJBt2ythHjVA6KTMmVjXcoi1Lu1VFqVQEgM5lkxps/eIkoGDhPXHt8JGBhHB2vQUSk/DlpglcN9Jbjyn0+LrkRSeZhDZ0qEFJLga4RYRb1ZuwQiXPICr8EQuQfV+NTOL+0dPhlzbF9x/vMqw+J55gXwZx0jGrgMV2TzL5KBIzIpqMaAF2LriIZsSMkaKlSlvM9OZC9+n4B0FLDelRsf0FXyuV9cpXoYmFdo6+++gp/+MMf8Mc//hFfffmFPP9SxxdfyPjyK3ntS3z5xRfy/n/L+APu3HuE5Q0zsuUTlMoHWqtoZmoKOxvLmJsew8T4cLPy99QkZicn0LXyFn90CrhZeI6pyRkBQvsaxM5+WLMEO1ODWh3c7nDi4EA2zAd0inrBCcfeCBxWo56z2erA9JpP7sux7uto9lTT8qu+flRFGUo6hpCOe7U+VFou3x0/hNHqxPxUPzy2VQF+Fjx9/hLtbfcx1X9PwF2fVmIPZ460EOLG+pqCGZY7YLbh6sqKzuXa+ga8wbiCoGg8peCGFunpmSktZ8BYnpXlJczOL8PhCaFRdMvNlvVE998VoqLItReR5UqgSqDIPlPxXAOpfAnxVEaUswC8bg/8kQJi2XPdZ+TD31/d/zP6Gdz8DwaBzdRGHKNzZnmMibD/6QAbWlvmhVdtMcZGFtrHrBbXEYUkS4MTGL232lwc11BTcDOzzaDiD9/7qQ49Txl0uynTJ8+XwawcaqZ0WdGNQUv5mXB09t5Ztrvw0DiKfxZA8yt/B34tAOe+dQDuZFAFKrNmOjo7lYlS2yEDZ1PIqM+AuOmppsuy8eWR5x6K9k6khDElRcvyWNcxNTakQaRPnnSIgOvSqqasgaMBthd0Ijcsmy9jzybra2YTz56/wKh8bsfsh8GRwKZVzsF+qsKnRRRwBGrvNHISzcRa9nxPXnz/4UrjVMBNCZl0olkanX59xr1cmJqLlRL6XfP4jbMT/5/3Cb6zvYY7LSBE5ohzRWF30Z/yB6kp3DJI2d4IwLslAK8LsZBNAPQRdjzHcIt0rGRlwZ1UVIAyfkSLm7XWrXz/OuLLBEGrMg8G3zHyKRdOGGtBt9WfSJxD7heuCzL7H6JmSn9Irm1AhPZ9nPkeoCxzlvJvoCzAhpndmfK5AMIT2CwGOFa6MNT7GB3dL9E/vADjxoSA4EcCfm8ja3+JpGsKtYxJ1qFwfFpaaN5nSrIIw88hxlixlok7fibAqixKvk/dM+XEPo5KfpzX5R4LyDkSoBuKJQS4nCigPFcXkYAf7Tb+/rcIfOgqIthjnA6FUGv/kHhv+RqBzYUX9T0RKDOotJGW8/AjF1xB0tSjQcaHzrvIWzuQc7xExt6LqPE1ouZRlINzOMusyQI04rzKNVGWuThCIh4XYDGJ3t5edb18rIgfLTwM6H/8+An+IKDmxo0b+Oabb2V8o/9zfPtt8/nXX3+Nr/X9b5qgRwDQ2+FpUW6qcPnTGBsdw+z4G1i2Z7G6MI7FhTm1erAFyszEFDoF3NByc2fpOQaHBjEvCgjBzdzsHHbXJrC3OqQBuT5ZyIzH+h4dZ5CLrMO8v4l4PAGvP4DZdTe2nIeqXNrDx/C5LaIU9Mh8MSNNQKFdgIzHi01bAXM7CYwtWvGy9w2GB/o0u+9V32s872nDwIs7WJobgyNUhC1QVYsSC3sya4vAhvE562ur2NvbxfzCIjYMLtnXp9iXH2abEsbjTIyPwmPfRzwawsjwEN4MTcIRyOCgIMCGKd/kLZeI+gldnnSL07XHvZnIs8p5QWOLAqE4grEyEqmyuvSTAngIihkDRgvgp+Ih/xT6Gdz8iUOBzWZSLTaTGxF9ft3n/hZDgY080lrB1FpqYD+GyKhaWVQEBYscrWPvHyq4md5KyzU3U67/N4zWnLDOi7YbEEWK2Ud0vfkTx0iXykgXMiIYAph0r4kw78M/ujrwCwE2v5HHu9Y3MEWcAgYy2N7a0jYKHGS0TCUvCxiIeTeEEXXh1CvAJnBHmPgD+A2v4XEYkU4ltBT//MISnj59rsCmp+epNl1kQCrTMFt0eHyOWCKHre1dDI2MobOzW1OTd/fN2NmzYH5pE9PzW9iypERwnr4TNHykJk5m0dKiz0SwHGb2cFyNK+Mn8SEun3MEyyglBMFSq78MbuT9UCaG+3THedrxS1c7njomZS0J5xKidYvp5LTefC7VqlUkXHOaQkzXRMr+FiZ7CGsCYryRipyjUT7EyrVyL2TNbolyyNgvBra2ru97JK/THbLpPMW2vQSXJ6wxDOUKA36b7/8YoqBm3AotFde6dq4Q5VU+n0VC5oZxNoylqrqeIhva0bICCbkOV+QQ7qAw90QNfrcRG1M9eNb1GM/7RkVBSGLfnkDcNiprhfMiAMf0EAn3IjL5PMr104/GDOnFUXNm7IIGXzKASG7ISQmFYk4FmtcfR8hv0/YP9kBJBM6JrH02QZTPHfhwmDVoh3B3tCFA7BDnrVifK0KLdNmCw73zPSBzlXhuDZFcajFkzIVNAJUVKfc8MpZu1B33FOTU7LdRsfK67yNueCLv9cgyeIvD8DiOYrM4ymwjFbGJQF5CrwhuCl1mxH1sTfB1WkDv3b+nlptWk9qenh7cvHlTU7DZ4+3p06f6vK2tDf39/Vq+4cY3N/BCgIInmEA0kRUFZgVrs7Lv14axPDeCtdWmO4dBtuOyL9tX3uCPnl7cXX6JkcE+7C4Nwrg9icW5CRjWRmHbGcf65i6i6do1a0leEHBTTmwJ6N3RFiGswbSy7YYvfqiWm1LtXC1U6YgVGUc/GqIo5SwPsDj9Bi9fT8gYwavXQ8KHXqGzXQCzjPb2J9qcdaz3Jkwbg4jIdRg8ZcwtbcFiZpCznL+AL7rOWJ+JPcPWVtdgEWUuVTjEjsEmIHIKC4tLmJwYg3lnDnbTBkYE6A2OTsPm9KFREKapSsQFkxGiQsw6Wi3rN93lvObTwwKOBUg3sibUy0k0GPDPDuHnrEp9pl3SyUdovfkZ3Pwkxhmmt9MYFWk5uR4WIf/TCCKmhYJCnIHDRP7UyFjnoVGvqz+fg35uLqqPETMH2D12yVzF5F5RRgFT8jjL1hEmuU7jESZWfAJuMhpgfN15/BQGgYz+z/inizErz1kAj8HTrHezLhq/PVjEXtiBN8J02+zD+Nbeh391duNXPlpsOvFrEewPRMhbI24BNmlsrG8oYySwYR0bNqGslAta5jxreYITzx2Nq6k6HsC9N4xdSxAm/wFMjrAyDTLZDmFAL1++EICyKUI5j3DmHCJbVFjy1pA5WAM1bO27tIUCGQsZK7OoVje2MCHfm1rYEga1gVgkKPJNOIOAEjIHakxM9VVGcVbHYd6OsN+JWPaw6X4QogBQjUlAXZ0mZqacsvBWXSZGmO7J0TE2g2b8zvYM/+Brx7/au7AY2NXaHrRssFcRhdzH3BDXEdPg/f6ggL23KtQOnPfgNExhxZSDOy4Ct0Qksw+mmPI3CDKozfE3PiXIKHSNPjm2CKREPApf7ADO6Bky8volvPhZVBV8wEaiBMBk1p8iFiDMZ+OIO+dEbj9uuh5dd5Cw9iMR8SOVP9SO0qx/U804Ua8VkPJvCbjpxNOuJ5p6bguUIUqsAN8oUo4x1GTN0IKTsT6FdX9Vu4yzHQPjIT6YAlp0CBwYYFqVE2aQKYNyNSjbiJMi6yTlta2GK1qXeWxa+Fh6Xy0wcv80i6wRQTW1B6/XB2+4IOcpx2jISV9jJaIFjW5dAhxaBz8piAi2eG4su8+AYQ0El8k9a+CgWkA6bBGgO4O4fRwB0zgipgG55m5Nkc/s30fK2IWU5QVS1l4EDP1Ymh1Qiw1bHXjcDpl7kYhXiRMke4AuVpsI4wf37+DOnTtab4qWFrqK2N+N7VDoimEVarZD4fvaQX9qWq09r553wGOZE0VlDdtrM1idl88vjGhAMUsNzM/Pyv/DmJ0YwvOtN7jh6UfbUj9WpnqRtXYhaunF/OQb7K6OYXdtEltb2yiya+b3qNm1Peachd1qQCKZhsXmhMnmEx784eQy7o5p9t7dXqxPPsTAqzYM9nVgeWFCAYvbuil7SYDUyhTeDo1jarALgY1byFvbEfPvw+zJYHHNoOULLFaLVure3zfJd+W9/S2sLC1oMPLJ8THyuZyCR1qj2XV/ZXkB2xsLosQZsb5r07ibckqYaU20EmZACXGPkh/QYkPLOJWEJsk6UsVJFBetcvxxREy+9/57fx76Gdz8CYOZUZPrMUyuReT/w2s/89ceBDYcTF32Jc5RKNeRy+W10Bl7HXFhs6AZ/+drbAR4ufEcs2ZyxQPsWmMYmTbi5fgSHsrmvLk3hru7k3i8vYzeLTsmdlKY3Slibp+F8X5axfxag8Bm0XKKJUsdi+bapXGAFWtD3Ri0Ok0ZkhiyrAmoGcTvXS/wb6J1/5urB//mfop/9zzF7x3P0SFatSvhRyGTw+b6uoIT9opqVR2m1SYfs2o2CIHNme+udsD27I9hyxLFrqeOXVsckzMrePb0mWhW7cJkX2N71wBvrKIZOYydYQArhTl7PjGo2xmuYWHNgtUts2j+cRiEGW1urGN+TbR/WxEbgs7mZqbgs6zirGDB2UFCvn8CgxyPwueIGU2HcRykd2FyZ7Hru7C0XDAQWjyYVl4SYHaeXxMJOycSL6HvsWvwiGcZv3Wwh9QT3LD1wp7wiuw412N8rmXjMlEYWkLHWBXNNGp6iRPvbdFC2zSuwRY+Qq0miI7ghkKRQkrOk9YBMj1aL/hb14EcWnaM/nN4okcC3A/Bwmx0n9C1RXfKJ3D8B0QNksCQFiNa9K7L/mnRsSgM2WQQCfsIqraHOCOg9bI9AV0tTxC3DcLlsMAiADWfkg1ZcwlgrCET3IRpoQMvnz5G/8AIAnKivLZjmddsOoaEY1Sz6Vjpt2h5iJS5S4PSMzG3xmzo9Wu6rQiM/LZIEpkvxucQQDB9nC4nTaev4uz0RGO2KCc5dy33Ee8b7x+vtc4PHKVRzvrgFOQTDMXQOJAJ/Qjx9xlcrC7Ja+dHPiDgQlO8tVu5LOzLhSGFeAy6XHk96WwFzlAViVROizomHcPIWTvlkh6hbL+PjPER1qefKrB5+/oFdpfeIBc2iEwVdEaLFQd/jxleDD4nMKs5EHTMo6vjIW7evKX7jQH/BDfsLcZ9S5BDUMN+cgQ+tNzQFfP69WtM9Au4NN9FyfUYhpV+LC/OYHt1HIblPvgMfdhb6cPcxBtYNgYxbu7DbcdrPFsZxv7qW2Qcr2DZHMTq3FsE9t9iZ2VI+49VtX3AFTqtoJbchN0wjWAwgEgkpsG76bRM8BXSytoul7qGel/0YGP6MWK7jMEZRj5hwZGA2lMBSoeNCuLpMty2La0lxS78WVHWIkEXPP4oPMGsKDkHKJQO5JgNHNWLyMVMCLp3USzIwiBdbDLKBrYdicUSKGRDqGbtCPjdsLhTSDK4vSTr+qSidZMicsqMw3tXO6tF6hKXDcVSDpod9deln8HNnzRYufZIBORPwxWlLhcZrDgczpwhnSnIQvRp/QI2cmS9lNag9k+QwxGPx2RD1FWjTxVEWzcGVaPsau/BgxdP8O/bj/ELz2P80v0Y/+hsx3+Zn+PeziQGtv2YN/40QN11g32mlvczmBNwsLDhwOKmS8f8qhVzq3YsGUsCbEpo21nEw723eL43im7RIruFYb3aHEX/3hRe703i9eqoAAOrbPKkmm5psXn06JGaslmNmB2kXS63ZsQce59o48uSvQ1x0Uoj0STsoRqWd/wCZEx6L2aoPfYOCECxwxtvqOm5leXCujMEOCzMlyywg3IB8+turJgLMPnK2Nrdx8r6jgCbPNZsFSysGrRORiErkkYYWz2zD4cvLUDpTF2K6UJDsxOORIuna4Sglym2LWFPywR/L5A6Ri3nFoBkaFqAhPKVEl45Z/Abl4AbufcP7AMIZuSgwvd4vgRjDLqmlkYry4dmhSskzJKWQsad0M207mjAY99FVdZTw3VTBIYIAFsW4exZk2FWRFBfCESeK3+P2TOtFPvLRIHNOixs8tdK1+ZrjAWidU4L3fH8foAo9BkrQFDDwZiVj8UTEQQl41EBMEPqiiKoOffeR835WATzMzn9drBMf8jwHA5ZG6WsXHTZKlp6BDkBN671LvS/aEPP89cwmh04qskPH+dwcpBBJryLhOWlriFatuimOnDcRcbC4GSDVgp+VyiNwIGuKFpJVNCLIFGX4qduRvNtzmkLTB/LpJ7L91nHh3VW2JqEsWiqRV9zKGZmUUMnOCZg/eDnCDIItHh+Gpz+adMZs7HoyiCYp3WqlM8gFRG+RLec/TkCwn8mhl/iTX8fjMvdSO4/QWT/BTLeBRzmbHIAF04LZjQyu7L+d3Es/1PIJ2NeBSpffvmVxtgwWJ+WGoKbqakpdU0xMJnghq/TmrO2sYGxEQEmI7dQsN5FQdanZ7cf3v0h5Fx98vwZiqL8BMyDsOyvI+Taw7R5HF/ZXqLNPIQdyzLCXtnnpk3EzK9Fnj+B1ziGQDCoAecf0pkoIwG1XlmNW0gkUxonpHF3co8ZT8QKykzLZuPWLQFIQ8OjGBufwu6GKFWmHnXtMjg753oLdvxudc3m7SgUcki5JuX9uwqWM945zcBkBizj5TJy//X+yqfZWuFUeMTVoo90YXPfnukNFmXjKINaxoJQwAmXN6K1oXKluoJduqK4Lr6nSCi4EaFEcHNNtey/NP0Mbv6XDwb98pH1TVKFMyRTGTgddgU1bCnAjcI0QLYZYPokETmf0+rgsNvg9vrgjx9oENvqbgArq6t49fwZOl91487qC9wQLftLy3P8u70bv3G34x9d7bhhGMCbLRcW9n+aNX2WrCeYFQAxPCLa2doeljesWN2yYnpuBW8HRjG34cfArgs3LG/weOs1Xk8NYnhtGqNjo1hdXsX+rgHmfRMW5+axsb6Oubk59d2zZ9Tz58+VMbJnVGdnl4KcpYkeZE0PNKOBDItFysrlGhxOt5p/GSwYj0XVHLyy7RBg0NBMAgpgghqa/MlsGMDK57Q8hNKnck8FPJuPMDJvw7Rolv5gGJZAGbOrZmF422ADSWVSAgZYAZX3PJg61FLuJm9NK6KeNVhx9lw1dTmld8KIj003w7m6p7LFQwEH5yros+XCB+DmkX0IoaxwsItztISbAKfF1D5qwaEgPoihWspqcCRdpawSa/em1H3DRoQ5EQ4mexhmeb2YE4RSpgm7qUVyXmglYMC3ApUrMkIzdeR9ZbBybFpr6H4hMGGdmndm8mvOj6CMWicfWy0p+EiwRLfNdW4Xpl0HkwdwGpdQsj1U9yN8D3HoF4HrX0Is5BJgO48D0frLtjtIeFdQK9Mc58Vpfg9Zz4QI7HYNKO7ueYH9nRUR0nK9NNsXjYJxzMjHrUgE95BwzyNn79WS/8wuStn6kMsk0Kim5VhWwTQy8X8i8d63QAoBIZ/zHhJA8jXNhpO5lZe/R5TTBMlcu3R/avwN55e1Sxizw9gt7Sn0sUXxnug2528xBo7UPI8zDcwP++1YmR9H7+t+jAvASRjbRIG4h6z5IaJ7T5AyP0XZ04+Cb1wFedKzgExU5i8toCFoxOzoCzy4f1f27ENVSmixmZ+f18dWexSCGlptuL939/YwPzMOw8prxJxzCNlmm9l97jbkHK8Q865rEc4cg+qrVRw3DrHk38O/2brxL45uLMg9o/spG3Oh4uzCgf0W0u4JlEqF78/jWQVH+X1Ydic1C4mVg5kJ1uLRtLLzPEcZ5zI0hLfCb9aW5wTg7qklNiPHzVkea9LCUXwOJ0fVD36DxSVp7csJQDx03dKioYloUMEk9y+tbk1wI8RWB3Rn0iVNcPxREiB0UsZRJSLKc07WyanuZd4/rqXrlQj5EbaRIOC9VP38r0U/g5v/pUPjawTYML6GZmYKMFbH5cZg+fjLRa7oQ6VZluX8W64oovJkpoz5DYcITyc2rVkYbX6tIUGBvmfYg9Vjh9XngMFrxbhtGV+LVskA01/L+HZvEEPbYSyaz7W9wY8Z113Pn3MsCriZWbWptrO8YRRg48DajgPT82vofzuKySUXOvfWcdc1iJdLA+gTzXBhbQ2bu7z2LSwtLupcscYFGyiSORLYdHV1YU+YILUsxs88f/4Sw/1dmOn/DtuTtxC1jqKcTwiDqsBudwjDMqnVh8WzTCYjbE4/bEEBlsL7CSKoSdFSQJBBAUFB2xoMiaCQ3XYfYXrdhbnFNZiNe9pramNjU7W6y7FTpyd1RAQZhZJVpPM1uPwZxFN5OZYcTIVGU3hcJjI4rY0iYIiWj1awdblawYhnCb91Etw8wR3rG3iSdBedK8Bg7AbPjeZoCsNr41NYn4YVSvM7wljD2HAcKgAnUFk2luAxDCu4ydqewWgPYVNed4fzqKVNOGe6OrVbOT8yZApd+vXfMWQh/ksgyOBptQDIObUaSfIaOL8EkMx64vPLl065S/cMAZ8CSvmflgx+joyfgv265JaKXKjdZkXE8AwnnrsCbO7izPsQ1dCUADg22DxG0GNG0fYENRFurF1zUCOiPMFhOYGsa0xr2kwNtGnTzO3tTQErcpKMR2DGGtOfz05ljs9QrR0gGfUiZX+DhuuuHPMxIo4lJH0byMlx80k3KiI4jwShXb62zyXeR2rxnKMWkOP6aLkd1Xr1noV8QLwPBEUUbJzfeO4YpWxYMKkIsc9ohkni9BJI0sp4XWB6JHuC6RU7XvYNYmyoD8GdHhx57uPQfRcl6x1kjPeQNHYgbe5G0domYPIhctZu7UpedLTDu3YHA687MTLKjuITaqFh53dabwhmONjniYPWHMbhMH6FhRLLlRoSYQdK9g65j98h5Z4WkMJ2Ks05Ip3LPVoLmfAf9qf4Z8akCfCoHTRQSIeRFVDRcNxEQd5LymfeuRRJZw3tV5XwLGscT5cALTZiJd/V9glyHrQ0MTOMluHdnU14HFuopnZlogxqpa0WYwLmVlD0DOGsLBtHZ/M98afKpSLSrgkcOG8hZemC2eoWUHqmAF2JJ0SLH61ttLTRvflZ1pVm4U9a97gGPhUTp0QLHvnApUzNvxb9DG7+Fw66oVhxmMGxZFBcYAwUpl+W2vvV6p2Ms6EGQ22lJloRFyM1WmvoDKMrEfQOzMLucGvTQLvNpvE4pyJhaZrUIYuZzR8nXKv4b/sz/CrQid+6O/FgdxaThiyWrAJwZP1ysFhga7Ree/cewQ3//0sCHAVQAm5WbBgUcLO0bsDKpg2r2zYBN8I43o7h7dwWvjOP4EtvL7rX3qrFxuUKwuyMYnp2EcOiLe3vG9TSMjg4oNaZFy9eqObHlEYyIQZhshHewMtH2Jm4iZmhx8JA7AIoSmg2d1zS+8FAPbZSCARDIoCPNB2dmg6JFYR9IlzI4Jm+zQwm3ssWUUum68qXPIPRk8HU3AJWlubgDzG+5qwptC8YCwVONHOCWDSOw5wFjbxLA8nJkImBFONcYkLUtAhsKNwpzBmTs+lurgvWuFn07+Df7T34B2+7dgXfDdtwxi/JMZjiSRBB0MG6OtfG3zB2pmjAST0tAOQUyxZZI3J/uHbn9kpw7I2JoLolQrsdPtc+nNFDbQ7q84uGmQvi7AcYLcEHg6IpXJn+zPnjc15TyxLG+aHwZiwA5+BMgMPJyTEOBDl6E+caXMvPc45b4IZ0LNdZrVRkr9QVaHDaDmVPJWUO6DZquO7JTWEV4nvqmsp4ZwWM1BBKC/gxrqIqr7HVQNq/BfYg4ve5f7LuMeHz97EyTnDTieWVVRGI10h2IX6Hx0y6ZnAgv3fkvoeipQ15GayVkxFQmHSOIx11qLZ/dNRsDPpjiHPG+3d5zXGNsFozQTfdVgTaHyOu32T+EL5IHp5gDumCrLfPPAeeK+e+lVlzlWiBW9zyieIxhJHhERi35hEzv0LC/BIJ61sBxd0oWB7KfLapG4/B2MxSPGemov8e6jJfm1MPMC4AYm5+AW8H3uLu3buqqDCAmNZXPqcldnZ2RpUWBtOSDuX+J0NGVByP1QKTETBZZ50IJVlIbKh5kJT1s4Wn3rfoDIzDmvE31025iIRjSu+/Zr/xPgUMqOt9lotuhJHyzmNu8q0CXMYEMXtrfWNDgRczu3Z3dzVe8viwhrMqO2QLqKkKs7+wiNFVVKuWUSqkZY3Udf6u3nsmj6Q9MzIvcg7WLrhdbpnrpsKg7kKCjrJLNr9dFJBt+f/HuY7056785rXEek205vHxr0w/g5tPjnPM7R9o8Oz17//1By02BDaspEtzPAUgexnRQsC4Di7qq+T3B/Dw4SOMCbgpVarKzKlBT+0UMCFIY1U0BINhT4Twvgru67KpzuW1eD6NIcs8/mutHb9df4D/nm9H9/gcBmcdGFrwyvBg8NLg88tjcN6D4SU/plkA8C8VjHwBbqaXCW7GsLRhxtKWC6s7LswsbKL/9RA65ofwn67n+HWwC/cNr7G4uoRUIqXgZGZ2TtOuyQDZg2V8fBRmsxHra2tqFSN4JONp1KvwWFYw2teGide3MfKmGxMLAqS27aKFWbSPC2vhECDRBch+PBQWzMZR//QFY6AgYTo6X2d9lcuChsTPMZMqIWqS32vRzJp85UzjVxgQ3NK6+Tn2SorH01qkTRtbnp8q4+NxKcguCxGCGgowvteqLbMmfI5g+eTwDPa4F1/ZXmm21D+KJjzhXRNh3xTEBAF0S1DzpvWJGjytJ+/Bk0hEMs6qR4DFicaCEYivyvFXbYdweOMIOVdEeLSpAMg5epEI2RBKHcAaqMLpTyEriIQ1ZD5GfIuuJwIrghkCLQIUCsVWmjK/zZhZLmcCdN6HnZ0t2GSfRNI1BGVOWGSMlgqCIAbfau+phGjW7nkkfSvIyDwU8jmkIiIcbK/VctAENvdxzGq79hf6mVRRAKg7B+fesNYkKdieIiuvs6UCpyWfTSLn6kfNeRd7823o7moXYUaLwPUaLb9DgZr0rIJVj08FCJ7IXNEVwRoxx/KcXbkz1ueIuhbVQlAqsuv2x+fsKnH+eO80nukSiOEh6HrimmBwurqo5ITo4qYrlPOoIx5FNOxELOJENFVRl2g6V0KhkNcYj08NrqUTAY5ct++WzSVizy+jNSDKyLAI/xFs7LpFWfAgHvUhl5X1ETEh7RpBxjMlYGEFWccb1OwCcOSeEHQiKKDTdEf25k3cu3sb33z7nda1YY0bZlExDZy1bTiePnuqiki9caJWyEw6hZRTwLfrDmoCRtP+DQWpGgvGNhVsalowyXlsYSc2jc3UBjINmTAhKoW5ZFiDw6vOh7JebiJteY5s0ouTRha54BKWJl+gp7tb62QxY4u1sugeo5uMVmH2gtLfYlo+XZb8TcZWXSHyfnWlXuwB+ZB8j0inCc7THgHddsYBPkEmbBJeoR+SyZXFzvR8Wmy0r5soItp247o78T+kd+BGNttfmX4GNx8Z2il7t4jxZQ+mt7ICKv72mUEtV9S2yK5mMGDzJlIbZTAag88uZ0C1iAL5cdsjDA2PwxerYl/W8qb7DGt7AbjcXsRjEc0a2N7evhYctYi1Subm5/DNg1v4471v8MX9b3Dj1ne4eechbt99jDv3HuOWPN660yaPbfr89n0ZF//futeGuw868GJwHbOGg2uv8X88FNwcK7gZHp1UsLG87cWqoLm5pV30vXmLW5vP8c+BHvxb8DkebbzGCItViWZjt9uwsrKiwYjPnz/Tonnr2/vq5jHsm2E2mTQgOxKNaUXamKkPG+P38aL7Pto4v6NTIjiZMi5ancOOTdHGGMTd6hFFVwljR5j6nC2fyb06xeHRmQYREyzQ1Hstezk7wWnF36xcK0yP953Atpnx0vwIAQeFUdMa8b6kOa0WG4IzWBRPi7U1X1ZQxCJ5dIm1wAHdUszeOpDzSORTeOwYvqhz8wTPHZMiDOVHhfh5avy04BDUaBVSORdenxL962UbTmthee9cf59Ayhw6hyNU0cyLYmwXCfswDlzNirUFRw9ivi34IkWNNbIFakjlGnJdZxcA/uLYl4ivv9sD8sjzIcChRUA/Tw2V7rGTosiGopr4b98WIDoyiFjMD7f81o7rEDtuAZ7yXd6LXDKAtLUPVRvT+e8hY3uOuG0MGfsrEVQPLoDNA5x576Jke4yYdwvRdANOAQkmZwpRiwAg57eapZJLR94J76LMXdY1KIDuLrZn2tDV1SFAehZlVuP9CNH8X8jGEXXMyVp7LeCqX88taXujoKouc0dwWLGzA3QbYs4ZAWIZmYtrJusaYmYeA8O5buhifBdILMR7SUCsa0runVq4MlkF/M9fPFdL5ksZz551Y3h4QIWyU8AH3Sm0igwND8kYFAVDxtD7MTA4oO/T7ctO1h8j1kPZ29tHH2NuJmcE8Gb0HGixI52fHgmI94rMNGorgmLKiZR7VsDeKxHoD3EkwKTsbIN1tRvPuh/jq6+bRfsYYKzF+2R8+eWX+O7mXYxNryEQryJKQCfrjkpLxfFIjkG3aS9yCY8saZkgxhTlBRQwA0iEdkFAgiG7i53EPHKMLbnYXQSYuXRUKzI3CJCcDwSETSPmXsTyNIFNBzo6uvDyVa/MxxD6tH7PjPKKphtZ1i2BDbPh2IvpI7EwnIuCzAnn5fRI5pIghedY8aBeEYAW2NTrYFA6wXqFWVsESeQj6ob6+Pz/2Yjnz+KQRwRPfy7ipqLGwnn5+Fr/Gdx8ZNB0PrZgx/iSUxti/sUsDZ85WkXo9i8K87U2OYkBwg4RpgxII7gh06B2xLgMFjVje4AHD+6hvesVhhfkeraTMLuSsNkdiEUjcNjt6oMmg2oJ4qtE4eH1h9HR3omv//glvvnia3x3Q7QgERb3793FbQE53337tTy/pZrSrZvf4sbXX+DLL/6Ar0U7+vpr0ZK+/AO+/OPv8eDJC4xvZrBgu/5a/5ShLq93/59izRACi1XNLy5jdXMPa5tGzM0sYWR2Arft/fht6CluO96id2ZQK5HarFa1zLB6J913TB9lfZlNgw/e5BmWBCBNTC9pBozFYoZp9TV8a/fgXhFh2XtHNLBeuEX7y2XTOq+7e2Ykk+nvzSdTld3hEnbNIlzdLhFeaVQO2M25CVivVbyPRMoUd5rM64LR8X4wIFbdLbK/KYjo8iKIYEAxtW0Sg2v5GgEGBf+7DCch/lZLmPF/Wi9Y0ZqWpUqlimHPMv7J0YlfeNtx1/4W3rRIOvlcC9xQY+SxeEyCMwIkPRz7E5UtKJeSamEiaOJnyITLByc4a8RwwgDbsAFJ0ZCrwvxpicjbniDp30IoWYHZ34DVW9YYpWD6/PtNQK8hWqZoieBcHB/JD9ZEK6XWWDbjrOTE9vq8aPA31VVRSlkRi0cRCEbgCyXlOycoVw6Q8i6qq+nUcxfHnvsy7qDuuCMg4i7OLoANY23q8pmEawp+QYgMlA7JJafSGaQdAzhy3kTV1SUa/zqKAhJpteOezPnmkDQ8xOTbR+ju6ZE1uYd8ufGRYMwmUdiFE0VY5aYm4yGtNFyUc0+FZQjYObCz3cNtzdQr2ghwZpFNhr/nmr6OCACZOcX4Go2zkbnjfWoBSa4Jgle+zoa7nCv2UqPVg+nZdKc8ePgAN4UHbGyuY2tzA3fv3JHXHqG3rx99/W/Q/6b/g/G6/zX6ZdAN9P2WBO+JvIxxMi97X2N7z4rq1d4PJLVu8B6bcVSNCVAsIJMIaHBx0j6ElMx/Pi37zGnDs6dPFcx8JaCmVZ34wYNHGofnFMAdkjXjSZzC7nAJgHymTT7ZxT4V3EedFXkLBlnAolmyyezFHswf17BXdGE7KeCmIO9dAgtHwqBTYbus6S4cyf1hHNbmdJcArU486ejE0+d96O0flXl6i5npGa0r845YJZplEQ5k4j8jMFvrzbCoHq0xzDaUvXdaEnkQ2RWA16NBxSHziCoOBxXZtHRzaVzbxY3+SxIrbBNwnXz8Xv8o4nwwrkt44VE5Isp4/aP752dwc3WIkJw1lBXYjC06Mbdf1deu/exfYagbSgbjVFpCoiWQWsRCckaTSc3BZAp0qQy8FcEtDOjp02d49KgN3373Lb757jZu3+8QkPNCq32+HXiDpaVFjdRnXAjjQ66WNedvkcGxP8jchhe37z4SkPIFvr7xtWYQMQ6Fg4yLGUQ0sS7KMScmJzQI9+HDhxq0d//+AwE7ojEJg3nQ9hxjG2mNv7numn/sILDhaD1fsx9hT8CDNoCbn4PPH4DTE8Ds9DzG5ybx1DSGPzDeRjRys82MSCgMt8etlivNaFpZwfj4mGhT0zBZ7AImj+GO1jA+vY6RsSnMTQ/DOP8AruWb2Jn6Dn09d2Qel9VUz8ZysytW7DkKIsg/vFHUxCnkTBYGO49haXEBsXBQhMm5VrPV4FeZ69a3+HjQOEMpF8ZJUZjWJebJ97ipCTQohOgiopuKgEMDfuV+HV90727WgpG5kXVETfyq64vfp5Dj+mJXdAUtjVNsh8z4L9tT/IOvA/9h68GqMPqjRl0tJhR4/BzBFUEWgRGHur7IOIXBxlMFjeOhlekDY8K5fOjAh5OCEfmkV7TKOeHJTwTgfAe2IEgnQ0iXz0Wo17DjKGHTVkZK7sEPGSQolAmwYvlT0VzlQssMwJQLP0zgXITS7vaGaOq3MDExhlo5JUpBHfVqEmkRiJGMgI9sBkWvgBPvfeRMjxDdfSya9wMdOfNDjes49z3EiYcWnVdIyfc88TOdd7q0DhsCjnybKNqfaIwM093ZD4iZK9VyCZngNuwrneh79gjPX/ZjcTsEU7BZcPAaT7AS7y8tdA75jRrNdDWZUFYXbtT0uHH7JJLmF2odOBYhWrE/QFJAD11iR/zyDxDvPe8f1x0tcIylupoGr8HD8rrNExV+0iN85ZXGnmUyabXOcN87nA7N4Lt//z4mp6cF9KUQTRWRyeaQy18aueaghfhjihT3A63N5CW9b0awZ4tp249riQCHgp3A4zCrx6SFuVTI4KBe131Chc9m3sPTroeqgNF6c1uUMCYLsEJzIpNHOJ7VPkqunbfIGe+gZHsg93IF1UJQwZO6b65YOvLHVeyVPNhOryHHlhGXmo6SqgK2Eu4FbRia2r+HyYEn2iS35+lzua5JPO8dwdDIKEIyl+9CAVivhxYbrtsPUunlSrhv1O0kr/N/WmHoTiLAKxN4JXB2eqwlHY7yNuS9Y6i42mU930HUMqD1riLxnOw7YZbMbvsc4jkw8PhzQNZ1RHBTEt71ZwE3Mges48TWHIVdWeMuBMNpjSOVyWh+5BL9DG4+GOeY3a8IqHHo0Kq8fyNgoy4oAhtZsysCfCn4GCdxlb9T0PiiZaxsmjRbKifghoBlbGxUBfQwy/f39AqwuYUnTx5jRJgRy2qznxED2AhqCIgYdEy/82WNj4yPWjwtAiuOcwws+AQctSm4IYOg+4blvPlIBkfGxkdmZtECwmJ3fI+drvk6y6HTx/3g8QuMb2T+fODm4pFzxvu1bilibX0Hu7vbiEYjODo8QiiVwpvdeTxdHkDf2hgeGgcx4tgUwVIV5nemwITXz6wFmog5N7TmtNLpGRvhNK9hcawNk/23sDB4C6O9t9H55C7a2h4LIx7G9NSUgJ9JzO3EsS88sXjBCwkQKZeSuSqYGs7Yp7dvB2SONgRQBlEuFVCq1OCKHquVgveUdChM2RNtwOSpIF9ixkXz7lMmaIyJrAlafAg+qdjSvUUgQwDsSdD1da4xBMwqomZOqwzdVpfjY3huvMcWOV9aY3gMCriKHMMRC+GmCMpfCrj5pasDfbYh5DMunBwevEvBVvkpx6DLi5Yhnhe1qpOiHc7wgRbFa8UYKRiTwf9PDms4LdtwVnYhl4oICJhUE37B+lA0TjPqjSPkc2kE3EY49ue1M3FWLuzw+EitGbxnHKccslAJHBlUn0xnEAhHEQ1akAzTehZDKpPRruF0vTLmgkGbrD9C4ZxMReERUO/yheFx2xCyTiLjHkLW0YeMsQ11ATQlOafE3iN1Ux15HiMhgsLtsGgJBQaDM+6Be4VzynuZcC8jZ3misTd1x23kGZfjX0HQNoftuR686HksysAQdqxJbItcJlDkfeJcMtyCa4VuQ4IMWvN47+g2Y5XnZhyGLPaTAw1gpVsrEXEjZhtGwdamFY75myn7kLrFfkwMDgEO15Per0tf47mkRYZa3VHN7nn7VsCT8IyMzCuBDl1NtBJvbW8pD1hZX8WBLOI/RRxyjfO45GE89sjkMvZdxXd76VoiwGFAbEEYgMaOfJ+ODyvw2Vcw1N+Bu3dvadwNi2oyU4l1dGipfdb1BM87vsPgsxuYfvtILX2J4KasZWHCJ1zYQi13yKmsTwEzarnJGoTvrsu6l8Vw6aq5Jsv5KBLOcezMdeLV8050dHbh6bMXAm7fov/toLrCWe1a6cKdqy4julNbxN8j6CGI43WydkxVNlbZjvOyWev7lHMBdWu53V44nS5Y9zext9ADy8ItuFdvwrn5AnaXH65gEflsWg75ns9/lFhHieuN53QgC+NPKcTHli5/rlRw/j6tQALkjus5hBIlTexolOQcL+r8XKafwc2lweDhsWUXRhfsmN2r/G2BjewnulmoSTOe4UpFbmWkFGgUMiuWhoAxQbHRvICTYw0myxfKyIuko5/VYHLi3oPHGB0ZEaaUEa2ppj1LmGXBCrt0axHcMGbn9LS50chHybT5++oSs55j8BpwQ+BCywwLY9Hc+8UXX7wLjiMDYfo00xsJbtTX/RcANzoIbORxTsay+RD7TmG+ImnJNxoHR1gNGPGF4xX+0/Mc39h60b0/hTV7FM7Iufqt6YYhoxkZGcLL3n6Mz25qh2JaWjIJH5KuaeErXaKN30PWeAvO5bt487INbY/b0dnRhRe9g3jxekJ700wuO8COywpG5T5lK2ewB0XLs3gxPjGNVy+eY35uFkaLCxs7Zg08Nhu2YLb5YAvWUajISYtmdVT2IRYJwxU5fh9HIkRwQsBJ4MuO7wwQ52vMFmLtF1pmaKFhoDI/x3gb1qQh6OG1UmC2LIA8JoNw6T7SYnlyLKZXE+RY/Hk8MU2BvbWYNfXA/AKR0LyAEi9CSQE4tNRc8BQKZwp6WvhO5LyPWXcnfqQuD75HwMbjczBDhkAqlc3jTAR1o+jVFOcys1Mct7ToWCoeQdY7Lzz8CWqu+4iY3iBsn1e3VTpqRzrmeTdYLbiUT8PldiloZLdtBokyM6b1yD5eLMDINXrv3j2tdcIWGk9lUJPulsFmphwzU2Mo+idx5n8sYIHd3O+j7nyEQ/d9pEwdsJiMMLjr2HCfK6B7bwk7F/5bRjVlQtIuAt/YjiqzZi6+n7e1w7QkArSnXeMtHE4P4rlTBRQEONzLPB7BjD7KfBKMpmS+3pneGZhJ9wNjGS6IoKeQS2nX8Yz1mcabHMjvJpxTKBUzcp8vFs4PEPdKiNYbOfQ76426Acoiy0sKCLu7n2qqcjKZ0E7TtN6ub6wrP9kSRef+/Xuq2GibF/kugSitKRxUEmhFYXD3x4iBxmzuSNfV6OiI7gmngH4Gvn/SNclMIrqOaoLSr7EyyJ1B0G/H65cduEkrtqwD8jDtDH4x+P9XX30t4wZufPOdZlP1yx5370/ImhYw0ZCbRKukCOzzihvZ/B520ivYzu0jp7E43xfi54dxpIIrmBx9jfb2Tp0vDlZJpmuuVrv4/JlsYLbRUAvUJQsQLTX8TbqpSvJeRcANU6sZ0yb7kLV3tjeXMTQ8fLHG23SdMzv2voC4h3dvoO3+1+hpv4OBt28wMbsFkyOmwdOfJFqGqsIU2EKDliSuOVqTLloufBadCLNhNhYB2WcAIy4LYvGPLg+mk3MeGlFUhKewPldK9r/2ROP8XaGfwc2lMbNbxMSKH7O7pb8psOFgjAQFgAbRtRjbBfHm83XGUrDOzazpBAPzfqzsRkVonSgQYoAgtT2uk2g0piBjdmbmWl88TcTMtNKicHJwMlKmJVMoUoDyfJZs14MbWjrolmKAIV/77rvvMDExoQCHYIZuKWrMfylw05ovWiU4Hwy25vM12U/s7eOJnst7ITy0DuLX7nb8g78DXzpeYsNvRSZ/pK4Ulwhhq9MrgvGNztPbkQXMbgTU/x5zLSBreypC9x7OtCHmXRz5HsC72Yb+3i60y3W9fPkK6ztW7NiiGB6dQd+bMWxb4mCQL++dM1TG5MKuBijTYjYl92FmdgZLy2uYmJ7D3OIyZufmsLO9CZuviEg8I/zNqCmgJ/WkaPMiHC7xa5roGQjKa2WWFa011PZZL4QggsCFGUoEpVwfq8JzOTcEIirAZG1QWLQsRHyN1h0KUoIbghGeeyxZxxvLOljH4//52vG1VQRyZA+nBRPScb98/lA/x0XGc2KsjzV0gkQsIIAlJEL/pJmmKufeAjdc0wReXFushntSF+FbMiMbWNSmiRTMRTeBzBJyth7h4feRtzxB2cp03/syHqFo6wRrmuRtzZEVgZ51j8JiWMRzASsUsMwOZOzHQzL7tjZ5/gC3bt/SLtBco+oylfcePpQhwuDRo4d4JGv1/iMqAUMo+CZw5G1DQX43a32Kin9YAM8YvKZpWF1RBXa0dlHxaCneql0XjSp4jnIm5PzzSHvmUfKOoOFuw6HnFsI7D/C2t13WTZdWyC0WBQzJ3NHFx/mna5BAxxg4lzk60zlr3SclDQiVG8rCa5esFOQJ1eoB4r495K1dONE0+zYkNB398wQSeQXvf8s9qkSLhV6TAZGgSWOF3rx5i0g0Kut3WQDiU/gD7Gh/pA1l7969gzeyj+jqJk+xCgBiPyMOBhFbbVZkhc98zCVFcMPkCAp+n98nClpd54DgvBVHdi3RusHu92rVumT1uCCm1XOP0XJHCzJ5FflR05r8lf5/Q2NxbuBLATdfCsihovbFF3/E4Osu5MKbcnw5NsFH2YIz+a2Y7IONxAwMmU2UmB1IwXsoC6NFp7Ihq3aEXMui1Izjxcte5S+MW1pdXdGSG0oEAdq5X+aZPcNaYJSAgJlSeQFttNbwfjNdmxaVMxZmTWNsfBzf3byt1Zh5vn/84x+b562ATa7hyxs6CNia1/gdXvQNIhSJyc9c/M51xM76BFEcx3KebM3C66MVh64hWsvUiiWf1cH/ZaFyfXL+Ne5OQIcCcUHtn2HHo5JAqyET075HvL8ErnIOZ4d5deM7Ymco5+W1Ci1dModX6Gdwc2mwncLc37KtgPAr1oehts2gYfrCrxKFHH3gzGqhECf4oDttdC2NN9MO0SjLKshYbp/anwKVeEzrOTAGhZaay0Qmw6Bjl8uB+kFdGS0FEMEVj08ByXO7Cm6o+RDAkEHTanPr1i3Vfvg/wQ57MHGT8Tk/Q22lyUz+vOCG58c0Y4I5CnhuDgZdM1iZ7qqJnSTub0/hXxxd+JWvUwR1p/ZNKpabgqFycIzNfS96Xw+pZjU0OIi93S3YDXNIGJ8262d4buPcd1u0+LsoOTvhM/RjfJCafocKKZrOI6mqbM5zeL1+vOl/g+n5de3VxTgRTySPqfllrZjMmhv7+3vY3NnFzMKKPF/G5rYBy2urWFtZgEkknN2fV0BaqxSFAV2WbE0iT6LAo5WGgIYaLYUbB98jk6DQpbBkJWEWt2Nqb0tI0s3QkC+dHssBNMX0XF9jGjirI7fA9Kl8ZtNvwO8F3LE7+r/Ze7AWNOOoIppfmu0eUkgUznRNctCSGMueweytIBCvCbCRk7kgsjauRa4vurPY7oD1aZSOczhI7SFjY0XeJ9oVOm15haL1Edw7A9henUJin93WWV+G7Q7uaD8ngk2OE7k/J742lP1DiNjG4TcOwWUYhmlrEmbjjghLJ5wOMwYG+pXpE5CygJ7Nuo/9nVX53BQ8xmEETEMIGEeQco6j4huQc3gm/48iF7OjVs6icVBCKe2BNxCV6zxRYcu51lggggAKVroUKAxqPgFtDvlOGfl0GEH7IkLG18iY27Ez+xg93e0i7F5pEDv3JO8d54PAkqnAxXwGvkAC7nBVgI8w8fqZri/ep7OGCA5aCrQ4mqCiC0sFT4P1dNjMk41bWSSRRQCL2YQqLZ9DXE+0tr0rrEdBpjEgTkQF3PT0dKH/zQA8/pAG3Pf2vUIy6cfJcR07sqZv37mjgy5pWhC4/7u6mtYKAkq2Ltk37r9TshhrclnI8jnfY6uJkihqXMcEkQTEnwQ3JApUAjFaOq5Yb+jqooX5iy+Y3HDjnSJGKx4tzC1LDh+ZUcf3+PwPf/ijnHsXQgLgVGifyhBB2jiuwlkNYzW1DldqFfUaY7xEmBOkUPCTTmRdJzZh3J7F3r4Re4Z9VQhp1X4XQMwq3rRu0CqjwcoX5023kWZMCbCha+eK5YMzZnc41ULz+//+b+W9Cl7knJujmRHWet7kvV/hv3//e9y8+Z1a3K/GV35A5Du03KiLjBMvv9iQtcDzZJNdWqloPeSc6xBQRiDGTDICQH5G74V8hjFCn0FU0gjsqZx9QAQ2TCnnXDD26exYS2g4YudIpWI4LfIcL9yGl+hncPMTGgQTDPy87IK4TApUREjtyj5T4KHApjlm9w/xZsaDgYUQli2Hmr2SKTRUSFILosbAAD1qRQzoa2lO7GFCdww3W6F6Brt8j8G5TdD0fnzMcsOYG8YwEMxQK2oWxZpVxtYCN38pyw3ngOdKMEamT+K85WRz7MkcTe7k8WhrEf9iJ7BhvZZu3DeOwhWPqjWBjJSBkQNDwwJsOtD3sguG5ZdqqWm4me7Lmhm3NTi07GhD2v4aMd+uNtB89vylFuDqFy120xiWY7J/kuz9SkPmZEME6VvRPP36G8VKDTv7JhiMFuyZZBj2sLK6hoXlDcwtLGF5ZV0b9+3ubCGVKYpwOcOW+0zLm3OjM7ufwITgjeOyJY/XQZeUdoCXOeD1c+nw9tKiQA2cbqh3a4pMi+0NNG1UbgCZ8UlJPt9s0UDm8s78L0zJEzbgpqUHv/B24FeuDrx2zqNQzuCk6IJP1lIw2fjAstA4PIU9dARH9PR7gaktOuHcX6zvVmG940YRlfiugIq3KLley6l14MD5EMH9Xnj3+oSXtgnAbBbOYz8npmKzSjDHqfwPGef++zgPyudCT3Dqf6IZSxnnIPKRXaTjXkyMj+IPotnef/AIFuM2CqFl5BwvUXZ24yTYjmNZI1XXUxz5X4qSOI5CcAmHWZOAwPrFfhRBXHUgEvbCGz9ErSVv6DqoCqImCDgSYHMiky3a/UnFL/N+LgL6DEbvASzOGJLOSaSNbVgcfYzOjnZ1o9FC8YGgoTAr7qGRtSAaS8ARasAVPtBHT/wU6dIJDmv5ZmkAatOM9VCQKqci95HZUhlZq0yxL9vbkGRH9ytKzceIAobWTK4pJQpcBWwZ4SVB9DztEaXmDQIhWm5W0C1gx2rexUGtjK2dbdy7f18toKwGzPgbJjbQzcTK2vwuwQQBHa+XbvFIJKK85+r50fpM6xj3NgfP6b377yPEtU2hq66pS4tSiFXa6QoiT6KQJ4ihu5LxdbQ0k18RINBdyXg7gjPyK1pC2C3c6fa8C2hnjFfsIIetghub2T0kMus4paDnoAC+qOlyJo9e8yy21ubkPsbhEDDCY/NR7zdBcFH2IOvm0OrXIgIZAgveWwVqlzb8BREAbmxsqFLJa+Ij55uZbDxvAjQCSoJJXivnnTKAQI7Ah9mxDEf4JGl1YREEBNBKMgF0S9E9R2BNENMaDLrmddCqyE71BELqovsQZH6KuObooqWljnxOiRuP58F5pXuLe0uIPEoteoEC8kkfzgkSr9DP4OYnNGiFYIwLTcNXFS26FCh8aJHRGBgZH3zXco6J7QIGZ2zYEmFLIZsVbUUzpwYGNHOKlhYWqKPJmGXhGSTrcjrh9fkRz7JC7PvzuHr89+DmIltKNhAZwPT0lG4U/gY3Dl8j07h1q7nJ7t65qy4rbq4/N7jhebIYIQV3iyjsmX2yYauhe2ML/2F9il/5O/AbtozYH8KYwQ9n6ASpogidSFwzJsgEhl+3w7n2WATqAxGSLNR2B8ciOKuOR0ja3yLu20YuHRNmHMXo6LgCGzLCHWHaOQGR3GjsT8R75AslRKsdxuLSgpqeGRORK5SRzORgMJmxvLqusTeMgaI1bWFpFVvbe5q+Tw2bx1oRZY6DGiuft6rJ0hpDF0bLqkegw/gYuuVoDbkMfFrE19StRaZZJ2ISRqEmZvmB3I4G9TbqB3LuZzAHT5EpnV2UGpD/43t4auzBr10XKeG2twjmRFtq5BELeeGLVpsZUhfETA02DXVH69rL6jqDAZkqATbbhLCBq9lihcVqg8W0C+P6EHZmHsO1fA/J/XvC+x9o9tK5/57ej5rzEbKWbiTML7TUPgezhTLmpyhY21ERYc44GVp4CIRodTvydSMioOyV7IGvv/5G08Fnp8dQCo0LkGnTYm0nXlYblt80PEHJO4aTgkPjgTQT5UJQngljbeQt8PjDAt7O1AqldCToUWMSBJSQmR8mBJgYEI6ntbYP9zQtrcm8zGfEIjy6E/G9+5i4yJ5hxozLE0BNJ1ImjHEVCjprODk+QlVQVDZfhsNfxp6rCovvAKHkEQ7rwih4fvxtBpteuGMah0dI+nYUEDZY6M85hEqB7TrOVajS9cMYGbqjLw/el/ohLUSX7hvBDYXWcV4EdBTdCm76m2Um4jG8ePkCrFuTSibUGkDrDGNwzBYzuru6sbqyosdlJidjdejGislxGHtDtxUD8edF+clmZQ5ptZBrPhdhmhB+pG5SkVm0xnL9/zC4ke9Ts2ew7ZUYDO4t/j6BDUEMeRWVPe5/WpZp1SEwoNWZa5I8jJ8jcGAMl8sbVMtRrtiAPRXGQsKKxawVrpILB3nZS3QnaVNTYUoCdM+OGwKCA1hfXRCF0o2EADj+zubWts69KhgKBoQJXg6C5lpjdW8CZWYaXQNsSAQ3VCx5zjxPFgMkcKIySTBDxZO/R35PxZLXyuetysxM+mBc1CdJwZexeT6Xs5EIOMhLTuT7x7LJj6mByeTQZUaLE6/h6r7n5/n+FYvaZaJClpWf5H1Xdy9/krE/nKPcVnMtXpoP9TLEDhGQxXF4eEkIXNDP4OYnNAgoOMgIWyZYriMW16IfnMKO1prvARt5jY97vjM4fBnN8vH7vaoRUTNioDBdT4ym5//MDIrLc6fTIRqJF57ogWZttH7/8rFbg+BmiODm7kPZTH8QIUEz6Ff49huad7/Bt99+gxvy/MYN+q+bdW04mP79zdc3ZIhQod/3CwE3bX8+yw1TjWmZaFkPqBA5Agfo3TTjv429+I0Am196O/Cl7SUWmHkj2u+e5xyLe0kMjsygo7MbA73t2oH4hDVMBNjQGsB4hbCpH0HnGnJZVhgWoXBwoAyFViqCODJGaoQ0qxM8UOula8cVO8bapkED+GgV43e518u1OqwuHxZW9zA6MYfXfcKAFqaxazALSCjINTQbV2oslSjLBLIELYyf4XEJYgy+pnWPm5/MnsBFwZDMJd2QLQvW94im4YMwToVpnopWeHxYRr1WQiVtRyGwqBVfg34XdgwuDeJMpdI4EoZxmDVj2tKnzQH/n68DX1hfwBYX5n0kAisThytYlrXarMKrdJhEVY5pDxTV8sR13LR68PFc56tl7SPTJaOloOG4e/eeujRu3foWj+9/i77u77AweBPe9dsoCMjJOgTIeFfglnW7b2UbjAgySa7voPbOYd+nsGsTGXufABW6E2l5uyUL5AWcxim0iQbeo8HFPTKewmlaQME3hJylAwXTQxzYmoG49cgSzqo8edlY1MaFIXNek7m6tr4weiq6H9UyRUauVhv57AkZ7DnqpQhCQS+2XQ2NLSIAbxVcZFPVtHNUgMdd+LfuY1BA9ZP2Drx6PQyrI6BrRTt+06qmDUSbk6eF4UoCjgoHiKcqMr81EZiyZg7yOD+I4ExL6AuDOK0pMGFF5LTjrQI3BmoH7Mtqtd03GlXhocWCFtbWoILC+8LaS4l4XANd9ZffgZvcO3DDWjV081DAEgwQ5LscVmxvsZ7WA6wJuPH4vBrMzb5N1VpV7lVQLQfM4iyKUkWLJnuuzc8vYHtnF5VyvgkQ5LqP82b4wymwYz3rQtH6SKH30bV9mVqF7K6kOhO8zcxMqcWZYODmzVsaD8hz5/UTHPD/VlVxnmsLCL16+Vz2hhPJWAKrVjNumwfxnXcI87I3cnUBjXQr0SVD65k8npctSEfdcqxVjUnMCpBnSwXOBfmx1mmhNYxZRJfjg3SPyvsENvJ4cnyi/OA6hYWWdyqp3De0LhG0rK+vq6JGKxSBDK+L1iqCUYKZFpijssn3f9ByQ0BSubBI8vpoXaIVhyCO1/oJoPIB8bqoVBGk0M35EcDG43HtMoCe+4vJD+y1pk09CeC5x2jJoqVUiJ+NZY/hDefRqBEgfng+f5fgZt581mypYD699v2/5WiBCwbQUXjR900hwTo311lU+JxZVYytoJbD9NhSsaiMzOl0ajuFuDArAhuCGoIcr9ej2onHH4Ez3NCYleuOfXkwFmh8I4XHXa8FyNwUQHMT3353C9/IY2vw+eXxnYwbAnq++u5rfH3zBm4ICPr626/xuPsNprdLek3X/daPGTxnggAKeAaisRv3vMOEL4x9+I2nQ2NF/sUqTNWxhrIwOIIgpz+NN0MzeNzejdcvaLFpU+vAmWj6tAzkHH0IudZhEbQQEw2STJ6CmdWJqRFROyIzZNFDVhm+TGyVwJogZnceE5PTmBgfE61WXrigQrmKXaMDCyvbmJ5bhMO2JRqeUwBmTbOIGATO1hocBDZsWcDAYb5H5s56NGwSSSsRTfWMc2G2E4UoYxNacSwEFNTgq5UyysUsShkvSuFlFKI7WtgsG/cg6d9EyjGMjLlTBHw7crZOpOT/mLEbEcsQ0mEjjlJGmd9x/JfjOf6fzOV/W5/DEnUJfzlCo5qXNZRANH30vqhkXQRtUcB1vIJlOXe6FuhWI1HAkMm2TOktFwEtenx8N+Q5gzr/+CWryH6F9oc3sDHfi0TEJQy5rpYlW/hcrW9sb3Aig7E/dOelCw2kBXxFbFNImnpEie9AJTKF2elh3LrNekRzIrzW9R4ODw0i6jeiGFpFyj6MlKkbGcszVBN7IqBkQmm5UcAi/wpIM/qPsesRZiq/QzegXjMDLymkqh4ci7DPl09EMOfgjZQF0JwrsFFrrNw30rFMRoZZXo43KLmfwrP1FMN9T9Dd+RhLcxNIp+LNzt8FI85p6ie4opARIjMnjDw6PUc0eyLrOIdwJI5MroyMfI+1bQ6qZV2vvPep4E4T2GzcwmDvIy1ZcOvWbZ3v1mjNPwfjTBh4TeHHDMdsVoCTuqVkHo6z78ANa2TFEmz1ABXejEnZ2lzFxuqifn9NhGw8EdfaVxSu4XBIXShtj9uws7sjc9AUTrQi5fJ5FPNyvWURokW5ZgEmxXwM7mBSAHZC5KCALLkgavW0yv4gMTaDAaYUopeI6dYGw76C6dY1041OizNjYAi06Z4iwOPgeTMIlzGCEwOdqMSEf8S38dYyiF/b2/HPrm4sxPZRb4hQpaWNAJdWBgEu9dQ2LJsj2FxbRFKUBK/bidmpcVgFGB3Wsk3wddViQ4GtFhtD81GeM0if8WkMRVBr2pXrp0udYOZ3v/udPhLM8DqYBUgwRbDD6yO4IbBicVKCUYIc1vRqxT19kuhaYjAzAU7L/cRzZ2wN3X9cHwQ7XKMtLeYqsSksryu3IceQ7zMOh1afyyCHYIkg5oiguRlIz/i/poVaLpyAkG4pxpoxLR2n2lolkGwIX/bjqEqr6QWjuaC/L3BDYSrAZnorhYnVkACc+vWf+xsOCmsCDVppGDfDbBhtOCjr6jpgQ+FHjZ1ZK2R+LSLjoHZFSw2BDv3crOMSlIVAoBNNVkRAnGk2zQ8Bm9aYN51geDGIl8NbeDkoDGDoB8bgBjr7RvHV2zb85/hd/OfEPfzX+H3cnxENYisB7Sh+ze98arBK8+Xn/L4CHJkHq7+IefcuvrG9wq8ZIyLC+LeODnSZJxFMyk4RoptoeZkBzl142t0Fy+ITTfE9995Dyd6JkG0GEdG6E/kGXPETFSJkKgSMNLsT3FDrX1pa0ZgBgp7LAZEkMiNj8Bxrez5hLG+xu72lKeWkI9HAC3KzgrE0dgxmpGNWnFRsiKfzqq3wnhNs0jpDwMprZFwRs5tazI0/R2FLCw+7cycvAJH8nIAfFjGrIJ+JIBUyIOmeRdIxgpS1V4DLU6StL5CxvRAg042K4yGOXYxfuYNznwy/jAAzwu6Ixn8PaXMPCq5prLlm8DvnC800+wPBTUzAjQjps6MaopEovNH6+zgd0fBOSg7EMg3tAs60ZloeOUdci2TC1IZbQIYm9MujFQBJgMPxxz/SNfAVRscnZL6bCIGAn+46znNrzdOKQusWgV7j+EwEfhEBvwch7z6spjWwxtPjx+1w2PeRTASEwQ/g3r372FhfRTkfx1EpjGxgDS7LNpJhu4ALYcZkthfa6bFcazIRhU3WWDR7poxVf5rMvyz3sBaR8zmVNViFN5hGUVAuzeoEoLxPmlV2QRownImiknaiFBSAu9qJvdkH8G0JsLQLKPPvoBg34SQvm16bJopwoQC5tM547HTpFN5YA/7EEQKJY/jihxo3xzkh6CtkgggbnmH8lcytzOUfZC4JFi8Dmtb/raBTAs7f//73qrysrW/gsCKCSNYn4yyi0bDGzbx89Rr+aFrA9rkqSbynS0sLmJ+b0awzWj5YWI3WAVo4KVhfvnqpLqxIlELoElGrp5DkfB/GRaALOBTB5omUUE6YcVYNyN6poi43mNYeEtcSrQ7N/lTNhcc4GO7HVMIn39vB2UECJ8IDC4WigKQk0ukczPYAunpe4UsNKv5KXfWMB6TFhhYnggPW/aJSSHfOFzI3TKW274xqp/qCgM434QX8k7cLvzf2Yt3rRZ09LN6BmxOcH5aQ9UzBMN8Jp3VX3VE763Mwbs+hkqNVSTZ3K+hcSW4W760CCAIbWdicEyGuMSZKkBewwe67OJQLYg0uWmJoueE8t8ANwSktUHyPFjoCHA4CVoIaAhyW/mjN5w8Sz4exZLSaML6L94tAgy4rgh5eD9PYaXUiYLtqmeE10fpHwMlYIlph+B0GTB8VBCQza7KI88xyEwDJ59iehqUR3sV+kQgA+TtqJS3rHgimjuHx+rSliwZ7X6K/M3BzLsAmg1FBCpMCbuZNR3+zlO9PDQU4cv9a/7fGdZ+jm+JdZsNHiAyAHaIZtEdUnCmdq+uLx/hcYNMai9qG4mKw39bHhrxP8DK9m0f75gr+w9KDX/va8Rt/J/7d0YNHW3MY30lhST8r53Dld64Ovt/6zGVARHC2Ir81uZNBl2iPvzM/x68E2PxCfuu3tk60myZEEEZE8zkXYFPWTU9m1t3zHNNjfShYHqsr6tD9CBH7DGxWO2yuAOzBIratcWGIQWHqcbjowhOmZ7FYMD09g5XVDQWNHD6fX0HTmWxq1hQJicZOq8WSuY6RqTUtFLZvNLwDQyRq1mnRjA+KwhAq1OgSsplF05e9S2amDfFEUFPzf3eP38s2dYNx87P0Pz9rEjC16ywi5Lch6ZlD2ibXZmtD3XkHbLh44rqNU/ddnF9kfjUH37sjn7kn8uuBKGSPULE/wrGH7rn7qNnuIrH/GhPWcfy783kzjd76EnYRIOcaFXyKbK4CR/gIeTk/rady4NcsoaqomgQamv0g750KI6UgpBBpugVuqvmcZnVaDOgqoquK4JGBka2OzWTWBD1vhTm3UmcZY0UrlQK+izkhn6ZVSwOwL3jroTz6wim8FoD5zTc31GpUyGdxdFhX9wvjpngOTFFm/ApL+AcCIaSibnXdvct6IdUjqKb2YfdntUBiq76PZmmUzQJ+U7BHTxEKh9AoyM2/iPmgxY3ZaowbuYRNlDgnhVwSUdu44CPGB93BgdyLvPkBEpYhAT8enF2kv6rGS+FwSXDw2mnNaw0KPzL81u/UqkWYtybQ8ZBxGQJiBMBw3mmxaIHIFrBpActWlhAF5tuBQRSzIsyqcj1yX5sBxc/QJ/fIJQKFsXq0djBolT2nmAJOIctYGgpOVhnmfdWspPv3sLG5gfpFWvq7uaCb4yIo+lyujXEULEPBhqtHRb/2R9rbWdZjaRCuEPcRlTXuRQIcEt2dJrMZhr0tWHYXkUuF1CrEYGZaYowmCyzOMGbm13BTzufWze/UPUdhT0sG1xmvg2uQFo/nL17h2xtfYGa4A5WsbErZfJXjOjYKNrT7B9BvWYTRJ0CmeCzrXQR9rQlujmophI192F98ilDAh1AogO3lQYRt0zhlbE5F5pLAhhPAeBW60Xj9CqabLtDLxDAsAmTu9asxRy3XFC2hnHeCFrrTuK4JdGiRIrih5YZAjq/Rgsb6RK15+3Ek58z7xnPneZ7IMehK1MKScl3qOpJr4Zrle/wwY3Fo6aEl9FQuhjE5bCtBQCjA/VwAEqtJs5L1UWZbwM2qfN6Mcikj19xM0uBPviN1kwqo4l4QIl90hSqIBh3NWkQCevT8hP5+wI0Am5mdnAAbs9aymf9bpnx/xvgUqGkNvkeXjFaKfc/zPkrMnmEXZ6aa/xiLzY8elwAj07GnDEV0bm/gd5aXAnA68atAB/7VLtrS9gxGt2NYMJ3oZz91zQQ2dI3xvFvurHnTmQCoGiYNYTzancW/WroF2LRrjM2/2bvQuT+DTUdCtNozeKNVLK9soKe7SzWbxaVVeAzDaLgfigS8i4qrBxbDKuYXlkXjXMXy6jYmpxcxOTWL5eUVYY5GjWEiQ9/e3sP4xJQApU19nJqaViYTDIXg8wex70xj03mi8UA7thSmpmfR/7pPmSxdMy2icDppFGSDC5Ktx0Q4n2t8DQU3FUIKLAIX7SV25f7yu4zxYXabNXQMmzsC+/48kqZOEZB3L9LX72jaNDsl00JzLK83HPdQs9/X4nJs/Mj4lJRzAkn7MALmaVi2Z5E2d+E8cE+tN+G9V+gzDuGf3U/xDzKvt239olnLj17w4HLtFCY2ugzTJXSMRtGDcw3oPNbzJ+Cg0KWwo9BjnAPBDYUemTEDNylw6QagFt0qCskYAj7nZ8i4GQzKzD4SC3gx6JBBpgQ1LSJPa4EdPmHBSga8U3CzbQDdIy1weXjYkN/aVBBFobazu63tAdjdOp8vCG5rohd+mkG2qWQUbl8I7hitIwQm+rbcmAIaOSMC0YKAnkMc5ITJV2VTXsQFZOT6CVCZBfIOEF2iw2OZt4gdOWunzPdNnAnobMi9sq88gWtvAtWkCYdFtqqQha9uKmHunxnrQGuGTUDAQwGUtNDQwkLXBAEkQSWFIu8DXXQENAR6nHcKQ96T5y9eIpGgti5ATwB4NNQMtCXQ5HzxnvF7FKYMZqXbixYaBhuT8jKfrF78+9//TufY6/PKfDatLtxLiWRK45NORavPJgNwe5qxXi1X78lxA7GwA0uzb2Ex7cn3DvX+EeQyA5SCWpUKWQS0RBDsEATRGufzetSNzIKC3HeML2Q3/0g0gZe9b7QNBwU+z5tzQnDDOSIQ4/XcvHUHL3seIuqcEsySE5BxBHshhPHENqZ94/CE9+GONOBNnKBeoItGbvJZA0clL9wb3TCsDSOZysDrtGJv6TXSonCc05XDGBuNQSHqFyHNlGlaQRjP8pH72gKu71y/l4iVork31M06PKzXwWtoWWp4bbwePud+oruKFv3WPvizkVp35BoYCM/Cf7TMME6H18br1Ayyy78p/4ticC4gJx8zayxbJSvzU5bPVqyCec2IxBl31Qxwf0c8DvcB3Y98KnNDpdAvQvAoK8DqIqX+oHH69wJuzjG7V8CoSMjxZa8IxZ82sPkxgxYe1qShlk+/9MeIm4NMmYGo1KbJcFlX5y8Bbt4BFIIQ2zlWbKdYMGTxYmsXfzD34R+9AnD8HfhnRydu745heNev6euLAkCXrGdYtp7o/++OaT7Hqu0MO54TrDvkPbl/s4Y8Rnb8eCma2gPTKP7T/Qy/lmP+0vME7Ic05FpCMJlBjtaDcBVj02wB0S3MuRvbu3vw+ALIiKCmtsz6KSnHIAzCsBknw+DK1RWCnEXVTKnxa6Dh7g5WNy3YMQcxMTUnAGgNY+NTyjTYW2ptYxtzAo5W17cRT1e0qJ1bgFUknsWaMJp+ESpkwPR1K9AUWc1Ym1TMKwpOSs2zBDOtQm6MraGV4mP3lfwpmKhgd8+E4H6/1uRRF5O/aZHhc7qf2E06ZRvU+JqUaxIJ1zwSniWkggbk0xFUyzlUc254vQFsGEKIGHtFyAogct9HyPAaL4zD+K2Cm3bct71FOEcNs3kOlfo5bP4KnL6MCPAG/JGMaGJp4dNNTkyw0WJpLbcUrQIUqhQ6FLQUkBx8jdolmTTvAd/j3JMx07XRstzQBcZqzAQ370DGJeL8BoMBOc6QWmwotKnVa7Bui87qqOQDWJifVEGuGSSzc3D54wLYjt6BJsZoBVLn2PM04IoeqXvpvVw4l8PEkQhZ4QhVkS8Js2Z8Cpn6haDKV85kr7EgX9NldhmMcW44qtUyUoFtJOUe0WVYtD+Gc/Uh1iY7ENx9gXJsA5VCEgd5D84IhKm1fqZwYimIywKPYJEWC4IUCj0KQFormDrMeW+u5SUFLpz/ZFommcG5NQei/h087WH7hUHtZcdMJ2agNe9Vn/ZrYkxTo1HTppi0mvC3CWZv37ktIH9KY/4Y+8f+bbNzC4hH3aik97A4M4AH9x/q/ddsogs6OpJ5txvgshlQP3ivGNBSQ+sNXTMEN/xOUkAVLXLGnQW1vkUj4aabyeWGze6ExcZMyQPMrPtwv43ZUE23KOeGCRFN6xVdoV/g4aPHMO9MC/ASgXlaQ+6gjLnYDl6G57Ee2kQoImAqcABT6BQldTcJ+DxKiuzdhXX1uZzDMtKZvChMazCuj6KUjTTXhGZDiXZJAMDYG97LCzfUn0K03tCizDgbrmGuZVrj+D8t1FQm+JxglveZluaWBewvQrxGBSBybVrrpgk2PgbcuA9reVEKRTClM8mmoqdg2oVyyghvKIVo7vRCeZdj0C1Gy82RaOlC3I9UHJJ52YuM7ZE5Pc2bEE2k/w7AjQjYWe3wbcX4kgtzxsZP0hX1pw6CCNakYbxFQXjCdTyPyJdmTcYo8DMUnGuy9v4SwIaDx1WQYi5j0ZDC/IYH80smLMnj6/VlfGvtxT/5uvBLf7sIzS60G8awsOXAqqWGZVMeS9t+rFiq6gKbNhxgdDsu99CL5S0zppaMGJ3ZxvjCGobW5tC9Jkxx5QXu773G710v8JX1Babca8iV5GKFGIC6s2uQjf4UPbLZWYMmlSvB63Ega+nCmecWKiJMUsFdsMHmlAhTajsrAm6Y6UTtcFVADJkxBYHDG4fVV8D45LzWqJmYnNIYg10BPjaHC9s7zZoe9XpNXRFMr6dZOSyoZXZuVjVjCl5qFqygPG86hcWTQ61Kq4RsULl/dLfQIsd4Kh7jHTq4RHyJwcIR96Zaa45ct+UmNzO9yrY27Rid8KwgE3OhKGCklM+gXMyIECip9YiZX6x83Dz0OY7rWXgETRkcSUStA1pH5sxzHxFDP54bRpqWG18Hblv7ERBA1DKR0IriDuSQjjhEuOfhjZYUsDGw+irR8kIXHcENmS8FGa00ZL5/+MMf1A3FueccUWBSGyVDJsCkq6Bl9aJiT2slgToBobpqREDQIsAsQH62u7uZ7dLR3oZNuSfRTP3DFiaMp6naZW5CCkx5Pszse/78mVp0tBaUXCPdSox70zYSV6/pjJYaD9zekDbrPG3IPdSASdlgzFpqZBCT+24JnqhrqtWKgkRQxpIP3JOMK2CTRwZ+JyNe7SxetN2DY+UBNqfa4d0RkCFgNBG24yArxy/LJmP67WcQr4MWCrqiKOgIWji3nGu6/wh0OMetmA2+38qqoVWjIOBBV9tZFdGwS+vatOrchOICaH1+Od6sCs8XL54jGHAjHg9ibn5Wj/+o7ZEoAGN6XFqKaDWlNWVpeQkzs4z9kHWT2MLU0BOd/9GxcXU7tehUbrbbZYfbtqPZfS2i9aEFbkh8ZNNa4/4+ksFtHJY98hlZy6yjk85roc6+UVE+9orY9Z1gft2q2XOsQMx10gLYBGL37j1QZaSWlXmuyUY8rSNzWMKazP1yThSJchK5dAjBSFLu66m6lzU2qriDXHgVK/NDWm08HIliZ2MWNgPbUVy4geh6KojQV7fnnwdkEMzTIsP5ZswUr4N7qhXbxtd4/3nfL8/tX5To0iXI0aDpJq/4GDUaR8Iz6gil6jgueS6AYgHnNS9SYTM8oRyKFTkeAQ3BD9+/aHPBYn604r4rB3LWwEk1gmAo/n8f3MxbzjC5EcPYogdzhppWrr3uc/+bRyvY2CYM9F3V1wuihYAZK8zYYMAl+9UwzXhWwO91x/pzDfa7mlrYw/TcEuYWV0WwL2J5ZROTE3PoX57Ft6YB/NrdgX8JPcMTYd6z84vYMIQxu2LBxNQiVraDWNqKYnjDiAeGCbSvvkXf4Gv0D77F67d9GBgbwMjWlNzbOQwOD2JgZhR9pilsBE3aJV2vXTY9XSGvhLE+ae/UOJlSuYJ0vgqfeQZVx30cue8g6RhFRQQ/mRFbJFCDJWMnsCGoobDc3NxCIBBE4/AYSUEcU9Nzck3LCm5ojWFXcYvFqtqqQzQpalQ0mXK+2TySPZfCokUzFXZ6ahKJZFqF877nQLTXIA6r2XemYgpRk/A+BhR/EFB3QcyIY4PGuGcdeWs7Tr1NYHPgvI+U5bmAmg3kM810XnYG/zRradLpkQClcARb5iRcMt/HnntgYbyE4RX6dofxr85n+IW/UwOKzVEXTi/8oFpsLV6Hw5dAKh1GNm5VF1k43ZDf/lBbO5T7sb6xiW++/Q53LsANBS8ZMJkxgzhpXaAAJCOm1s/nvAeXYy54PQQF7ti5XKNwt0ZIGFpYXRfPn7+Q41ML/1atCQ6HHYFYDd6kfLYFTrR2hixS+v3PDxU07Wqhy078UYTd48ePtGJ3tnSiwcAEp993KZ3hRABhLCTgJthsoaAZHYyrYOyBaPzHuX24ZNPZAyWksjVRKk6VGfP8CdBoeaJSQmWjFSxKN1UqbEPWIffR8AATAx0Y6e9CYPMRMvY3KMTMmkml6eKfofEztoJxFxR4BJUEGQQ01Oop8BiXQTcUn3POaVnjZ3hvFFBesqJEBTjyc6/7+zRQNp7KCECZE2B4T79Hy+bOzhaev3ymx2YQ997ergjUkroECZpoWSAQ4v/r6xswW80ops2yZudh3t9GLJ7QvdMi9rrzeezwOXY/ADd0x3BvU1jz8wQ6VEz2Zf8FXLL+Uw5Zj83+V3tGK6aXDJhZFkEZqaIoe6ok6JuNPpsxYM3sPFpyCBBW1zZQLshNIYhkE9izI0TqGWzkrbCU/ajQtVT14Kjo0mwdf0qAdTWJSsqCzbUZuX4BiMNj2Fhbxu7SG4Rd2zg6lhtMQErwS/fU5zSu/BHE+0zli/eCAfiMr2IlZlZkJqikBZRA989BBObkbZQtfw5qZj0dIxDJ4zAnc16WOWI2lQCkRiWhdWyotJxx3Zdk0Np1wdVadXEuVzVmXbFQ8vDvwS11hlnR/jX1+9r3/28Mxs8wq4bm+nc1X2TRsLAbrQCMU2k9tvpFXXecP9dYNh9gYGRaO2AvC6hY29jBgmjIA28HMTVnwPC2Czf2h/G18xVeLA1idnEBs7I5e/vf4mVfL4YENIxMT6JvYxQ3PL24vf4MT189k/df4VXfS7wafo3XuxMY3xKQMT2DfYsJUWFmrdoNFIRM1aY/mpVgB0fnYfMXUK4dqxsha+3RQNuS/QmSIRNq9UPRRiPK1Mnk6QahCZ9aKc30rChMEz9N4Cx+OCtMfVFeZ28Xm82u783MTOv3aXZvEWt0MJuNsTGZEk3ILq1/s7K2BXf0CIl0CuWkUc3/BDLEN7x/tLTRasB7yBonjEMgOKhWRFBG3Yg5plGwCbDxMNPpHsr2h4ibnotgtCqouTCsfDax6FgqEcOONQPH/oJmkLGQYcHUhYnNN/gvATUEN+wztcACcdWagMdDVCplNQEbrCGYDOuIWQbgM07AbV3X/lP1+oFaV8gQ6Rby+TyaEnwZ3FDossgj550p9hQ4FMgtN4nL5fwwVkkujlV/N13HGsB7XDAJuAlifW1JhNMDDaqkYM7I3FbrovlHDhGMs4kqheaFaZsBnAyGvCBqv4FgQMDqJKYmRxAMuNQCRX9+C3i8J5ncY8baOOAW8BJMXZjN2ZmYGSOMN6j6ROHPCPBrwBeMavNVe+ig6ZqSr/P2MFiUqf8EUPE8O5zL2pVjcM7SoX2Edp9i7M0TBQ5bk20o2ntQi+/gMO9quqcupxJ/hLheWxlNnNcWiKHLiUCDFhrukVYQ6suXLxTsEMwz1fiyC4NZluwtxTo3qbgPPjcL9XXKMXtgczgRicXVCkRhyirF7OTOwHJeL0E2g0ZZ4I8uscHBASwt0nqzgIDHiNOKgLbDuNyHQ80m4/3gfT4XAFdMuVBKWnFy9H4NsAAdC/PxcwQ3rB9jEYDjcFjhNi8hm3DhoF7Toptms0XdUtlcUT77HnDTlbWytICOx7dx7/aXePyIwGatad1gAT26pI4KqJ02YCsHsJIzwVeL45gWFwYCV2wolMpwCg4KJg6wJ8CKwPDxkw6dk/nRTvi32pEL7+pe0cq9vG/MPPoLEOeDpSe+E2D5hQA1Znsx9Z/AhmDwz0XcD7QuK1D/kXzmOmLgfzB9Ins5gqO8CKYjYX4XbqxzeYznhG9EKqiVGFwqc3cRVM91xRhSKpCtbER+jWUaWErl7yig+JrX/o8NAhwCGGq1NH/TdM8UYVp2WtadvzSoaY0VSx3DEwzInVZBvry2g8XlNdFoRjCzZMGKgJ8RQxAvVybw/M1LvNgaxgvXJF6Nv8Gr2QF0GIbwxPQWbfZB3PcN4dnGEF729+L14Bv0venHm5EBjK0J8Nhe0yBU1u6pVarKzMn46Fsmo6X2z+JdTl8M1qBo8G4Hco5XWu2WwCBpe410OqmWFZMroVYYaoR0NVEoULtkPygWGwsGw8rso9GIaryzszPCpIexY7AiHImJMB4EOxlTQ1J7CS0EwhgPRIqxujBjcLLFGtZWl9HXP4INYwyZpA/hoBPrjmaVY8ZkUOi5YidIZKoav8Ku16mIC3G/AXHnlLaHqDkf4MzXTOMu2h4jap/UdgLHwnzlh5s7/TOomUlXQ65QgtOflZFA2LmOmrY7kDlyPYBppx3fGrvwS283fuPqxGvLFIJ+K1L+LQ1GzjqavaDYN6lqe6hVnsv2B0jbXiLh25ZrDCObimrgbNw5i+mBR3h0/y4GBodU0NFszriYVvAjLTl0m3DODfsmEYps6NpkaAQnhw0RKMEyliwn2HMfIJauiBBtiNYf18aMjOtolfOntcYdLAogdOCMYOaQbgEBNkzdvagf0yJazijw8umg3BMPXOHy9y1n5J4MnCyZcVwUgZ6ua4E+arLN9wWZaiXWk2a8jrwXT+eQiHhg9BRlbzaBXovOTk+QylURE3B8lLPJeTkF35RQzCc1Bmdn+hGePetA78seODd7UfRNaHBqMTirgO5z7jUFGwUc55ePdAsRVDLWpAVuaE2h5YyAfkVAu9W8pyD+MlF4Li0vYnNjEaW0A6WsFzbrHkJeI44OcsiXqtgz2bG3ty2gIoREtqFCkPyo1QKkJveJHcWDoSDW1tfQ9/qNANhZxH0CRsM7cNjM2N3d033I4nenpwJyKm6cswIzawpdEO8V93qLuI4Jiuq1CupZuTdVAR8yN/wMXdO04l4lejSToui41p/AOv8d9tfHFIBpBpxaWOQ35fezR2VsFezYzNuQYgIAJTpbArDFRiMnQPtU+JAPvX1NfvOkoxuvnnfCsfoAedsj5KN7smZlLmktZGdttNbyn5eoBAVce5gdfIDX3V/jWfu3mBGgzuDtq8RVQ8Mq8f6PBSiMeWNqOuXL5bX8pxLBki9xjlimLgCW/qUP56elIFJR/2DvyIkni2fwxN9XC2eSBT/rlUv++wE3fwejBV60W7TwPS3O91ew0lwemq5NK5G1guX1PdW8mU3Eei8zcyuYnV/CwppJzu0Ia9a6vLaNV72v8GjvDdrco3gx2o/n4/1oW+rFo5U+vLXOYydig9ltwyQtOaI19otWSAZtMpmxKNofrSyMy7CYzWDRQvqfqX2ylg2zmbwCdJIxj2z8LSSsveqKolWCgcRZ2wuEhdGaA8fYNEaxbzSpiZsjGAhgd28fO3tmAVDbqrlSU6RFiK4SppHy2haWt7G+ZVAT/dzcjH63VhEmWad2Z8d5LSgbt6YaBjdhKBiQ6xjG9OwychGjMNQU9gO0RojcFMZREpDG7A6fZRYpe7+c4zPt9MxYmobz/oW15q66jrKWx7DszSMaT+CEmQnsrXN2ocb8AFFLziV8SLrmEbJOwWGYRdC2AJ95Fon9Tpx47gP+ewiZH+K+qRO/9HTj1+5uPN95iqCxG1X7I82oOnHf1dFw3ZfzY2XgZvsDvla2P0HG8lzAzwsBYZ0y9w+RNNzD0MvbakJnpdhvbtxQbZ/WGwpcuqhoVn/S9RSLm3YUykfvRfhZXYRqQMBqCkb/GSxhYWaCV8j4avVTYdYygZeIbjM28UyGbTjN7Qiw2ZY5YlrqVdTSpHMBPMz2Mbuz2hyT2mGT5B+ayhmrw4DGihNnx2UUZappjWlZSy8TM8UEK6JQOUIlF4Db37TyNIGQHI9uChF2xzkjGhkTzkpyXswEkTVTzocRE8DqWLqPNy8e4sGjx1pJ2zjfhv25e9qiwmddFsCRQaVax8Fhs4HpdUTBb7c7MDY+IUB/FoNDQzrXDKClC5CWrmbgdZuCHWb6BPYHUcyEPgQQxw0NPD8osEK1aNAyVydsvlrzacHBXCYGd7QhgO4Y/lgJ3nAOkdShCkGCe94jAncSrS3McCKgItAaH3mDyZHXArSYtvwafX2vNSOqVpXf4f0iKLgCRq8lduJmTAbjnn6AaNWLicJQcj4WZeEe0r5VHJTlZOk24j0+LuFYQLX3IK6xNuaSF2VeL4kp7LTQCchJZooYm2z2z6Nr83F7l96ruOEBqu5O5KL7qFciWqCwmTX0P6frsp1oIc3HbchYO1Awf4f47gPEPBui7L0HhS3iWqErh3FfLS8ggc7ngB21mAhgZcV0Fhr8n1KrRhWTKd7vt/fEc6VrmDXA3mVOMcX8kCnk+aZVp1JU4KzAhucln/sZ3PwfGy2Aw/EXS/X+xODv0T22akyLwDdjanpG41gYCzExOYeFpTUsb9uxYj/Esv0Ma4Y4xqfm0L82jr7VMfRM9KFj4Dkev+hE18grbO7voFKuaC8s+s+HhTEzHoYxGPlcHlubW8qQqZW24gdoDSDD7u3tw7KAkK21Bewv9SBpeowj3wMRwg9FiWpT10vd9QBxxzQisSR2920KlBZEe93c2MSeaJBLK9tweKLa0ZfuEbq9GPxJ1w+DGA37ZvnMFja2TbD70mohcjhoRhdUWdpXRksXAs3jrsixWhKY9cP08LGh18L4rKqdMgC3UjuVa8og7lkTMNCDAzsBzG0BC82had3euzhyCWiw3kPK+Bge0wx2rCnEC8IB2Jm3ZGgy3h9gUEfHF5VybX36O4fO26g77ghgeYCMuQM5c1sT3AhI8Zke4Q7BDS03zm4MGZ6g4GSzSoLEZg+nI5nH9P4jGQ/lOM2iiK0mlwRjJzIYpEywxAaX/s27oll+g6+++ho32J7jIgiS2Sp87btvv8Hw6CD2BBFGc2fv/fsicHje4VherSBkZMwUpKXyOuFOLTOSFa0wKYKqLJo4Y1VOWtGHV+kUxwcpeHxBGH0NDZZWUmuNgFUKM7Y5YE0TDWhsBoBTOFwVCBQSFOocR8cCukRAh0M+RNKHck7yYT2ebJj8roDfgHxBkBCFt5wbYzese3MYfvsczzpu4sHdb/Htt98J8PtW/v8Gj+5+jQe3b6DzyUMMDLzBxPSK7KMAErmGzMH1N55F9WgxfHSfPd6awbMEN3RNtere/PGLr/Dk0U1YF25rano+7lB3qBIPS8uXxjzIpF9eYKzpI/OaS3qx565jk/F9wQSqGZto4kW9dwR0FGKtw5HqBwdwOhzqzqWVlTFSo0P9GB3sx0sBXew5lU+LgsB5oivxwlXxSdLO4PL5C5cj1wQVCg4tvHjptBlk7jItoyzrtex4hKx3TrAHA4NlHCbVqpauFbCdd2Atb0H4IKlgR4nWu7JV9Ii48iIGytPqSIWqq/sp5se6kRel4DjQg7x/EbnQph6bfbM+IMZN0b14sZ4+RQSajK1hQdAW6OR8EjDyvtNamQo7UXK9FDRwBzV3F8LOlXdB11eJNWQIGghy6NbhPuL/l/DsR4lWOIIbgqMfIs45lyWrDR/KEr+6V7gumPFEC+hFKN8HxPNhsVIG5Cu40WrFNpzLfUonwvAGEiglbBoaYI+cNoOL5Tf+z4Gb+VZxuWve+3sarYJ3f+3Rstys2hpYN4QwObWgFpuBoRF1SbFuzIYpjGXbkfaWWjQVMTm7hpnpacwuzKHHNobH22/ROfEK9/b78Wp3HB6/aEyFIuwCbgYHhxTE0GzNiss0o1P7a2mAr171iWY6rKb2wTfPsDjWjuXRu5jp/xarw9/Av3EXUes4THvrCO+/EoBzR5TwJ0gFdmGxWjAkxx8ZHsbK8hJ29ozYtqZlE7NMvGjpxdJ7Zi9EBpPIVGD1lzWANqbClj7iQzRyMgm1pin9VLQMupiYNRPJnuGgUsD+zrKc3ysEfG45DhnTETKJoACtCdm3jwTECHCQcey+qwCs6mpD1dEmGtlDzY5K2AaQ9c+p5cfqK2lVVwIuDTalyfwSB2GcAUEZ64QcHcvvy+fYJTtlH9KicYcClthwUocw+ro8P5LfZTf0uq0Npt1O3LF04Vf+Li2MuGh4pLVYGMQM/yMZAoQEKNZs94TfPxAMIJqw/aEeQ606nrvaZb0uoPLUywKB93AsoMi+eBMdD5otFghoCG7okvru268wPtCJpH8BiagH9lDjXTbE2WEB1ZRTAK9oasLoyGATImc+xpAJPOgS8adkjhk/cqkI3vfo/AiNYghOt4zoMRoKqOQP55OaPOMlKDQ/I8uFwpznRWHBtPh6UZiwL4pU4Vi+LpKE9Tg0K+R9DAHpUL7IHk2PHjbbBHyp8yJg5JsmIGm2BGgGizIQlp/5Sv6/+7ALc+s2+c0jBXQfCBAKzqMk8tFdTAz24Ds5Fuecx2sNBtSyXcrMwG3kLTdRdHQhG3NexCkJ0WpFkMEKu9dZvc5P1EIQSh4LMDyBQ1BnOUtrC4X2BV06pxbgaYhkZuYT43MsJhOCjg2YN8fx9k2v8Ith+GwrOCnI776r6PsJ4vFZII7nSfAoRIsa7z+DthnArXWXZN1w7dh9KbgMI6gLsC/YniAXWGhm61B4ysKJ5VOY9m1gLLoGU9mHMovutYhZTwJuTgUM01JLMMaMs66ubkzPzMJtWUPW/lL2FveTgH5zF9KOYdTyAQEircUqJ1yXtcUAdFp1LveZuoa4h6ngeb1etSCT6LLhdbElSSAcE4VsGz7DMNL2Hti2ejE/Q15p1jmmu/6yxYfBuKz0TWBBJYHgQdjctdaTq0SQQWBEq+UPfZyXy4rqbKdwXc0urlf9fblH19eC4v4lwBEloUGlQDRovcdZra3FEg3ReAHuYAGxzJECWl7m/ylwM2c8xPROAfPGY3n+M8D5Wwwttmc9wYohjun5DSysGLCyaRftchGruw5Mza1jYmYZSzsRrDjOMb9fwLhontsbGzDJJny9N4kns6/QNfgS7dsDeCJAZ2hrSpilEy67E9OTzaBdmqzp8iKIGRlp1kWh68hmc6jVZeRNN/Zm7iC4cRvR7VvwrNzE9Bv22OnQasOBRB0m4y7yIohPBEREjC8xNT4sWlcPOru6VJsMReNqHWAsDIWrBiOeyD/UspXBnyrzpFbBADZ262aAG5lELBrAQSmMSv0EOeFZrAfjS55rR+da1qV1ZkaH3mB9Ywu5XAapkBlJay8OBFywejCtHVUBGxlHv7qN4q4FBSMZ5whK8T0c1tKi9FXRqGbgC+dg8R/AEa6jlLI2LQEibATHKOCh9kvwlg7sIBe1I+XdQMb6QgDKPQUgadsreO1bMMt8WHbn4d8fUotO3jUIn3EGbzbf4o/WLvza347fG3uwttUjAIYA5wEOvK9R8fajZG8X0NWNmHUEMc+m1tLJOF4jJww+LdeVsLyW3+xFw9MpIO0R8uxjZe3B8tRTPHjYhq9ufCcCVgTuN99i6M1TJH2rcvIumcM4nOEDYaSnTZeGaObnRTPOD7PCCJuWGzJZCqzrmDIZKd0h1Aqvcx1dJgav5rNZ2HxFpPINnB0Jp6elR2N0vM17/xmMn8Rz4W+TyVKgJLMHMHrqiObOcXooUoXWAQKlK8dj/Ra6ZJjl8oWm8jYBzGUg0rRwNSsKM91Xxxd/xLO+Yey68oiQ/4swYUzFOdcqQVRhV+czHWUn7rcKjljPhd9lzNPdu7cxOTGKoPGNAP67gmHakQlbcNxSpVsNHS9lqlwlvso9QjeiLViHK3yEysG5auOc+9b9IbDgPWE8DksdZMvnAvpOdWRyFUSCTqwszaC3rxcLsyPIsfTA5xAnm+4rAoVLpfgZ08HgfK4V9unjI/eKaX8HKVOHKBA31T1dSPlFMDavl9aRcc8qvrK+xHB8DdF6BqeXLUdaoM6O44Os8CLDu2KIzVIPIdSqVaQjNqRsvQKeBNyzO7vpEWKuabCXliYSEnRSSGtlXxkMUmbM1iXieTBBgS5xghryPmZFsREpX4vG0ginDmUPnMPmSWJjcwvLC9NYXxjEykwfZsf6ZA4n9DsMEG+1qyDg4D1ghm1MHlnpl5m2LRfVp4jTTJBIMJL9DMsN7z3BCQPnGRPD718m7mu6peiWvy4Di7zXHZe1kZUPaZE/l/JgHoZNNrWQafgcrsihdtDnSuT1/Z8BN2ylMLkaxNiyG7OsZXPNZ34ef/lBcLNqPcDiuhVzq0Zs2vJY2nJhcn4Ta7YyVkwFTC/tY2HTgxX7KRaMFcwsG2XjBtW8y1ia0fExvBDN7flkP16tj+CxbQjP98cxNDuGwbdvMfBGAM/QkGhI05iamtQARFY2LRaFsfvMmBp+gbXRm4hs3UZg/aaMOzAtdWBmegIv38yq+6kimyAqqnXIMq4dp/fnH+FZT4dmOrx61Qub3a59bohnKDy1C/SBoBeWTy9bcCoaXqlYRlmYN7UY9oAhwKEWxQwYf7SETDqOYLKGHS+L852LFn+uRcQqxSgqhbDWV2Gqs2NvAkV7twY5MxaI1qScrQtx1qlJRVErpnCYteE4u4Mz7T3zXr2h4DyoFeEKZGHwVpESbfsga0IpH0OaliDvOjICMMq2h6hYHyJrbEd2/zFKtnso2u4ryEkEzHBH69j3n8EebMDkzqupN5NKYNNjxg1LP37hace/OrvwyjKP7X0zgvYNJN1zomnvCug0we/cgdnq0rTNuqhadCPms3GkkyGE3LvIuCbQCAyj7BuDy7gAp519tdya7bS4YRYtfRCDfY8wPTEIf8CPk2OCxzMFHDnhiHZ/GQk2ymShLlpRGnEVpDSl895QUH4/q6mp9dE1RNB5VWO8SoxZCKWO5LcKKOcEINK6ctEa4LPiPT5C1Ea9wpxN3mMNnNRidHTvXCPMuAeY2UTAwSBfuldZ3ZfuIwpPZuMw2JqZT3Qn8TMcX8rnGT/j9MZUkCjAFk23kI1ql22t6EoLkQhoZhYxW4m1fRjj9OD+PSzPCPgMG5D1zuLA+VBBdsq7qPdRLVUEDEyd/4x54Jqk8GvFP/B8CPwpxFh5m0CTgjEkgJUVaCnYWpo732N/NBbgm5mexLAoLqGwrPkrdCbX8b24E84lBR+B6Fmz4S2FHD/GQZcI1wtjtPYcKQFygwJsbgvYfoikd0kzEVtHzJTzeOWZwX3fMHZyTgFklyxQTOO+aJbK7uuMY6LVhu5wbeVxEcxOa2wq5kPSMYSa45781i3hNY9EURHgn4qgXgw2i9axOSqtvIyZYzD6JaLFhbF9zNikAsd7zNpQrWKLVPLyhSJK1WOEIkkEvTYYDZvYXZ+Ba3cArp0B7O8squLHis2t7De66bwy3+RX7/YF45WYJdaQDfMJ6yTdS+SJvGefE3NDxYPZn9yj5KdXiWCX6zVFb/qVW0pK5OrwBDOoZGR+DugSbloOj2W/htNH2HQeYNNRQyB+IGCwgVLlANlC7f8IuDGfYWo9htFZE6a302DX72s/9/P4iw+Cm0VabixVrNiOsGw7w7Ixp4MWHaair9pOsWy9sK6ZTgQAlZDMcWEeiFZTQDKWwOr+Fp5svsFXtlf498AL/M77Erf2e9VdRQY/PDik1UfD4QiKpbL2J0n51+Df6sTc22/hWb4F38pthLYfI+6cgNO6j8XtIN5M2zG9sI1sLi9awjncniA2F/rx5mU7OjrYTLMdazOvEHAbRPMsqVWGgW6pwhEOiwQ2woxqPpyUAwhGi/DFa5qizUwFaqFk6JqtJoCjUXQgns5gVfggi7ixM7QzKow7XdFy89trM+h72Qnb0kOtCAw/ews9QNLah0TQqMz2tJ5udofmUAH1fe5Ad4szUIDN6RVANC/MdBgJ2yDS1meoiqCia6sgwspteYSN/TZMGx5jYu8xxmSutsyLCMdjWm3VLOCGQommY1/yDLZkAp3eCfzK04FfujrQ7ZhAIJmEP3EmgukE+eKBgLcGnOFj0QJPhEGd6zW2NHQ+aA8tuS819xPUPV3w2ve0+WShdqZMNVk6hzdWQj6+j2p8AwflhDAtEVzNQygxaDUSTatmVqlS27W9E7S0CrTO+TqTNl8jI6aL6DrGepmYPRPLncHoLiIS9uG4IoyULorPifX4CFEbJrgyB05g8h3DEjwXoMW15MaZCMhzunsuUQvc0DrD+DEKNGY4EeRw3dMN22rgyqJ8jDXj52jdYYsJAheCvFT+AP5QXOvsRFNlETDNhpp0AfB/tj6gIGbKvMksYDjjlUs1ISUglG056KrJOAYFwGfBYoQK8ij4PnMu+FsUoNr4UXAiG6hyX7wDO6Lye9xuLQZYq58oCGVmGh8poMLhgAjveYyNDsl5biMek+uqN/vjMeCbBSEvBzuTqtUicnEb6uW4/PaZavUEtXykhYH7kxacgJyTxR5CwvwCR+6bAv771TpE9zBJZgrhagrzqT2sZs1IHuRkrcrEtRalxh6ZcFyNgLWtCDgIPHkvrmYmHckiz6bktxzjKDnaFEyV5TFpabY9Oci5cCbCulaWa0qzjlYTGLWIriha83hcBmDzXlMhYjYoXyP4YQ0dzo3TYYPDvImw3yyPa9hcHML8VD92NuYF2Hi0nAIBIS+ToIYuqXf1YWjpYv8nNq5kZWFWFf5gF76nxiWwcuUWNInBvnTlakuJU+UJBLC02lx3SJ4DwU2rRyJdboxL5D1mhp7RZMXmpqyBqB/FQhpleY+KZyJ7gNUdp8j9LcwsbGFnbx8OlxsGixsr64b/C+DmXABNBiNzZi3Wt2A+veYzP4+/5rga70NAw/gafU9kdOszzOTie2oVuSyYZANmclnMWFZxw/AcvxHB+stAp/al+s/tdtwf6MTGmgjMSlVjFLLJkAKYsv0R8sbb2Bj9Dq6lu9hf6MTO5jJcws0SqRycvjjG5cdfDa4iEEmrMHP48+h7M4729k50dnRidvgJ0sYHAgy6YNhawqYpiHimiKNGCYeZPa25wToYDMgt1Y41Q+SEWS6HSRzWaxqfE04KKGHqatUgWoRoXqJIrjvORQMRzd0fgkcARcbxCp7Ndgy97sD+fBsarjvIWdoQsk4iFQ81mRxdABeZOU1//IecgUGEBwd1ZBIB+KwrGkOUMz9C2cY4mjvaJJPBvR5jG4b32nHT2IV/t3Xhn5wyHF34V9tTPLAP45VzFr2mDYzuubHrDQmoCWFJhPtz/ya+8PfhF67H+MbyEpaoTeahIQLjXFOcabFi7yQKK7pCVJN7x5uF6wljKxdzyDhHUXfdRsrcDpvdLYKmWRmZpvlAmn1hkhdN7wRFXkfnx6gWYiKo4yIsj3FSuXCRHAnw+AHi+XhEJjPu4ofADYkdzM0CQNzxcxFM1zP3zyb5OuOwrKFzzZLyROrY8xzDJEAnIGAtEQ2iVK5/cF7xeFwtMwz2JZihMKOWzvo/tN4wI4fPGV9Giw6z9pgpSPcVNfpUSm7CsQiVstyrvB1JuUG0KNIiQuHOOlgUTKwFQg8FhV1TWz5H4yAv+2hGwM0DWTe3kXaNo1LO45zVdBlMfXIhfX4E0c1B4UUXCAWYKXgKX6QggtguQG0Oi4vzClYuTkLO4lwAWhhrq4tYXl7A0iLLMLDW1KK2GWBQPwEZW3mwwB+zrlgmgPVQ2Hphe9cAX7SkLmBr6ASu6JnGZfG3aRni/+Q3TocHWVs3Dhy35DonUSm11t45Ssc1mMs+rOct8NaiOLxsxVDrkOzHigPZdAzbO7s6/7xXtDpfrsfUIsbpFfLCg7yryNs71YJz5Lwpe7Ud6YgV2QotenUEwmkNGP4Y0T3VSp7g9V+2XDEtmiUT/B4Hgq4teK0L2FqZxMRoP/a35+RcmenZvA66fjgPVMRoVVFrnGaICXNmNiBdZerau2StukR0M9FVT7D6PXDDNaIgaV2OY8RBNa/3ggD/OpcTL4HrknE/dKWSCGp4r2k9t5j3MTYyhOGRMQU5LMppd7jgDpWwa09jZGwab/p70f+6F0NDrJe2gbVtC8bknvwvBzfnmN0tas+oidWACE5aA6773M/jpzYIbNjbij5wmiW/R7Loq6UKdp1GPNx+jX+2seFmE+D8bq8LwzszssFDSIfp134tTOqecG3GqdzB8tBNLI4/hdGwgdVdH7asCfgDIe34PDqxhBeDm2pxoftk12BCz1PRvJ504NnzV9hbfolDz32cybGYep2wvELCNYWAcxN76xNYWpjE6voGnG6PFrA7Z3aGMIOzggGpJOND6qoFHub2UcnYRLMKw+zwY8fg0DovZf+4nKMc3ycao+kexvofY2n0icb8uK2biCVyalFSxqLAhtVM308QmQEr/zKgNhP3aJVixsxUHXdVK2Tn70OXgDxLJ/w7HZhfFzC414l/dnTjF74u7ez9C5+ARfb3kue/9sijqx3/ZOvAH0yvcMP4Gnecb3HHN4KbviE88PXjsfWFgLMxHKT3cVr2IhLLI5KqKLBKFk4FoJwKeDgR4XGKUvVIeKUICsaqiBAoRHY0noGWgJjxhZbDb8W+1I/O4YzI9yJsBfEp+7ZomwcxxAJmeKIHaNQE1Ki7SBbPD1gSCFbIODXo+L0s+ChRe6SVgYGSnwOGPkUE7F4BSQxmbhwx06UBb+wQVl8RXtHCg8Eo0vlmn7EWUWNlcHwzruaG9gyitYaWGxY7pIWAlhw+EgDxsyx2yM+OiAAoZGTeWVmXAuqY1g26Q5tzwO7yrHvFOAtq01fjK5hKS5dJTdYSs+aS/i2Za1nfLC9AgHPFhfZj6Eiun/V8ds1ezC6sKihgcCyrdbNQZlgAzfHJsWjkDdhtJmytz8Ns2oNhfx9b29tYWV1RkENX9PLKsoCFAorFgpZ+YCYYCx9ubzNr0Sx7uwGLJw27O4R8sabWM1qFOAh2KwenSIWMKDkeo2K7g7RnUWNkSAenDbirEazkzNgrupA9oqvq0sJhZlPZjKOSTxMa3B6PWtsIOmhRaxURvUo8Qq1aljndFsXpuQbkH3nuIW4fgdUVgiNURD7tlXXONf39eWb9Jbqn2OOOj6yeTrBzGeAk0zk4LNtw7k1gb3UUG8tTmB5/g/XVWYSCXg34JjGzkOtB25eQ1zQE7eUZAyaIh0qJFjAU3kPLyzXE9crvfk9hIAisiCbHvSnKHXuh+SMpAVFnGjdz7faTF0V3vFRlmFXHaxpPxHl12XcxJdcwPjkjgIfNUP2wOkMwu1IwWlwKLFk+gIOhCqubBlGCogqA//eCG1Ek5vZrGFt0YGzJhXlj/frP/Tx+cqOVpm4UfvnRRU+SNxLROIbHRnBjoh3/bOnQjB214Bh70L/xFkHDMxy7msCGMSsZezc2l4YwMDSGnd19mGx+GGX4fF4Y9nYwOj6FbVNQ/frBUFhjDzran+Dp8xcYn1mHdWdSGI+ADy/rydwXVfeuaFgCmEbuYWbgITbmXmFlgS0UJrCzvSPCqCzCvIKTgzgiIkHtwQNkkhFkg1vapJJ9gjLCzPICHg4DfTiPvMW5/7G6oVKmNsxPvMDq0ixiYR+KZbYsuLjwOm3Ge8JJRK1pvgJ2sqaliIXHEq4ZAQ09omA90DTrQxdTuHsQ238N2/YQplaG0b72Cv+134VfedjHqwu/8XTgP2R+btj6cMv6Gl9YevBbRzt+5ZZ5lfd+4X2M/+dpwy/cj/F7x0t02aexFtpGOOXEQTEgXNGPo6LMZTCNdNyHXCoEb6igZvdaziWaZwrBWBEHOQFkjCkRoViMm5FhurlThIj1GbLJME6IMs6PUa8kEY9nkS61GuN9go5yyEX24QrkZM0c4pwClzEKP5C51IotaFUG/hRpbIzwdwcB9yexlhyIKbz87U+AKwIlWgvoCmn9drV+ppppo+jFUS0tQv9yLR0KmxMtIMk2AAQvBDUEN3R98DktNixXwEaXTUAzgrdvB7RuzebGejNLrypzQw36gni6TPWl9UYDauWceG6Xf5f/lkT6RxxzoiiIkmB7iGTAgMOKTEjFJutRHv9E9xzdR7RI7e/vgT3bWMphZm5e+7AtrW7hzeCYFsrMZNJqxdlcXxElYhqLC3PvYktW11YF1DXrWbEDP4W9XbT4rZ0t/Z/HZ9BsIBDWgo5sg2K1mASAv5+HFlHI01VaFYWoaHuAbGhXLcBHZ6cIHSSxXrBiPW9FuJ56n/rdonoU5yUTEmEHTGaLuoYY6Pvm7VssLi7LuXzfcnOZ6HqPB+0a63ak8T4PNIg74FpDJriMWmpb+UmLOHd0zRA4sWo3hT5Tuym8uS5acTQcVqsdO6uTMK2PYnZyCGOjg5gaeyvzsC1zm7wAXufqHrIIBqZr6oxF8+jy5l6SPamWPOFl2gD2atr6BTHOhvuEjX8/2FOs4UOeJXNUPzrVtiyuUEV57cf2Htcm9yZr2LTcUjwH7hGv2w6beQvLwh/ZwmffZIfF5oZVNmgyLnxQ7sHszJQG4NNNS3BD8Mfiq5sC/v4Xg5tzzOwWMLHsw+xe+e+iAvH/haHAxiQapMg/+sK5uK8jbupUOiUbeAHPu5/h5etePFl/g39zPFWA8w8CcP7b0I6t3Uc4YvE4Ee4pEaLMOkqlM1jecmJghMxxUbWcuflFvB2ehcHkks15qL5qCgnGN3R0dGJyekHjb2K2Uc0gYkpzcq8Nh76HsC/fxvLgtwhv3oV/8wlcG8+wv/IMY2+7sb/FDsROFfAhvx0uyzoStjGU7E/RcN4T4HVLOIEM/02c+R/hJDwkSvCwNqcMO8mMPUhnCxocR+JfBtGe0w0gYOLsVDR7QTzFQlaEzQ6Stn7krU80hfvEdRtH8liUczVudGNsZQyvtyfxeG8Y/23swz9dzNWvfB34J3sXvjEMYMK5DUfUgUBwHUbnBEYcU+hxTeGZewoP7QP42tiLW+YBjFhH4fSxSq0w2nc36VzO5Uw0rRN1V9DVZ/eXUMn4tYJsrZJBXjhUoyZcj6BMrqNSLiDlGEWN6bb2duQSHrU8USs8z+/htBYTxifPP7IO3tFpDdW0FU65R/HCiTwVKc1gzB9oQUBNXRmxKKGasUP5fM1v0YpBTZTFLxmn8VGrDYNyycQZuErTPYX+RwAWARI7uzPl9oN1rtfL71z/IxRgzLohw6a7o5UVyABglkGgpYZAh4MuCsZgsFN3LCZzwsyoi4Daq8RzINiji4AZMpdjlPhetngEj10Au+2R1jxKCoAuZ9w4L8ta/ESW1A8RXUdeUS4ooK0WiygF23gr5zxHC47Ri7UdN3aMHqSyRfh9PhFQAm6WGUA7r66ehaUFzC/MY2pmGjOzM1qBmgJ/Y3MDNptV43Ao0Hh8VlUuFPIChlbUqnM1LofEprEprwAJ+10U7Y+Qi5pFGB8hfpjHdsGB1bwFnqoI6EsWUyUC2poH5cSeukt8voBaTwikxuW+vH07LILXj8MfQOoH9UMkArvIWbtEKbmlbqqKk+ni7UiYX8t+8sj9aJ43wR7ngLyKcTatbCfyL74+PzenACuXy2N3ewtbKzPYWp7C1nrTrTczNQbD7roWBSUAJAhicDfBDeOQzrUoJev6ZC7i10614KR29f5Iajrj22j5oWKqxMXD/U6exTiy0zpScmyHv4i88MXzk5rup4/tKVpsaLm5nHlFq5zLtgPr/pqW/djas2mSyuqmFT6PF8f1Eg5qJW2tMTo6pvtjZWVV3Va7ohzQkva/2i3FDKl546H8/3Pa919qEIx8arz73MWjxtdcGS3gyc8T2LDbNX22H+MBZIbcsEx7bG/v0FgCu9kKt9+L54Zx/IswBVoifu3pxoP9dph22pCwjmjsCRtbchNF0seY34lhRTbD/r4JCxsOTG4k1H3CUuzs4t3T061ZDr2vB7BpDCGcrCDi3UPe9UJkxF2t8Bnde4SJvjvYHr+FvOme1stZGPwOEeM9rIzdwvr4XY3PydufC6PsUksKrRSs78IKyKwifOi8L/v+gTKzSmRDtI4w9sx++NwOpAUYlYppjbGhab1cLqKUS2gPoYNiBHn5Pxnc1+aeRdsTTSllT6xD5wNE9jpFW+3G641O3NztwX+aXuJf5dz/0dst89N0P7E56e9sz/DMMiv3IIhQvCFARASyMLTzckB+L4+0AJBsOQtPxIeZPTfWRTPKxw04K9Dv3mSmLSIfIzahJsYid974mQjKI2G61wvrekVAmW0AFfttVBwPkQruocFsIZa2p+n7UsruJ+n8CEclNwI+JwIp0VQPRDqzSCLBxSeELrNz6GZiGiqFOhnpVWWc18IYFAZY8jMtt9m1RGBDUMX4BGq3bJRJMz4F3xWitYQViukC+jFEDZuCmgKNVguCG65TWmcIZuiqYgAxwQ0B0KR8jvEJrDitLgZqz3QPMA2cIOrK9DBol+66qzEQjcNzJGIhZG0vBeDfQsHRjYR7HrW0pelq/BPBDQEGg2IppJgEQDcUs6BW19axsbULk82DRO4QuWJdhJVJ42voeqIritYYDrY6mZhqpjTTchGNRbV9QyqV1DiXnZ1tATg2DUallXZtbVUBUIt03cr1kudUBHUmvevqeqvY7yMd3ES0koah7MFK3gxHJYgKg2Kv0nERZyUzAs41AVV2+e20tmqh5YZp1ixW+nZkFv4wO8pffIcghRlQIuBlEpsvyWDD16QAnIS1X/hGu4AcupVvIWeU83FPazsLWjAIYvgbBHQtYNMizkNYABwbBeeLJfide/AZR+AVJSbm3UU6FUc0YEPAtYOgz61tYaoHJxpzpHGOLORUdTZBupwja+ZoTa8k4wVF+7zU7uIyEdzQIqmWFrrQGGDNPaGu0GLTHSugPhhNiw5jFP6WQUK+o6UcLoiZjoeiZDJ4PJE/0bgwJgY0SRSoVAwba4vYXF/GvqyZjR0z5pa2BOQuIxoWZCazeCJyggH0dNMyNo0gk61G6C5krbL//QHFF4Lz5/EXGpfn9+pcXwItbFC6ZD3GouUQi+ZLQ543Xz9XVxSbdrJD+TvUf4VaJmwuWAZP0gzPIlmHombWSyVYDdPo2nqC3zoE4AS68U+uLjxe7RJNakeEZlPTIiNj9U1ziELtRATMIfYDZ9iS32WzNx5/c3Nd0T2Fg2HfqEX42ADPFanB6zIjtN8nYES0OvN9rY+zMiyMx3wX5oXbsC/dRmL/NlZGvoN98ZambjerCN9RX3re1o6k+bkAoF7E7aOIOedgM23C73UKWEkhFg3CaVwQUPRCGFsn0o5BJDwrSHnmkXKMIGV/oz2vEs4pee+tKFHMXmGK+C3hRR1I2wZh3RlC31of/rj3FP/o6MGvvF34BQGNjF/6uvAbdxf+y/4MbbYhrPj3kBbNLp5hrR3hQVkfzqiNM/XzgohhosLYtuynsHiqKCdFA6sLIsDHtVCCgoLMJzXBjwHVSj6KmKkPVRtdZ/eQdI6jnHbhnD7+H5F9w/M4qUYQDToRTArQqcuP0pxOzfMjFhASTfAENwygJHDh86vKPNciwc+e4AF+hsL/ejEurzL2hOCB2SQUgDVhtJqaLs+vXAvTjhls/UkX10eIYIB7gOnF7LtFIMOA4ra2R9qqgjE5HA/uPxCBv/Y+kJVWJK1JI/PL2jYEkbS68FwVgF1/ZS06qFaQcs1r1t6h6zaChjfwe1yoX+Pe+TFEdwytKyyUSeDCbuFG474AHpOAkKwIqnOkMzkFJbRMDQ0NY2p6SoEdXTALC/OYnJxQXsCAfh5nXcANAUwwyMyqJQU1dFHRrcdMsMvxL7TMsZpuUKYiEBbA7ZxQQFESgOOUfbeVbVpsLGUfisdVmaVr5qkhykZ4BWbDGoKhiACLsIIxngOzqfj/i943WNsyoc60NK5LrgtaNBRwupqAU4hHbxw2UMinEA9aBOQMqjucilHC2IWMbwW1koCDw2Zj0B+i6kEdmcC6/MRjFB1PkA0b1I0N2cNnJXuztpIwRhbpswuI1+J7h/KH5Q5kDZ8L4icAcceOUMrIedaut/6RCIIYoJ3M13Gm+2GnCZBO+BtNNyzBCpuKVnMeeIJJ2VeyZ9kZnUrKYV1B2Y7wYFaQX96Wz4QKwuNljfEYR0kBkFuYE0DrcLqRSCThDCRhMFqwODehYJJEsEclmGtjaHBA5t+o7iyf36fhB//7wc3P4y82aHVZEXCyYipj2VjCkjxy8P9lU0neq2FJQM2ifHbZVMHsugfTKzbMrLp0TOuwy+tuLJtrWL7ImOIjmT5TUpnC2JBBUENNhWZY+pZZyrwFbOrCpOjKyMUEHFifwr3/EG2GDhXgvwx04d/2O9G7OaZaHCUuPTzULpgCTDDDxw3Zr7s+2dSyIRnI6PP51czLIMS8aDRMS6amTWsEayeYHDGEnKIlevrg3nyMube3YJq7KaBGmI/hLnanbqkFJ7nXtNKwzQBTrouW+0haehE0j8JmWBQtw4+igLJkriEAo6zxMv8/e3/hHul9ZA3D73/8vc+GNskmu5vsbhI79niYmVGjETNzq5mZmVnqVp+3TrVa7pE143HiTfxc35Sv29NquOEHVac443hxUvei6/0GB+4L8vdlVESg1AQA1OVvFtjT4l8iYChkWIsj73iOtH8XFo8Zd41j+J2MBYHMz2UMfum9i9+67uOP9gc4b3uCJ/ZRrHuWRcM1oVUSAdwuCLPrKHP3hpIoFaLC0PrMi4XaGBjMVHBXrAdfrA5/KI2KqPcfF4Uy3MK/aQE4y6dOd1o6bEbWekfGSMZJxihjuYeCfxZdmr1P1fT4ODGbpyJasYDDfFd+OgA3wkW/B9zQLUXLDC0yw6ZxvtZsKoJaOQ2BDTVa/sv3CZK/Qwf5PnDQdgDyBdY8odCiJWfIjM+aKsxKoqvrpI7IDyDuB6b+0krDQnsEMgQ4GmhMYKNF/P6Ceze+htW4rTEjJ0QQwxR2FnMk8GJqL++PQEyBjmyKISvCMDELMB2xomhjcbtvRNDegd88h3rh/Zo8fCYeZ47REPE56Dai0DGbTdjZ3VFwY7FaRCM3ajG6TudQvtdFOBRSQTUzPY7Z6Xfy74Rmg7m9Hv0+Y0zosisKmGCmFa1YrHE1J/zizZsRjbcgEGLtKwaekp8MiLiTcxpKH2hZiILtFtqikPhcD7ASXsVy3gJzxacBxMw8+g71Wmjl9uHan9BMr3QqK+DMCq8voK4eUi6Xxdj4hLaTyeVzKqQ1uJbrg+uFlg0mCHCdHANhXolpzamwA3n7PVVgqg62VrmJmGNSC3B2O1yMMvZ6yO/OuL16tYiMZxoN53kBbFeRjZjUMqK1lOiq7PaL3lER4X5QwE0rH9eHrAniJ1rTvYkDNIofATe9roCTBkJJUQKDCTRyIiR4jWMrD/cYeQyVqGa7i3RevhfOo1YQRNXwyW144HPsYHluFLvLT7Cz8gZv381ieWEOGf8SWqkNdIomBFxbaq2j2yksQNLujgiv3sXs1JiMeR/cELwGBMiwztDrN6OaLq7Nc50uvB2b+wxuPh9nH7TGrNp7WNj0Ynp+HQurBkzOrWF8ehnzK8JQlrYxu7QnoKWGFZFTSztRjI5NYWp2FXNrFsyvWjG3asbU3AZevRnHujGpC56+VdZ92XIewOmOwrhvgEm0LDItHqzrMbDYEIQMtC/WN0g63mrQ8JHnMrZ3buC/9++oxeLnvjv4w95dAVvbaNbZd6WvmYjCoDEG9OUaBNgIxoLBkRSmZEEmnVHzJRnqIEVyQHQjuGXfp2RjlgtJFKNbMK0+w9uX9zDx5i4WJx9jZuw5zKuPULTfFuBxW8CJ/Ou4JUraNfn7BpremwJG7iHpXkQuGRQmldQu2nnHfQEsffBSsbNh3zUtmBa1XYXBI4frOqICBqqOfiXfouMu0q53SAcFhKUi8MYDeOicxa/dzH7qP/+/Cci5aHyJMetb7DjHEfTNohhfx4H2yaG5mG4UeV2PCFA8RCDZgT/eRrV+iI5oU7F4AmZXCjZfHmUZsHo1h3gsilz5/WDXH0KUD+xonnG/02dlB/O6PE9KhGUlNCN8U5j/WVz6I1RrdrQ/F+trtOoFdEVgM4tqEJ/As50+I91QXHenu3sTkBF4sP4QLYmpgrwnDJ7fJ9hh6vKZoIQChqmu7F80ADPMmKOVpCFS4/hetIKr/Mnz/a1EzZQpsQwqJsChK6pvsfkSf/rLl7h17RwM89eQCWypkvAdYnxQR7Rh1kdiHA4BDi0IJQMOKmF1D3Y7skGO75l0IEpENBJBcP+Ndp5nteKU8Tqyngm0ykEcCSClAKN2zn3yfcCNgp+uAwIZWlqmBHjQMrOwtICNzQ1VXhgnQ4uLy+2Rv81IRfeRi+7AZFiF2WLR7uCMGaHria6YQbzJ6uoS9rcXsLu1qEqKQXgJY3MIcIZdUsPEbLSUaxot5wUkZL+tBMaxkDHCVA0osOl+AK0xxitkeQeLYQXJZAYejxdr23ZEkhVVpkgEcSyWRzf39uY6Sim2ZxCGN4jdoWuPgJyWHFocuW6OC9Ix8zIhyggrpjfJH0QZoCs7YX2FUsyAo6oAVVpSCebZcHV4pffaaBW9ojS9QdV+WcFNJrzbXxPMWuT1DisaY0XATcVSXa9MWiDwkXXMz7hPItlD+aqsb5ayGI454rjQ+sfryzMUU24toxFJN1Q5GlC+2oE9coBEoSt7rotgiq0R0jgsuwTYuJGStbq2MArj3jKSUTOCXpOC0jcvH2Nt8hai5mfIB9fgcVk0K5Wp/Xsmp2bN7e8uY3NjGYmE3KhQrVaFySLK8/IeFjcc2LNG4YsUYbC4sbq+9X8PuFmwHonA/Vyc7x91MIZm1XaEqfldATeb2LQmtcrw+NQSVo0xrOz4MD65gGVjASsCVha2Qxh5O46ZhQ0sbzH4y6oBYCyuxMwlpy+hPlcqmP7EISZXPHg3vqh+99W1dUxOTYGN8xjgyxibYWBDy03CtyWb9hp6AbqAriBoeIGnayP4veU+fiZC/peu27i1+QqRGOtfHKmmzi7cPAio6JqwR7rYNHjg9vjVykOQw9RrbvRhnkZAxI3OgGfiHqYm5rNJ7FmimNsMaXNMMth8JoJczC6M2Cr/2pANbQgAG0Xa9gRVJxtPnkfTdVk0svvy3lMBLDeOMyREyDvHkPAbEPesw7k7jxcbI/iDAJr/EjAztj8pG3kDpt0tBLwOAQkF1KoNEZYRPHBO47euuxpP80vvHXxhuYMnuzPYtYg2GjeI1mPp1yVhES2aeJlSfuI+EcEmgi5b7reBcHgiIsjCKgz62Qh2jflhF/NOySlMa6gb9w+kA5noXNSEitwrzf8EgHS/FfyTcm5mOfUtBz+EaKKPxEtwx9qiOVb6GVu5jBYEpMWNngAFOrRcyL8EZhTCnMtjj6US55q1NQhq5kRxZaNXghmCYgprFm5kPZhBTArPc2L14YAMskIYa0BiIb6SnIRxLsfBxQTU1JBpDfx7iDEkrELL1G/tI8VWDAJwvjr3jXaejtsnRBiFtMnjR4mxNxSkrIFTl3FLBZBMhLWYoApaAUG0WORrPbhDJbgcRg1eP/Be1tTwpFHWrP0FKikDktkSPMmjfjr5t7joTKLlhm6klOw3m82q2U7MamEwMNO/aeEgKKAgZlAsBVavU5IhFWCcSQiYKesYMJNK3T8C+FiCICfzXst50cob0arGhVc05WjrteiiOx2fMqBGtSTgZgYx+0XsuG9gKjKH/bIHedkvXYINATjcM70u48iOZA8caafwsGMRpq0pdafQkmAym7Q3VVr2EhtyDoh8gRYmVjlnwLQrkEAmX0ZRniMnz8ByBgQxxdg2Gqk9dAuybmRPdjsHKJfySPn3kLC/RUn2Cy3BZauMve0l6qld9EoCoLNLfeAxiPHqycJvBNDKmpD1zqEiihXj/rKhnb4rkfueAOawqi5ko7AGgneCWDQEMGkxTFFo5DQEPplSR/a/fOn4NyegRgsXyr3SClh1yGXlXktHcArWYXsZErPQbM4wVjZtcHl8cLh8WN1xy2s/StmIJhOwcOn0u6ew705ifWkc4yOP4dy8h73ZS1ga+SsypvOoy7xEraMI+wT8iCbjSTSRLcQEwJnQKPpkbcj+k3XMgGJ3pAqbaBHxiE+ro9sjHQTidS3s+n8FuJk3H2J6J4/ZvcqZn38+fvyjD266mJzbwyRbJwi44b9jU8tYMX0X3MxvhwWszGJhzazgZnp2CfOrRvWn7ptEQMtiG1A8kcTE9CqWtjwiZDPY2LMqMzh37ms1w1ObGwAbMk8W6csIYGADxiPfeRTsD0QzscPt9eKaaJi/cN/GzwXg/HHvLpaMG2jU6iqYaGZlXQ+jv+9vT2eL2N83qmbq93mwuScaga+h7RL6Giilm2girQrCqZYIuX6NkH5vqR5CmZ5s5p4KLMo4Cj362g+EObcbwnhl87cLdjUlR9zrSFsfqPuJQcAt1zm03N9o8CBrieRzSRwKcmJdGKu3jqd7e/iN4x5+5r2NL20vcF8Az5zBC2ewhlCiim2fD7dsY/gNY40E2PzMexdfWR5iWxhfJGiHP1JHlaiMpmRq7EPauJIw7K4I4HLagUC0BKszotove2i9GRnBzNwcbAIoG3UZKDI3VgH+GwDIgEp5YfwCZtjiIW2+haxrHPXEpoAvo8hZESB/C4kAbhccyKe9AmKT8IdSCCQI+ggkZK7KVRwxwLgmDL0pHFw00kJVhLUwYFpSBgCW/9JtuS0K6qy5v9YJgLhmaJ4n0GG6dEVkA4ucEajQVcU1pOuEGu3AxcAxonuNbrbB30K0FA2ytChHPpV4b4P7HBDjVRiIy3l6eP8uXjy4gJnXl7A8dhte8xJaDXmYj5DKJ7lvHlwWdBcy4D6eLuKQQLO4LQ9rE2FYAtshJNIlVDJWpLyzyFnvqPXmwHsBRYsIWtNtuCwb8PrCMsdJdQ+yynLfevbtjZ9+DsaNMDCW3b+Z8cUaJgQtA9cR/yUQ6hMLCwo4lb8Hnw+/ZnyIBpLTKtkMyzvfA+yGqC1jaXZv4ok8xw1RNt76xmR/m/oZYSxfoPPqxFE1oO5qbzCJ9eU5FcK0MtO6zEaU4VAQ9eYBWu2mjAFBkUy0zD3vkfFSS0vLePr8BZ6/fIOx8WnMzS1genpGm4Eynmhty4hwLC7rWZinxuN4BGNk0G5W5LpZxDwbwisIcM4j73iMbHgH9YwoL7kt9DRWjWN0gHrehrhrFi77Llwm4Su2a4I9riAX2uu3+SDg1nXZ1CJ5ZsEzdL22yV9rsmY1cFj4kHzG9ZoTsKaKEV2v/G1DrkWgM4irIQDUTD/hg/UO7KEG/DEBjMmErFEzZidHsDR+F8bVft+4588eYXb8GUKm58i77sO4cBkLr88hsHUR1sXzWB8/h8jeeRjnvsHS6GUF0eTzbN6bdTyF07YLb1iAbC2PI16/xPswgXXFUvGAANQm7N6YAMU1HFQ8wpu7GtBM+r8A3BxhejOBsQUbZnfzYAr42d/7fPyYh4Ib+xHGZ3cxMjqBhdU9vJF/X7wawdzyDqbnVjDyblrATVHdUgQ3M/NrWDd4MLNiwDPZ1KNTK1je9iBLqXBMamp32rG4vC5aTQ7j89u4euMebt28jUuXrmJqdkFR94BqNNe65gQkXNGGkiyAl3Sz6FYdB7KKl9w7+E/GngTuaCXjazsv4Q/7RZM9Um2bPmZq7weHPQT8PqytrWr6qMm4j317Aiv2rpaHb1Dtb4t2wp4xJdGCkj4BFTV1XbD4GeN2WIWXdUK0bgmZrQAGapGJXFvdOI28CIrDkjK4eKYOi9WFiGNONvUrZVAZ0XxT/m1UyiUBbcLIu3XR1krwRQ9h8Idxy/UOv/H0U7d/K5rbzb0JjO5aBOis4U/GF/iV644Cm597buFLOdemYxKN9KYIt3wfgB2DrrPpEM2igMn9FWxuG2G3OWAw7GJuflYbj07NzGm6fDKR6DfepC/+e9KsP0R8NmaBMYaA1Z4ZIN2KzqCXXRVhFJObJEL4G4jaaiOMXnELh9lttItBjTUpC5PNC5hq5yzymQgKdkYvbIvAciFXaqn1jpaaYRcbl6Tgbg1w3xKQQ7BDIE35qfVphNGz9gazPgh8qO3yKMpnPZ6IAqDAZpQiXAmkBLSpC+D42XieQVbJp1g4SAQfBFT8PjXp4fvlvuG+YIyHY3dMhNh1+LcuY2t5FD6fXy0WrNg7TPw9z8Pgeq7jhIA2rVKc6ae8x/M9tAVgH4nA6olgbxedAhBbaNEU0U6gnlwXDXoEEdMTAak3cCgAh1ac6P59BA1PkbA+R8E3iUp8F5VCXO5dhL38ttHqatDpwFvB/UB3EN0PrLRMS2G1Ig/5t9KBPAzXp1rKhkxyH6HBWBIoTvo28VtZm7+13saTnedwmaeQj+yhVY4IcJAJO+7zFAs6RIGbx01WL79zR/bKvOydfVEM/P0AbrkPrbdEl2RB1h3XggCFwfN6XTZsLr/D3NhDLEy/xsb6MnZFiVleWsHi0gaiyYysJbl/jX2Rhcj1VHUrQC+mPEja3qAh481u+mnzXcQtMt4JKzqHVGAOBYA6YFp/iaVZ4cmyd6fGX8A0fwGp/cvICRhqNmSM1cUk/LBzoJZo8i+2k+k2ZP3SkitAibwsKdiM4IZZdDqmdGMS4NCVyXtqpUUZa8i1D0WZawmwzWgdmtW1TY2RHB15hTcv7sO0cEXrgtVY4dp4QQD4NYy+uInA9mU0RTGN7F3E4sh57EyfQ2jrEgKb12GYu4KZd/ewv7uKmHcbGcdLLXXBmK+CgLWEbQTJwD5iYQ/SCQ+KhQQSqZwofqKseopaSLGRkfVwIAt7iAP+tMGN7QgzuzmMzVsxtR4Rgds5+3ufjx/9GICbyfk9TM5tYN0Uk9cbGJ1cxMp+GEsCWsbUciPg5thyMzO3KuDGrRYeaiyT03N4Nz6FQDh5EvJJHzxTNtk0ksW4Hj1+iIsXLuDFy9d49OQ1ppdMwoQP0BbG2GwdIBW2agdpFr2jSydte4ZcOnLCrBLpJO7axvArt4CCwF383nwb73amURSti5V+mQnDCsgVYaassWEym4XJrGF7dx+eSE0zqGiqJTNSJkXtQDZ2M+dAMJwS4dRRYEM3BRnDluCXULKFw1oMnZJDn23ZeoAdV1sEKZv19Z+UmpAjcoRwqqEZUqxaXMgl1XRLwaexEFUbCkk3PCE22SyJwLHjG+sLTd/+hYCYfxcG/F+mR/iNow94WF34F+5bOG9/jR3/Fuop0bgbAWGQHXWl0e2n5z6LRKs8KHtFwzOIhmVANhXRAmA0oc8vCrBZXBStckwzx9pVYbZlYWy0RlCQDEzgn0CcF8bapFxT8vObyFruoup91S9eSABwqpfSDyYyXsYe0NyugZmyUFpx9DRwUyaHcQ3dJnoCNKopM3yxWr9VxJARagA8dkRpZWkCZkppGfpj4hDSWsN4HHUtyVTRncqqrBQCClQYe0P3HwUSTfUExYMYnGPiuqNLlOuGTQEZZPzB+RGixkkQwhoi6iKQJUkLEEE6gQIBA3uTbZvDiNlHNfjctXFDtOXXMMq8DZf+p1dm4Bqjps5sMaalE7TZ5LlY54SfsZBbqtRDo5oVbdgowJZWAT4gxzWKYmJfy97b9lcFrD5QjZpC58B9HlX7JWRNl0WYXoPPPC3CpqCWn2C8hpSgKFqIWMOIloytrS2tRcL6PcP1Wn4wcYwHvcXocv0AcY7UUiXjzYNuSc5jMJ3Bbfckfua6ia9tL7Bq3oDdbNT749pnfFCVMUBlWnn38OjhQ03DZxFF1tjZt3rhjtc1w+uoKIuH1aAJiARAqAVG6wH16UjWZrueQj1tQCOxioOSG92DmgI7h8OpcURa9I83SIsfKwTTSlI2o1MwI+dbRlYUN7ZS4XgXbZcRd02jVhEgX/HCvv0KqwsTCMg+TmdyMO2tqUVvf/prxJ0zqJUFPMn3aIlqt5oaa+NNdkUxlEXM2B9NAW/q+uJ6Yx+wExDebaPTKmkph1oxgVImgFTEBr/bApOMy/L8BN69vI9XT27g5ePreP30KranBYiYbmhcYcb+UpSaN9heeIZXz+5jb+kRMu4RpLwLsIiCtTA7pu6pqbGXmBh7q2nctXpd9llHm40mHKNab4nJFDyKthtwGsZhsAZhi4qCnDhCNJVFJWtFK2fsW2xPKU0/aXAzZyhjbNGmhfpY0+Zz2vc/7jhxSxHcLOxg3ZbB1OI2xqZXsGJKYGU3iPGpRSybCmq5YabU+MwqNh0FzG851TLjES1zem4R26YQ8kUG+vZ3Dk27DCqkC4qxBKxRsLC4JJrRIowiaewibJzCxENBrxbmY60YWm1Koq0mA6KRtPsdf+mDd1jteD77Fn+cvo5/W7yC34kWcOHNLe1Zs7dnxdyaHes7do3rmZ6awrYwMVY6HZ9awPSKHRvWgoCKI+1VUkw6cch0RJ6920ImV4PR10E819FAuT3fETZsNbj9WTSydrQKbph8ZY0FoxAbFpBkEozdoEuE2jKL9J0INsZlkBmK5tSsFuAVcGPxBrHuNeCC7SV+6bmDX/ru4Fd+1vO5pdaaX3hv4fcCcu443sEe94qWLZKZJvTj1v+DU3+QZON3RNONB50IB5zIpeR1LKoB3KyTwqJpM6KBLQjISWczOGyKJGcgcpkaqdyrghwihI9fib78dMQizOgmGp6byNmfou57gl78jQhOkaoqOP9OGkgsEuNfmFbO8TzR4ns4bBcRjUS1FD/jcU7fNcEK47CYEUjGTgY/TKzCSlCrlY2Pb5kuJrqsTuLPOR50EfC5Olw37xPPSasPwQTXAYHEcOG800T3Fe+L98vrsO4Of8tzEFgRpDDjb91xqC7EousBitYLogVfweriJOKJFIq1roIiWmdosaI7jcCX5+ZBAEVrDq1TtGqGKfDkvLlKB102CqXQO05XpnWALq94PI1oyIdUYBdp17iAnMcKXBmP0wtc1Gy/mOkJ3J6A7JcDmF1pFFK0FtQFzDdkH+5pgsCrVwRhxvdA2HvEMSQ4YKzH6WJEJMZ+VN396rlnuDbpUuS8cYz5zEzFJ6jl3BMkeiMHGLNa8EfHY/xcwM096wR8wQCCgRCmpqZx/8EDLYi4vLKi1iW+ZtYm+RQLgeZyeZmfA+TzWc3c7FQE3A7KKfDeOHZch4OsMrpv6K6itZJuncKW/C0TK1QoFDWWigHIbP7bbtHsKr/jbzgO8nytWh7pkEkrfLMC+aHvInKORyjHt2QulrGx9A4+fwBR4af7+yZ4rNvYXXiE5ZEv4d28j1JaQGRdrl0xyrkyss47iMaTApyoCDCmpj+GXG9cn1zfzEptNWuoFOPIRKzwWZdg3RrF/vJjrE/dxtvnt/Hk4W08f3QDY8+vY370NtZmHsK68QIR+zQS/j3EIx5kUkkkUnmsbNnw6NkbbKwtI59Lq3JHAFMoljUux2p3ijxgzNS3zJOguJBNIunfEYA0grJT1hpjFe0XETD1s6US8QAKkQ1RQk3CTmUhn8GXfrLgZt7YwMSSS9srzMnrz8DmH3ucWG7mdjE6NomFtX1MzCxjbHJeXhvVBTU6PiOaTwkrtjamFw2YWVjH6l5QvrOkpclZKXh6Zg5T8zsad0OmxtoLdmHM9+/fx9dff63N/1hCnvUsaNGp1psidNpYFbU6YHghm7rfWoHmWdaMYaVeZVbVqlodWOfjm3Pf4MtzX+FPX3+hx5+/+kLPfe7ceXz51Tf46uvz+Oabc/K9c7hw4YKWrv9GjvPnL+HNuzkBLBUsWQ+x5yojVehgIDcpxBh7YfeXZLMFtZCWL5SG1VdFodxAq91VAWIO9i1EJ+DlmAZBehSi1Br7JF9il+XiPrqVKBLZFGZdRlzef4f/tj06dkv1e2ix79OvXXfwH7aHOGccxZhjS7TvhDAfMnmnMFLRyk5pKx+jo0YUyaBVNC8DVlYW4HNbsbMpoGZmRjTXbWXoc/ML2q4inGlpteFGKSAaqgAcBjPymhTm1Jg/AFJoLctErVqN+MBzSZjxM9SCY+glp9Cj8DwOuP1RiOeiFs9gXgqXE+qJkDuAL9pEptg9yWYZJgIWghcGExNEDPz0AxL+qmCEx0CbpXuH80lBOSCmMBO002LFgFx9rWhIXst7rARMN0Cm0lOrRrkun8sJ+7/5No7kNNHSQDCz7+/C4OupxYWAxyPrjTVE4pkGUv51ARnXEd+9iMXxB5hf2sSekxbAvtuJ934CxE4Rr8pL8x5pYeLzH7HuyUmae/+h+SidVhlHZafIaTvK2RCyyRASAYPM7RPNXoRf9qf7OjKud/DaNgTA7MPljaBQPUQimcasKBNPnj3H9s4eKrJvzyQGOzP+Q9eagAQFjLRqyA3QcshYj4oDvZJJrUyVBsf6+LfHxDmjgB50Auc4EeDo3Mh3fYkcrpkn1a37W9sdPFl+it3VGWyuraiCRQsN+RH/ZcYmgQ1fs5gim1LKWeQ+UugVTQIEQ7L1hrSZgSWP1k6CMwIH7k8t+MiDwEc+7/QZAdcN447G3o2pNctl3uzHPx3KzQ+tiaYI/UQshLhtVJMT6o7LyHum4HftY2V1DclEEh6PB+/GxmGz7GN/UxSUN98guHEJ+cgumrTS1B1oFpwIiLaVjEfRrcnYHlu9uGYz5SM4BPhFZXxyCRfCzmU4dl5hc+YOJl9dw9unV/Dq8TU8e3QTI89EcRy/ISDqHly7o3AJoLI7nHKPEXWNtg6/3W8tYU0GVwaPXkwqONS6O0PEr31o/XPOWJC1IIAo4d8WJemRWnDooivYHyIrPDFtuY+0b02tbPz+afppghsGEK+GML5gU+vN5zibf/zBVPBl2xGWtkOYX7NiaTeMxb0oFnej8lr+3fJiYd2FNWsLy5YaljadfQvJ+o5W/y2VS5oFwUDI5eVVrKztwOHyajons6How+ampjmYMTDsckt/OFMig+59RPYfgwXxyDhbrotI2V4gkwhoBgOJpdV5jj/+1x/xlz//Gee+OofrV6/hzs3buH6tX+js6tUrwpxuCAC6hL/+9UtNp2WtEPbk+ctf/ow//+m/cfnaXUxsJLHubMPgrQtzPFINcLDnqPk5GNQb8qApgr7RrIrGe6TAhbfC4GK6oE4z2gFRaKhgEp5FtxHbKaDmFu3JCk/ch4eOafyn4z5+7r2Ffwncwq8E1Pze/QC/l/f+YnuMZ65ZLPtM2LAnYPW31WXBGJ/Dokhl1qL4AeCm3SgjFk3A449pqfKN1TkYZK5YJ2Jzc0O0P4MAnC2srBuwZw2L0D+EOyHMr1hDrRgW4WYRoCMaKDVUuoWYknoK5BAI5BJeFBz30HZ9o6bpSnQNvdScaNwCRH5QbZvvIaY4UxgTcCmr7BMtJrS2uSMNlETAnsU/+R4tHAw435NhPJ3VxM8pGAkwaOXg35xzunJo8aDLo1GvawfrSjEpAjeDuGjQwWBI69NkMqKlCnNWgCRAMSzrm81Wfb6ACLWgumZYjIzuUG0/cUxsAtmoN5Cv9uAMt2QeQnAECtrssXUgAEnA1cB6VCnlkPHOI7B9C2MvruLBo+fYtYTVUsj4K1owznr279Lxl2iJqsiAUBhTQJ+Q3J92Gpc1V7Gj12amSg1xnwgd6011U9FtzKy4qmjXkf37sJp3EIhlNVWXQcSjb56LINxErZzXPcyifYcyiK32gQDRQxzWUzjM7cm6dgoIJshhvIfcBwECXVAKekxy7SyKtSN1sTDYf3jf8TXderSi0trFueJ4EbzxESP5GK64R/Av/lv4veEe3k1fh2vtCQICFMxmi1ZE573SUsP0+wcPHmihT85pl240xnTQtao1YE6vY7k4g295nxr4Kt9jXBBBGjONGL82sOgcE4vWBT0GTLx9jLE3jxF3L6BXkWdm7J+6gvuB1dlCDU6LjLXlJg7c36DoeYtI0IP1zX47C9YGi0ZjmiK9urqMjYkLKJovIOt6rVbUWl7WY9wNhzCiZK6plhECjVopg1LKjYjfrCCFDTf3lx9gbvQaRp9fwYvH1/H8yT28efkUI2/fYXp2GRbDJuLeDeRiZln3KaQLh+rWJZg8TQQcoUQFI2PzGkydL+SPV5r8n3yAVizGG9G61RsCikPE7zeaLSRDRmRs99B0foOO+2s5zqmrLi/rL+XfUtlxmn6S4IYtFabWY5jdLcrfn9O//5nHqv0Qa46uup70EOV9WWTUqrym22qJwNPSwZqtCWeoimRKmDqj9I+pUimrZjEzt4Jnz17jrgCSe/fYDHBe+7J0ZKNRUDCGkYG2Ce8a8rZbWvGXFpu2ApvnSAsQGC5URq2HWhU7JRO03Lt3T10rS0tLCpoIfGgRYhEwul6uXbuumhg/o3bWT6v9My5fv69tGdyhHEo5H+qykeiKoIDgfXGDUpg5RNCXasL8ZbuRiZ6lKbxHFFiyYXsiJLL5MlzRA3iE2UbTdTRSRniDm7hhH8Mvnawq3Hc9/dJ5RwOFx/0bWPHMweJfRaEgTF9UIKZx+oXnmcNHMAcPEIrEUCokBYgNcffvoZIIBXboZSwGq36qG2plB4sCPtmLZ2dbAM72klZPJjNJJWPwRqtwxgQoCA9izYqUCG0GTvcYn8TU0AMZrCEJ2gc3PtGu7ikjZoxU3r+ATnJaqxL3Dk9MWH8/MYCXAnfgRhHirdCK5o/LPCaD6DCT5RQAGxCBJ7NHmBJOgHqaCGbosnHHe7omqvIdglQPXabRLBwCyre21rW8fTFmRMC5JUJyB3PzAhoNe9qIkkUknd6IBm6vrCzp+3sGg1oqmRZNa6CIMFlTRxpz4PV6EA6FEc0ewuhM4N34JBZX1hER4FQTpE13Ew9aKbgGi7kEgsa3mH97Fc+ePNTaTX3L0UeIgJjuDwrojiwGAhcKGMZ8UCAzjuisYHKO80Bwy7/VpAFJxxhS1ico2m+h5aH7+AK6vm9QkLXsMLDR5TSePX+J3XnRsk13kPQsIRnzIR21IxU2IenbRDqwjnJkFRX/OApRE5r1qmwdGeiqVzP8DoqOvrVBAdeRgjaOAUEMwQzdwYMVyH07cOfxO1QGCHRq5arM2R4u25/iX3x38G/79zA6dx3hvReoFyIq8LWtQyyqlmW6jJi1yRYLqlB1ZFHR+sLYquPaNN8hAX0at5ffknsXAPQeQDyDjmRB1Rzw25Y1E25nZ1O2kwA5thUhoOP6FnBXz9kQ9uwKH3yqGZdl90MUkn74g2FtUcEu4U6nSxuRToy9xv78Vfg2r2J/4Tr2lx7AvfcOXtMcHPsrskZ3EPXtIWhfhW9/FN6t+7Cv3sTO7HXMjlxVC82Th3fw/NkzjE9MYnVDFB1LALv2tIDtmigLbeHDBwpOSQSOGngvS4fK22liwLrBaMSrV6LI7rtRqBzgqCkTUpGxZECzrKUjWsLKHmjtK67LM4gNUOkmSzrHkbC9RsT4TNPemYXK+j4Di/4w/TQtN5YeFsyHZ3/2+fiHHXRNDf971vtsqUArj1GEBDNJBsSAQZbGpuWGZl36s5l18OLlKAz7+ygWhSsJUcsOMsXan0HUuYiS46YwxwvKJMv2y/AZXiMa9glDe1/rIbghWBmAG7ZRoFuFvn2CF7qfBi4vpjzzNb9DRkCN7E9/+pP87k+4c/cBtqxpeCN5tPMm5EtVzZ5hx3LWyqF2SJcSNXhmS9Gq83GSLUatRCuSMjjQIhrpPoJyv1uuA9iDTXjdO3hoeopfuW73s7y8d/An+0Pc2pvCnM2JTKGETp6MVKSuxrmQujho5lAWLcwXTsPkb8IhzCZTaMpYf+9NKdE6wSBZgqxQJKnuqNn5Zaxv7WqxtKDfgWzcKOMgzLUskyuMpy33Xkw5kRLtMJQRLU3GwZPoolzKieARQUhmP6TFksEUMnFk7M81FqPmuIqk5QlqoTFVGz85AADdK0lEQVT08jsy4dRg+9/9u4lZXaz+OuweECJoqdaY+i7PwFoeZzBM8mYCFs41A4s5z2fdFseMweQEd/yXLiZnuIn55V1h/uOafef3uVAvRtEQsBcXAbq8NC8gx6xmdbrpuN6ZkcbO1vumfQU4k1OTmmXCyr3MLksk4lqFd1PA0tr6Okz2MJZFsIyMjmFheQUeAT21elM7MdOdNsD51FgT7kWsjsn6fnIXDptZBPVgzQwRAR6FMmNaGgGtEH0o6/2wYMIRY6sYGMuDHcVpEfuQRZAxJgRBMq69uh9N9j/LxpAKmZGyj6Biv44D7yUkTdcwN/4Qj58+x/ToYySNN3Ak+5pFLxOyHnK2OyjYbsr3r2omZMsjgsp9WUs+5JIBVSx4z/3eQwcaQ3NCMlEENAMrzaDL+cC6xvdYkZyghm4qr6zXUCgLs2sF52wPtfjlr6138WD2JqyrT1FO+49P3KeOIHSmqXe7HGThOxyLhiCmUwHD3yFaZgjKeJyy0pxJFOZVG8pZP2bnFjA1PYdcRh6GMTrcf8z6E/B+VA/JHvTK+L5Gev8CHKu3YNvfRDaXVzDGmCYWRNxYX8H24gusTNzGyLPbePH4loAV4YHPr2Jx9BrWJ67JZzcxN3oLk69uYPzFNf3s9dPrAmhu4dGjh6L8vcXK6ibMjgCCsQKypUMNZFcrpkx7loU9yd90z/cVU1pAHVG6XXtoNDle74PrTDqlQOnpmwXYHT7B0VxnwhtptZExKKa9CLtWUUtuy7PTZTY82d8Sk1Fq1SIi8Qx2910I7QvYc32NvOuF8Jyogq62zFtL0O+hyIufbkCxKGRnvv/5+MkcBDbMNtkVJYXWAGqSRyL9aWpnHxmWR6dF5fZt2WSvXmJpbQ87tjSKlW+FUanWgVHULOv2OErC6AhqyATLgsp95hkY7DHZPN3vCJ6zwA2BC8EM/eV0PfF9dlWmafmrr75Saw6BDsENP/uLgBu+dgiw8kVLKCctAnKqmBWesi0CjxkuEeHzrJFC6w0BDrX3jxLjBGja17ROOQkFQTOCcsIIpy+r6eVTzhX8Tpg8zeO/9NzGBcdrbAUNouEnEYrLBmUKJ7OV+Fu1igizoElc3msmN5AJ78MdiGJ1l716WJvmDJvwGUSLBrVapr5TeNqsZgTCMTiCeWTy1eMy78LJunJ9xgwwiJhMnVpWcQcHZSdyxRLM4Z5mLFRzMvHU4k81v2TRxVTIhILjPg48F5C3XEPW8QIHqTVhZjKQPwq6kXMweJNjrELoFGnQtnzG7JMhTVtHU/7H+BkG5xLcWGQ8GEvDYmQERqeNYeoCknnnOmC8TSLfwMqmSU31tBYGgiEt+x6NOGDcncbSwqz+TYsMi9LRSkMguSeghpV6WcCO65SvCUQq5SK2tjcwvzCHpeVFOe+IZhpOTs3g3eQMllbWRSjYBbDVFZAxuHgAbuj6Tfo2sCZC640INIfNKIJ5GOzJwyrYjspcmdAr7KKe2oHfNg/D+juYdxcQ8po0wLyQDaOQT2nsRLPRVAFPK9BwXAQthQz+5HVZ6I7n56ds7UErUtK/Db9pDKuzz0T7f6ruFvfGTTTcl9D1M9Oqn/nT850XVCKHvIfApf6/svfZ4T7i2dHq2TwvFSaCFLbR4DwQ5PDZeUs0UGnavuxLWmj4mu+RFzEDcl+OYEqEbrIFq7uBWasTf7Y9xS+8t/GV+zXero/CuPQEqcCejhnXBYNrOcdHbATL/UcLCq1Vx2na3watfwIRFFE50eDob8dQSQGTzElVQGazIGDYqtlkGxq4nJWfcQ9W9N9aOQevfR/rs08w/eYGXj65hedPH8t3t1TpYIXnHHvHhSywrD7B2xc38frFI+G/E3g9MqlhAE8fP8LTR/fx7JGAHvn92+d3MPLyEV68Gcer8TVMzO9iZ9+JUDSJgih4zFTtcF8dW/cYLmALHcLmLyGbcKOVNeOI6eLyGUsQJHNlWHwV+EVJZPAye0gNiKCEbr+nL97AIOv8oJqULdtAvd5QIBKJxLEleyIXJ8gW5qtZmsJ/htbdMGVlLew78wgYX6PtOYeS8y7izlnZB2vao49HKrT/EwY3n4+f9DHo8E0QQFTfFc7AHlF+n099148ePVKQQR824zkYU5Mvt/pWA1n7dENp5eGwEzHzC9QdfZP2ke8iSo4bSHiXkMnmVAjVhJ8ch9qc0Glwww1MUzKvTZ85Y2sYd0PTP7Me+D02IKSLioCGbqk//6kPbiKxDPKFMvIxM4zuqj4bAQABDcEAhQmZKk2vBDwf9ASp2V6EKS0arIMysLoIIzsseRDyhbHjDuG8YwQ/9wm48d7Cl8Js98I22ehNxNJd9WF3adIexD1wf7NPUNWKZtkNh3UP8zPUrpaxur4Nl3UDddGe5eJ6qQ8RGTetDtT6NdU4LsxFBBjjOPhcWrvnTF4ib1JbZ7pr2YRuwQhPKIddZ1HHS6uZnliX+sTTUBAnvStajVljpkx3UYssarzGj0K0xlDwkMGemaoud8H0UMZuDLlY+Ix0FbF2EXuccS1ScLJOkDbYlMckiPnQHB92OlpZd3ZuHqMCUGiBoYuV7lCW/19enMPu9rrGpJDY+4bfYTdrujnYGZu9lVjIjlkufI5E2IWF+eOMtZlpvBXQtLi4JIBnB6sbu1jf3INf1juDSzlPCm6OH/lANNR81IL9pUdYeHcXQc8pyw2BDYUy09XrXgGkIezvbco1RvDs2XNRCl5jdHQcM7Pz8kwEYXN67cH9EugMgxt2XWaPH/b8YVD/MLUEffgDIa0H8+z5C7x88Qq7axNIOMe0AWzW/lBwwnVtx3EgB4u19fzy2ntFQI2sE/dlFOxX4HWIoCsJsJLLEpBzzXKOaEGl9YxAlKBn4H2jtYaKB0EOgQmtCQSjzFb0Jntwh9sw2it4LcrAf9qe4F/dt/A6vAK7R5SD9VcIWadRrxb6XbHl/OliG11mQrF2Da2vtE4SSA+l+vPeeHxA/sq4y8nYc4nxaZqmfGpBcc8QmCs4b2n21PrGBl6+fK2Zo4lEUtdQMh7C7oastVePFZhMj9yAYf46Vidv4PWz+9rLatDjamdjUYDNXbx9dgNri+MwOSPYcxWwvBPG0qYbG9sWGPb2YDXtwG0zwOvxIBDNIC5MtlCsyPVEwaFS05b7ZYbkcVo6yyzUCmFtWOsIH8DmLcDnj6CUtOKI32mnhPX5kU74YfelEAn70azJ4A9lvGVSUSzOjen+yGYyWrOJ7r9UMqXp9wrqsrKwO8IfyD+Vh8rfpyyIHHPOfShZQ9ixJNjwsihQIjNsV1GwsMv7JdQclCHXP4Obz8fHDwr6/tFTN9TgbwU2wjMJACgI6o2GpnnSLUTQQYsJO/Uy7Zul1ckgyQfInM0hWkQaSEWsyNoeqfuC8TVkdjnbfdHcNrWaMIENgRODMnmd4VolbIx32nJDAUNAxUwpghemmTOjigCG32OMDrVo/s3f0DV1//4D9asfHVS0F1M8lYU1LAJfGCgZ6arsXda24X0zrTYmBzXI71BHdpzGI8jAMH7hPeoJTpHz2vy4t7uI3zrvq9Xmt457mPSIIKw1lCl7o3WtxswCdKrVkSHKebtFG4rxXXg8dszOL+Lh4yei2c9jZW1LgM47hL1G4QFygo8Q54iCgkyf5nwKDI4n32ftFgqH0wGa7xG5uDD3Ti0MXzAFr5ygURLkN9RZfJjIhDJxDwqOB+h4zqNouYa8f0mYnoyzjB+1bx4f9aiRsfG5GBfC2B6CxwGQYb0cxvxo6u0HTkJQyJ5aWtG1/2B8XoI5NnslgNWiZUL0evL5GaxLEDiwjJwmlvl3uRwCCEYwPzeF3d1NAQYzao1hRk0pH0c1bUVPGDOzoiwCZmjBZBNAgpql5SXtbk3wUGWbAFl3DvM65mYmFdyMi7CamlmU+Z0VsDGHnV0RRnaHAn0G4NI60S8t0L8fFhRs14uwGZZhXHmOUsIi7w2sCzIJg2KDDHZFV9PF34lG//TZCwEys7ofaEWicvBcAAmtB3zN/Ut3Ml3Lw+CGgojAjNZQjRc6/oyBr6xnww7lLwTUvHj5Sov2pVJxEZoldWOyx1oquKtatt84hrjlqYDf60garsC9fgN56yXEzXfgdFplLvoPyPgagjlaY6gQcZ9wXxLIcD0rUxHia6YzE6Dyu9rqRea0Kf8WCxWYHfu4ZniLX7jv4je2W5hwrsp+8sG8MQLP3itk0nHdE8FMV5QFYVB0QWlmoCAnGc/eEZt7yrKTc3JtMEaLx5nrt9tAr+LuF5TMb/bBEXt4DRPPS+DEwHxZv91uTwW+wbCvAGdqckJAzSzmJ17i+aNbePP0OjambyK8c0sBYtV5Ga61qxh7eQvPnj7Eq5dPBdjcx+zb6zAtXIVd1kMoJfxE1rQCvzjj9voF+FiM77Bdl1uqKd/TBp8MkqZbklWaycMIWqg4kA+1s2ppYZwXeQaVA0/iABYGKAeNx6nlVnQEkCRlDdgCVfjDadnrBCeyFo+awhJdcBvndO27PV5tU8GyHEwMiSfiun+Yaq/EfT4IKqeL7lSGJeeBShkzvyLWUQU0beEx7MfFPn0N51UFPP90cLNg6Wh7hUXr54yon9qhIEYOBg2vOeVw9FQo8D1mmVBIMnaBLQjohhpYa8gUmQ3C1O9hxkji5nCGSjAbd5CxPdSO2jRHM80xYup3AXeE62rh4aZktgOZjvrWqYjLuqcVh+Dm9jG4IUhh5VNmXtFSQ4DFmBummzOu4erVq/o9gh1adugq+xbc3Fdwo8F9FTO6sqHrzY4yUYIqaveMySDQouDj/QzXs1FSFwjTPmUzngY2MkCtZgvBWALP99bxH+ZHWqDvZ57buGZ/KyAvprKZ8TxufwLV2JIwGDkPtUSmN9fcKMW2YDJsqsa8u7ejlqiXIjxWVlbVMrayOItKuX/d90f7faJg5+cU6LTeENSQOZNp0XLBwEAKBn7vQ9Rod+GKHiJVGMQkfPiK+WQARccjHAnjaQoD8lqW4Qr3i+rRYqIxLHIPHOv3rnkM6vpxSwJgqMVptoyMixbvk88Y+6DARQAW3XZnEYU809d5jmPhouBG1tW6vM35PA3mGL/EdhpHDHzmdchoafmRo3dYQyoR07TWSRE+DBCmO4mAJRwJ628PD+o4LMvJRTh0BZARAHBdsn7Q7DHAYY+lRDIp436Acj6K1YVxBRhj4+/UgmIwu7GwvK5WnK3tLSQFYNBixK2kAvaUQGXjV7tlTwDDG3SyW/IFAXUkrssqo6Vl0wpI5F5lcD8VAYITWlNpmeE9MkaIRTX5OV8TmNDNS0vN8B6my5lBy2ylwDpTg+DlfnFOh4Ijgh9q5YN4IhLPoLEsbXnmSh3ucBVWVxhB+wI8mw8Q2mXbgAvw7DzDjjkgvKWrIELrDcmeI6Ab3AWtOEyJp8IzmD9+xnU04BV0ZfE3RXnTFnPgnv01fu26pfWj/rr9CM8n3uDt23EsjD+Adf0pLPag1tfS6uiyrtifrcv5lPMTYBE80SXINHMWu2NRRCpe3Dvv0dEBjgRw15L7qBTT6FZpvZH1x+KSwyT7uyfvdxpJdfNVSgUUMkHEPGtYnXmM549v4unDm1ogb/7tDdg3nmpMIuvIJAQc1lysGM2mplfhWBUws3IZwU0WVLyKpP2lZuI5owJm5X77LvUe4rke6q0jATZybRbCrIoyprWsCGZkzdLSxHghrnkqFbQuDVmcmL7Otg1cA05vEJPzm7I+t1HNcI8KgM6tKP/MlA/hDJSQiLr7tZNoYZU1mEt6NXPWaLLomub64hpMJBK6pwiOT4hxdNzr3PdqNRNe+O0yVGoJek0mojIu80jbXyDtfIO4ZwVR1xqy9if/ZHBj6WJ6KylHSkHOmd/5fPxzjmNgsy7r0hXriaDvqTCgAGTFVe2ZI0yWjI/WGTbDo2WElhKi8rMyNsjcivmM1lHImG+h472gwIYtFZy7o9g0BrDvP0BA1jjBBM3NZHDUqhnrQsZFBsSgSo8viDt3buNPAlpopbly5QqYCUWmTQZ78eJFBTVM6WS8Db9DwENgc+nSpb5bSgDO/fv3+uCmJ8KDm6hiwZEIQpbAZ1AxrVN8Vt4Hn59uqkF80QmJEKO7plOLCLM70u8SsFDLj2YTWPcbccc2gX+3P8QvhLn+i+82/mC5g1XfpmpSDFImcPPHymiXg8Ix5QGp2Qlg6pUtaFZTKoB293ZFu1/C3Ow0njx+pIXHZucX5N8pFUpMv6eQ+T7i1JA58/nYhoCyi9VzCThYt4ca6Sk+ckJk8swwosn/tJAdJo5PNi7AzHkPPa9oVTLHduMatpwN2GQOCRw5rnxuAi1axg468iMCElobaM6nxYHaLVNpKRyYVqsgRz5jrA//PS5E9kFiZgZ/QzAkp6frgWuYwPm9IFUSGTq1dWqNtMIpsOK1hPkLwGIgpM20qYHES0uLGkNDwDItIIQFA2liZ7+zTCqIZs6IUmoPoYADuzubsJpk7hYXNMCevdWisQhqxShyMRM2VucVqNJyYxeAQM2WLimn0wGbxYBcWgaMFYM/QE1B2y6HWfbQW5SDM+gRFPJh1fUhC5hCTMa1Uq2pxYiKwObmligfMplCrHVyIOuGMTZMBOC/DFQm8NHYmiFww9dcYzyGM/X4N11utPowru20y2qYeLpcuQ17qAJ3ICH3bhFgNgrtZm26AdPeCkzeolpnaI1hTBSByuC3rC7tkH3If4duTR+ZvIJrlPWFGLw/ZbNoJeJfem4dVyV+i/GdbYy8GRd+dQcvn7Bmy31sG1xyPRkDdt8WJafdKCl44TofACauG8bgcd3SysdrvXd9gkkBCOx7RGtEMNtDuylgoSrrqC3rUIjf7wiobZd9AoC2kE84kAoakXSOIm+/iwbruFguwbJ4Vbtk7y8/Q8A6L8DAJ/Nc0+wjBh2nHGOiELIlzSW0fZdln13XwH32rStkIqiLFsmeeRy/fKkhwCEFTygPd6QpQDyJctqJgwqbUDK+R8COgAnt2XWKeL8M1CVQZSgAAXAf/K5hXBRJk9UpfE4GnMpdakb2zL6AwqZcuwevMJRaWhQTprcf5PT+CWhYUNXvD8jrbS2lwKzZ74AbEoOyB+n15AN0aQ9ZaTn0lCksn1AsZLTxKNPGaW2MWMf+meCmh5mdNN6JBGXvqM8p3z+tg0G1q8ITqV1Tc6FAJC+jOZzHYE/nBMjQOnLr1k28G32rVW/f3/H97x6IikMmnXBOipJwXetiMKiw5rwsjO0djI6YCDoBP7JPaH5+DzwcE7Ukak+exBG29l1yzRv405/64GZgieHrwd+D93h88cUX+OsXf8Vf//IFvvzLl/hCvvPf//3fmpbOoDyasRuVlHbebTVFM5E9RZcUwQxrapDBkdkyxojMVk3ix3TYyCMZ8SKRa6qQDsQF8KUq2AgYcc02IqDmPn7pvY2fB25rGurvLDfx1vgQ+bRcQBgKn4tgg71+umQwuqmFk1KAa3ZGT117O7u02rzGkgjJN29G8PLVoJrqqmr4TpfzzHoPp4lMmdowwY0KeZHpJFqkeB8EOQRop4nTSoZJdw5rW6irUH5zxlTp/OXiLpQcdxXcHLguIeZc0NRy1v2hcCA4YgAvhQWFRyzbRrskJx806SOgocAYaI/8l++dxDURlH4rYM8krRwrC7rq1IBpuhbpuuD8vS+Y5EEIahibQkZKiwfjiRoyQARbIpzalbiAFY+6W6020UTzOa3RND8/p8CTjNso4CUje4KZZ9tr09pPyOc2Ixu1Y2NtUTP69gy72N8RIRRZF37t6jPlRhNNAcPtgzYcTruCoIpoyIe1JLq0BGkV1rOJmr/Tbsf0xAjs229E+Zb7pzuAY8OAcFlHRy25p2BIFQA2bqSg6mqWmUzCR+i05fU94mfHHxMU0ZpDqxCDp6ngnEkEXO20ti7JpkIyFy3s+DowC6qOOaZE0bmkLQcCAR+soZ5a2HhwvXJNUhGg25Cp3tyXBKhn3WJbNvSmz4EvrS/xfwTU/Np9B1csr2VP78PmimNiZg03b9/F4wdMg74Ng8EIf7wqWNmObj2EdLGjcVmsgcT9wMxJrnXuVVqOv3NNBTYy1mUjurJ3Y/kD4Wc91Co5mTorOvWE3P+hgL4SCnE70s63SFkfq/W64mBK83kBK8IPXQQqwpOcI0h4t4RnhrW0BhuPDi7JKuCZuF+LKHa83wg/vaEAiCUEKqIFMv6RVJA17o4JGEr5BHAZ0CgJAOd9JTpyHMhe6KjLj/uP+2EQxzVMbGBMxYnuSwa6vxt7p41DzWYTllc34PDFUGWGFBUDdWPJxPQONDDbK3yadXU6h2QwAvQEKO/usp/dnFr5toVnMX5t0J4jnZEJPU1cw7QmUck4cVPJGhoaf76kfOKckLfFIyHNyPvngBsBsrN7RbxbsGJyLdhP+5b3zvzu5+MfemgGlBx0x1CYn1W7gMTNRgZGLY2uKLqCXG6PmgpPG20IbLIJP5L21+oT7dfCuIiMCHmvZU47PLPi6Omg4WGiNsmaOclUBntmL169ndHqxF8StPz1r2qVoUWGFhv+O3zws7+e+xp/Of+VHH/FF998hXPfnNOeVuPjY8jmS1qEKibIpCMbiDU1WLWTJmgyUu0eLbJ0XeTtmjBaxuBwbBQUyEZulJNwenJwRY7gibYxZ4zjsWEV/2N7pMX5/o//Fn7uuyUM9i7+Yn2AMeMDpMPL8lPhKrI1tfy57FlqisqXKMi4kcksh1JKaSHj/c7P01owi0ePH2NmehJG4y58Pm+/INwZFrPTRKsULSZ8NprvaWYnUyARdPDZyMxPM3DGyvD7ZPY0dxMIEWyeNW/8aSHhRNV1V754Xuc94VlHqdLQa9AqNzg9zd25vGiGoSSKaQEUDMAk2DiT5Fdao4UM7tQNnknyHVpjhLl3mwVl5i4BN3RhnBAZKL9DSxHTU3luxvYo0OT1+gcFPdchM6HU5SJ7gO0FmN1C7ZPF1OiKJUiJRGPwen3I51m07hCdtnwvm9YYg2jIq+n1HQJYeU6eh0KEvyWDZ2ovhUA8LgKxUUK3aBaBG5bb7AMR3gMtIwMrHV8z1uXt6xcKblqpTZkUmRhSt46jihvJkEEDn588eapdritZAW8NGWum0zMrSAsyfhzonBBBUSvXHzMtwNZ3mTEIdmJ8XKv90i3F+zwhjvGgaq/2cLPJ+i+iLPte9Bq1GMYiARSd91Gw3UBeAACL9dFdy/VIME0Fg+uGyhWDvule5DpmDAgF80Ah6sqCDKZjuMbAfbcAG+cdPHbMwieAoFXyy9g7FKDeunMfTwTcGOdvwGzYgD+SQ73oQiaX0esRBOt9yaNSwfsgMaOIQl0EcLcWRamQ0bl3C0hlC4Gsbx65iBGZqAMptwA/6x3B5xfRdrHw4XnUXQyAvaVB10nfCtLyPfZnO5C57zVlc9JyyYB+7gsBqWzYW60UkPFMKSgq2G4jHrTIuutnmA2IiRgeAY/hgBeHdI8Jr+I8ESSySKQ/1cOu4HmDYBLui7OekeuX1nhaw1++eokx4T/M3GM9JlY1X9vYRTgSlzUs88s51jXa0zkaKC10PfNvghuubcaf8RzMkKLlhvuGoD+Vkuc7i/hQHUFfBE9UfKh4HNc8Ok0EoEEBxlHjvX8CuBEQM2+sYXzRjvFlD+bNzc/A5idyDAKFFdjIOvtObIkQGfHA787YmjsCbNhcbn3bCG+8pb+jq2MgY1l9tZCNI2l7LZrJRc2GYjpo0fkQPucOLP6imm8pTLnphi02FCZk+BTqNIX2gx9H8fjJE9yS616/fg03blzDyJs3auLkd04fNKPuyCZ8NPYc/zlxBb9buor/mL6C26OPsMkNJUKpfdA9FvSHaJZkt5dMwq9FA5J7IRBgfNG0sT8+7EVkkL3FNFPGqRzUyygn9uH2u2EKhjHtMOEbwyh+Y2MbBQE1cvzGeQ//bX6Bu8ZpGByTqCQ35IfCMY9ZUb8hojADuQfVujROQi40lJ1BonbPbuZMGV7f2BQt/C0mxl4hGacW/i0I+hjximRk1HxpJWP8Amu40OzPS9OaQi2Own94Lvg+gQxdUmRaDKzk+iAzaQnTogujWMijmI3JwZTiLELuXaTMt8G+MHn7fXgE/LK9xcCcf3L6wxKOSlYRLJHvMOgfhRgzUzbJ+QMiKLt9YCry6IQYj0PXE8edwOZ76HR6NIl/D7/H73y3wGK/WB/BXB9ICKCXgaTLkY0DGefCPcU4KlpApqZmYDbtw2NZk72yJ5p5UOMTuPdoJeLveD7GvmxsbMO4s4xqZB69tBzHgaok1gbZWJvHo0ePMTryEkHrHI4I5FgAkVatgauPbj8FOR+YAQovBnczm4/9vHiOomwMCl95lr51cVfdXiwux72rpMKfAJOxUwTtstjVaiTjIZei8CNwSadSWrMkb76CbGRf9yVvhcNIMMM9wrVL6wmp0TxEOF6EK5hDKNVQNxXXY1IW83P7Mn7lvqPg5q59XD6PyZ7m/adRz4hQXhpTcPP4wS0YF67DsrcKuz+PUCwLZ6SBiIAqPZfsSV5XwX7/su+RuvGqCRwWWAnYo2nSSQEwactt5KxXBXhcRd52DVmt63NbeWAf0NBCc1PbkyTd0wI+zSjkUlrAsCuARjvza4KCjBnnRl2kskY5V1UbmkUf0t4FrRHETNNsYBXNU1Zb8q9MSRSuUEGzrkrFtOyvFirViiiJAsazRRn7I1Wq+KxnTTtjrhinSMBKlyPDDxj8S0vL9PSUhgEQyJ3eDyRa4Ae1iGjRZpFKVqhfXF6DPxjSwHxW8qaiwDi0fJ488SNEhUM78Msa4lrSLLT3+R7XEysh+62L/3hws2BqYkJADcHN/H71M7D5iRwU3LRMMHh2kAV1muqyOFlankiewcOMsXn+/BmMwpjDyZq6KzadfW1qkFHEuJOEd1U24VUNHi6LVpa2vUQmYtM+UsKbtN4I61LQBZYR3tk+7DNKBpuR4TOAloG/DAhmOjdbKty9dw8Pn7zE/NK6as0D4T4QMsPCptM+wJ7HjD+ZH+JnQXbcvoPLey/gjwaF/wvDk69RyGs8TyovjF8YSDMqmsyRPgv7D80JX+E4rckYDQq/WQNtWEJOTNnl/mxvcN7+En9wPMAvfX0X1M+8t/BH+wM8sS1g2uCCzdHvNo7Db4ENSfCi+vJpZuc1lakdp4gOE8fE4XRjbXMfTo9ohgIWdnYNas0a5i3Dr08TNShqvLx/zjEFhVbdlfcIaAa/PX0Ofo8CyChzRcBHwU2hSpM1GR3jf0bfjmD09QOMvrqjQvTls4eYeHER25Nfw7DyHFZnWBjd0XddQmRYJaMolnIj/xtEptjwIZd0Cqhrq8D6FnfIjWhlWboAZV4+MnY/NjEAmQCFwoNdp3lQiDAonllTzDjSdG0RKnxf2xiMjup+oKWUWjAtPgT/JpMZ2bSAHQpC9vHK72kANIkd8RnDMzs7D7fdKIJRJvHY4qJWMI47A0q16rQs8qZMNGvY6CQdH7SkqQXsWMDyNS0xdOFxvR4xI1L2i/AHfYapSQErtOzIuRnUPeicTqA5NPkURgQltAYy+yXveo6S9QJSvhUVhgPi9wjAKShZj0ipU9YihLnILsJBNzzhEgICXpdcHvyP9Rn+j+cGzjlewBb3oHNs5UKvhmZ2D1uLz3H3zj08uH8bG1O3sLuzhw1XCwZfVwCU8J/jrxOI071DMMy9wwa4XDs8mo0q0vGgutDiYTtS3nlk2TnddQmH3vNoCJCpyWt2Um+5vtGj6hDg5niulZrTETNy6YjWOTps5vuxUoyRYqA81yNf0yXKeeT4U9nh3zUPWvIMadeYDO01NJwXkPXOosa0/f5tnxAtWuFMG7v7TiwvL6pLycFYLq2+nJbnONkIZxItN8zae/HipZYPYEA8rXLky4w9W93cQ0S0sg9Z3akUkb+Qt4ViSbXQbO57Ec221Ip7cHigFkgCYb7+XuLa4brjmtPyBhEZG3nIIaLbLiHM7R8LbixdTG3GtWfU7F5JgM3nDKmfwkFgwzRvmuvpoqCpkgGfA6J5mRojFzSZKkENU0VpSSHYodCl+4raDRkVhR+FITca4wkyjtey2fu9ZxLm54iG/EjkDjUwlzEQLALIIGWaf6lZOwM5bbw5dlyQj9WFb93sd+d9+ZKZHuOiPWxpALItWO/3jvkeogbyxDqJfz2uCvx7y13M27eRyzc0gJbX3hLF3ejvoJ6XFxWrNl+kWZqxNwyw3jgGbnTH7LnqeGMw42vLKzV7/8xzC//Hx/5Qcn7/LfyrvPeNgLgl/w5imSLcgaYw7zTa9TzyucyJW4MMmlacdIE+egIMGTWWXWcJdqYyDxGBYiAYhtmZQCB5KICoA6OnrBVzaa4n0VWWErnFZ/pWgH9LHCu6lhhvw+8pkxaewtohnIsPuSEpXDhG6hqQe4zHY6q1EWwOArYH8U08WEOIMU9ffPkFvv7qS1y7elmY4zusGULCbDsn2reS1tCRAf6+4OC/h1pR1LI2eKL9Kr98HiVaNzRWQjbAUD2c/23inmLcC+su0dJB0MKgSpfLpWCdNXCMe5tYmHmLuZkptejwOwQOtOowI4kxViw+5/G4NUZHg3hFQPZSC3LMi7CUBYUjtS4QiPLou4oGDz9EHAcCHgIQgnvNnhGGwIBsCl0VJnxf/lV3KheXHPys+O3YMd6IFqcXcp9W4yoOsvIbzi2FMuNSThHXH8GmQ9Zw1L0B1kU6cJ9D2v5cwGhQAeCAaNnlOqXljdZOtjbpaeryPo5k/qpZB1z+MO5aFrWtya9tdzDu3kTlOHC6TzIeZTfMa8/x8P4dLew5NXJPA2Q3jEGYbAJUROmpCN9igTkGuTNItZRPaoA8Y6fyCTfySQ/S/lWETa/g2p9C1PoWdddV4XPnFNTk7Y+Qcs0h5lyBxzgLn/EdEvZRBW1ZeS7G3hy2ijJHMsYVAppjqxYtNFyPWmLhjHlSOkKrJjzDMyfjdUWOi8h4F1E/eU75nYAAZv2xuJ/LH8HMAmvovND08oCX/agyMp7fju1p4rAT4OWKFbW2ENjwIDjiOuM6XV1jraC4KEtd5f0ne+oUsfwE44/27UHh62YEYmW18BPQUtH5EDD6KB0HbyvQrolWrZbAb4n3/48DNzJnC+YOZrYLAmwKZ3/n8/FPOWiVYCwJNSMeZhF8BCkk9vQgyqc5knVlBunV1NhPF/g6i0r5FAquV+hqZdKLsiFnEc001K1DUKPVckWW+9M9ZEQls7uDWNu2wGS26HVYh+bRkxcYHV/AvsmCYCikpuNCRRiObAyCDwpcmlU/tLlIR7KR9/wW/I/lEX7mu41feW7j1t44zL6sWjKoEVpkr+z6jpBK0CRsQ+/oQK0ZjL3xihJKyxKvUxUkMecy4b9MTwTU3BSwJIBGzvlL9x38xnkff7E/wyvXAlxxP6qCNgqVHozeKhzeGArFElxOp7rR/H6f9tfp5A1IpQSwpLt9oMY0UWrRZ7QOYHox45fM3hrMcr++aBVWbw6RdP9eORaMFyBQOSsomJocwScFhLqXhAlw2PhbBgvz+mcNI/kggzrVhN1sa7YQY52YYk9gw4Dt/sGmpP2/WSWaf//5L18cf+/PePD0HQyussbdnCiNmh0li5CWkx+N5CkosDuySOg2qZjRLDjgiR0ocD8BfvyOdnOWjfB9vYB+RKLFhW5TxjIwyJd7jJbRo8EiFk29JfdbSpiQzyY06DISjcLj9arFjsoGhS5bPDgcThU2jGmgUFSrDa03Iii/r/7Rd4gWAgpcdYNQ4Mq80BrEIG6Zp55oyQSmg3Wjc8Y6JwPXVL0Mw84anj19jOnxl9qWgS7eDxEtI2HZX45gCTHHtFz2MurOS3K5q+quqZRzJ/uarIaghkoALY3x/BHiiTTSyRha9QJ6Va/whxU89LzFf/oe46J5DBvuKDKFo1NgOqZ1dp4/vY8bt+7g7Yt7sK0/RlT2c9L0ABn7Y2TcE0iJYpIKWZAKbCLjfIO87TaKthso2u+i6LgrOO+qAJoLcr/C2zznVYHLWO/CbZrVxpbxdAXOSAt77ircwbzGZjE+r0thTGsWx5VJA7R+8b1BAP0n0MHhkVq/y47bqDvOIeORsSqVZb7l9+2Udi1ngVS7xQCn04btnR2MT7yDaXdRXZzxqF+A7vuW4WEi7yB/iGRYmDGsQfOjo281I04r0DsdMO7vCfipqetJY+9kTZxFHPtItie8toyUCBje+4AHke+S7zBb8wcT965aEwUUMpbr1Dr7B7ul+oXgPruifjrHsNWGSJ2LlIuO2vwh62fYbWoup7WG5nDGsNDqcFbgKi0R7DZLxs3XPPJxJyou1jqh5eY6EoFd2fBVrJgrsunrorV1NXDQ7i9oV3GLIPsYI+izGa04THfH7r4F4WRBGXnrsF9gL0wBJWub1h+rgCMG/3GTUUhzM1F48eBt8l8yUVcwjkt7I/iF+5a6jc7tPYNNNm5enpnaRbnegTtc18DWw0ZGGPnxMwpTpcJLy3ZHpLwj7sF5+wsNFmZMzW9d93DJ/hov7GOYdc7CErWgVBatTO6vUOlg35nAzOIOlteY0eTDvmH/RPve2lhBLmZBMhFSXz+tCuX6EbKpMMppFzpahlwurC4EuZ92AoeiQbPMOS0wrWZNhF8azlANtlAX5iDT9uW6wjxohaHf/TRxPGiFoal42Oql4zbMoAYBgvIvG+VRa6aWnS8U8fLF8/dADAsn0oLD16wMfe7cOX3Ng6/5OS067C9msCW0EuwgY6rHlgyMJ6AVgNf8BOLvWnLvnJMTfM1/aaKmFYHWIDXxUziLdle1qTbuifdjDL7F5PJCKxkLmKzLIqIGqPdwxsD9DUTwT5M7BcIgAJjE99mokUoCLTgENifEuB8G+7LtRUcW9QnJPTF4V83wcl6RTf5YDbtGu7pw+3uyh14thF5qFt3kAtqVmMzpp43peyQgp9cuocfAYVoQj2OROG45WZInVZwJnjR7Tca5HkSv4kTcu4aJsTd4/pyBxQ5ZV7zfs4lrjmvRHj5AKBhAzLeFuPWtAIcrAiZuIhuzfcfCwOdmivOOyLM1xxF2XHVVjErFBGZ907jqe4oHoSnsx30Ipw40WJ/xcRrEzk3ZDiPpX8Po29e4dvMOXj+7jejeFRz5vhE+dQ6H7nOauVSyXxEwc03u5ZLwrm/UotRynkdbPjt0n0fTLSDMeUP423X5znVEzc+ws2fEpkNATaynbm5rROYowz3NhpFyI1rCQIQx1ybXuwKaHy7ZNR4wE9WMqbbrawFbD5GJMr2bVkgjukUL8hEDwu4NBH1WGI37GlC+u2eA22lBJrSDbsUj6+tsQM+5ZcHIRL4Dr2g17EFHBde4b1R3FuUA+TNdh5wegqGPKZdURDln3HsDYgAzARR5NxUn1jT64SQ3SmBNIK5uT/LL/o38w2NuPh8/nUOBjRy0nlC4U7DRP0rtn5uHAX6D+jWMC2B10vcYtBxc0PRxprMFZWSMA9je2ZbFb0c46EfKOSGM4TKO/BeRl43I4n2r2zZMzq5he3dfi/EF5XuMHbFY7bpxqJWaRKulG2x+YQG7hj0kktRe04jFU6IBVEXQijYmt0LmSGZLVxG1AJdsIIIzmjz5LNw8tLjw/T1hOnf35tWNRPfRX0yPhPH55CSyyzqi9YgGnxAhYQs0EaLbJ9lCXiRwOtdAIN4WTawJbyyKOwJifuVib6jb+K1ocM+cc/AJoCknNkRp2kJPGAtacZGzTQFKccwtruLZ82cKZljjYU802+mJ1+qS2DMYRRNnWmwYFk8BFgEn1EzZRdwRKCApWulBWRhhXTi5ZguIVi4MMp6pHMfoyByItsa2De5QVQBjQ0BSR5hFTwEEwVKfqffnbEDMDqM1ivP+HSKQ6gg3UneEXFvG5UhAVli0Lx3TZEZ71RDc8Bg0KB3ERNF9woOvWX+Ir+nCYt2hGzeuw+0VIZbvyTz1hNl1ZR7lJhjcyjijU/7zDxGDmRmnxLkloFUkSUFBocF4BTK7ql0DMztNZjE1VNtn41Bm1xAckYErQ2bAK8dW3S4iqJtRed4iup0+SFcwoSnpvDf54Sni2PLguXjO4bFmaj5dRuxOz/gauoiGiYDkPesnBR1T0CkEB64cvkeQSy2V98lnbGcF3PVg9aYxPb+OgD9wcp5WJYlWeAxNzx3kg8sapPpDiRY+Fsxk0c2hu1MeQZDL/UYFSD9ldh8tX4yBqDlRzvrAcgWMF2JPIRYZ/BDxljl/FHC2cE/LKaT82yg7CSouIOldRu2Mmjmse8XfbMmSsYcaKKVDsAb38KXzFX4he/Ox660oYSEZuibyZXbDl3uW+2bGZbfmRiHt1JTkGzflu/dvwbV2Ta0xGccrrZrOdhA15yWNZ2F6etFxGxmmbzvHkLY8QNp8BynXBKI+IwIeC9wOEfa2CNbsLWzI9NCFzW7zjkgPrkgLwWgGlYxTrUu6TnUt/e3EOalWy0h5FrROWMt1Qe+vFF5FV5MRSjhoFhALOWAz78JuWoPTyq71Jq0M7HNu4zDP9U5eJRuJ++cMopUlEs9iRtbYiOxjs6kPbhiOEAqFhf9+eG6HiWuF+4+8bTh4mXvmJFhcAOhHlspHSE7CdHG6KDXAXSZanuczuPn/04NZPwQ2zASiK4pExqxFq2St0/XA7sWD/lAENsPExUmtP5brYk829cj4MqYFsDBWZn/fpMLs7csHCGxe6zfMC1yFc/u5CviV1TWsrixjY2MNc7OzWu11dXVFA/Ooxe7smbC5vaMZIRSMLF/P1g7UFqw2C4KRtFo36DpjjBDjTGiZYUo1rTesTUPGN4iPoZuGQcDb9i5GzAb8h7Y/uI3/FG1nVxhpI2NHO7OFZnpXtMcwFs1ZvNlz4uHeJh7bFvDQsoT7uxt4aFjDVdM7/M55Dz+T3//SfVuAzgQiKcbIyAVEmGpfFk13NWhwZ8C9j6WlBQWJ9FkvLQqg2V4W7cmo42ux2mS89kRj3YcnkBRhfaQaE2NmWDjR7i8iHPKhnhXGyIZyNQ8O6ml5tq7W4ejP3ZECnGqlAocvh0A4IYK/rYBOu4ALUzkdxMu/CW5oPTkhMlxN1yWIEsbHgyZzBvuWLQLuigjJ+khli2AjVI2p+eILDYBlkCFjR+hmYZ0TAjda+jh3dC8y9ZZzybipSCSs8QDMDilmQoKj5EYozKl5faJZnkKWWXkEsgEBcuVyXlOmlcHVw4JXipoZUqr3NPOFY8Ggdaa9DtYGATB7hVFj7By00W2wpowDrbwF2YRHgHQawWQD2UxK47CaxQjajaICFIIjrjkCR4IAjiMBIy1bBAQDIrhhLA3HghlR71loThOffQBsqOVTq2adHQorZiepdirzobV4ZBMLKGNPoTdv3uo6UmupSItcwoWy6yGazm80eLWUS3zr7vpEIuAgGOBzDX5JRSIre477i9ZB/n1CDHZlLM5RWy278wuLap1kPZPTgO408fyDrD12lk5FXMg5H6Eu4CZje4pCSgCqmoneJwJzru1otoN4LIQX5glROu7gV867mHROyr7eORbecbWcsTmuJ5BRYR1P57C2voHHT57iyaP7WJ++h5hnA8VcBMXoLjKeWaS8K0j51gRsbSIbc6BUyKJeyaOesaAWXUA2ahNgVcWO51D2YkdrYw0UKmYj0u3uCuWRjHl1TwaTNQHlHx+LH0IMBs6nowLI3qDlvoCq4xrS8rohfIzghmOWTmfV+r6/uwqTQY69ZSzMvtM4mmZVNIM6lQG6wGVTaCPU94lxfiwsubwqwMjmQqFYEGXkQOMs30v1/x6isswEBvIj7tlhpYp8iXyMIQbk6QOD+Q8m8i5WQybfakT+98DNAl1Qls+F+f6Rx8ASc9ZnZx0rwjPJ5AdWXwbPBdOHcIUruqAZgMY4G1pj1J8/ROSVaREuS8Y87j5bwKM3q9g0+jXFj5VVDauvsfjmHLbGv0LBfhFF131sLY3i1cvXWiV1Z3tbs2yo8TMzhM01l1c2sLljwsrGHrZ2DNpMTcvSi4CkFYeF6gieypUqaq2epiUTpDFmRrOMRKumhkAtjYySqc7U8Mu1IzhCh7B4mlhxWvBnx2ONkfk3ASmPDE8wbXyKadsIJl3zeGlZxUXDJP5geYJfO+6pFvhLYZi/Ea2OQcK/EEDzcwE2DCD+yvYCNmFc3aZsKgZNDiwPPFiPou5Txra5vY/FhQVMTrzDwsKMMNUVLddvE6ZDzZbalH1vAR5fWBjjkYJMEgUoUzXNgQMEEmQmwhEEgNCNx+JcJnk/kmrgsEEm5Ue76NUCVmxy1zlsqZuRAIBmeY4JGcoA4HBcyGQopDh2DM7sWy+Y3ivMgUKWwopuBwY9V8wiNJ0CFlsCCFoKXglsaJnh3BB8DrJ9CGZo6eO8EdQQ9DAQfXZ2Dm9H3yGVEDDYEGTGQNCiBb1BMOVZDQY/QnwUPpMzegSrr6SBuAdNeWB5SIIOrgEGqvM5yVgpQOkC4bqh8HHKZza5FVZIZowSM/fCmRY80TKs/rJo3E24oh14QkVZ1zH4Agn4wxmEUy39PtOSB1YMWtG4lyjchoOyaZmhxWYQKPxhgSCTrYHNdM/Jv7TSMCZDs4wE1HJsyLx5EAQKuOke1ATw2zRzcV0ENSsO0wWW8sxpivAhU/Adj5BXcNCfeAoOAsNhoHuauLcpZPg8tWMhRAWCVjICGz5732pzNjEWb2V1VeecgI5u6k8hCjjOFRvZppzjGnvDGJdczCrj9l1QwEfQop4yR4sOJ/5keYb/13Md550v4Ul5+y41doanW1LWdCMroDWdFB7XhdFbxtqWESaTURSrZczNLyEkmhJdaEe1oCx9B5q1ggpxguRDYZInQ8aO14cCnutlhJJ17aOUzZd1zQ0EM+/LGmwgFXVoc8lytQ63jCfdMmfgtL+ZmC6fiVjV6kR3Wc7+DOXIsu7fzkFT3Z4bwlu5/lLy7Gxuube1gF1RsBoVuSGm9jPehxYPpp93aFY5PrlQ+6Clv8tmczg45R78oUR+xnXFPck1xL8HxOnVjFHZT2fV2/lkYswYrbX5/6Wu4GylMLtbwKyBHZY/A5wfcmhMEg8R2hTc733OvweH/D0AMwpoeBx/b/h9/Wzw+6GDbRUYq0KG0paVRY0yFk9iY9eCd+Ms9vXkpE/Ud8piHxMze9b3/Hj2eharu15Y3VGEwwG49ifhXLmMyMZ5rI1+DcvyLST8W7CIECeQoYmeQo8gh4JwfGJSAMAudi0B7NpimJpZ0J4l1P4G32NmFmtnLC6uiPZQVs2SAorjxbo8wXgVB7UEOq0C4pkG3FGmGjZFc66IEIph1mXCCwEuz43j+LP1AX7pvYN/9d7DvznuCMi5jd8K+PqN+yF+7b7Xrybsv4WfBVh8T1775DX/loN/E+x8ab6Hde8GGk2aRGRnamsAEdAUTNoHRXauaOLFWgsWZ0gtGbNz05iemZJn3dLAUMYX0WXhdNixvrKIPUvsJMCOjJJMhoKS2im1aLr/CDZKpQKyiYDWrkiI4GwVRNhVbMKUAzio5+WyMjj0RR8TuykPAq8HMoJMmC0uPPEuwsky2nkZSIIaDWyURXHaTH2QFo1wHz6R6OlSB+xzRWBDqx7BDQ+CGGrrnC/+TXDDZqa01rDtxfz8graPKCZFgFcE0LTlhqjxq9AWcPU3mOpZjMwV7cIRkSPaU62ZFgUCGa5vMtHhYHMyVFqtaB3jGPM1f8M4Llp3GCdBDZwgsybokEG7bFtQqpRRyCXUQuCP0i3a/x0tGxT8PBctQO9ZM45JLT1yfDD4nmPN4oGs3UG3hVrORNjQ/cR6SMOZIIwn0viWkAgvWVsC9jm27FBOdy6DzQvOx+iwKrSn76qoFDN9eSX/Y1YLBe/HzP+MnxgUaqTRhc/HNahVqfnb75kmAgLGY3A9sMgnY4s+hWitVMXEE0LG9gwHbtZHuoN8wiXg4mxEkC8eCJ8M4LzpHX4hCse/yn5+514XhUYelERrGN1AbXkgBetttawxCH9j16aA02ZzYnnbJyD1UJ5drtOSm6CF7APxKAPimiJYPaz40SMApRJwTAq6BAxXUzKPBxl05MsMqmV19Uq974ok8B0+zlofDAMgOOTnZxF/UZR1mXO+QMdzTi12xfCmWloPKmGdB1rA6UoiQHEKyGEpD8POgqaToyaCgNZBAht1K4pSM+Qa7vG/jyHhH0gMHObeoZJxOkuKFlDG3tTJvv4OOpI5Joj90cHNgrWL6e20pnvPbGfkvc/p3p969IFID8vWQyxZG3I0sWw7lEM2sKWlf/ePtnzvfdC4bBOgYWtijd8dev+9Q0CRdve2tLU5ZaHcRq5Q1crCZEIUVMxOIqh58OCBat/UOmnuPosOhZPb7A6sbWwiHI0jFIkhHRYNXxhMeOscEjsXsPbuPHbW51Eo5OAP+BXY8Lx0X4yKFr8koGVmdgF2dwjRXAcWb0HAzby6nygk6fIgwFpeXlHzPjdmPs+GfbIXZTPYgm3s+9twhUqos4FbcQ+dolW0NAdSEQOWXIu4bHuD/3Q8EPByF3+w38W/O+7hX3338Cv/PQExd/EvAnR+zkOACy06/Pc3AnL+S4TERccbXLS/wpeiEX3peCavR3DTMIcV0yIqcg2NhxA66h6InA6hm9/pCybWXzisqem4XG1g32iU51nVIoQsfrW4uCDAbgZ7e7uwWk3y2TrM7qxaALj5CXAoRKgs0boSy4j2WBcmJNp8N7eLbsEkpxdg06ijyyaPtLDwXs6wfJA1sVAaLRSMVRhQ90A0y1QGrkBOBKCcWwNHz55rukDaeZvMYUyrN8diEbx68QSzM7NqtWHpfQJQglW64Oh+5GvONwEPO05vbGwh4Dagnd0WASJo6wN+/k8lBpYyDTWW7aglioXCaKWiYKEFxS5486yYotO8msu7JRpwQ9BJvV4Vjb2IrjJ8YfQ0czNzrmxCr7QvcxzsB82LzCRQ+lH4PoUvBUt+S9bOsfuJlhtqocPEuSV4JriR31DosMaN1oF68BC7u3vaOLDhuamtTeimSIlSQdcCaQBSqCGfBcIGRMWBVhtmtPAZuf4IOggEPyBj3yMKYjbO5R4nwKVLm8H5HCv+/kNjRrBtoOvQ7EfC9EiL3dFyQ5dtpth+zyLGRc1g1r2QAxcsb/ELNsV038JV8wS23QnkS70zg+kHFI+nhMc4NY7PZHFg3xZSVze7rJ9YzQi6P4UIajgnBKU94QMyZgSHPn8ErTx5hChZAvi8Ana2TGHYXBENAOe48F9WrSbIagqQJgimoknrFw8WbGSGEhVMpmDzPYKdAeDg/4uZCOKWJ8iav0bMeBvZmAU9uZfDohmGvTXMzS8qyGGHeoKbkFyP/PiIsTbq5hSQQ1dodk0Qpvx9qr7Wj0kcGyaBnHaTk7g+aQVliYqPrc+PEa1iBVF4LKEfOeZmwXaEmZ0sxkRKT62HsGA+OPN7n4+zD4KbFVsXC1shTC7uY2rJiJUdDxY2HHKI8NhyY3HTidW9iICYFlZ5mEtylLFuzmJ+RYT5lgtr5ry+v8LPrAKKjusJzZnaeLeWwLslJ9ZpkjXuq5Cllebu3TuiYT/AsxcjGJ9eUh9+IZ8/0Ri4aAba74AIepjOvL29reXmbZZ9hM0vULJdFHBzAY6lCxh/cR0Opwv5Qkm/x3gMxl5Q4D19+kTdGyzhHU2V+32LPHm13NgF3BAQsIfSq1dvsbltwLoIR4KhUrGggp+BoSxcVivEhNE1RZMVScbUVBEAheQ+Jqyv8AerABYva8/0LTC/kNf/KqCGwOaXAmz+zf0A/2N7gi9Mz/Gl6QH+ar6NL/ef475pBluBfdG2YmDzS2ciAHcyIK/TAgwrsHtSqLGEvYAKaiB0gUWyXc0k6lbk/bwIK4IcjZ2oacVek9mESXlexkhMTM1hcmpWzcUZOX8y4hTml0SqeKRmWWqXHHMWDYvlDhRMHOaFCTGFlP2m1Dr0aRyAWjqtNnTTkIEo0WIi58onXXCFq+rq+pDQ6VMXnYoT0UhYGPehMEdZg3NPcfvWdbx4+VrnduBCpJWKQIcgh2nOc3PzWF/fhNfjRD0twpsMtftd1EEtlYx9OGj9Q8QxCqaOFNzUWt+uUa4hWhgYJE/LzcnznkUEVx2ZOK4Z7ZLs7ruFCC4orMjo6WpktV9mX2kgKMHs2QNFgcN7pzb/IU37TGKhuwG44fW0j5Tc23sk12TQJOOKmNV1DAxpJeHY37t/Hyz25956jEPvFXS9F5CzP0Y+HRKBcqTWK7+MlyN2pBryh+aab2uaLo0X3E4yFQTbdMFRMH0qsTULwS2tN4zvqJSrai3jfJzmIwMiWGVMxqYlD79pGg33ZY27se0tYsteVbfh4Le5cgFz3i1ROp7Knr6ppR1uOEZhifiFl3TUAqrgjNNw6nqcp0iY7nOCmwz2TVa4vOzqLh/S0sM50KBcueFPIf6mIiCYv+nWT8YsGE6IvsC1XkE2l1Nr58IiXWALGJG9QaWNCtzS8rJmMRVLJbUS0pXE+EKWB+jXN2KMzK7+TaBDhXOwR7rCH0J+UTAnb2Lh9ReYf3sNZuM2apW0YDMbnMYZrK0uIRBkbZ0KDpoNHHX6bRh0XAhkCHIIzGi1ORDN4OOM4O8m7lMep4nhSAQ3dBvTo/BDb4NzTcWGMXWso/PjgRsCm92cAJtBv6j2ifvk8/FpB10sq7YDjM+sY2J6Hu/GJ7XS58i7cSxt2rGy68XKthur+zFsOFrYNKWxumnB8roRS2s7eCra8ejYhPxtwPLGPla3bNiw5LDi6GHW0MTLaRtGxhexvrmNlZVlNWczbZfZLjMz07AR2fszsAWbKNW+FZwEEoxZoAn+9KJMJNOYX1jG9tYG9ldfwr16AaHN8/DIv3OvLmB05BWisYS24Cezm5qcxJQ8E5+L2v3k5LRs7H3Z/AUkRbDvOfMYm1zA3q4BRsMG3o68xKvXBDf9Rm1zcwvI5gtqtfEmeyimRSDVGIh6rG0I92PFzznPDv5ge4ifCaD5eeAOfut6gP82P8N/WB/hl8II2e+J7qX7tlFsu5awYd7D8t6GaHHT2HPYYHKlkZJnK+TSqAjTqQpzTiZTyGWymplk8DSRTKSEUbRREiHgjDENu6P3pEGDZBLMNCruyL9mtMtheNxOjUVYWN2V6yXgCqSF4bC2iQCHsg/BQEC06n57AuU8wihb1TQCERmbVBqdpgjh09r8JxDHim4pMgydP56DZvSyCbVaAR65Z7pvPu5uEPBT96CS88ITryGX9iLmXsKjh/fw1dffqKWP2VA8CHJ40G3F9fVcgOzG5hYyCU+/fg/dUackDgNvydQZh0Vt9mNBqLTShFJduCIHKFbYy0y+S9eNPBfjAhKFfto6QQ4z6b4jTAkK6XqjdU2zfBhndOwGIhgliFFLGM9Ja5hI9U+IBaJGzXVOocmg2k825/N+6Jajy4mC8izqyP1oNWC5R97bENEdxfFmfNzaxE3BrJcF4FxE2jmKaiWvsVeBRFvWW7945MeAF8eKFhTG1xBAck0QGDPR4IeEXHAsKKAZtzc2NqrWCne8p9a1Ex7CZyWAUOtnf6zo9jIFBJxY91F13dQ4EuvOLBb2S3IfrFfTlTkVHuFZxX84HuBfBNj8xvkAdx3Tso7pqqMLsG9toptRA6JPTQOLGfLegiLwOXZbO/sIhOP9dUJrDa0YtJCdtizyb64J1qES5aInc9IblB3gb2p+fRaOG4VrMJZDpyBAuSWKyQF7h9U16D+RiGtaNtc6O1iXSnnUqhnBGVm0a0l1NzOxgmuJSsLExKTcr00UyaDujZMCoELFUlmto7MjN2FfOof9uctaX8hosqBSFKUvbVHXWKcmz8MsIi3MKK8JqFkTh8QB4hpUZenUYP0DidYaJoiYRZdg5tRZAOgs4vcI3pkZahRgRF7HmLAfBdwsWDsCbGixEWCz6sf8Z2DzNx0aP2JrY3x2XcHKwvIW5pY28WpkAou7Piwbo1g1xQQAVRWwrJuLWFFwY8DiypaCgPGJWSytsqbKHtZ2PVgTEMRK0C+nnXj2SjaJ2SpC1q0WFKbu9lsoiMbncskGPDgJxGTG1EDYcbNSo6JpmlrJMNHcajLuYPTFbWxMXBRQ8w08K+ewPfENRp7fh0muFwyGZQOuqEuGMTezc0sYm5iC1WKF1+cXbWYJu6LVJNNp2DxxvH43i809BxJhs3ZWXlpZh124xYaAsrdjs3AGCqqVFUW1PCjIoNX9wmRaKiAj6TimPZv4i+05fuG7oxabP9hu4/7eJCZ2XHhl2sJfRNv7neMeLltfwembl31uQK2YQCDeQCheRrnaQlIAjDdaEYBoxPr6qgA/+VdjfhYQisl9RrraJLPW7LtFfOEc4omYNqqjFUd5hApRYSJVGduSC36vU4OHWQE1nhVG1xqylghwyMZZZK4lGq68yd9VrCjGzTC5i6I5dz8aJ/ExorCim4EMQIlmd6Y9t9Ii6Hr6OTWmk8/PJLmnRhDtotxjuIB42CHAKwyHwy5C9fZ7NW9Y3I81b/g3a9tcvPAVVhanNONEO1xr9dVviYKQWindKwyOpYuUDPw0cawYl8HqzB5BL/lUGEeswktBVPVpmm2zlkWhdoi4ABwyST73ewXCCII1PopBpgJqqHHLOPTBzDGIGczJD6CBi4iWK7p36ZY5250rJ6fVTS1vQ9z7+65Jax0BGNfFKaIWT2H96PFTPHl4C86162i4LyLnfI5yLiRgvAlHoKLuClbyPbGa8ZoEVRR6tOTJM1BQMOOLgIZuIAp8WsMIFgkqfwgViwVsb+9gcm4TC4YM7JF+k1i9LtcALWJ0/9D9J+NBzFVrioIQa4uS4UHG+lC7XoeMz7Cx60QklEAm5cOYexH/LoCGgf3/5XiMW5vz2LS4UcgLcDsec65lCjlq8oM9xjnqAxurWkxpXeK4La/vIy6oi+0jFNzSckeAOyCuC7psZZ31ah40ci6kE1HE40kUUx4twokqY25kLIXIQ3ltf0r4aSEgCoFP09l7BE6dDBrFkPCSRczPzQkIMSAZs4suZEOHMVey5zMRi2ZQGo0mzEzP4N3oW+xsrYrCtwm324X6cQ8pKgAs6Lgs+8W2PYrA9iUEd67BuDmm8Yoss6GJAsJbGLzft0bK/iuIwpXflAkWJv8TIs4/M3AJbOjW+7iy1Sf+hpZIxiRSbmldIe55Wbs/CriZNZQxvugQYBPAgonC9OzvfT4+fvTBzQEmZjewuLwugGVHQI4ZT56+xJvRKYxNL2NiegmL2wGsCU+e24njzbsZzMyv4d3ENKZnVzAxNY/xSbo8FvBuakPOd4hpQx1PRlaF0ezBYXfi1cuXaq1h6XEGfDIbat9gUBM3mRkZAsEMg764wLiAuHgswosGMRsUirVqGbWsG7WEgI/Np5gfuYjZl19i+vVVzEy8hlUEFmsh0E3B6pZMhZ6al2ej62xjV4RBXND6ARJxP9yWJWSie6KdeOWZd2FyZVAuV5CMBBAIxeCLVbBnsGJ1w4B9d0NjK3ICZBoZMzJZH2xxL6a9m7hqHVHg8nMBNrTOMGD4rfUNbE4XrK4ivOEg9sImrAaM8LI5X3pDNnlCGFu3H9AoG4SBlIVSFU5PEPMyD5MzC9jfXYfTalBGY7GaBfwcqPCkNuoKs1N0BvlMBNZAA6zfUhSAcrI55dy9LtMnBYBV86LNmUUQC+MZCtxjECNdNsFoFMU8Gew+joQZZbJ5mYuumloHvaC+j8jLCYRo5ud80aVAId/PcJHJZLaNpl3Td98HPxReHwc3Qq0kCkk33PLlXEwY5YFomu2Wrh9abP785+FKxV/o39988zUWxu8g4ZxBNOhDpVLSsR4QgQ0tHXRh0T1KNwZBDq04p91TBNm8T1+yLQJDxk9jBUQglO3olBwoJR0IigbujZbgj8lcxw80yJj+faWePKAAYQU1rBvUFa6o93Is/X4gUVgShNFNQCsAg9+ZMcaYMro7vmu5kb8Z1EoLDF0Y2sbgE67Ne2TAJ4EAQcgZxFRnBtvfvnMPE69vIWW6gorjJrI+AeOyB1mZuVGSTa1tPUTIkuhio7UqtybrQYSzAA6NsaFwkWMAppnhQjfPyTh+ItEiWapU4QjVhQ8daSaU7okuXaJuHBX30SsJ05O1flgOIJk/1Ow/n4BnsyuNkIWuqYvqnooZn8O7N4Hp/Vf4g+xvKi1/NN/D/YURjE5uiDDfwdbmlmZqlsslNA4YvCuAM908iV9hXAvBjFN4AefHYTdjeWFGAIJfgJzsC4IbAi2WXOjIw/JvWmDprikZ0ZP7LaUd8AXCWmV7w1bDvvAU1vjqsPnq8Vxy3zlEyNK94k+0YA9WtblnNu5CJWNCNmrC1voidre3NdZucX4CTrsRkXga9VoZHocJ87OzcMi+2FgXYDg/DadtBZur41hZnhMQR8unTJkAJrok9/cNcFo28ebJFSyOfA333hsszE3B7nD2ATaLgLI/Fa1/TPfWxqfbggCEwf/EiCOoyhiNYZ+w3mhNpLwiACeopHWa4IYu0B8F3MwZqpjezgqwYaDr2d/5fHz/MbDcENwsrZuwsLKHuYU1vB4ZxdTsIuYWNxTAzG/6sOrqYXozjJHxeWzsOTCzsIqpmSV1ZykoWt3B24lVPd/YRkYYwDrcLqemJBPY0FpDsygD1kKhENbW15VBksjguFgIZlgIjqbkgCwYmvlZ/py1NErFLOLuZVEE7qEXfY5OcgJZ5ysYlp5ieW0bTtnMkXhGr3f37l08eHAfr0amMLUewa6nhazAbXWzkJlUzKJR7qOc9QjgKCOWYkXXFqo041YrKJYq8n4dniBjVxqIJtoweyvYFKA251zFI+ck/mx7it8IkPn5cXzNv3hv4bf2u3jmmEGKXaqLLYRjGVQzFvREY+nR70wBz4DRYzM/gZ0GpQpg2TP7REjNaC8VmyvcT9k27mFKNKmFhVmkMgVlYNuiFLHOSr3Zlc11BFu4I4yvgkCioYGZ3yFqrDRhU5gMuyAYu1O0oxzbRDPDrAWfyLSmajLc5AQ2DAhWN4vw3O9ST56poQCVAb/UfghoHCLPGH9CoKpmXvrYGVeiXaNZebjvcmAA7vdpSgxcDkXzokGHhC+KtqqxIXKrlaL2QPr6qy/wP3/6An/5iwCbP/0Z31y4jPnpNyj53+AoNoJsKoRKo2+touBngCTr4xDYcD0SaNMMP3h9OsuGFhiOA0HoEZ+D2rS6cgQ4trsilNn08EjmuqjZX7VSQsagq/VnCOwIRCoZFw7rKbm+PPgnEIUDyyCcjqPh/bOpIBsBMq6I1hqCM1pu6FI4063GtFsCFFpgBv2bTrmYziQ+q2j2H+taziaONuM6nj15gIcPbsO9dg11+2WknWPwh1Mi6A/RKMjvK8Jkji03LMzIbuy6FrU2SFCrgFM4cP9zvfCgy5LAhMLjuySTyfsjUON8nDGuzFxjw1W6apha3K16UEmahYcI0OcCbEXRyAnoCFex65X942mK8nIAr8eNiOkpWq6LKNouYXHzDv5svC/7+x5+a7iNK28FyI1NYn5pH+vbNmwKuGGQPmN8wpEodkx+UU62dU1xPfFzunrYZ471d5YIGqz73xY51HgbAXucF2ZXcY8wwPu4NEKlUhMeeASX8Adat6LZnqY18xgIYgJCrlEqPnsy3NyD3F+uSANGV074VgkWb7ZfN8YegDNUxsq2Fyv7Sez6ulrNeM/owrqAHsY8EojtG/ZkrSXgdpqxvjyOfFzWD/qWasbiMJDc63Fgc+4JXMtfw7Z2A9MTb0VRDOleOyG+JqChBYfPNqxc/YRI4+lE7lAp+6i1WtYaXYPdTlv3I2nQ1oGu+B8n5kYtNZ+zov7e4wTczG1iacOGmaVdYfyjGJucx8qWGeMT05hb2sGqpYJl4UczAm7eTQi42TYJmNnEk6fP8EaA0IqAi8XlVbydJLg5wJKpoICHRfNYe4K+eW4Kapz04Q4yXQbghkSeQ2sNe0BRaxsU7mq2j1DMxhEXTbxsv4Yj33l0fZfRCr9FK29DLpsQUNTCmr0mz7GO+/fv4dbNm3j89AVmVt2YNx/C4GujXpLNVTlmHMdBlNXmkQjjQ2EEWRijdkz61vHWs6LHS9smxqxW7IRcWA3sY9q/jfuuOfze/hA/c9/Ev/iPm1Z6+zVp2LRy2rOBRI79cESIC5NuNhuaZaSNKRVkyCanSf5Y4yJR0UkKj17fj2BiagZ7hh1YbHatmGy22rG9a1Jh5vF6BBBQG+2gWZNd2AiLnEoiGC/B7YmgWMjgYDhdg0yfAaEMCCbDJJMZdkuQmAEjAqw3qEw7RJwPAi9q0Xz9PnVxJECxkA5ogUNvmL2mWhp7QkDKYn/MUNC7oVuD16drSt7guDBmiML/PUZ4BlEjdYUbSIdNWuxuIJgP2w34rfOYfHEO1y//VVstXL58TbTpORRjWzKgIyIt34nCPmgRIOeq1TSDgxk1BAW0elCbZuVTji8BD9fnMPH++OwEoaeJGhyDsDUuhABAxrmes8Ebb6qJm2DPE67AF86LUOpo9/n3sm/OIFqVCFRomWIfKGa30K0xsNYQ2BCIcU/R2sSYMlqc+LvvEGOCKDgJJgjI6Aoj0DmQ199HdC2csVYHRECbjRgQ2HmEdy9v454oE9ala6jaryMp+8Qdb8t6qMjUy9qnMnGcEcd4r0I2hTZrAzVlbkomJNMF3euMVRmAfYJ4Fjs8Pe6HHfaSKqBTFgVBQYAcLZHmpwAO9xQztByxHsrFJBoZA3yhpOyfHjTD+yAn29+GSlmAs8yTNtINy96K1WGzuhAwj2HFdBd/tTAZ4C7+yyX7+y0D2d/I504Y7VGYHHFEI3EtWEeAySKTT548xe3bd3HlCq3U92Uv7yOngMGpbnI2HCVPOCFaOOpMwxflgrVx6MqhknFQRa3ZU1cTC0FSgA6GgkHXLElBlz0VEbruKJj35DS0LvNvrtuybJVBUL8jWBVAtoVdU0B5Ko9QpoeY4EMCoZVtJ5ZX1jQJQWuG7W4ikwjDsLeLpdkR5KOyp3o1PS/5N6ueb2+uw7vzFNGdc1h+9zXmpt5o+jfv82Rfd4Tn0WJI8EYrzifS4ByD/UfrMfcZgYcqTP8LRFcTx2W4PYwSeSbvnXuBQdDcT5QfnareHxUZyq26yJIfL6D48/F3HwQ3DCienN2Qxb+G0fEpPHv6VF7vyIK34dGDe5icWcWWs40VWZ+03LwbnxWtxYg1ATjPXrzC2MSMvDZjfnEdb8ZXsOlqI5A+EAZtEK3uiVptyIypMdNiw4PAhrUQhpkyGRkXFzckTXx8TY0lHE0i6RhD1XEZPd8FATYXRKu6irRvFa1mXQQ607MbeDlhwJ17j3Dz1k19BhbzYh0dhy8OfyCqQEhdBGTcx6wiV+xhxuLHddMk/ktAy6+ct/EL5y09/lVe/7vtPv5oe4jf2e/if3xPcC06hj+GHosmd1O7ff+X7S6uWZ9hwi2MKxlCoy6cp3/qY5I/VDMTZkzNjMKFgOMUUegRHEwvrGFyakIErg+RcAB22z5Mpn3MiHa4tr6GQKIKf6SAdlY0qbIwwrIJqXhAU6vLmoN8fHHGedC0rUxTvkvB9p1smO8nMhIylPctN3KNdhLFpBUuXxShRBmVrAtHVb/IsAPVMMloqc2o20lTiRlTIJz0E4lrgVYoMg121a7mBRwOuVQOD1vIBrcQ2bkKh2iOC+P3sb29iVJKFnR5TzjOAnrJGeHHosqKACHA4bojIKAbigGRdBkMrCF06/B9ggpad77r3vk+kgFqxVFLmWEL1NQCyXWcy2aQS/oRTdcU7JxpWTsmWmsYl8HMPsYB8X4GmWA8GAw/ADVUFPg8tAicmelFDZn1gzju6gqQ56GVg/EvZ6y/7xC/w7V6bCkbJhbnyyV8mhnlXrmCF4/v4PHDu/CtX0XZeR/xiFf3bVZAzBHX3lDMTrHCuLID5CtHgkfaKOWicPjzImi7GrPAJUzFRuMfjgUZBRvXn8Zqlds6b62iLDDtZC/PM2QZGiaONWu8hMNBjb2yBmualq6uUt4Ti2C20+gIYKJrgcUTWbvI5j8QRc6GC47n+BffXfwmcA93d2/g9YvLmJ0YVT5mcrB1SQKGfTPmZG8yuP3CxUu4dv1G32p87zZePnuA7fU57G0uCZBeUNDKUhZc23wmPhvX2ZEAGbrIDuQ4atMSdaSWQo4DLaB0WQ8HVlN/oVuEoGewx3hwzAgS2XSXlgj9rlyD45gvVrCxuQOvl13P+3FOVDK4yvmvPxyHwWRHKpmA1byDva1FJIJmGHY2YDRso14hyO3fBC2KXHuMU5t69xgLb85jc/yvcG89QEKUwKzwwWI+jTYtjwII2LpFayd9InGu+fxUqnjQwksAyv1EC98PdVV+KhFEkQ/rWFMxoHuQhSxpvSTQp2tZ1xuBtQBRATps8xHV+ztEp5H4DG5+Skcf3LQxMbOOpZUNTM3MYkSY59LyOqbmlvD23YSCl4V1K9YcNcxuhTDybgZLOx6sm2MChmYwu2TAmikmgnkLr98twB7qV6oNhoK4f++eNjEkYybjpkuK2ic1TkbtDwsRuii4gFmojERm5w7l4bGsiVJ8Q1b2RXSYbmq7pe6pUoFp46LJiRa5Z7Tj0eMXuHnzFu7fvYWd5dciaPaUubLgXKuWwRF9wEPXa7faMHjDOL83gZ85buL/FcBCSwwtMsx40iJ6AVpnbslnt/ArYXI3wtO47pnBF6YRPLbPYM8zh1hkE42K3LRsyjOJ/ZKovTCGQRnqd4U876ouDGlXgNY7AZhsk+Byu+Dz7CERsWkQ4MjIW+wL93IEiqiIUFBhJUyjyeyjeEfr1ZDJ0a3BLsAaH0KAo0GH3z73300iLI9EwwyH/cJcD0TTkXO35RlLe6JxFpGp9DTIjjVfkgIej5imTuvRp7hDhMiY6aKgIPIleyhUj/p+/KFn6PU6CmQy5ttou75B3PwSydC+gBkBkiKw2Gurl5jqx1d0W8LMj1TjZJorgQ2tIYO1R2bNuAiWCqCrh65TuhL4nbMDdM8ijkECzZwV7mhfiKpLhdpe2SCyNylCtaeC5Cwi+KKVhmCGAIZghoCL1ZcJcvgeLTZTU1NqBaAV6qNEQMP51wwc2VgkrgOOBxn2BxcrSZ6Fa5YM/Yy6KywymAusIWO8iqUxEeZ37mFh9Dby5ksoOJ/BH0qAmXylrKy9U8CjXcvDG8wgkTtETdaqPyGKUCiFcrmAnAAeWiOGA837Qq4ne7WOTi2GUDSNaKYpvKJ//wfNMupFZgZ9d21xdnMCpoxmt1o/d11ldVPpuQdAT62Jfbcle7rZ/TVs2Uu4Z1vHb30P8f8G7uAPjrsYX7mKzXfnYZi5AtP6W2zv27C8ZcGrNyO4fuMGLl+5gouXL+PZo5tYm7qpfaM8a1dhWbqF1fk3MNs8qNZZYLPP4wYVqglS6L7lfdHCQoVu0NKF1hnGgpy1BAlOBq4oghrySlps1Gp6bOnpZ4bJ/LWSaJf8CLs3kY/xmeVCBHdcD4yHkfXBbt2xdL/yscNmgtdlR7mYQamYE7Dfr501TFyvhWIJTrcH5q1xWQuX0XJfRN52DynrIyTsbwUcmdS6V4ltoF1np/X+fiPxJUEmq76T7/NvfkrgN+jCrgHS8i/BDfkB1wYtwuru/tRt+bcQLezkI2oZFGBGkE9LDTMu6Q6lJYf7StY2y0gE0kciy+LCawyfDm4WzB2NrZk3HYgQ/uyC+t84+nVuDjG/ZsXmnher2w5N515aM2Bu1Yw1SwaL214srJmxbitiyZDA5MI2loxZbLgPNU183ZTCugCfuRWjpoPnyoe6UFlAj5ViL126pCZ/ChX6oekOoKAZjicgMZuZmghjboigtYKxdwslxwMc+S8fA5v7SPh3UatW9BrUWgNyHYIBZhU9fvQQC5NPUaAZtSFggiZrBhOeYuadXheuXAhX7e/wK9tt/Np5C7913sGfbI9wwfYKF+yv8GfbE/y7/T7+TZjbf8h3vrTewwvnOpY9USzZknAI8GoVhbvU6C7pM3AKw3qjjorc34lgJCOl9sJsAYKcztmqB/l1JFkR8Dil1XZT6RRCATusxlVs72zqe6xAao8cCmM7UkYwIJpUydiYihpOHyAeC6JaEs352B3woxA3NbMdBNhUc254Yk1lznoffH55xsNqCJFcRzPfaKmIyL0cFu0yF8Jxz4iNOE1cEoPif7QAqevq+LPT1ChGkbY+RcN+HinTXVkrGzhsyo/pFyczSk4LyBENi8xKqCVgloCaGSun1x7dPhxfggi6rOi64t9nZVCdTXKXrYTgVitCyZoKKZW/jHnReCNZix+xnA3ADTMKqRHzPmmVocuJsRpUCnjQakEw9lHiPNFaSOE9HAzMdccaKLyXUy7I94ggdOBKIDM/RfVKFnn3KDyrV/Hy6W08engX3o1raHsuImwZgdFFS0wTbc47hcRQzA7LDPiCSQU3FFqOaBfheAqBaAau2KHGPAwXfaSbMyhfbOYsaGZN8MmiYnzXYPaqDQGt6X4G4XvEMejI+kwEdUyfv5nGpiWtcRG6Xmm9ZZA1x+IY/NVEiFtcKbwwGPHf9pf4hSg4v3LfwWXzU2xuPMXO+CXsTX6FlbFrePb0iVqJr12/Lsc1ATdX8fjeRQE1l2WIL8lxA1nnSyR8m3D6YxrPw8B0k2wDTQoQwU3wQssM//XSQim8j39TsBMAMaCfYOhDRPbCNHb+nr/l2Om55Pfs06fPxvVfYjFIs6aIay80glY9hPkP6ioJnyTfSqQLyMQ9aJQi6B5+d+5PE8eylI0h53qFpvs8Dr3n0PF8g6aTQOc2spa7skcF7LgXkE/6BIzKfhJe0RCEGRRg6w7X1GKdlTkt1HrK1/yiMIVSBwLQjtQtTUsKtysfiWPIWlIfjgP8lqi8MA7t9F4n8TNVAo8P8sn+a/l+PdS3NjHDkRZM7ptjYMZ/tGeagOJexY5cSRQZkQOFOEMPAp8GbuZNbUytRzG+5O63VDjjO5+PH+dYth1h1VoT8FKXf+tYt7exYqkK6GlpnM2KvYsVVi62HsrRL+K3bGEJ8h7WbE11ay1bO6rxRNJltEWNYCwDrTOMtaG2SasNzbIENdSIz1pww5qHP97UKqEl5z11Q7VFK8hY7iHu30O50m95f3DYUfOoup9icdFo7VhfeC0ag0H4FblCf0EOE0t7l+QzS8WPN7F5fOUmmHmGd55ZzPo3YIq6hEnERTAnYIn6MOUw4a1tF1u+Ndg9izA6gwgkusjIHmVdjkQ6h3TEhHo1r9kRjN9gzyq6kChE+xcV5skicrlVeUjhah8R8uy1ZbLYhCHPaUqrwbALl3kJ6Zho69WiXKMAd6ggmt23/aBILMNPS4mapTMlpOIhrXExDID+ZuL9coMrs2TgsRupfEMZ8EnAJ79T96ORNcIbr2sMEWNM/LEaKmkbeixY90GY8i3RNMxy/QwI/T7m1WmVkXbPiNZ4BUXLJSRd8xoMzjnuVgOiXE2LsrUpcrwPhAc0bC0cENcjwQTjXFiRmq4f/su1+kmkwC+BVt4qa7fWd6tQZjKmgmZsChABFLw0mShBOa85fC90SzFmgfcx2B9kzgMGzd+dde/fIcbXUONsyIIYXms0teu9ELTI69PE7zIdmbFNZO4Dd9YpYlpxRoD/7sx1PHpwFy+f3EFk5xoOvBcRMr2Aw5eWdXoM6HW9Dyayh7xMrDvS0IB4CnK6Lx1hWUuRGPLFkuzpwfV6YAXnQKKFWCQo+oFLgGZOAFCnb5U4prKAm6Cst1qFqEWeiQcttHLdg4IFdtOGFq+cW9yEyV3Qvme6J2i1OAVu2pU0zN5dnLe+xs/ct/Dvtgd4ap+DNepGOOTG/ORrPLp7GffvXMO1a1dxRQDN3dvX8OLRVTy6cx5bE1/L0F1BXICRw7aHTDqJYqWtChstDpuC85gRSoDFQHVapegOYxkHKnNcLwT0BDXkLeSFtFZQwH+I6KIa1JQyyDUo/MlHVanT2EKvnFjWMC04XXl4gm3OMdP8acHjGiGIlbmiQD8su2XvyBph7A95lqanf3zN0TXDrKykPHfedlOATb+g46H3GwG8AnSEd5fsl5GwPEUutKrzkkrEYfJUYXJmYPMk4Q0V4Y22FLzS4tPMCvBSi/P7RJeURaaMII6hC8PbgQCF90Lwz/1FGUQLLKvLD94b7CPyZn7m9rjlX68oFv3qzT6vKBG2NQF4x1lfQ6TnlN/l8rI/GQjPUhuxHEJ+lwB5gvj294GbHub3a5hY9mJs3orpraQGhJ793c/Hj3bIOtYgbTkWjv/V14PPh15r/ylZe/r38feWrF3suevwh+KatswqwGypQJM6Bf6AWX+MaH2gRsMUUrvNgqTpntacaLkvIWB8DaPFLqheGKHsy0DqCG5fTNvhc1GytLlxfwsRxzQa5YiaaYdja0kHIlxirRwWc/t4Hh3HnGj2ptSuaEohYbolzQQ4Imri7+ToCdBIioYZjLdxIFpNs8zmhk0FXnSFxVNFrG4asLWxiGQigj3DntZ/YP8mCkZW9uwMNgitB4xf+EDmybfU087VK8vzMMqzFQp5YTjCtejOOkjJhvLoeMblvobBDYPayEApVGu1Iuo5B1r1koDAnjLzT5GJ75P8QM3aMikaMyPMjrUqZFMzVoJm8+9kOx3mUUsZRJPJIFsRrUuYrE/Gyh9KqaXt+4FWT5hQR8a2LQL9W8ZC4U7GwmPAcCjkq6UcInYBN6YrqNkuIOWcRqVckuv0kIv7sLM6CsvurJrXPwUU8CtkgkURshxjlqg/3bz1g0QB2QgJuLOrsGbfqJOxoQAlqOi0tF4Iz003GBnsaQZK+iQA8zHSWCvRzBkz8B7JtaiNUmPvyHo8IbkeAyb5maa6y29bBOZn79lWyY+05TE2p64JuLmD54/vwrN2HS3PBWTtD5FOhuX0ItFpsWLhwhM6ElDc1KasFMQ8KMgzhUbfysP+SmrdkkPuPZ3JicCroVSWNShrju4kxmDRVTNYS8yEC0dTqGeEGRG0USCrO2EPLRE4Nm8aO46iWkSDqY4WXdOYioFbiu43GW/2BqoWzLAkFnErMoY/uB7hrnEBrnAG1UpD18KWKBssWHrz1m1cunwVt29ew5vHVzD+7DzmXp+Hb4tp8PMIhaPyXAfIC8aiZZOxM+wMT4uN1qP6CJFvEaBQcSDQYVYUXTMaJ0T6wNKgtYvufAVC3LccC4K373MFE3hq5plcTNeNzD/BzsCVrjFbH14LA+K+KeWSSIYdmviREWCYttxHwnRfAN8NTQIpWK/CY16EPxiHNyIKQFr4ca6lc5zM1lQxaeSc6KRm+/zm2OI6TBQjBZl/8h/GVA22CvdMpVJWKz4BC4+l5SUNhzAa9zWQ2+v1aDYklVCms7MI5dvRt+oKXhdl1GQyY35+Vv4ehcvtBBuadrp93kMqlorY2RV54Wfj4jDyKQFGfh/KaVEGjmPTPghutPnlTh5jImlZw2ZmtyDvf26C+VM7TlvR5oxNjAkYHRlbwIsXLzUFm60VXr54oZowgcCnEDUyulUCwQgyDjaxI/K/IK9fi/YWFhByqEKDLo99R0pdZ+Hjip+8TsDvQbUYRzBWEO2wiXSxg0brQLSkNortCkyVAN6m1vAmOgpDdgPFVko7WacLPYj8VevHaeIGUmYqm4pWCntEmGksjWLSCYtpGyNvR7CxMolQkNkGy+p64+axO+z6ulwaZu4fIGrMdOtwgzSiOCrZUY2tC3PuB8P2XT4iKIo7aGe2EQgnv2O5ofmaWh6FBQMj7YEi3FGCEAEB8vPh736QBoyOgKYp3JXWBqYPa3O7Yw1QhDjdLQxaPKk+PCDRXEq5mICbgmhYdJsxUyUHj6BRf7KrsQQfk9sM5A0GQ/B6PJoZxHGkFYPuGM4vDwoZuiuz2TxMhm3sL9xBZv8ccpYbSPr3BKA25Z56CAoDejvyBpPjI6IlhlWr+37izfGBZGyPLSangQbByFnvK2iVMTooOUWINtVNMAjq1AqttIYcVjR4eV6AL2N7qDnyXD8qMZCcQJiC6tgi8R5pULtR5lImUB9XbpJxQVxfgyaGtHx8SIoKsUhc1voI5vmrePboLp4ymHjjOg5EW8+7nqKYC6NbE0l+Os5K1nki08Cuu61uR65ZWiyO2KesItdvBHAkAJD9h+qiufuFDxDEc71xuLn/KOiHA2xp5QvGK6jl3JpN1+X902oh4OXw8KAfkC5zwWsR+BOQ97Ol5MVxQDFdEeFMEFuBBaylN7EiIGctIUBHgA2rLHt9YS3PwGrhdBOOvXmKZ3e/wdvH32BSgM3smxuwbo0hG7GiXivJvuipa50xNbxf1vAZuI2GMPuZpK5p+R6tPczaYbsXWmP5W7aReO/3nKLjaeI/3Iu6LGlxU8ud/PBjG+40kQ8NMupY+ZjnYXXqAdj9nnMRcLZlYiqVorbgSEV9WuPMsj0nOOs6mq4LCFrn4A5XFWQSsDEUIZbrIJ+T+agQTIkCxQKAarU5+3q8DT7rsL78LbgJaFYpFUOCl7n5OY1dJLDhZ3QzswbT2PiYxtjxYKFXBomzRs/87BRsxlVRxnIK2Bg3ykKZnc6h8J6Q8PQV7VjeqGZgt2zD57bgsCn3fgz+zgQ3C+ZDTG0mMDYvWv+KT603n1O9f/oHXYZvpo24//Ap7ty5jcePH4GF89bWVxGORM5OUf0AkdHR7243bqKmps3zyNifIRP3CkARBC3rh4WyUukCdnb2sLGxCdZk2N0zw+ViRc4aMqUOHIE6nK4ANqwuLLmtWPTv4m1kFc9Tq5hLLgiTW8aBZg/1iQxvV2Q3I/NP719uogFDIfgikyqUa2gI8IiKMF1anMXrl89EE1iHYd+gMUXpTBrJVFJji6iln6mJDwANNaZBSX66fKg5U8tnVhdTQxsiBQbuAhGebFwZyx4I42Qg3rfn5Ubn+NGdQ+BhDh5hy3UId6yLlIA3Zmd8kHh+uvE0+FWEMLW3gmhOyuSCcm0ZmKEYDV6rKdP6ntVGiO+nC8IQEmzyKH/I8/XkuWp5WpqOVGvtM6UjtZIRpBAs9BlTRS1dzKCjVYOWL8ZKUKtiyw4Wf9RO1KOjminEytHbm6tYnbyH3alziO1eQ9I5hkzUgUatoqDKujsP19471It0PRxP4oeIwI7PSSsLu2WfYWHjvTLmhXM6XMJAiedvhGWarJoZRcHGLBUlBq1yfgW8DjKiGLTMc32KRfOECDzpcuK/Z60pEoPVKbQ1aPiM7/D31MY1QFJuskYAKwKF805hdhYgOkWVrAgJx0N4167gxRMBNwJwwttX0XJdQtozjVo51Y95okuEAasDkjUWj6dFU29o0OgJddvoypqnSzOTiotgjMm/Ea3b1K9xJbcoe49F1gjeWWKAw8Y1TaDjSx6JgCSQb6LS6Lv+SNweBDQEBoNCa9zDHPFOq6SuhKNWTpSgJJ44pnDZ9QZzKQMi9TSanbZcswuDI4mtXZPcd0zna3ttEUvjd7EzfRX7M5exPXkd24sjwrO2EA/71Q3FWDMqYbxfrgNaVJjaznsd8BLeP1+rBYpjTiuFAFMGStNqM2z54+9Zv4axJiyhoA9I0Ehlg/PdoYXjeB1xHXPcuQaG460+lXhuAhmuEQIc7olBttCnZNkJ8ZHYf4rxUJ5EF0a58aTtqSirXyPvfIqs8PODltyz3F+3mUUskUU65sWRrkG59t9YC4dKdCQaUTcTrehst8PGx7TaxGJR5Tmsbm/Y3xfF5zVev3qJV69e6PdYENPnD2B3ewXxwK6sj4IoIjlNfuF+b7aaMJlM2NvbQa3ekOv0+XskHJQhOx57oe+CGwFss4YKJpa8mN6IfW5++VM/1IXVU8vay/EN3L37APfv3dViVmyzEE/lkco10Wh/O+mfQvx2LJlDyDSi3Xkr7DAc2peF9a1rgOXVrSL8qEE5HXbt+7S4bsGO24edsA3LTj82nGFsebZww/QSv7fex2+st7Xb9kLaJMzNJ5tINqr6kvtE6wxNwdTuPuY60SqW8r1qs6caZiLmw+bavDb/ZAdxJwsWLi6qhYHBedxgW9tbuqFOiBuXAobaPDNXqC3TN05TMMEFGRUFq8ZqyEBzwxMEkYQJ9gRkFEp1LTDIhnf8+zSRabLYl9VfRVakAl09Z8pCbkoGVg5StVXIyT1RGPN9FaJnM5qzzkdtOpoR5h4viNYs98x+Mnw2YZb0vgzGlsCAzfuYEcTAWQIbpmCz1gwBDd9nau39+/f1YNzWANwwQJ1ZQ69ev8HywizGX9/D68dXYF+9KUN1BRnbI+STbhy0azjM7uEwNtUXtN/nDqSgoEUjv90Hd5pFcyyJjonxNwRd1AgZ6/Ud0CqMuZ42IxArqkXhZC1pELYIGxZylN/Q3E3Q/8lWG94HrXoEvQp++1Yg+aD/+TA1ZQ0NXYu3+N5tKgiTtcd1x2MAhM6KwfkAEdwU7I9gX76KJw/v4vWzO4gZrqDkuIVs1Ip2Ux6e9UCo9TMGhiRrrV2JqVU2kTtQwDIgBmiWy9SoAzC7M2pxDKa7Wn+F1hoCE8aUMBuQwp2ghu6bfvHLfmwKs/No0aUrVIdF0/+7mmVDQMTvMcibv+N45MuH8MeqKGaScr1NXPI8x/+4X2NSFJZ8tQ9cWZ9m12CB1x9EWpQV8+4cliYfCOAewbuxN3j36g4m3jzAwqK8v7GDTYMDe566xhLRFcX7IrCiFYbKkwIzOTXda3wmDZjnDdEdx7VXdSjoouJCJWrQgJWAbEuGkqnfCgq5Lzm2OoeyHug+Ut4hg0OAynOp5e799fvJRL5AgE/3HnkDrSi8HnlRh0Dq48R1T546AGnRZB5p1zu1xJftN1Hwz+OoKPcsfLib30cyEUU4KQqjBgsNL9YfRlSWCGxoZWNogMlklH+tWreH4JTuJQKgnZ1NvHn1HC9fPsfU5Bi2Npa1jMT8wrz2INxaX0AuHYLX28/spfuY7qyNjXX4vB6RR4fYN7uwuraJ0ikl54OWG7o3Fizd73z2+fiJHLIeNfbGcoCprQSejyzi9t27ePToATZlEdDkzj4rBAHciIOUbhKXLIUuFz1NrTS5vsd0hVrtDpJBE0r2W+h4ziFtf4piPjHQSVQIsh8QNV9W0nQ5nLAZrdiTv6+Y3+F31rv4L9MTfGV9hUu+Efy77wF+5b+DL9wv8dCyKswvjx41EWoh1EqGBDeLg1HbOH1Pw0T/OTfsIE21LQIqFQvg+bPHInQfqRuKaJ4dd5PJBHb3dkUrmEZCXqu74FAGRINyGb9CwSLMgsJItTYCmqGL8yU7MfNeec8DknNUM27te5WM+XHEgMCBABkijq8r0kI0mkCnfZYglFGli4Kl8XkvFJzUAnmuIU3kh1Af3LRU8B+W5Nl47/K8bANBxlOW+VNTr2hJ165d035Q1Ibogho0YWTfMR7sQUarDZkLrTlGo1FfM5uJwIffZX+pQUuPjaVxZHyzMpxbOKhnBEPKcxCopaaEkVrlHmT8P0QEiNqeQAQ9tVPtPyRzpHV1viWCG84vU7R5z6etLqxcWkgG4Q1X3g8CpQuEgOND1pSPEe+NqbtcMwTDGhchQJT3e5ZmTmFEYXdYVhcH68YQILy3rrnW+Jw8FDj/sPmu5fxImGS9j1/T4n3zo7eQs15CVrTyYjamFq5+KrncJ1PJRcj22inRzj1wBwuiRLw/BhxGFtOkGzmWYxfxb4Nj4yKrCRQITOjm43MwkJTWEYIFthug24ZAgS4OrjUFk3U/DmthhOIlARYHAhZ6mnY8IAa7G72HMAg/WfSN4Wl8BrfdK1j0+JAThSCXy6ol0eP1av858/4Wdhcfw7Q1ieVNq4DceSy8vY6t6TswGfdg9uexH2hi1X6ENVn666Kr8GA1cQZN04pDyxFBGoFWv5ZPD/XSYG5lfeg+tKNQbugYMGuKz8XsJ1ptyH/octV5Kx67nbhnFfQeA1Vae6m8nZHC/4OIvHFQLZnrjxZkAim6/L6HWNiSQJPPy6DpYi4ha+Ml2q5zKNrvIRfcQqdC96GcU+6TKfKca3X/H5/jhxLXHPckk0v2jfuwCMDh/FFpstltKjtILKDocZsx/u4VRt+NwW41oBA3w2JY1r9nF5bgsm2hlNyHcW9VzmOT35CnBTV7kjKOiRrrG1uixFqUnw3TB2JuPrugfmoHY2uYKs6jD2yOMLtXwttZKx49favC5cmTx9pnZLjuBjMSmPI4DG5YaI9mWYIebnqChIGJlqRpulGXuqEOPedlj1+C17qKZK6uTJomRTbaZI2PQr4At8OFtc117LiNeOGcxe8d9/r1afz9VgjawNJ9C//teYKNhBXuSAWhNFMDyXiFKdCi0BbgJMKDsR7pdEqf4UwXkhAZcFQYbzjVEOEpnFWAAbvzxkXrGHn7Fm9GRtR8GYlEMTs3j9nZOWzv7mjzOVbXPSk3TwZBYMWsBVpxPoam1Dwsg0/hSKJQqtrRKjoERDSQFq2zy3PyfEOxDTwj41uYMu50h9AqixRgT59houWKwod+bnU7ybh85FY+haiNx/Nd+AIRARnrchO0mLQE2DS0MjCtWsyWo7WG9WaYkcQYGvrBGeDH4HMWryPQoRWH7inGUxEMkXER1NKqMzk5qRYc+stfvXqttWCooVVl/o46fE55ED5P2YVObBrtlAGdg8aHH49WDpmXowb7fcm3BjFOTKcesmiQkTED40OF8wjs09kqQomWWgjISEvlynFwrYw1tetPHmT5HtcIe/LQksSYJ4IZAk+CLsZCDWX6nBDHXFO4mwo2CQIoaE4CUgfE5/zY2vsINQp+BHefYOxFv2CdceEG6s5LyLhGUC3n+k9I4UoLAtd93Sfy2AR/KIpIptuPlyGIVpeKPKOAH8psHrwlWipYBJHWDmbFsJ7LwK3K3zKOhqBBqwrLVqbQV15CAEt3roxNV46oR5SNlQ2syokyBUFEJ4/bU5ehI1jBg701/MH5EOdDbzAbdMHiK8DhCorgMql1OJMhyLFgdXFSBeeWJYbFdSvG377A60eXMfPmBmbGR7GwaoXVX1PrEkEJwQuzFwnSeK98j5Zhpm7TmsPkicO2rFfub3Xfyb1r7NO+xnDwewRvBDX899v4NnkIjamR9amBvkIEwHxPXYEy3nz/b1RQ3iPyG/IWBV9y8F8Cx+9ZN1z7zGrSmJrDIy2gWBT+3PV+LcvhFrIhA9pt8qv+ecjfOcc6z5zHv4EIXujqpQLE+Bo28GRw8dLSIlZWV07cyJVyAfuGNbx+9QwzwqODAbdaevc257A0/w5+jwFNUTozwQWsLIxqHA6zrXhuBh1z7w8KGEajsT6/GKIPBhR/Pv75BwHNvOy3edk7PPjesiiJC5Y2JtbCeDaygDt374nGdhsjb0YUHZ8OGObizlVEU9LaE/3JZylwajArsveYOUCNRJmZfFYXJJwKGtWlwIwLpg8mrC/h9sZkY/c0qNDlcKt1iMLOL9rV6NwEbmy9wl+cT/BrN8GMgBoenlv4lesOfi8M65ztNca966Kl5VCq9tsCcAN1hFP26mHUsybEwl5YRHsj0i8Uvy3s1id5TaYjwqRTiyMYyWm59W5RBkg0pK5oSgH3ri785dU1PQ9dRTabA5tb2yjnwzjMm9HJbsn3ZSCZDj0QUJ9CAyuTZq7IvTBOqLirfaraHabKHuGIWpW6KkQQ0ywtNHCz2SNdRNkotCia3cC1NSBqZQQ2Wq35xyEOHcfX6GshmSlq/xVSOp1Rd86ogECCUwJVAkkyJLpmaAGhZYf1XGgZoZ+clhqagwl8uMYIfhhrQzBEgEGNjJYyMjOCIDKv4alj0bFmIYBGYAbN2IZglOrxSjxNMhciELrFvsZMs78WG9NxFW1YBci3v/wQ+CVRwNLlkpBBqNcrAsacen+pINeKbKJP1abpkqSVh3M/cJENx64Q0DAWitr78PzxtVrLZG5pLZFbZZwTBS3jybjf/n7qoZFzwL/1EKPPb+DB/btwr13HgeeiaOfPUSok+9fhGlcXmdyPCMZiJgRfvKWxM7pOFYTQUiH7QgGOnlyJigRdTuQXTJ0eWMH4PoHMjmCBFRlOAiB1JfMDzX4SUMdYMRmvWqUgY99vDzM9PSOKAIWyTBAr5TbiqBaTmPcY8UfrU/z/vDe1a/+CZVvWlR1Gk1XdGBlReGxWM9ZWl9RFEUozy6sNkzOEaRGML57dw9LUfQE6DxSsp1JZfXYKdcYFMfaNQIaWGrqmBuUNeOg60nRtAb20oJJ0/uRvUb74TOSjfHae771lRx7CcSXwGI5P4fPx+MBK/5uIAIfp/AwO557g399DvNfB/XKvp30raDivCir9RnSzS0h5l1ThGRC/S7BJr9Swu/KHEJXKmdlZBaJUVHlEImG1tpA/UDGhAp2Ih7C5Nou3Iy+xvbMjvCSlQcNrq8sIeXbQrQpPrJrhNs+JfHuBxaUl5e9swjw9PaWNUlnaZG1tVZXi0/T/LFo+Z0D9lI6BdWaQBbUuspCMxSj80xLqYtNewLs5E+4/fqXugGfPngjjWFdt+rRZThmzCIQe3RHcfGS0jSiqwmwM/i7sIt/JkCgIuP5Z7TQZMGjBJ6Z9MzsqZXuKdJRt9g9Vg9lzFvFmdBJvXr/CyvIq3s3O4NzaYy2wxerBv3Ld1q7cf3Q8xAXHSzx3zWPFtwNveB+1HPu0FDVQLy6KoivaRSRVF5AShmFnBXtbc/B5bOpy4EbsDnYXLSGaDimDIRpoV5gmGV46WxJBKScSJnlUD6AU30M+YRPAZVO/bbVSQrNeQiXnFa3s2DJCrUqZ0A9kOgpuqPEL8yPIopZHEDNkTVAmqZqcMHXRAHudlgYx0vytlX3r8oIa9LALgwyQVglqesoMP514PYJZ+qAJPDhmw+4Zzi3dBLw+TdKkugCZmIwdrTYEIUcfAHcEOjT7MnCTwIfn5fXIRAhq+dkgToWmYoImata8n9Oggxa6SsqFsmcSrdAkelVZi1ybp4kmfhkfgtdorqcuALpy6GJStxaZ+hluv7OIWmcs20I46IXbvn2SkWE3rvWtfd9ndNe9I/fDOiOMf6LVg6nUp55NiZY3Wu24RrmuOI/a90bWy5Abk/uM64GW0pPsrb+FeH4BIV0BBmnRvG1rT/H2+S08fEBwcwOH3osoOO4jn/LjkKq4/kb+lXXbE5CbLPQDZZu8CVqhZMx7FQ/Ye6rTFH7R/4FcQwSGPBuBMfc+A3EJdPg5hTwtGSxFQdBDCw8znU7iQwgUVBE4Eg29otr1o0ePMT4+gWRCxukgjSP5Tjy0iGnHGL5wPsMv/Hfwb9Y7uD7/FK/fvMLczAy09UkkiJ2NBazOT2jmHeunMI7KIUAlIfdlc3qxs/AYBfs12DfuYHlpXosN0t1FxWIQc8PSFgT8vPf3Bbc8ES3IVHoG80UAqzVnBLgcu/PkTTn49IOD/8iJCDi4rwk4PlVZ+ptJrstrnLUOP0JUEoq5pIDeV2i7LwjAuYaU/RVycdd35cYx/cBLKDGzkRmVBDd0YdvtVlEwrWppoeWG2U7kD3Q17u9tYXVpEpvrK5qMMsi03dvbFd5NjbspS7YsiokDq2trqmSZGb9jNvXdXLt7ek4GKZ8VM/f/fI6r+ecfA5cT3U0bIuc23T2syr7a9PQUgDCdMZ2vwepwY3xyWs3PzIaamBjXhUSh9h2i5qGBbqJtqmCXEzIotmRAPWOD0VPRFEnGrJAJ5CodATEO5O33tapl1XlFy3anYj7tS0IiKFnze/DN3CNceXQTTx6/wJ3Fd/id8z7+j+8W/iCA5plzBov+HexGbfCmQijlwjgq8LpyDzSn0gctAKBcqcJo82F+ZQdTM3N4906exbaMXNKl6YL7spAZsKxggXEL2kVZBI2AsyNhQI3WYd/vr3cmxJ1Il5Fon430DpL+dfmp/I6AhrEsbBg4nAr7Q0ldR3LvBDe02qglgS6qMzhAgwzegF4zo9lfBBfsVs2icKwm3D0cug9q/pwnjo8Gpn46EQRywzMrjC4iMhPWGTpo97vkcr6qjZ5aChgboVaQIWKBPYKbYUDE3w1q2JwGKe/T6c/499nf7wmYPGCXbt84WsFRHGVXZIxEIirAOf4dBSmFC+dY5olaMl0AKVkCGttAN4HGGci/H7jOMDE7h8B5bWMPb18/xdOnj7GwsHicFXXG7/msCgBkQ7C0O++DgIUWGcY4nBEsfkJ0MxKccg4p4DQW51jYnQJRBJyaei2P+9HhPYs4XnSDKXDaRzMve8wXwO76jICb23hw/w5syzfUclNx3EQmSi35/fsm6GNwMNdlhxWk5Tw9eb5y7RDRZAG1Otem3DOtZFzvHAMBdof1DEIp+Y78ludg9hABErt9003To+uRVi1+n2NB/nP8fHVRpjbXF2UOnmBqelb4jFODVwORLTxyjOPfHLfxs4AoRfZ7OD91D3ce3MPtm7e0wjk1c9Y72dmYQyLixuFBH9y25bm8oTz2bEnML25gc/Im0vsXYVm6jJnJUazserUQqtHfU5c8wT3dVLQw8dkJmtV9piQ3qm4ombOhzM2+oiLvyTgcVoJoVhLoMPaOLkgGgpMncF1wzQyymD6lEeo/gVosShkU0OC4gZbrPBK211pctPXJKFvGiHOsiiHX9PHBv6l8cF3K/HdLHuSjRsSjXrX2kkexPhiV72QyrhmKXPe0DmeSfhQTRm3HQ15DxYjgh9ZgjRUTooJbEVkxCFMYHP3PuvKbxnH9q+PFNkQCbr4rbD8ff8fxQ8eTVho56G7acB7A6Mpg3eDH3KYP68YQNsxxbY1P5Mtg2Tu3buL582dqnqOwHBZMfZJJViuDnFS1SdFI6Aah5kGt97AomzSJUFi072IJpUYXBt8B7KL9ZBzP1WJTc16Ga38agVAcB+wYLFrikWgv4VoMt+PT+LXzDr6evIvXo6N4Yp7En/2P8JXnBab9W8jKYj5sdsBaX7HMoWZzsDS2mn2VMbvREyEQ8FgwOzeH2fkFLC2vYEGE8/zsGOZm32mNmrm5eUT8Jhwpc5WBUt/1CTf6AMmza30a4WA0tZPhME5CfdPfRfY/iCjwBpkQJ0L42EZ/mmiZIYgTBlip9zTQkv5+e7AJV7CoXampeWp6KfekWiwI/sgc5fXwc+pGljkWwdvf2H2m0ukcqvbCbCW2KGCMDP9lJWr6tynEA0G/1pPIZNL9GhHxmDCVWt8VyGVyeIBoLIpSuXTCMMhEvF6vnmO4Ou+A+Dffz2YzIjjl+btV9NoZHDViOCLjJ8PXexwmAVD1CJqhGbTCU7IUttT6pqnP1HpVa5Zn15imvuZM0O2VjzTVWE8hb3DMNa22Dw55z7Qk8TituVGo20QZePFqVMbmOVZX19Q8/h6w4X125Blo/aPVhdZNuqxUIeD8ce8IKvwUUmWCv9053ndyvjPWHN0bDO6koGW5gO8nuUeCcu6fqkN75vSoJLAUQbuErKAkt3kFE69vqXt6e+YW6q5LqItmngntaqD9MDHQl7E/dEUT1DBurNsuIpTuqoVDq1yzem5FxpkxI9xL3H9lg2bSBAXg0PJBYi0qxtyoe2sQWEvBP+yekftnxdy5qUE8lgW5tAsm7wxu2V/jN56H+FnwDn5nu4dvpgXY3LuLu7dua2D6g4ePRZlbEN7kQblUkrn7dl/QfW42WTA2tYxnLycwOvL/tfce/lFl6bXov/yuZ8Zj3+vrsX0900033dB0k5EQQWQQAoECCOWcSqocVTlHlXKo9db6SgWFWkD32OPxfW/273eoUnHq1Dl7f2F9cT/A+MBtDL7oxJNH99Dz4g1mHQlkyx8abNa4lAI30yQjgTLti6TnNZBzsEVZs4qj6hqNJ4VVSSfiQ/Ej6SKXWkcwTBCYo0wRDZp3is8rmhSYbRlgnMv/bkOPUi0XkfWoSuoC9v0XkJXXJhvns7fxg4SReOtAllDbGgrACfSZPCXPClyLV/RqW4uQ7uWps3wgzo1y2uRllbz/3NijXCb9ffG8P3P8LefmP+lohZMEVhSDts7Bp52ng+e81d88R6Bmwn2ECUcRb8fV7OilKak7d+/hwYNH6H7Yg9t3H+JGRydu3b5t1qeSOlXr/7MhOm15GCSQFPs+ZYjYd7ey2Co4iLD9cCwvILHygBbfBeyQ+FPu53AFkgjGK9Q1JN7aCvYKK3gTfos/BO/gd4FOfDvchW5axF1Lj3E98gQjmUWUt2rY3G5YoyyVYM76DrCeUlVOm4CVsqDgjPlGCWzeYWRiHssUUtrOX4nAFn+dnTE3ZNg5QouJDPQpEPHZIYnGo513/+zBi6hjrISamFbKS/kCx4DgZ0PCQecS3FTrDUvEVI+PUnUb0WgcTvX+oSJZ5zxZU7+DBo52uG4KvVSoWLUHkECUFAatocZWFJuVNMqlMnEmweLmOq2eqHlrRCvKdxHQEbBR75kxgsPR0RFTJj09z6yi6MmTx1baLRdxsZC3UJGSiVUGrhCVQluyslRCr14Tw++GLfdJVpEAjbw5Ala7uztWeTa/4kUqU7TQRybqRDTsQjzsxGaOzy1FfALgNKj8d1IzlIm9KPhfoxxfRHNvHYE6KQkJQ9Irp1TKSNa2leC2L71AqvJedpRsLIuuZomliuXLMmxZe3Kzh4JB9PW9tB3plWujMNr75bKkT02+rG3OeWuPHwlpfWbl2B/4S3hICvDjUMYpQ6BW3guBpU8Acd2CKhSVfKtn/OA9+HhIuR5S0WirjIbKdEvzqHNuM1z3fIk8JdcUh5JBE75xDD3vQFdnB6YHbtA4aYKbRHCeNLfzUXfw8uYRAulD5CoKk8ZwVHNgb8OLQj7Fc3c5d1xvKq0j0u/RHo0aPvTR3ibBaxypdAKRZOm4nUJzryGFfSqquJKXSgrupPfxsIpseBL9Lx7g6dMeeANeLGecOO95aDl5fx+8iX9bvIkLBCUdXQQ112/g7p07RrOzS1541iso1/lb/EklxraSmXd39wzAL7sjlJ0xzK5Sjs31wzd/C2tTd7C8OI18QYDow6JpruU5i/CeJZ+Ub9jy5JRqDdJzHvF1J9LJdWRLO6huamuOQ37vyMKkK2Ft9SI0xIvs80vy3lhYj7QjoCNA+wvyYP6rh3lt1pdRdnXgKPAjF+0n4tZLx/k2fJbWEP+patSehXTcApMy7MR3Ai4CNAJ04hUDdgQ5lu4guueciG8UxmuF9E7kyb0f4g99T9exJoH/+eNv4ObPPNo9XgZWeAi4jAqw8Bjhex0t0NM6R4e+IwA0F2hgKbhlFQQ9LwZx61YXblJAyTPT+7zHGhs9fHCPf9/D894+DI074AgWaCmpU+gJgtGfLY8NCVS7bivc/ikP/Ga9jIz/DdKrd2xjub3AeVp8FxAmWPF6/fBGaRkFN5BMZ7G7IXdsCp6UB0+Co/gXz13862wHLvTdxNcLXfg6cA/vkkvY3S6jVkxgLVTFUrhhlSES5KrO+jD447sp6qlpLM6PYfDtGKZnF3nMmVKdGX2F2ckha+g0Mz5IYZ60Nvktz8JfbQjc5MeB4lRTqH1knZ4YskSOY/ASyK0qEoXTDgrztKKyyFUbVrWhPAABH23ZoI6++7V1S5I+pKI4pHDYJQDNJ9cQiiQofEs0qoPYyS9iaWbQvDa9L14gGotif28f2UzWlL0S7JRjomonARx14FVfGlU2aQNVCTTl6CgPQpVQep2embY+QAIEz549teQ9AR11lJZ3R1UJAjaKlau8fnHND38khYWlFduKQ3tsOUJ1RNeD2C9RyQn8GcBsDoWmtgt+YocnpLdLSHtfo1pK4kiWrkD4cS6NPDbKi3DQGNb8mJegtfQCuRKaBH/VSoEga8GeTxtrKjwrICbAoxYFAnkCfgrZyT3+nnqkfGVtqkmjhK910aW2k1FgHs6fIxh5W7LCnvrvX0CGOuVzp0nJKsHVwm589CbA4Tck8AW8qBw2N0pIE3xmE27bWyeWSiOY2La8F+W6aI7E29qhO+YZxeDzpudmfug6tnw/YsN7DesBB0KpfaNBXb5Sq2Nq0YeBkQXMzC9hmfy3NPkYS2MEA7ODWFkiXS3MYGnqBZbmhq3ycmlp+f3xbmIZC/NzqBU4Z1wvJUi3Og43vY+cT1v3trETR2F9DMODvXj08Anezo2hNzyMr4N38T9dnTgzehPXHnXi7q1OPOq+h/7Xr7C26rBQhioiHWQ75Y3pmeUBFSBsVfEIzKbym/z/XYSiSaTdL7Hpv4qK7xbKGT////RV0LzJY6OKUV1b1aTaQ88dP0I4Vec81+BP7MMX30cwuYdo7hCx3D7SpV1+79BIRNcw2SrvnIEduRg/EnT/LYbotVrMIu9+il3vDwZsEL6IfV+zKWsxG22GfcWrFu4k7xrAETDhZNtkceIlz+QV13kCcAIxev0UQ4iXBH70PfO6nzhP/K6kcxkTnwv5/gfG38DNn3m0wE2rimnO37QGZrieKqVveW7eA5rj88dVoRQ6IgDYxBK13rtR9Qu5h47jcJMqUVTGLGEti1Q7eEvZvH49iN6BaTx6NYe+N/NYWHbRWk1ZGOFApbBCy7L8RVD7m1alI/fzB+HZHKKxWqWMdGASRedN2wRzL3AZ+bUbcM69wvyiB2u+IgLxPWs+JwWjGP02f0LWfq5UwB33gAmm/73Sid97OvEPni70+kewladSrrisSkm/r9+Vtfsz8jcF40A8NIehd6OYnHdhcmaRz9mD8TfP4F8dxvOeR3jBZx95N2x7k5xW7vvnDd3Nh0OWnQ4JynYr72dDAkyMaMDmC/dCZWnW9nbO8hHU1CxVJCBVIq3yf2jN6relyAV6BG5UxaFcjGCqWeKeyhV55BFKlOGLbXAt9rBFwSqBslnNYHLsjYGXqelpbNQ/WD5KElZS3sDggO3nYhuHTkzYvi6qcGp1qVbnZu05pvPUxVreH7U9HxkZxtTkOwRoYdcV8uG1Zwh81J9ih+BGFVbTMzPIUSim4w7+xjD8wQiF/lEzuTNKKzHhJTm6qas/WIUCp1uVJMreR9jxnTdAnQot8vpb7z0iepHCkUWtsIG8AqKjD3iDa2bhIzfSqXX0vXptfXZUrq4ePQI1qvAS4BHwE2hrhm6PKZCgU+W+2/ll7G3EqZek9T+z5sdD4SNZ+wI4rUu1D/GUPteraF4eDUtlED1ZaOrnX9J5elYlukph722TJpQXJo8rreStoh8JIhhffIM0oS7Yzd4jAirq06INCxWyqxHkRRx9eP30GsFNJ5aHr2Pb/yMq5Mtswgc14JMcqGzsGaC5dOU6vj93Hhcu/IAfzvP4/lse3+DHC/rsAj87jx/OfYcffriACz/+yFeeY8cFfu8Cbt/qwHqQwo3PtbPbQCh5iFD6ABsbVfL+qhUuqL/NEYHF3u428qkVLM334UVvD+49fIQ7I0/x3HUPD+Y78VPvDVwjqOl9+gST45OYXQ4gHC9YYzbNuY/PqRJzySB5g+XtFBARvxRIWoFYDRMzLkwtxzC37MVY/0OsDl+BZ+I2gs451GsV0k5zaxStR8vr0xpaL1UFKUSngg0BNVXoqS+V6C5faxjA8iUb8ERq1gk3y0kvVPeRKze9XzpXRqSudcoy/9WH6LKUSyLrfIhNlzbQ/BFHQQKc4I+oua4gG5q0aik1QrX0AYVixReqQrUQIxdCMk9hN33eGi0gbrLwEw/+HuDwWsfh5vdDOkBgWPz8Fxp/Azd/xiHgMkXQ2SzLbnaslKCSUNOrM9rAUqhheRY6ZHFIiElYR7N7cHrX8XZ4hJbMQxNId+7cMjes9vKRe13ltxLQqob6kQJGQkfHufMX8O135+y48OPFZgt8CfalGVRSCzSAXdjfLln+wQaVTSBzZL1sBHDE4JK12hYhRWBTcV0lof+ATe8VJJ091vtkYS2BYKwEf3ybVkrDmFbPo2otCUgDSbxQMBXB5bVnBDYd+LtgB/7Rewf9njfU6bMkVj7slxSGKhE2A7TkVzEzO4/h8XmMT83h/oMHeNX7CAtTAxgfG0HA50TSTxAm6+I45PDrBpnOmPDY0tA+PUoSFPjgsb2Rtaor7W8iQKnS5lZl0Knjc4zcNhpk2O2ih1ZlzSpJQhnlhlCxKpx1ImQjoaicT3kFtE4Ckn6eokOerwQVn/6vZa1qKBl7YmIS3d3dVobdvq2GQKDW8llPcydteXHevh22kJV6hbRyU5S4J0CjfV/UCVT0J0+IwoEzkyMI+xZxuE9QlYjzvDF7VShUHh6324WdbQr70DLGR9+iSCtbQzlEqnCSBycej2Kryj/aQor6Tsbbjw3nT9jz/4Ciq4vrO4ZSPk6gt488MZr6kcibpTwOWde6pikOG3yjEv6aBxvVIg2BOQMxqoJSnx7xjLw1MgjkwVKY7T2w0brTityntZjKVQ1QSIF+eTWb5yl59jRwo3sT36taSPwhT5PCHMUNAmeVX9Mabli1zfEXNPhe31P+S5L34YntW0v6PXm8rMw3QZKtWV8SXdvmoY30BHK0Mat4OxSKIDR/H6+fXENnZxcWhq5jkwZL1X0d2dgaaWofYdKRO1LB3Ye9+OqrP+GrP/0RZ858gx8oU65cvYZLl6/i7Hff4ZtvvjmWM+fx9ddn8Kc//ck++/777+31j3/8dwM5i0srqBH0JgppTBME9xJYvvUuYDn4DpH1KSSy6wQmEYxFFtG92oObA9004Cjreh6gk8Bjavkapt52oUct9x8+IQ3PoVSpWuhH+9kJvCj/RwBXCczWEJDProZ0+j/xlBrrTTvSeD04hrGJGQy9HcfjB/cx+PwuBnofYII0q+q9ja1DWw/JX71qfURTVihGkaD3YncBRf2WwEpzNBfp8OiQ5x0ikt6BK7xJ2t6Fc30Pwbh2VN9GIHmEeO4I5eo29nfIwAcEAJ8ISf6XDk3YMfjY3qohF19D0juMtKvXwlOHwYvY815AwfMMJcpXNYPcyq2YJ9U6rddoratCUHJTHhyFHA34UBgJqOi9/l9eUP19TJs/G5qPVgjrOFfOTlYOj0CPha3+MuNv4OZXHgIzAjerYjAyjFzLsijEGBJuYhQxjphEQknHB4ailRMKoufZU9vMUlsFvHz5wvIlZHFLScnaPG/C5Ws7zpw5c/z+K77/Ct+cab7/+msKqa/4yv+/+ON5jA7cRdw7gmyEgiLlQTUXQTwWwYI7R8G2gUptE+ViDqngFMruDuz7z5kAjDlfwetcwbK3jExxC8UqGTfdaO6bwiH3t8CbekPIPa+xv7tHJndbb5s/OG/h7/03cYMAKRp+hyOFDU42qWsfLSbYSZkVrTK+VwPDeDcyRku8H6/7+63BnHImrJuvLFnFdQ1Y/IIhplb1gphKoQZZBmJAMZIY1NyuDgv7+FdH8KrvBXqe95pyVIhGFUetJlMnh279YH+PwkIZ+rRO9VunjMZmHOVMAIHEttGJl5ZfPpfGgZTXZ+LL8qILxIhe5NURHQlgtg/9rsfrNQUuZe71NHfMlQLe2jmw3XLlrZGSf0zlIe+M5lQeGrVBV5WCclKk/NXZVbk545NT1uVzZGwcz1/0YWZ6FKXkHOVa0jw28vjIQ6gqBgEdAXCFgBYXF7AwO4KtusCNuko3E0xlBafyW9gpcN6V0K2O0BxHBLWVxCwyjtvU4RSuBNd6zboew+9zw7W+ayD6tE1TbUjQSqBSUGo39HyhYIn16muikJsAmtZvXRt6tlcQqneJ8gg2/LRQtyxUKnqWohRw/BSWbQ1VNul8NcQ8ueLieQEleVbkGZAiFiiNZTdRyzqxlRzFYZXz0AbyNE8K5Ug26Pv58iZ8kTziWVUB7nwAZJ8Y+o6+r7kO+t2IzXfhbc9V3OjowruXHai4lVNxBfHAAgHZDry89ylnCV3dPZQhXxvAuXTpsgHeyalJq0jq6NBedKooG7b5VLdpyR15BzWvMrQkd747dx4Ph/rwlLLmJyrGf3fdtWRgVTr9O2XB+bV7uOh8irOuB/gnGj3/23ELV/vv4eH9R3j+shsr81eRdfwI58Qj+L0erDmd8Li9lDu7Vr05IaOR8lXgLc15Pelt0d9qipnncy0srti69/cPYGToGSbfPiSw6cZgfx/cHr95QN3xhoEkGZjKfTPvqIwHvirUJRowPqPRtkfwfrBD3peyVmhZ4HQniQb5YLeeM++UtlDJluq2p1G1foBspUGDtQF/rIZEzE+jZpXnH3s/vrCOf7Eh40nPILmpBGDts7aZpjGXR7mUQTIwgbLzBvYJbrZ8N7G1/goV32OkvQOoVXLkUwoTFWTIW2Md2znpCt9asrwSqXlYlIC8qC1StDHrJ2ShjVbIUp4gA34814oIeP2THp3/xPE3cHPisIRfHq3cmPef82/7jOuhLpfKo5C1JmGmyhe5NIX+tcZSgJu0bFTKXOFR36AVdpyvoOZDN25ct5wAt3VcLNLabnKwLI27d+6axSRQo5b43377rb02339DC+rD37KmdN6f/vQ1HnZ9j/TSRWx7L5Fgb1Gf37Gy7sTqY0TX+pHyDFpfg5pbpaLqOnwJad9bRBN5rEV2KIy1w/KRJQfKMhLTikdkOcriaZYS223a2KX2jaxH0ecaxR/ct/E/PbfxcOUR4pEp/l/tFL7mB3JTipjlSbGkMyeq+TDGp+ZNua441jDvCGLJm0OB6OpITCVLXclsAipfGu/LeCkhFeu1ZFUumqwG5cyo74bcobzWIQGIa+kdHj+6j24CAYEbeQAEGAQ2BQAUStFrq0pDSbHpmAtzM5NUxh7sbosxm//30aDlfVBew85WxeZvPd+AL5TCVomEc9SmdE8OMf4nwhitsVmvEnyMWZmsEopVuaShUl53IIbhEQK2Vy8xODjU3GWX4FlhqikCHoWwiuUyovG4KSwlG+sYG5/m/83j7bsR9L58hVDAiT0Krlo5wnWZohJZRIWgaXl5ycC3+lGor42AUdglQMv5PVLicRPkS+kKoDU03wKUShw8tiIPqqT56BRS3kGUSJ8Ki+54fkB0+YF5znb2Tnl2YyoSoIS1vF9SOpwjgQCBLnloxEcCpSonfe95028qn0a0ICF/bDnKiyl6boYBPwOmOPQc8rhab5pT8LWsfz1vi/c1JA8C8Q14gjlkkmGCWioD3cfxCQKw4imynhkMhzsFFLMhC0G1clh0j18aEhvFTARZAoqp11fQ2XkTr591Ir96EXXPFWTD8wYC5AV0hst42vMc30pe/PGPBma0lgrpaXuNy5cvG2DW3wrtaWsNGVl6r3Clwn9nKGfOnDuLfxu4gt97buDvfNfxW+91/IO3wyoo/56K8jc0dP5HoAO/8emzDnw3fRt3eh7iEcHN9OBtFJ2XUFy9jKVxGkNcbyUFzy85Mb1WtK0SJGsFbDSfn5sDGQvai6iHz6SQ68irbsy/u4ehV4/4+QtMjk/A6c9ZFZg8XUrcF1jSOopGFeYSYFXOjV5rOkFtI0pU1iY7qIztoPywg++rK1bp2TBFHUJjN4/DvS3KiEPeb4NrXkMs6sdW7nj7BXknPpeb95caqtwTMBGv6FX3KxlaWyWtZUgzAWScD7Dna+bg7PkvYsv1I+nmhhnHuzVNCBdCclQGhYbA+S5pWCEqJc0rgVzeHQEd80Y3Tzt9cCElf2VgCOiYYhHw0vU/Iw//g+Nv4KbtMABDOhCIeQ9y+Peb40MeG4EaxWjlPlU+hYbWNVU6gi+2ScWRpnJcNeUhYSEQIwtJoSZ5JLpu3cKDhw8RCIbehwg0JDiXXeu4fPW6eWgEanTIgpKSUgjqu+++M4EjC0sWlWLhAjhfE/DcuvY91mco1GixbboJcLw/8fjB8hv2+LrnuYBd73ls+y7SsruFtP8dBQSZP9cw4S1PgWSvnk3gTV4pCW6r2qASOc0I2afJ4/F5cWXhKX4buIF/XutC3+I4EokCdj/OIm6CioqL0nimSdgiapUCk/ni0RC8Xh+VVBmF6gF/+wiR9G7zGjpPDKp4sMDLqYM3Z3k8VLLqP6MKGDGhgJTcqPpeCziI8ZXboE6tiSWMDL+x9ZDFqqoazbWEZTAYtJ4xAjpSnBpHNR/8yxSoTx9ibrIf23kytqw0JcQ2qLgPD6hgayjlItjJzVrnZVWWeGIbmF9LopSnQDjNq6XPDjjxKovmdxoUinsETlubG9jdJshTOE2dYykYDjeCVkX27u3ARzSkRnpeXwjPKOy779F6Jc29HX6HAVrlAjfae0V5XJubVVqYQThW5i2/ZnJqFrMLqxifnDbvjvZ0WZgdRyG5hvWIn3/3mWWsCrYXL3ptjylZ+9rSQuCqlBGQpBA9ropIcypkDTe9fBRiEoQqXZYHR+cQNB3SYqvX8khHPci5HhvYrrguIx9btuqUj4YBFCoJgSSV2n6p54yGwPMe10weO9GDfrslpI+HaF38K+XWDkzaxy4vY11t47soV6okoSYK0rl6Pnl99P8t67811DsolavZFgDynDREv6LNYw+WjJl8dR9+XjdGhtsox0iqqzYn4UzDQJdya067p5OjvlFBPjCA1XdXce9OBx5r48yFSzRyLqIQGkWRSEtVef542eTRNwQ3fyS40Z5hyumTTJI8uXjxIn766SfroSVekOdPMkdyS96wm3z/zVdncOb8Wfxh6BL+mTLkR+9T3PO8waPVKTxzTaPbPYg/ue7h996bOOvopCy4geHRLmuv//jRQyyOP0PS049MeAY+9ypBk9s2wVxyuNE3HqX8PbCOx/KEfQnc5fJFjIxNon9gEK9fv0L/y0eYeXsf717dQX/vHQy97kU4rCT4g/d6V9cUIJTnS4eBQ4oD0UAkSWCcX0RDMkmGl+SE8uwkf+zge/G5jKdW4q3JGioGKno17CxtNOBJHCBFwjq03lUEFFZB9UHOt4bkqY5fssa/eghsCKCJV0Szon0Zh6rsqi5hIzGJ9Np961C86/8RuZXLSMxfRZmgOOe8h1psnN8XOCNht0LoutEDEqVAulUZkqcFbARyzCD7wtB3zdtDeaFmmOJNHW0ezf/s8Tdwc3wI2CiHZprzrVi2lLtyTcb52QQPJQwL4WunWwk2cz0rRru9T4VWgS8QxuuhcSrKJhCRkLhL61qH/pZV1cHjzp1uc6VvU8kYw1BpySOQLe9ieimAK1euNcNP35wxICNFq9wIVX2o94MsKv3dchXLc6Ojq/MalufGsOZYhH+NxEvLOOt5hqL7LqruG9a8qezqtB1h8zGnbZyYLDbg5XNa5YXANHnAQSN7KbQPd3TT4sy7m5Q0u3xwMfUepaQ2nBTzk+EPdjfh9/hw+10P/tHdid/Scru/8hLZ6JL1zng/xNwiZCkoWfmyIpR5r3BBaQGH1ea2+wrzCGT5UwSK4Ry262IuCiflS6j3iBTladJAoR4xjhhaitDADB+o/VQxkQCPrAf9/laUVhcF//q6za0SuVUS3bJaBUp1aN8kAR27RD2GqHMQsxMDCPlXKevIqLKOqNyPNiNIxEMWXhtUCGj2FSKeKds4TnShfhxubRpXLZtnQbkx8jJsb9WxVQpwKqZxJOWtElwKFjXCWlmcgde5iO0Cn02WoO6bQnWnGjWPYKu5YmtUqnUK/CmzXGcmB7A4N4LhN/0YHOgnYJlAKe1Fg4Jpv+xEyLdoCbj+CC3nZZdtShcMBS0JeXbiNXLRFbjcPozRAlbVjPqTKKylV3UI1Xkut9u8U9YPhaDliHOcJHnI7S+PlTlQBCpbXWu1hubGDnIZD1DnYqeDs6h7LvESFLKRKQNp74d60MiVre+pgkMCuiVsfza42AZqeAMSvlYNxbUWzbRvl9A25CFRWFm7Q58kK/0pvvAQaBez6zgqTPC+CcoJYpVsKg+AZIQ8La1W/sJlhs0a26gXg6ThBHnskHI9Q6y1gv2tHBXqoXkrPD6/VZyNTczC5Vyxhnv7PG9798g8QS2D40tjj9crJRwIz91E3+PrNJ5uYplAp+79EUXfYxTzaSS5RO5IGc+eEdxQrrTAjcC8ks0F6GUoKbdGNN/aOFUhH/GFAI68m9+e+QbffP8dLr94ggHPIkFdwkJqnnXyUTSD9cAc3i3dw9NFyiLHVWz6LyG9ch0DL7rx6PETGgoO60m0v79nbQhES7lMCk53AK/Gw5jy7FtoSuG6Lw1t6SHPscDZ2zdvMT01gRHS+i3Kwbu3ruFt/1NEwn5raHn64ApThjV2igRKFXhpmAYjcZQKWRx+tnhBdEZ5JnkiL4SUtcI1Gx5sbZS5dg3jAXnvDQRJPhwDf4ErGbGSs8opM4OyedH/3CEZKHlhv9s2ZBRQ7u5VwyhGZ5F29iC92o3Y2gtElp6hvHYJBVcXSikaIPuat2NeU5jKrkmQrmcVsFMTToG/X5xfxCe1Vg7kSQFC8bT46S/o2fobuOEhYKNDil3WnCXwcc5lPanRkywJCTChfXV1VcluOFHC9GqSVu+aMZeSYQU+Orru4MHjF1QKU5YboQ0G5dYfHZvA6Mg7rC1NopJxoSFkL29E1UGj3Yt4smDKr5uMaYDlm28smViKVl4aMbEEj16ljPW5rC15bpR7oz4myUyBVtohnNF9y5+pVErIZ6LIxJ3IRB3IJ/xUikUqxQNjLlXoKIm1ZSxL2DvXt5FJk/izfgRp8pUyRHpqysT7bJAwlfR4UOJkKd5KS6AQd6F3vBeqnPp//B247eml1U/kv03ib4VsBDbEbGIIgRoxh7wnKgdUyEJKm38f7RNwlY6wEDpCOJpALbeGEideO5RLKZuCFEO1D1klUnwCN5a4eVJckEGl8HSOFOv77qlNxlWisnq8yDujPBK5yiXcZc0qRKU5V/KtDQqH/UqQOG8BB1sZ8jWZXp4hPmspMUPh2svv3aMiuA8liz+h0lCvovv3H+DB/XsWApKiUJ8i7d20sLCIxflZzI71wbX4zkrEpaCP9jcRDbvx8mUP3g68JL3w3hWekzDV854EbsdDjevC0SzCIT82swRF+XnEgstYXZlDSnsqCVxyHdQnR60AKhu7tsfQOolcnT4POBcb1RLqWYclIPqjZZSqUkb75iFqHfsHBGY72+9Dd+au5hoe7RVMsIuPpPSVjC5esu618qxt0kQWwDz2olj/jfAcwc1l1N0/IBccaeu2ze+IRiwMJev3FICieZCSEegRiJF3xMCmrFb9Dq/1STDEU8nf4gHR/ckhsKJnkdLbyJNXS1O87hK2CPYFPmToaCsCKaiWBU5sad/ZqpdIJ6tYjyd4XgMbW3tIRd0IeNeQIrBRryHrSfTiJenrhXnCooElTlEzfCePkO7L2gecss7tQ/9dySeQcT7GbP8V3CK4efWsA7nVnwhwVJG2hHjhgPKqavuJfXsMbgReJEskRwRq5BUWyGkZUQpT6R5VhaZEdPHE2W+/wdmz59EzsIJEvrk/UKFQhMfjhn95EPGl20gtXkGCR9ZxBSX3JYQXrmOQ4ObBw8dYXFzi+SWrYFOoS57EfC6D+SUXRuajiFN2Se7+0hGPx+wZxscnLcldQOzWnXu4130bU28e0vBaQV1I4uSQQpWitaaLC9gv8r7yMfgSOxaiT+V3CDIPbW1beVGtofl+vyR6Y55FEgTlYznjgzdaJyg+9nRTVslrt1sJobqp/JxmbpYVlvDnBZJP4+P/8JB8k/daoaCf0b8agR7i8GAP25UENlKzNHrWkPFT/jgvNsFNOmh5YTbEqxvkQ4EayViFmiW3P8NXnx58WAEu8+AQKP2Z+TYmcjjtOj7HH/+/Bzet0JN2x1ZI5qPJ4vv2v5U3I0UnN+2r169w994jCombtIJuoOPmXdx70o9XI06sKGeEklMljbtEDlIC2/U8dkpeHEix1/iDAgeySqloDutJJLIbCKznKER68N3ZswQ431hYSoJHFSFqwCZBpN8WE+tvxc2V9CdwIytLOzErkmMMRD0pK8FKIamED608s9lSXxaELE91SlVOQWuo2Z4E+UFxETsbMUQz28iWeILACRlVii9E5ZlLxyw8ou6S+7kFTDte4A+rNwlubqDLO4B8miBE7l0pFw3raUBwIwUt17wQu+ahxSRSTFRKDSqlHIGV+uSoeZdKTt3hkuUwNHbJCFJcxrDHi2IeIVlH/D1l9J8cUohScvKISLGLsb5gaUi5SvDKZS/PhpJn26uR7Jrm3iXhHOcBCRQ515bR8+yxhW1GR99haOAVXr98SuDbj8F3M+jpG8bjJ0+s3L+V36P1fHD/Pu7cuWuu9UyaUo9DuSQxKsaZ2TkqFyUBn6J9TxmqcigXkvCGC8gXyrzVChoEX4cEAI0javIjCioJY86BplDzKiVa2WwjcmuyuIZcKoRI7uCXKRsBTgp3VcBtbFGRkraUZK8EToGAD1s/cK3bhKJKdXO+19j1XqAsvoh8YAj7W1wjYzzep0BKu+taayf6kadOykkbVspytpCVvFrHANpATdszfWLovlSZpdDEaUOVNu5IFevJMvZp4R9yzbX5qZ5JSa0nf0HeqiCXMJFMkc8dBOZNIFSuN7i261ieH7XEaZ/PYx4TAYZXrwcwTlqLBabJUwpd7ZrMETAUf+oexa+fe5x6fQv54Dv4J67i6b0O3LtzE5GZy9jz/4Tw8mus+fPkozjp76F5bpTTpzwb5dzIU6k+SMqpkUdYskWAvlWpKRrV5wpTqZjh7Pc/4PngAsLrKaTXlxFaeYm1iVuY6r+KoefXMfDsBo8OO17zeP7oJh7e7zaA//p1v1XyyWOjLtjFYgHBUBjvJlex6ClZhWZ7eO9LQ923p6Zn4Pb6bbuW2flFvB58g1e93Xj3qgsTkzPIF0/wjmhI4RrzkpKHFTYiiG5UtQ1AkgBrH67YEbzxI8s9FFCXrFToUgauXrV1w8/CZqTLjZpaaFQRz2xib1e/u4fNjSIiFMjO9YP3gF/XaIHiv8gwuUhasgZ5xzL4tKGeRJThZRrbBd9z7HnPo+TsRDFFHaAHVGTBQrucK+vW/SsWR0NEa/ze/qB8r/szj82vnwDJI82fdJw8ru9B2Cnj/1PgppX0K8By2v+fPHS+cmmUnS80/TlBLneqchckCK6T8a9dV8fge7aBZP/zu3jX/xgTU/NwrPmRCDuRiy4hF3OgQEIpJZ2orL9Def0tajkXdndqXPdjiWVSq2HWWjB7hKl5Jy5fumygRR4cARiFoBTmUv6NhKKqemRVSUnqPJV0rq05aVU3V1rMpyZU1Qo5SUSp8mwDUjwUHyayz5WPTEh/cAHzfixsQ4ROolcZqpharnkNeXektKbIM7F8o0n8tK43Kym8dvXhH32d+I37GrodQyhkCGyUkNZq6CX0b9Y0hYqe28JM8/ybN9ByfcqyJ2g4opIqpVfgCqYQoGWXpsKXFWVxXcvR4aKJyeQNkGDSdSxcdXwdG5xTxccVAivyeQSAjplcnhqBkfZ8p/Yh8Kf/b27c+Yn9lQ4EACg45F7db27yqT1+HI41aEfcaimNQpzrH55AMb0K93oJ82txLC8vor//lTVnfDM0gLnZGcxMT2F8bBTu5RFsFQmaTJFzfnl/O9vb2Nrc5H38QkFAALNfXkUkXoQvRUWx/+nv6LFU/SNwI9p7P/g8au+fyWQJbrQ/1fHnrcHvqSxZn78XzlIYx4C1sc/75VKIXowOucRNAMXP+B1ZW/pcHsNwNI+k8wl2KFSL7vsox6fQEOhXfpHW0/ZoElDm+gnU6jckbKWUBGbk4tYai8YtUV3A7RfM0/HQNkrKb1H11GnjaLeIbGod3tgOz2lYtWEgWmp29z1FM+mTLG9d3rOdSgwbm7vGM0WCm8O9onUE36lnzXOhLtIq0X8zPIoXff1YmX1FrEzabjQXQ9WWkkkCX9ob7GTVXPtQC/1igsBrsQsDT6/h1s0uON5eQ37tEqZm7+Pe0gi6ll7jhztXzNMruXL+hx9syw6FvZWLc+vWLQLvRwbO9fe169fNaJJxJaDzE4GOvnfu/Dn09T7E6tRjrLy7jolXV9D7iEZNVyeuXu/AlasduHrthhl81+21Azc7O/lb98wgU3Wfqu4yGXmwnBgaW8DMWgrruUNrI6BnFkj8JauYSmcRCK+jXKkhnS8hX67B5fHBNXUf0YVrmFuYR7Kw2XYtvrP8LdEUaasFmiVL9Dfp91BrTqU562/g7co+Rtf2LFVBLT1WCHTURFEtAVre7vYhWVHeOEAoVibdhFGt5qxDuyeUo/Fafx+q1f189vlE+wLx5q38JTNxYogHlHcj/pBX6bRr6DeoD/ZLNGSiK6h47uDAdw4FVzeKmTAOdjkJLRknb81H8vULQ3wo+St9Ip1jOojvZZB8Mm/yy0OGuCIp0ltKCG/mhB7/5ynj/1pwY0CG837yaIWYTvvOyUPnqYuwEso+F99WN1flyah0W2DjSc8LDI4uY2E1gkQ0iKL/BSrOq8g5byG7ehNl1xVU3Rd5XCYSvoHi2jUUVi7z/24j6+u3CiHFjNuHFs5DQTvjLKDrVrcJFoEWWVYCNIqRy1Wssk2BHbljJZy+PvONubdtk0l5QvbyqJfT8K8XCRL8VBZKZiR3KgwmpaDwAQlWVTa+5JE1rbJxQO0jy1dhGwIJKSA1CpP7VCXK8gKpTNdKdY/nSl1xF+MefON+1Nz4bv46Xs2OoFYmQ2lvGuVaiLFaYEZhFQ0RvwCHFJSIXx4VCRopSVrl+xshCq0YPAQ45WqNyv2oKRB2s2gohCUl14pn6/vtIQttLijQo/8Tc6uVvq7LIQ+arD252q1r7a9QhD8b8lZIEVNQKnH4YK/K+5RAkgaXz5nPX3fiqO5BJF1ANBbBZjVm/V8cLh/XJ4NUftuOYrmOvRqZXwDwvUePytwOStT3Bz+3yoS2520NPQrB5GF1BelcuZkQfiy7NZQcq4IQ65dyPCQc1E9EodimruY/Aoq8D5W8KnfG9lFsGwIucq+rPNrwbWtIAMrCOyFMBZ6loJWIr8okgQkpCP297C8jsvYWm4Hb2IhP0MrOYyPrxOEGn1NrJlBsoIlzKUGr6grRjRSR1lWA9RNCV9h1h3R6gs24RrwUSV3N23RvyrmRwGwPPdjQHG/6UC+4eP/bcIZrWPMQ6PjXrdRcIHZjQ5v5HZ9v45D0WkcoXuFv7JKnG9b8T+Er9fhJRhYRCTqRSCTJv8MYHBrEu9ExvCS4mR59gc08n7Otmk7ro7nT8cEIOX3UimnkXM8w1XcVd2kIPe/hMXcD36924vf+DvzGcRV/uHMeX391Bl//6Qy+Ovb4Ng++/5qf8f/0Kpmi48yZs3z9lgZUM69P3/n+7Bm8enwJKxOP8W6ox2TiNYKYjo5O3LvXTePviR0PHj7Bne4nuHX3CW53P0ZPbx8mJ6cM3KgD+sTsKnr7x/F8YA7OUNXki8I0AsJSXKeBBw1Nt+hO66rw+jbRcnvpfK2+hWxw1DyBzsVhRDPVD8BQoFmdd1Xlc9ILIfkn+bjhQp3Gijw2K74S1tdDBFEZxHIHiEqMke4F7D9a9rYhWZkr78EXyVl5fzSWwkYhTLHE3/7kt9qGZKOSdHUvAu4WuvkF3zs5zKDkNeRl1jU/GrweZa70QCkxj4ynD1s+FaNctC0Z6mUyp/SGcmysWOL4a58dPEle3x0uoPjUEo6PvWM6BJIMVJKfj8PSv2aI/qV7BH5lKH0kez4x/u8BN+T79r8FZARM5ElQ0q8+U9Kv9gpRSaH+v/380455rrsSg60L6ikLKMtdiW8CEopD37p1mxbXOKLxFIl8j9aVuq6msLv+BAj9gEbovO24WnVdIrC5hE3Pj/a3qpT2+brvOWd7N+3E+i051ZQ+LToltmZKh1gJbmFpZQ2jfZ348YevcfHiJQM201NT1q9ErmR5cBQX199quHX9ynkEXWM4EigRQVYWUMl4LbSTpdY6EiFJAZg1QIlO9FzNRxAMJZDMfChDN+VUJHCw8A4tQTKxSjKlhERM1gdi/4PFqj1nQpkYLlKg/jbQYaWhF97dgWNtrdkrYoMTLEVsLtJjYNUKU2novqSsRfStkIJyLCiA9vblGt6ltSRXbnOvKrlzY9ldVLIBNIrTPF/AhYz0HtjwvlRVpHmwChm+KnzRtq7KrWlVsbW23v8PDSlXA1lkWnmU5AqWQFKYRM+8k8AhBUwkkUIi4sJ2LUq62bfQRatZmRhWngMrXxbIk2AwgXAsXN4fJHIJ5hYgbAd0Glzfo60U58cLf7xuayfPm6x+gREBFXV3lTu3BXDkRZFnRd45Exa6pnKbSEebVM4Kqah8tl2QiFwEeO2e26dPc6H71HPLy9YaPEcKQdZW61Apbqm2i3w6grRvCrVAH8qxJVq5W/wsaNVUH3KrqOV07Rb4/QVDyyoAo1w5tWpoH1KaoieVYpeob1Q8IIX6UThEv0NLczc7g0h4FbNrEfQPT8O2qhgdwvzsOFZXV5oGhc413uIP7WVRzXpouedR3myGfwWcdGwQqXg9Lrx9+8ZyWJR79ebNENSI0PLo3g2SJqM0Kg7f37OeQ2snQChg+rmxrV2WvcNYHrqGu487cGa4C//ovom/C3XiHwKd+MpxE5efX8bVSz/i0k+XcOniZet1c/HS8XtVS104h3Pff4/vv/+O8ucsLv/4LS7xOH9OuTbf4Ptz53Cr66a1QkiSf9wEKk+fPcPd7nsYGHoLp8uNaDQGlz+OkYUY+qdiGJ6NYZ5CxBeMmmGh/lX+QBjL7iQGRlfxrPctplZi1g1YIKRFq++NrhND66S1E10KEJ0cCn+WklTazmvwzT21hHkLvZvnl0whXj0114OTvccLU67UimE4IntwrdcpKylv9J1N8oXC0AYUjFmaC9QuYI6HeETl59nKEXaUQ3ZAYmx5qD83xH8yYix1gfwuXhc/SW7/2iF+ER/JGLDd91vj+Dlra9ip+JEJT6PsvI4tjzbTfIhiwoEDfU/hXuXufHFQ7lDu1qt5lLIh1NLL2CZIP5ABovmylAYupq6lZzEjlwzxC4emuJnAf2SeZMtT+oXjvyW4aXlf2g+Fm1qeGZ2jcmUJSjFDKz4thSxrVcJK57Sff/IYXm0YOv+URSRgo+TSV3195mLt7r5v3WCrZUp2WuaN7XXUc05kvf1EvVdxELiAiusGMt7XSIXm4HfOw7M8hqRnyPIKcp7nyLvu85zr2PF34TDeg0ZmkA8whHp8FEHPMiK+RZR9JLC1Cxh4cpZC5SwuXb5igEYeI1U0qL/NJQqkc+fOm7CZGe0lHuFDbpH5NkPY2UggnKzCFd1Ftb5H2SvzVcTdZELpUCm4CCW8VeG0QgDyEoipjl21EgiyOGO5QxSKtH42OFkiTlVNUaCrxPm1f9J6XPyOluGfRm7g5XA/CnkBNhK1cjB0rhjbYrY0P/U77UN/C4BYMiivbUh/GfVaAe7EkVWjKQ9Krn3Fv9VMMJreJkai1lXycEuw6DoCBgI8+i1ZPhbT/Xio+7Aa0inur/efHryeKa2fC66fDZ0nj5S5YDlHEqDaHdsU8iaOystYj8XgDmQQjJVJs812+AoJiVZlnavPyvuf0lppznTIEnp/HAtJ/YaEnkJ6H82ndt6OI58MWvMyARvlvcgzI2tHcyigqmZmAhcCNlKYanEvvjGgot8QiKK1p2RphY4EcNq9mhLc8kYo7t0OeuwBdG8CYO+BSXMYbuPv6bvykBiQI/DbLywhH11B0TuAcmQS5WIJu5sZC4uZC/sXjFOXiJ8pSVjyQf1/jMYIpnWqDs29/i/GnxC4kUGkdbD/lYLZjnPdlpCNLmJufgnj04sYevMWDx7cx8Dga0xPjmBZXcGl+DapPASkLal9EdWcj/Oz+V45i35lQGl7CvXhEahR1dnKyrI1UZyemaXxMmmdnx2euDUyVHfj1lCeh2Tbz8BN62F0cPFSxRzerA3izmQHvp3txO99XfhtsBPfOB/ihW8ca5E5hCirAktP4Vkagnd1Bj7nHI9p+BzvsDb9DDODNzD68jLG+y5i9vUFjL/4AQNPL6LnUQdevnhu3msBFO0Ir8rCmflV9L3l3EwGsOSrcE6blV4ukv8K+VWVT6ITgRCRitZdclW0VuEDTUwtoKf3NWaWg5TZB0ZvyjES6M/zvcjk5JBy0/YcAu869+QQPZSyERTdd5BauoFQwE0+44UOKC9kdFjDORLhqYPnce1384vwr2dt64dEYZ/sR/kkmhTfiT9khCl/UHJLYa7PeBB/1ZBMa+UCCYDpt2j0NQge9Fyn0vppQ2CiBeR0f62hCwjY0BA7rPlRzMWR8VF/uX6kXupALjSK7Ry/I1msZ/rCkBdUidIJIk1/OE0gmbXtMxL5Hasq/uh2ZczK8PvIcPnS0Ea9B9RnW7x2AvUKBdiv8Pr8twE3pwGZ1jHK/5c3Rn1m3joa9rf6QezsHdl6aYM0df+1ao5DZaUfYsLTOB3c8BrN39P2CI1TGUQ5F7KulNMiYPP4yVO41+awXeJNbDit6qSWmkV67bH1BtAmZCqzToXmUamWLZE4XdyHI7SFZLZGZV1FjaComCQYcj9HNfAUh4ln5JynOIo9xhYBgohrZ70HR8ke1IPdWBp9gJudN8xlrARA5dYoXq4k41aTP3lvykV5R0iIFMp7+829UJyhEpWcF0dm8fNhdajxGRlQblP1vUhkalQuQtGUJAI0Es5mJTRBgbwaDRLhfi2E/eIyhT0FQ8vLQsVT2ajYHlO/Cd7APzo78FNPJ+YnZy1UZdUtAkqm9EmQAi0GRj4zJHD2y7xnB1IxP0KpXWu3LgaRYpQCtk0DKTQVRhFjNQfP0O8YMOLzClh9QgqIPgRq1PhNQvbUoblQyMMEGIXXgQjk9OudPtrOpbXYqHtRzSzDFcxiOdgEDC1n2Z81ZIHKqtKaHgNRG1ovgrq94ir2dmoGIqSwRd8CJ0o0F2ClzDbFIO+FFI/lw1DW2F1L6MiVrfXDoX0ur4E8L62n0rTJcyOA87PkTwFM23CPJ3xuzkQLNQd2a+vIplOohN9hPztOYFPA3u6WucsNKH1SCTWHnlHhUz3fySUXzQhUhBMb2Cy4sV2OoLyxZ14RfU+gQ89u+1iFCTyENBVG1bzSumxWlNXg8YYwPtncpf7ps6fQVhXD796i72UPvK4FbBa9aGg95MHbSaJQ2UaE06Cwl5S4DAkpa4UybEf1+TkMv32D+bk5y7uZmpohaJjF3Ow0ZhdWsOgpWE6HPQ+P+uYR1jO6P8o3Es4eH2x7axulSg3ZQtVek/k0evyj+IPrjjXS+124C7/zdeKrmbsYciyiJBfVPp9vn6hWRlCdQrHO59x042hjlYb0AlLuPoRmOxCYvgr/dAfc0/fhXhhEwL2I9bAfuVwWxUIB4ci6VYgOjDrwenIdM+46QXTDgLNyU7S/nowSdTj/VGhJQyFibzCJGaKgdK7C9dAeTqRJ8ocMVgHQj8Dz8dC6ak5Fg+aROWVYJ2EalJLN6eAUNrUYyv+TDDut8KB9HBEE11xIx700EHeaxQwCLqJZJatrs0d5mUUnknH5Cb4nCPkVSveTQx4WMzJppAmY6KDRVN8+MF5sDymfOnSfZljK6zPHa3FR2kNS9n8ENnyGUm4dSe8bipKrpr+Krm6Uo6M4auW8fWGIh3LlAwQTNKRS29R3e5Y4r3VXDp/Wye5H8kohOfGI5ksRgs/JBjMs+R0adNoRv0igqvBeLk3CUoNFea31/18a1GN/dXDzHtBQnlkHYH6mUJN2aZWVKWUmgdxyz467Grb5pD+xi1y+gJ2dbQs3BAJ+29RPx7IziMm1ugGY1u+MOBsYduzhzfI2Rtb2MEnwI5e8eW7a5loKUMBG1SzXrqmT8DNEvJPYI6JWsmYlvYxsaAopz0vzwuyHr9LQfYAMmWhjgwtyfC0xthLkUqQnAQotloT2bsmFvTqtUxEeF/sgNYy6rxt1720cZN7hsDCJXHgaK64YJhe8uN7ZjTPHycXWsI/v5b158eKlNcCSZ+aQyH6DSjuS3oM7SgsoW8KhLBRZF4qBtkIlirOSdrRf0Xp2j2CNE6MmdNZvhkBH+RIiSDGE3itnRaDBSrjJ3Bb2oQTjc9RrGTynRfh7P61EgrNvhzoxNj3ZdMNa3xP+pu1JQgaVFXGKJ+W0sb+ZRjAUtXLM9iRKzatoQIpZgk3MZUMWhpShCRi+PzF+VejJhIuYiHOhZxeQE0NKKPzKoZ+V8t+obaCQcsHpj1ORqnkbp+JX3NKpQx4xrYvlE7VdTGuknCSBMgkAreWJIQEpT476G8kjEOCp7129+r7mUv2MyBTiDXk4BATa71lgR16hjxKRNSTEJPjlxTrlt20cEG1JgJJGNjfKSMeCqIVeohYZQCyeRL5GJV4l7Vi1XRt4O2UIJErR6TBhyqH1tj5CVJ7pQp1Av4oA6Snkd9K6zCBVEMBpWDg2mj3ArP8A3nDOkn0tmV4AWdbusQANhcJ42deHN2/fWjGBQlNq6fDs6TOMz7isz8uhJUkSePAeFHJUWEXvBbqUL6MwipJ+C/msJY+PjoxYMvncHEHN/DJml3zwBWKWaBvLbCKRozIjalO1VTCRpKwKYyroxkh4Af2BKfT4RmlYDKJjtb/56uvDv/ju4H+EO/Hb9S78wd+FH2duoPvlYyw64ga0WsM2taQxsEkrOBF1Ys0xianxIfT1PsDzhzfQ13MbywsTiEUj1oW6UCzbqy8QxMTMKl6NuPBiPI4xRxXB1KGV0+s5BZYFFEVbv6TiSSA5XmyYjFRXaoE/fVdrqetpbU9jXX0m3rf/P/7s5NjZ3UM+NE5SvIxcaAxq3WG5I+JlGVuflUVHFCkpzo0PoWTdNgz+aMizJ3lgBhxpJj/SVNxfoNXPj7YnkQySkSBPN+WnNkU2MEeS/OS82qRwIcxzStklHhQNtz+nwkKSkZTLtXICad8w1KX+IPAD2fEK0s5n2FALD8uT/PzQ/GdUkBLbRKawwfs6MM/c+yHe0f3oWgqzSyZp7s3o+YRckLzgHDZ4ziHvcSe/gEJ8DsFwGPHcNg02ChuF/qVX2gHbaUPzsVv464KbFrCxjSh5zwtUXAIcUgDmrieRizE1mbpfIXVZBSvhXcyuZbCw6EAiEbMusoplKxfl7dt3ePlqyGK975xHx52GG+ifLeJh/yruPp/CwJgTS94yvMlDXk9xPBI0f0TARq3lVTFw40an7TsUC0xgt7iIataBTGgSGXcPKu4ubPquYDdwgbq+E4XIBOqlCEG/KJAHQYByVCTkrNumHkCIXIT3HhVzMUkAhxU3qjECmugydopONIi4ZWWWNg4JjA7xZsqHjs7bBDRK7DsGNry/bCbB30vZ7sHJRAT+SMm26M9XVWmjCRNhHzONhK8UCq1LCX7NYTR/iJ0qpZEIRtZ6Cxy0AIx6woiQ5B5tV1Ry8ROwHNbCWEv48I3rIX4T6sDvXTfQufwSsRS/o744VmJJoCCiltL8RYP3vhGjQokhQ0ug3XJTUnGCwlBKVdZ688n4r1VMUdGfiOOqQZ6SpqUwlBCuiiaBYLXql9V46lD4x+aDBKnSczUi1LxI4VlC4JeH6FTAVgBA6y9rNEDrxhPbwWr0yMJEBiaOl8ZeLRTFL+zz93+RVcL7l6dNSeLtAkyC0foBcT4U8xZAlSDWmkr4HntCFDKRF0w5ah8pI/UDEhjVK4e8HApnKWekHdwI9Oi55E1TqwG7H8vn4gPz+w0J/tPAjQQeFcEh53OzkkAmsoyC+xF2/ZeRXbuNSMjHtVVPI96YPGe67meG5lreJwEw8y7xA627eFihH3lJvIEoVr00FCYn4XGuIhxNN6sISZvlXBir/iJSiSgONW8CjSeUVCymvkcvCW7eoK/vpVW6KUdG1YpzSy7kFLI9JlRZ1zLGFPbTR+ZtJM5TyerWbgMRWhUrrnWkswWjxar6K/HGA/FthFN72KjvYT1TwJB7Dfddw+j0vMIF51N8vfoA/+a8i3+i3PkHdwd+576B33iv8dD2Bzfw98p5C3Xid8FO/MtKBx5MXsXi2EUMv7iLN6MORFMVa46oTXNVqaUNehcWl9E/MIRnPS8I2p7z6MHt23dx+849LCytIBpLWHO9ecrYyZkFvJl0YXAmhRl3mfJ3x/iwvT+QQqsKhar8X6/K0xPA0xqdNgxk8zzJIvGL5ktKXF5lAZf/yNgh0i2Ex1F2XEbKP2r7qRlvyMiykC6JX7KuXUa2jf3dDcTjCURSBDftJCialndTLQjEJwI3CoEbzXziQT83dD2BDskuC20df348JMZl0GkzWaVe/NzZzC9ItsvIMWOM+kV8b2GftotJRqhXDUHPTj2HbGzV9pba8V1EyXuPczSCcnQSh2XqgS+EjHTVIg2QwHoB2VyB98R5bQ3Np/qYKYlZMkj3I9kpI9vyd06ZoxYQosw4KDtQS80hEVm1KrhArMjnVmI+z9M58pZp7k+7TvtQsjh12F8V3MhTo3CTAI2ElIS+ZaJ/5t7FBEpOezc6jfHxKR5j1uNFLcPVA0Zu3tf9QxgnUprzH4HYAIOzeXQ/m0T303H09C/gxetR9A++wYLDh5m1NCaXIlhz+U0gvqHQUo7L055eSybcLhJBRqeQ9r5E1XMD29oLx3cBdfdPyK1cQWrlNqrRYRxJieuwBV219vmy4nJ8roZcwgIQEtrtykvvKewPSsvUo24cFY+JUwiWc1DkenqTB7SaombtCXSNjY8jk45YuOOA58ejYSrPGnKVAxMwLSWkV3k+5DWStWZKmswtkKC4eChzRELnm+IED/6uGEzhHTGsGNfyVk5TLrzgjhDGCjZrKbwNzuH/uLvxd+EO/BOtxzfu55wzErT6qvAerZkfmUuAQuEg9Yz5pDeFyne/7EIwGEIiv//BrU3QUa/m4KelkCq1bQUh4SAAZuE0MjmHfkeVUMqPUmWZQndSRFJuohF9/sl8G4EMJeDJ8hGos6RnWkNaU9vP6PNDtGk5EjxVQl7hCFm2KuuVBaj3Un4CFC1Pgwk1KVYJXYE0geDPCUuBCQk0gRvR1El3uP4WDcm1bQdpUoJPzyQhyLWQ0aD7U28nE5q8pA0BLH1H90Mwd0C6jeb27djf430K/FHIbNHi8MYPkKXVdqjcH+v7wzUXIOarlMPHljff6Lt1D3GTE+lUFHH/NEquLgKbH8hLF8wTWi5myRK8OQHx03K0jofhqeP/0u+0PLvq/ru+HoH2vHr8+BFev3qJleUF67D8/HmPgRPljWRjDuuptFcJEVjUkSzs0CA4jdYpl4pF68as7SxET48ePrBtJ2bM8zJnPWvqVJ6aUxllCqe01lY5a/JMCATI+zUfOCQwOGpWoHFKDg72SRvbNDSqlFNRvHLPo9P9Ev/mvoPfEbT8xicQQwDju47f8fhHbyf+2XML/+q5izPeB/je+whn3Y9xdukhvp+8iT8NXcJ3jy7h/t2fMPjwAp7cvYS73Q/xZnjCwIw6EqscW88iT5T67Dx58oRypc/K0rWJr3rcvBmhbJ1Zw8RihKDGif63k5h2UNkkt8hb6ygVKHOS2xb2awFjLbXAsEJqonGVTptH7fRptfmS3NdO4PJq6bsCRfIASan/qqFSbvEMaVOgZYdWvrpdV1YvUW4PUe4c87vxhnhNHjrKuS3y9p4YQMDiA601eF4tF0KGIHlLbSg0JBvegwjyqgw3GTxfCJ1+cghwSKbIo16YbtK87v94SMZpl3xV80mOfAyyxE+cQMlsSzzm80gOylPebuy0hmQMzzuiLCvnE8h6erDjPUfV04F0ZBG1coxGtubj0zzXGlqnWGoDCeqd/W15YrTyHJr/ludI+kPvZSSZfDo+p31I90nGmgG8hO3cHFJxj/V6i6S2yM+H1ktq326H/8gbLVn2S3LxzAO9/NcDN61QlBjhZGjoU0OnSOE5Vl3ofz1glUt9fa+MQWVdaTfbfgIdvfcGaJnVj6wR3es3s7h1rw9P+mbwYmASvS8GcOtWFy2VLjx68gz3Hz3jNZq7QqtplfJs+nj9dMKFYngQ+bUubPsvUhBfIHj8CZmV60g57qDg7cFWepq8QaIQoQv1ylLmxG6UYrRuG82YrYjWFobc2048hqgJeNTaXR4Due2OiVObNRaqO1SERK47B2aRGjjYLONIBF1dJj1lUNuUgOT5J+ZPAlbucMvx2BQTkSF5vnIwVOKtzqly3xqxiClk5WuDPzFZy0vBayo3xXquEJSUZWlS2BdzSZSiVE6xefj8bnSNP8P/mr+G3y5fwaXp2/AEHBSAOf7/LIppr1nS6k4qz5pCfp/znNSzy/x+kkpXQo+fae74vLXMKsFNhWvaJkxUrqt+OgQEaukua1gN+LRp5IMHD63DsNZUIUY1IVOnZ1WffTaZWApec6D9kjjHFqowL4KI9NND8kbeA1UkSbCnOPcC6u1DtKvQqnYpfh+ekpfD4uNihGMgZQD3xBzp9yUMxOQCqhKIAiGnuWjNE0TCM28Qf0hxbgk/gSeC1n2iXglMhRF0Hx8Gb1CgVsJbAkq5B6kkQtECtkryyC0biM+mY/BGyqion5HoWvSonBPdG9ewutkw0NSkS4WAdnFQC2KHwCZLYB50jqLkvI59/3lsuGlde16hlIs3PSDybKrqT16gTwx5dTXXAjaaQ3lKVPGlDQy16748K4+fPKKi7qFCH7fdy23ncO0ePT5N2RDE7s6GgX71bLIcmVNIco8LlkxlMDs/j4nJKWvL8OjRQ9LxO9uqIpNOkZa0k/eBAVYDra01p9JT3l2YRoSiIgn+ztjaPqbcW4jlygSMcUyvr+B5YBQ3va/wresh/qfrZhPI+G/gn10dOOu8jaueZ7jpGcBtB+/f+RKzoUksx11wJ3xwR9yYd6/ixZth3OnuQvf9LgMnQ6R/VWI9ffLUGoCqGaQSl58+U+n2HYK+V/YMyil8SHkn4CcjYHRiFmveGOZIxKNTDkzOudA3NIkHlI8joxNWDeVyTCG5voSE9s4iyapqqR2MiA/iXHtVosqj9qmCja3dI6wGqlhwZihXNjiHzT3uPgLbpw39gNE3J1XeAMlbyV+BfQEPgpaDagD58Bhx9mWkCZprVfLN8ZCnYXuzgM1iADsFylD1wZJil/xr8VJjH0c0cvZJr0d7pEcD5nwgGYHyluo3/1xQoyGjcZP3LB4TD7dCXOIhC3HyY86bErLlNf1IjggUSE/ImFAOil4lwz/n5TSZ5sFmOYp0eIbi4yq2vNes8WOllG5W2iqVQCDoC0Oh6Ei8TJCk+WreqwEbA42cHwN9/L1PzY/0n+bTgNAC9gsLqOSCWE+WuP57xtfSXR/pM+kjcw5I3h3/5ueG9Bll2H8ZuLHwkAAND70OcS3ltVHY5qRiPm2IppWspEqT8Vm3WSATkxPoI1MK3Lx585aCbNqUl/bSUT+Jxh5RIBXtndu3cLPrDgXAA1y+fMWUnZj59u3b1m/CpT12qHSj0QQcDifu3X/Ec+9jdqIfmdU7Bmp2fNpg7DrSq/dRiQwRNK8QlCa5VlxY3Vxr8L0akSXjFOJpCjathRZHCF0bhp181gMutDwmRlj8T12LiqmxFcdm3o9sIoC9OgV9y+MjRpDLj6idv/TRT7cPCWuVGwcSm7w8GWDTQ5DSbCpmSo23ZN8VsVlCLgUDCVQdbfcJZhTGUUhH+yppCwlZqZpnAQTbuPNWB+52Xcadrpu4dPUyvrp6Dv/nxnf49sYFdNy6eXzOddy9fdMahGlTPgGMUOjjDUM/GrtJpNcdcIepODkd2n/IgEVlwboj+xJ7yBbV8r95+iGZqJ5Z4HdWbePNkREqHwIa9f/R+ipcqYo39bWRlar1VlfWz1dK8Xf3Nzn/MezX163DqPYPk4AR00lhq/pD9yCwoioWeRxVGq0QxBz5rxWWODmkBFSh4+AjCXRaLpZZgwQTConIAhW4sL95og1eSMLUthag8BBAEbgxYfwLGL01JLgFcOTBOdi0ahTltCVpOWt7BUua1JBQallU/E0l/AbjVdRrvJ+dJLZrSXgIbKIE3doPzASVBLIphuY1BD6k2FKlA+xuK2cjax7GaMiFqGsIFff1480yaST4RlAp5s2jyB/Gbi2KnaKbsrpiIVQdJz198oSEOW0C6vJOytrXnCvUoe0ApmfmMEAF39/fh5F3Q7bVhbZCEciZW1jCLBegUGtW7ahUXuHD93lHbWOLC+0NJTA254PDG0dCQGd2FgE/eZKGQeu+FCZVrywBWpNlCoFwrjLJJNZjNZTLVVrgaTxddKNjfgzXnX0453pkm0/+znPjGNBcxz/Qkv6j6x6urvZjaGUAgfAUcoU4krkiHL40PM5lxP0LiNCg8K6RT1aXsbbiwIvnfeh78QorSytYXnZgccmB1TU3lvi3QN3MzDQW5mfQ+/yp9aIZGR7ivLzFQ8rBZhO/HhoBvba33er6DhY9RSytBmxjy37KUm3z8pxGgnNtkb87inTMifrmlsli0byAZTvAkUGnzwVUPhVi0vcnpuasWsrv86FcOzBlLg/cR7yjORadS0GLD2QgijYFqCVTJbf0Ktq2ZnExC68U1Hts7SLijicEqDmrTKxuHiFVPkKQl/Am9y0ZVo0Zj7Shr3hO32/JWf2ODBzxnRSrebMpUL8QKv3iMCDA+zfvBn9P1xPNiO9lKMiTxCElb+FWzuX7Yd4efkfGh+5JMuBzXt7WOChbS4pCbAl5z0Pz2lS892l4BikKeA0Lr1GvfCofpm0UqoeIJOvYrEtfcUhemFGm+eENfw70aS1b0QECoYONCFL5DahSToBYsvXjwfuRcaa1lsHTMrq/NDSn1J//JeCmlVcz4QHGCGje8G8ditue1qvAJkgEfbhNBbZjFQLqg6CyVblCF5ZonZPpVG0gpaVEP1kjKq1UyWb/61eI+tTtdBXrnnF0372N570Dlrw3Mjxsylrtv+VeluC18kRJJSqXSilv17l2oxM9j7qQXr6Kg+BPyDk6kfe+xE4lSDkud4xu/BSi4gIeVPwIBsKIpA+sJO5gl5T6KXDTGvKzy9qWFSIipxLT/lOHVS8aImZjLP6mQjBSbqe5H9uGHmdru46tgpsWiAMb9arte6Oqho/yLMQcUnhk4p3NCgVByuZHQlzhPgEagRKVn7cSmpXcfPbsd/he5ejff28VXGe/+RbnvvsOZ/m+1Rjs22/P4gw/13f0mcJ92s7gpLLSXwIyB1UPwkEPvLHtJqHLpam5UIk7TWJ5wkKpQyoxgkaCLzXYmhjtR2/PY+uuev/BQ7zofYL5iT6CyxB2jxWQvE7ax0brLUX30XYKJ4aEtKzNzZ1DKswDAoAGVmmhas6UyCxFKIAopah8gTXytRSb5lVeGYUfPpX4JzAkV/1HlUaaf1lfWlO917pqPWTFab3lMm+Fl0QDoj0TiJ8ipNMGz9W1zSPlIOnWzQLTPS8G9lDMxNAw66+NpiTk+fvp0qGFMGVpCwCpd4d2bVdOxaduQZ8rTKpmdvmMD7F1N9yOGSRWH9hu9ft+ClcngU1gCtVa1QAMDjdwWPchsDaM5aVZxOIxA6bN7S9IDLqoKZ6G5QxZ6weyk+5D4Y0M7+uI1vxGJY2J8RHzXgxQRihEpSIDlTA7HCtYcSxjbJb8H29W4wmYfMjZ+XD/eivjIVfdx5x/D8uRIyoaHsUCqqUyb6WpCHRuhnylBoUKC5vskgKiskzFQlh0+vDGNYKrrmf4F9dt/L3CTf5r+I3vmiXi/6vnNr4l0PnJ+RLdK2MY83rgjuQRDoSQDHsQCviwsryKoeFpPH32GtqzrPvuLTx5/AhOJ8FiNA7t0C5v1cz0JMbf9WNm9CXGh55gpP8BBp934eXj61ga68bo4AM8fNBNnhnG5MQYDYB+DI+MEQgOmrfT5QkiXdzl2h2R/g9Q4LPquupQrH2pwsEF7BBEHBFkiBZEz5Ip3rg81DK0mhNoIJ50rvwyy8sRaJdss9A3j/0i6qUYxkfemCEyOz1qnt717IF5FD/wD68nhdYKFQvISDGapzDUVKYCPDIMxSumWCnL9+ooxhdRWruGzEonfO4VgtQU1lw+A22+9TJ5+Mg6Dus+bZNLKeg2cGGA3cLFx94aKdmWAfDnDnmbdE09hwGBNn4zMEWAsJfl/DU9nwppftTvR/cmUCRw9DlQYwSsg+/F01vr5qXKBd7Rxr2GHc855Hx9lnvWkAdJ8ynw+IUhHZnMHyCcOqDxfDwXlqcnw5j39KX5MaBCQKDf2y8RcFK28LFl6IlmdLuiISMjvep5LYlY5/Mk+4+Ph86XcWYy5P3Qsx/+14GbccpVZ6wBf3wTC+4sVv1ZFIt8Mlmstts0D72XJUsELTd2pRBDJluwGJ8nsoFYpmrllGqgpS6YL170mvJ996YPU2O9GHz9xPIrtBNzucRrUTnubNUwPbuI3t438LqdKOYzFiZRDsbS0pKFe2xIkcpbklmEY/IZ7t/twK2uTrjHr3Jur5Iw3mInP2PE99nBBT6seOELrGMlfGh5NxmiU5VT2+KeHPpdZcdb7FGIdo4MQBRoQEgKhkTcSoQT0hdIsqSqzw0u7gGVxoYLW0UHUrkynBRAUsJSyB/1VdFvk4EbFBKyehWXl7taQkdzK8tPTe+0z4xAjQ5ZcgKV2itGXjD9rSaHEoB3bt8hwDlrnhp9X2E+7W4ugCMhGY/HjSDbh/REjeZ+Mh6GK0ghl2vG4E1wSbio8y7PUUxevYnWU1XbjLT3eS+B1wMKeuUNvOKajiHqHaecmKACJzO0DYXC5LH5bM4Ph7wBqnCRwpTbfYXgRhVaKnEVqJEbXnFweb/0mRJzZcHK4jR3qnjsE5eX90fCW56GjyxalalaSJBWYiuJ2TwsVAhy8cpTJ9exYvQCIe8P3pDWT0JA3hadL3rSIaWgz3RtVS8pGe84LCXPmSxCGRfzvl0Uk/5mozK54E8MVfu1et3o/gUE7P6lR9qGpvTDYx9hbzOL9WgSa9RwEdcYSq4O89Zse3+0zflSgQlsVCvmJdwljxZiywitDlLhvbZ8EPUjGhkdtaaLhSzvX8BOPMLnqWzsEUgSaFT3LPSjvBnlDahNg/hsbWnMPBOWozY2RrBOwOB2YXllhUDHiam5Vcx7qvZsVhHGS7e6FOu5BJhaClYeUCtz5tKofUI2H8JawgVPOoxMOUdgU8RapAhHWMmPJeRLEeSSU4gnlzDqd+DSch/+ydmJvyOgUXn2/3LfwldrD3Dd8wLPAyOYizkIntcx4y1iObCNYGwTLm8aw6OzePa0xzylXV1d6OzotHC5Kji1DYvC6gIpC9PDePH0DgZ6OjHWd4Py6jKyjotIzv0A38j3cA6fw0TvOUQXujA20I3rNzowTMDi8Xg5xwu26/vo6BiBnwOFfL5Z/MCh7stuj8vm8e3QAEaHhzA+Ooj4uq8JBmwccu0q5tmLJitcc9KkwDgpQR55hWe1weaR+sQox8U8DssW2kz6xvC67xm6yb/TNFC2MnMo59cRSGxD20EZLUn+mcfyWHmK1g+4OAbu+X+fUKaixTqNubS3H8XVy0isdCG8dJ+G6nXzvkddb+AK5cxYVh6cedvkKZVsFV+1hhkX5KUvGJK/aOi+BZIEoPRb7fcuGX/cvHOPhrCUvYCN8lDt3jQE3MyLTT7+lAdDDgF5RrTNjYzkLV6EPNOgXqllnMj7X2HHe4Hi5ZptubC7x/PNC8b7+gUeqfr2IXnlgHSuZq78QM8g3WT39AVwxGdsbLhxJNnGudBj6TkFgNVwc596XVtyqH+SkrlVrRcPzCLhH0W1kOBPNedLRq2KQpQkLpku54QMVxWPfLytDvD/AisgPOoC93m+AAAAAElFTkSuQmCC"/>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AutoShape 33"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AutoShape 34"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AutoShape 35"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AutoShape 36"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AutoShape 26" descr="テキスト ボックス"/>
          <p:cNvSpPr>
            <a:spLocks noChangeAspect="1" noChangeArrowheads="1"/>
          </p:cNvSpPr>
          <p:nvPr/>
        </p:nvSpPr>
        <p:spPr bwMode="auto">
          <a:xfrm>
            <a:off x="824388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正方形/長方形 73"/>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簡易</a:t>
            </a:r>
            <a:r>
              <a:rPr lang="ja-JP" altLang="en-US" sz="2400" b="1" dirty="0">
                <a:latin typeface="Meiryo UI" panose="020B0604030504040204" pitchFamily="50" charset="-128"/>
                <a:ea typeface="Meiryo UI" panose="020B0604030504040204" pitchFamily="50" charset="-128"/>
              </a:rPr>
              <a:t>測定結果（令和６年度の測定地点）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1156697" y="6453728"/>
            <a:ext cx="6934791" cy="373123"/>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図９</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令和６年度における簡易測定地点</a:t>
            </a:r>
          </a:p>
          <a:p>
            <a:pPr algn="ctr"/>
            <a:endParaRPr lang="ja-JP" altLang="en-US" b="1" dirty="0">
              <a:latin typeface="Meiryo UI" panose="020B0604030504040204" pitchFamily="50" charset="-128"/>
              <a:ea typeface="Meiryo UI" panose="020B0604030504040204" pitchFamily="50" charset="-128"/>
            </a:endParaRPr>
          </a:p>
        </p:txBody>
      </p:sp>
      <p:sp>
        <p:nvSpPr>
          <p:cNvPr id="83" name="正方形/長方形 82"/>
          <p:cNvSpPr/>
          <p:nvPr/>
        </p:nvSpPr>
        <p:spPr>
          <a:xfrm>
            <a:off x="4508624" y="2379535"/>
            <a:ext cx="1872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大和田西交差点</a:t>
            </a:r>
          </a:p>
        </p:txBody>
      </p:sp>
      <p:sp>
        <p:nvSpPr>
          <p:cNvPr id="40" name="楕円 39">
            <a:extLst>
              <a:ext uri="{FF2B5EF4-FFF2-40B4-BE49-F238E27FC236}">
                <a16:creationId xmlns:a16="http://schemas.microsoft.com/office/drawing/2014/main" id="{86A7DF7E-B765-4419-A4C3-0D8C2DD398BE}"/>
              </a:ext>
            </a:extLst>
          </p:cNvPr>
          <p:cNvSpPr>
            <a:spLocks noChangeAspect="1"/>
          </p:cNvSpPr>
          <p:nvPr/>
        </p:nvSpPr>
        <p:spPr>
          <a:xfrm>
            <a:off x="4951443" y="3949363"/>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303F705F-C0E5-431D-B790-51B6B4FAC9EA}"/>
              </a:ext>
            </a:extLst>
          </p:cNvPr>
          <p:cNvSpPr>
            <a:spLocks noChangeAspect="1"/>
          </p:cNvSpPr>
          <p:nvPr/>
        </p:nvSpPr>
        <p:spPr>
          <a:xfrm>
            <a:off x="4121871" y="2510257"/>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17349F75-B06C-4F55-AE51-E49300A3D437}"/>
              </a:ext>
            </a:extLst>
          </p:cNvPr>
          <p:cNvSpPr>
            <a:spLocks noChangeAspect="1"/>
          </p:cNvSpPr>
          <p:nvPr/>
        </p:nvSpPr>
        <p:spPr>
          <a:xfrm>
            <a:off x="4508624" y="2981373"/>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CEF0BBC9-2A04-4DC4-895C-70B6B0EC2691}"/>
              </a:ext>
            </a:extLst>
          </p:cNvPr>
          <p:cNvSpPr>
            <a:spLocks noChangeAspect="1"/>
          </p:cNvSpPr>
          <p:nvPr/>
        </p:nvSpPr>
        <p:spPr>
          <a:xfrm>
            <a:off x="4951443" y="4359480"/>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ACC5FF2E-4BCD-4129-8514-0027E11F6CBF}"/>
              </a:ext>
            </a:extLst>
          </p:cNvPr>
          <p:cNvSpPr>
            <a:spLocks noChangeAspect="1"/>
          </p:cNvSpPr>
          <p:nvPr/>
        </p:nvSpPr>
        <p:spPr>
          <a:xfrm>
            <a:off x="3970185" y="2319487"/>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6119E6A-7497-437A-8839-A723FF318F28}"/>
              </a:ext>
            </a:extLst>
          </p:cNvPr>
          <p:cNvSpPr/>
          <p:nvPr/>
        </p:nvSpPr>
        <p:spPr>
          <a:xfrm>
            <a:off x="2729515" y="3172401"/>
            <a:ext cx="1775179"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弁天町交差点</a:t>
            </a:r>
          </a:p>
        </p:txBody>
      </p:sp>
      <p:sp>
        <p:nvSpPr>
          <p:cNvPr id="49" name="正方形/長方形 48">
            <a:extLst>
              <a:ext uri="{FF2B5EF4-FFF2-40B4-BE49-F238E27FC236}">
                <a16:creationId xmlns:a16="http://schemas.microsoft.com/office/drawing/2014/main" id="{BDE7E1C4-30E5-4DC3-94EE-EA4A90F94B94}"/>
              </a:ext>
            </a:extLst>
          </p:cNvPr>
          <p:cNvSpPr/>
          <p:nvPr/>
        </p:nvSpPr>
        <p:spPr>
          <a:xfrm>
            <a:off x="2683443" y="4615126"/>
            <a:ext cx="2268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ゴシック" panose="020B0400000000000000" pitchFamily="49" charset="-128"/>
                <a:ea typeface="BIZ UDゴシック" panose="020B0400000000000000" pitchFamily="49" charset="-128"/>
              </a:rPr>
              <a:t>住之江公園前</a:t>
            </a:r>
            <a:r>
              <a:rPr kumimoji="1" lang="ja-JP" altLang="en-US" dirty="0">
                <a:solidFill>
                  <a:schemeClr val="tx1"/>
                </a:solidFill>
                <a:latin typeface="BIZ UDゴシック" panose="020B0400000000000000" pitchFamily="49" charset="-128"/>
                <a:ea typeface="BIZ UDゴシック" panose="020B0400000000000000" pitchFamily="49" charset="-128"/>
              </a:rPr>
              <a:t>交差点</a:t>
            </a:r>
          </a:p>
        </p:txBody>
      </p:sp>
      <p:sp>
        <p:nvSpPr>
          <p:cNvPr id="52" name="正方形/長方形 51">
            <a:extLst>
              <a:ext uri="{FF2B5EF4-FFF2-40B4-BE49-F238E27FC236}">
                <a16:creationId xmlns:a16="http://schemas.microsoft.com/office/drawing/2014/main" id="{006920AD-8C22-413D-A6CA-C5DAE1665B8B}"/>
              </a:ext>
            </a:extLst>
          </p:cNvPr>
          <p:cNvSpPr/>
          <p:nvPr/>
        </p:nvSpPr>
        <p:spPr>
          <a:xfrm>
            <a:off x="5363916" y="4079516"/>
            <a:ext cx="1872000" cy="32399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北加賀屋交差点</a:t>
            </a:r>
          </a:p>
        </p:txBody>
      </p:sp>
      <p:sp>
        <p:nvSpPr>
          <p:cNvPr id="54" name="正方形/長方形 53">
            <a:extLst>
              <a:ext uri="{FF2B5EF4-FFF2-40B4-BE49-F238E27FC236}">
                <a16:creationId xmlns:a16="http://schemas.microsoft.com/office/drawing/2014/main" id="{D9B1F295-C7E2-4725-A830-0AAD96B8C935}"/>
              </a:ext>
            </a:extLst>
          </p:cNvPr>
          <p:cNvSpPr/>
          <p:nvPr/>
        </p:nvSpPr>
        <p:spPr>
          <a:xfrm>
            <a:off x="2647852" y="2091187"/>
            <a:ext cx="1404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ゴシック" panose="020B0400000000000000" pitchFamily="49" charset="-128"/>
                <a:ea typeface="BIZ UDゴシック" panose="020B0400000000000000" pitchFamily="49" charset="-128"/>
              </a:rPr>
              <a:t>佃６交差点</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2064F373-A9EC-4CB6-A4A9-5EC05F5F86DD}"/>
              </a:ext>
            </a:extLst>
          </p:cNvPr>
          <p:cNvSpPr txBox="1"/>
          <p:nvPr/>
        </p:nvSpPr>
        <p:spPr>
          <a:xfrm>
            <a:off x="493009" y="3063853"/>
            <a:ext cx="1980029" cy="2031325"/>
          </a:xfrm>
          <a:prstGeom prst="rect">
            <a:avLst/>
          </a:prstGeom>
          <a:solidFill>
            <a:schemeClr val="bg1"/>
          </a:solidFill>
          <a:ln>
            <a:solidFill>
              <a:schemeClr val="tx1"/>
            </a:solidFill>
            <a:prstDash val="dash"/>
          </a:ln>
        </p:spPr>
        <p:txBody>
          <a:bodyPr wrap="none" rtlCol="0">
            <a:spAutoFit/>
          </a:bodyPr>
          <a:lstStyle/>
          <a:p>
            <a:r>
              <a:rPr lang="ja-JP" altLang="en-US" sz="1400" dirty="0">
                <a:latin typeface="BIZ UDゴシック" panose="020B0400000000000000" pitchFamily="49" charset="-128"/>
                <a:ea typeface="BIZ UDゴシック" panose="020B0400000000000000" pitchFamily="49" charset="-128"/>
              </a:rPr>
              <a:t>各地点の主要道路</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＜国道</a:t>
            </a:r>
            <a:r>
              <a:rPr lang="en-US" altLang="ja-JP" sz="1400" dirty="0">
                <a:latin typeface="BIZ UDゴシック" panose="020B0400000000000000" pitchFamily="49" charset="-128"/>
                <a:ea typeface="BIZ UDゴシック" panose="020B0400000000000000" pitchFamily="49" charset="-128"/>
              </a:rPr>
              <a:t>43</a:t>
            </a:r>
            <a:r>
              <a:rPr lang="ja-JP" altLang="en-US" sz="1400" dirty="0">
                <a:latin typeface="BIZ UDゴシック" panose="020B0400000000000000" pitchFamily="49" charset="-128"/>
                <a:ea typeface="BIZ UDゴシック" panose="020B0400000000000000" pitchFamily="49" charset="-128"/>
              </a:rPr>
              <a:t>号線＞</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・大和田西交差点</a:t>
            </a: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・弁天町交差点</a:t>
            </a:r>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・佃</a:t>
            </a:r>
            <a:r>
              <a:rPr lang="en-US" altLang="ja-JP" sz="1400" dirty="0">
                <a:latin typeface="BIZ UDゴシック" panose="020B0400000000000000" pitchFamily="49" charset="-128"/>
                <a:ea typeface="BIZ UDゴシック" panose="020B0400000000000000" pitchFamily="49" charset="-128"/>
              </a:rPr>
              <a:t>6</a:t>
            </a:r>
            <a:r>
              <a:rPr lang="ja-JP" altLang="en-US" sz="1400" dirty="0">
                <a:latin typeface="BIZ UDゴシック" panose="020B0400000000000000" pitchFamily="49" charset="-128"/>
                <a:ea typeface="BIZ UDゴシック" panose="020B0400000000000000" pitchFamily="49" charset="-128"/>
              </a:rPr>
              <a:t>交差点</a:t>
            </a:r>
            <a:endParaRPr kumimoji="1" lang="en-US" altLang="ja-JP" sz="1400" dirty="0">
              <a:latin typeface="BIZ UDゴシック" panose="020B0400000000000000" pitchFamily="49" charset="-128"/>
              <a:ea typeface="BIZ UDゴシック" panose="020B0400000000000000" pitchFamily="49" charset="-128"/>
            </a:endParaRPr>
          </a:p>
          <a:p>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＜大阪臨海線＞</a:t>
            </a:r>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・住之江公園前交差点</a:t>
            </a: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北加賀屋交差点</a:t>
            </a:r>
            <a:endParaRPr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0707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86"/>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府の簡易測定結果の推移　</a:t>
            </a:r>
          </a:p>
        </p:txBody>
      </p:sp>
      <p:sp>
        <p:nvSpPr>
          <p:cNvPr id="7" name="正方形/長方形 6"/>
          <p:cNvSpPr/>
          <p:nvPr/>
        </p:nvSpPr>
        <p:spPr>
          <a:xfrm>
            <a:off x="459068" y="696302"/>
            <a:ext cx="8261851" cy="66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令和元年度以降、環境基準を達成</a:t>
            </a:r>
          </a:p>
        </p:txBody>
      </p:sp>
      <p:sp>
        <p:nvSpPr>
          <p:cNvPr id="13" name="テキスト ボックス 12"/>
          <p:cNvSpPr txBox="1"/>
          <p:nvPr/>
        </p:nvSpPr>
        <p:spPr>
          <a:xfrm>
            <a:off x="2047022" y="5441474"/>
            <a:ext cx="5460779"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10. NO</a:t>
            </a:r>
            <a:r>
              <a:rPr lang="en-US" altLang="ja-JP" b="1" baseline="-25000"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日平均値の年間</a:t>
            </a:r>
            <a:r>
              <a:rPr lang="en-US" altLang="ja-JP" b="1" dirty="0">
                <a:latin typeface="Meiryo UI" panose="020B0604030504040204" pitchFamily="50" charset="-128"/>
                <a:ea typeface="Meiryo UI" panose="020B0604030504040204" pitchFamily="50" charset="-128"/>
              </a:rPr>
              <a:t>98</a:t>
            </a:r>
            <a:r>
              <a:rPr lang="ja-JP" altLang="en-US" b="1" dirty="0">
                <a:latin typeface="Meiryo UI" panose="020B0604030504040204" pitchFamily="50" charset="-128"/>
                <a:ea typeface="Meiryo UI" panose="020B0604030504040204" pitchFamily="50" charset="-128"/>
              </a:rPr>
              <a:t>％換算値の推移</a:t>
            </a:r>
          </a:p>
        </p:txBody>
      </p:sp>
      <p:sp>
        <p:nvSpPr>
          <p:cNvPr id="18" name="正方形/長方形 17">
            <a:extLst>
              <a:ext uri="{FF2B5EF4-FFF2-40B4-BE49-F238E27FC236}">
                <a16:creationId xmlns:a16="http://schemas.microsoft.com/office/drawing/2014/main" id="{30E6562D-45C8-42BD-99CA-677144400F73}"/>
              </a:ext>
            </a:extLst>
          </p:cNvPr>
          <p:cNvSpPr/>
          <p:nvPr/>
        </p:nvSpPr>
        <p:spPr>
          <a:xfrm>
            <a:off x="459068" y="6211669"/>
            <a:ext cx="8466568" cy="646331"/>
          </a:xfrm>
          <a:prstGeom prst="rect">
            <a:avLst/>
          </a:prstGeom>
          <a:ln>
            <a:noFill/>
            <a:prstDash val="sysDash"/>
          </a:ln>
        </p:spPr>
        <p:txBody>
          <a:bodyPr wrap="square">
            <a:spAutoFit/>
          </a:bodyPr>
          <a:lstStyle/>
          <a:p>
            <a:pPr indent="85725"/>
            <a:r>
              <a:rPr lang="ja-JP" altLang="en-US" dirty="0">
                <a:latin typeface="Meiryo UI" panose="020B0604030504040204" pitchFamily="50" charset="-128"/>
                <a:ea typeface="Meiryo UI" panose="020B0604030504040204" pitchFamily="50" charset="-128"/>
              </a:rPr>
              <a:t>自排局における過去データ（</a:t>
            </a:r>
            <a:r>
              <a:rPr lang="en-US" altLang="ja-JP" dirty="0">
                <a:latin typeface="Meiryo UI" panose="020B0604030504040204" pitchFamily="50" charset="-128"/>
                <a:ea typeface="Meiryo UI" panose="020B0604030504040204" pitchFamily="50" charset="-128"/>
              </a:rPr>
              <a:t>H18</a:t>
            </a:r>
            <a:r>
              <a:rPr lang="ja-JP" altLang="en-US" dirty="0">
                <a:latin typeface="Meiryo UI" panose="020B0604030504040204" pitchFamily="50" charset="-128"/>
                <a:ea typeface="Meiryo UI" panose="020B0604030504040204" pitchFamily="50" charset="-128"/>
              </a:rPr>
              <a:t>～現在）の</a:t>
            </a:r>
            <a:r>
              <a:rPr lang="en-US" altLang="ja-JP" dirty="0">
                <a:latin typeface="Meiryo UI" panose="020B0604030504040204" pitchFamily="50" charset="-128"/>
                <a:ea typeface="Meiryo UI" panose="020B0604030504040204" pitchFamily="50" charset="-128"/>
              </a:rPr>
              <a:t>NO</a:t>
            </a:r>
            <a:r>
              <a:rPr lang="en-US" altLang="ja-JP" sz="1050"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の日平均値の</a:t>
            </a:r>
            <a:r>
              <a:rPr lang="en-US" altLang="ja-JP" dirty="0">
                <a:latin typeface="Meiryo UI" panose="020B0604030504040204" pitchFamily="50" charset="-128"/>
                <a:ea typeface="Meiryo UI" panose="020B0604030504040204" pitchFamily="50" charset="-128"/>
              </a:rPr>
              <a:t>98</a:t>
            </a:r>
            <a:r>
              <a:rPr lang="ja-JP" altLang="en-US" dirty="0">
                <a:latin typeface="Meiryo UI" panose="020B0604030504040204" pitchFamily="50" charset="-128"/>
                <a:ea typeface="Meiryo UI" panose="020B0604030504040204" pitchFamily="50" charset="-128"/>
              </a:rPr>
              <a:t>％値と年平均値との</a:t>
            </a:r>
            <a:endParaRPr lang="en-US" altLang="ja-JP"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相関関係から算出。</a:t>
            </a:r>
          </a:p>
        </p:txBody>
      </p:sp>
      <p:sp>
        <p:nvSpPr>
          <p:cNvPr id="19" name="正方形/長方形 18"/>
          <p:cNvSpPr/>
          <p:nvPr/>
        </p:nvSpPr>
        <p:spPr>
          <a:xfrm>
            <a:off x="459068" y="5802345"/>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98</a:t>
            </a:r>
            <a:r>
              <a:rPr kumimoji="1" lang="ja-JP" altLang="en-US" b="1" dirty="0">
                <a:latin typeface="Meiryo UI" panose="020B0604030504040204" pitchFamily="50" charset="-128"/>
                <a:ea typeface="Meiryo UI" panose="020B0604030504040204" pitchFamily="50" charset="-128"/>
              </a:rPr>
              <a:t>％値の換算方法</a:t>
            </a:r>
          </a:p>
        </p:txBody>
      </p:sp>
      <p:graphicFrame>
        <p:nvGraphicFramePr>
          <p:cNvPr id="9" name="グラフ 8">
            <a:extLst>
              <a:ext uri="{FF2B5EF4-FFF2-40B4-BE49-F238E27FC236}">
                <a16:creationId xmlns:a16="http://schemas.microsoft.com/office/drawing/2014/main" id="{00000000-0008-0000-0200-000005000000}"/>
              </a:ext>
            </a:extLst>
          </p:cNvPr>
          <p:cNvGraphicFramePr/>
          <p:nvPr>
            <p:extLst>
              <p:ext uri="{D42A27DB-BD31-4B8C-83A1-F6EECF244321}">
                <p14:modId xmlns:p14="http://schemas.microsoft.com/office/powerpoint/2010/main" val="1697805609"/>
              </p:ext>
            </p:extLst>
          </p:nvPr>
        </p:nvGraphicFramePr>
        <p:xfrm>
          <a:off x="875489" y="1221341"/>
          <a:ext cx="7393022" cy="4852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403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＜参考＞</a:t>
            </a:r>
            <a:r>
              <a:rPr lang="ja-JP" altLang="en-US" sz="2400" b="1" dirty="0">
                <a:latin typeface="Meiryo UI" panose="020B0604030504040204" pitchFamily="50" charset="-128"/>
                <a:ea typeface="Meiryo UI" panose="020B0604030504040204" pitchFamily="50" charset="-128"/>
              </a:rPr>
              <a:t>簡易測定地点の特徴（令和３年度交通センサス）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graphicFrame>
        <p:nvGraphicFramePr>
          <p:cNvPr id="4" name="表 5">
            <a:extLst>
              <a:ext uri="{FF2B5EF4-FFF2-40B4-BE49-F238E27FC236}">
                <a16:creationId xmlns:a16="http://schemas.microsoft.com/office/drawing/2014/main" id="{BD2FE429-F53D-4DB8-80F0-0851DCB16105}"/>
              </a:ext>
            </a:extLst>
          </p:cNvPr>
          <p:cNvGraphicFramePr>
            <a:graphicFrameLocks noGrp="1"/>
          </p:cNvGraphicFramePr>
          <p:nvPr>
            <p:extLst>
              <p:ext uri="{D42A27DB-BD31-4B8C-83A1-F6EECF244321}">
                <p14:modId xmlns:p14="http://schemas.microsoft.com/office/powerpoint/2010/main" val="515544433"/>
              </p:ext>
            </p:extLst>
          </p:nvPr>
        </p:nvGraphicFramePr>
        <p:xfrm>
          <a:off x="149191" y="1074285"/>
          <a:ext cx="8255507" cy="4324565"/>
        </p:xfrm>
        <a:graphic>
          <a:graphicData uri="http://schemas.openxmlformats.org/drawingml/2006/table">
            <a:tbl>
              <a:tblPr firstRow="1" bandRow="1">
                <a:tableStyleId>{5C22544A-7EE6-4342-B048-85BDC9FD1C3A}</a:tableStyleId>
              </a:tblPr>
              <a:tblGrid>
                <a:gridCol w="1066766">
                  <a:extLst>
                    <a:ext uri="{9D8B030D-6E8A-4147-A177-3AD203B41FA5}">
                      <a16:colId xmlns:a16="http://schemas.microsoft.com/office/drawing/2014/main" val="1427579829"/>
                    </a:ext>
                  </a:extLst>
                </a:gridCol>
                <a:gridCol w="2149813">
                  <a:extLst>
                    <a:ext uri="{9D8B030D-6E8A-4147-A177-3AD203B41FA5}">
                      <a16:colId xmlns:a16="http://schemas.microsoft.com/office/drawing/2014/main" val="2636947447"/>
                    </a:ext>
                  </a:extLst>
                </a:gridCol>
                <a:gridCol w="1079770">
                  <a:extLst>
                    <a:ext uri="{9D8B030D-6E8A-4147-A177-3AD203B41FA5}">
                      <a16:colId xmlns:a16="http://schemas.microsoft.com/office/drawing/2014/main" val="968367691"/>
                    </a:ext>
                  </a:extLst>
                </a:gridCol>
                <a:gridCol w="1040860">
                  <a:extLst>
                    <a:ext uri="{9D8B030D-6E8A-4147-A177-3AD203B41FA5}">
                      <a16:colId xmlns:a16="http://schemas.microsoft.com/office/drawing/2014/main" val="923862998"/>
                    </a:ext>
                  </a:extLst>
                </a:gridCol>
                <a:gridCol w="953311">
                  <a:extLst>
                    <a:ext uri="{9D8B030D-6E8A-4147-A177-3AD203B41FA5}">
                      <a16:colId xmlns:a16="http://schemas.microsoft.com/office/drawing/2014/main" val="3366017264"/>
                    </a:ext>
                  </a:extLst>
                </a:gridCol>
                <a:gridCol w="1089498">
                  <a:extLst>
                    <a:ext uri="{9D8B030D-6E8A-4147-A177-3AD203B41FA5}">
                      <a16:colId xmlns:a16="http://schemas.microsoft.com/office/drawing/2014/main" val="1640101563"/>
                    </a:ext>
                  </a:extLst>
                </a:gridCol>
                <a:gridCol w="875489">
                  <a:extLst>
                    <a:ext uri="{9D8B030D-6E8A-4147-A177-3AD203B41FA5}">
                      <a16:colId xmlns:a16="http://schemas.microsoft.com/office/drawing/2014/main" val="2979316562"/>
                    </a:ext>
                  </a:extLst>
                </a:gridCol>
              </a:tblGrid>
              <a:tr h="379476">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288665">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457053">
                <a:tc rowSpan="3">
                  <a:txBody>
                    <a:bodyPr/>
                    <a:lstStyle/>
                    <a:p>
                      <a:pPr algn="ctr"/>
                      <a:r>
                        <a:rPr lang="ja-JP" altLang="en-US" sz="1400" b="1" dirty="0">
                          <a:latin typeface="Meiryo UI" panose="020B0604030504040204" pitchFamily="50" charset="-128"/>
                          <a:ea typeface="Meiryo UI" panose="020B0604030504040204" pitchFamily="50" charset="-128"/>
                        </a:rPr>
                        <a:t>大和田西</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27300430290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20,770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8,026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28,796</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eiryo UI" panose="020B0604030504040204" pitchFamily="50" charset="-128"/>
                          <a:ea typeface="Meiryo UI" panose="020B0604030504040204" pitchFamily="50" charset="-128"/>
                        </a:rPr>
                        <a:t>30.7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1.47</a:t>
                      </a:r>
                    </a:p>
                  </a:txBody>
                  <a:tcPr anchor="ctr"/>
                </a:tc>
                <a:extLst>
                  <a:ext uri="{0D108BD9-81ED-4DB2-BD59-A6C34878D82A}">
                    <a16:rowId xmlns:a16="http://schemas.microsoft.com/office/drawing/2014/main" val="2781632574"/>
                  </a:ext>
                </a:extLst>
              </a:tr>
              <a:tr h="457053">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号（高架）</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27300430190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46,960</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16,329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63,289</a:t>
                      </a: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27.9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2.38</a:t>
                      </a:r>
                    </a:p>
                  </a:txBody>
                  <a:tcPr anchor="ctr"/>
                </a:tc>
                <a:extLst>
                  <a:ext uri="{0D108BD9-81ED-4DB2-BD59-A6C34878D82A}">
                    <a16:rowId xmlns:a16="http://schemas.microsoft.com/office/drawing/2014/main" val="2839190570"/>
                  </a:ext>
                </a:extLst>
              </a:tr>
              <a:tr h="457053">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大阪</a:t>
                      </a:r>
                      <a:r>
                        <a:rPr kumimoji="1" lang="ja-JP" altLang="en-US" sz="1200">
                          <a:latin typeface="Meiryo UI" panose="020B0604030504040204" pitchFamily="50" charset="-128"/>
                          <a:ea typeface="Meiryo UI" panose="020B0604030504040204" pitchFamily="50" charset="-128"/>
                        </a:rPr>
                        <a:t>池田線</a:t>
                      </a:r>
                      <a:endParaRPr kumimoji="1" lang="en-US" altLang="ja-JP" sz="120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Meiryo UI" panose="020B0604030504040204" pitchFamily="50" charset="-128"/>
                          <a:ea typeface="Meiryo UI" panose="020B0604030504040204" pitchFamily="50" charset="-128"/>
                        </a:rPr>
                        <a:t>(</a:t>
                      </a:r>
                      <a:r>
                        <a:rPr kumimoji="1" lang="ja-JP" altLang="en-US" sz="1050">
                          <a:latin typeface="Meiryo UI" panose="020B0604030504040204" pitchFamily="50" charset="-128"/>
                          <a:ea typeface="Meiryo UI" panose="020B0604030504040204" pitchFamily="50" charset="-128"/>
                        </a:rPr>
                        <a:t>区間番号</a:t>
                      </a:r>
                      <a:r>
                        <a:rPr kumimoji="1" lang="en-US" altLang="ja-JP" sz="1050">
                          <a:latin typeface="Meiryo UI" panose="020B0604030504040204" pitchFamily="50" charset="-128"/>
                          <a:ea typeface="Meiryo UI" panose="020B0604030504040204" pitchFamily="50" charset="-128"/>
                        </a:rPr>
                        <a:t>27400100030</a:t>
                      </a:r>
                      <a:r>
                        <a:rPr kumimoji="1" lang="ja-JP" altLang="en-US" sz="1050">
                          <a:latin typeface="Meiryo UI" panose="020B0604030504040204" pitchFamily="50" charset="-128"/>
                          <a:ea typeface="Meiryo UI" panose="020B0604030504040204" pitchFamily="50" charset="-128"/>
                        </a:rPr>
                        <a:t>）</a:t>
                      </a:r>
                      <a:endParaRPr kumimoji="1" lang="en-US" altLang="ja-JP" sz="105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12,663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6,858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19,521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eiryo UI" panose="020B0604030504040204" pitchFamily="50" charset="-128"/>
                          <a:ea typeface="Meiryo UI" panose="020B0604030504040204" pitchFamily="50" charset="-128"/>
                        </a:rPr>
                        <a:t>35.7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0.86</a:t>
                      </a:r>
                    </a:p>
                  </a:txBody>
                  <a:tcPr anchor="ctr"/>
                </a:tc>
                <a:extLst>
                  <a:ext uri="{0D108BD9-81ED-4DB2-BD59-A6C34878D82A}">
                    <a16:rowId xmlns:a16="http://schemas.microsoft.com/office/drawing/2014/main" val="1881308752"/>
                  </a:ext>
                </a:extLst>
              </a:tr>
              <a:tr h="457053">
                <a:tc rowSpan="3">
                  <a:txBody>
                    <a:bodyPr/>
                    <a:lstStyle/>
                    <a:p>
                      <a:pPr algn="ctr"/>
                      <a:r>
                        <a:rPr kumimoji="1" lang="zh-CN" altLang="en-US" sz="1400" b="1" dirty="0">
                          <a:latin typeface="Meiryo UI" panose="020B0604030504040204" pitchFamily="50" charset="-128"/>
                          <a:ea typeface="Meiryo UI" panose="020B0604030504040204" pitchFamily="50" charset="-128"/>
                        </a:rPr>
                        <a:t>弁天町</a:t>
                      </a:r>
                      <a:endParaRPr kumimoji="1" lang="en-US" altLang="zh-CN" sz="1400" b="1" dirty="0">
                        <a:latin typeface="Meiryo UI" panose="020B0604030504040204" pitchFamily="50" charset="-128"/>
                        <a:ea typeface="Meiryo UI" panose="020B0604030504040204" pitchFamily="50" charset="-128"/>
                      </a:endParaRPr>
                    </a:p>
                    <a:p>
                      <a:pPr algn="ctr"/>
                      <a:r>
                        <a:rPr kumimoji="1" lang="zh-CN" altLang="en-US" sz="1400" b="1" dirty="0">
                          <a:latin typeface="Meiryo UI" panose="020B0604030504040204" pitchFamily="50" charset="-128"/>
                          <a:ea typeface="Meiryo UI" panose="020B0604030504040204" pitchFamily="50" charset="-128"/>
                        </a:rPr>
                        <a:t>交差点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27300430130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33,200</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11,058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44,258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26.8</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25472306"/>
                  </a:ext>
                </a:extLst>
              </a:tr>
              <a:tr h="457053">
                <a:tc vMerge="1">
                  <a:txBody>
                    <a:bodyPr/>
                    <a:lstStyle/>
                    <a:p>
                      <a:endParaRPr kumimoji="1" lang="ja-JP" altLang="en-US"/>
                    </a:p>
                  </a:txBody>
                  <a:tcPr/>
                </a:tc>
                <a:tc>
                  <a:txBody>
                    <a:bodyPr/>
                    <a:lstStyle/>
                    <a:p>
                      <a:r>
                        <a:rPr kumimoji="1" lang="zh-TW" altLang="en-US" sz="1200" dirty="0">
                          <a:latin typeface="Meiryo UI" panose="020B0604030504040204" pitchFamily="50" charset="-128"/>
                          <a:ea typeface="Meiryo UI" panose="020B0604030504040204" pitchFamily="50" charset="-128"/>
                        </a:rPr>
                        <a:t>高速大阪東大阪線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27200010050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 39,605</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24,998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64,603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33.8</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0.86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19755167"/>
                  </a:ext>
                </a:extLst>
              </a:tr>
              <a:tr h="457053">
                <a:tc vMerge="1">
                  <a:txBody>
                    <a:bodyPr/>
                    <a:lstStyle/>
                    <a:p>
                      <a:pPr algn="ct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築港深江線</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27500210010)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18,166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4,345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22,511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19.2</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0.63</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36148272"/>
                  </a:ext>
                </a:extLst>
              </a:tr>
              <a:tr h="457053">
                <a:tc rowSpan="2">
                  <a:txBody>
                    <a:bodyPr/>
                    <a:lstStyle/>
                    <a:p>
                      <a:pPr algn="ctr"/>
                      <a:r>
                        <a:rPr kumimoji="1" lang="ja-JP" altLang="en-US" sz="1400" b="1" dirty="0">
                          <a:latin typeface="Meiryo UI" panose="020B0604030504040204" pitchFamily="50" charset="-128"/>
                          <a:ea typeface="Meiryo UI" panose="020B0604030504040204" pitchFamily="50" charset="-128"/>
                        </a:rPr>
                        <a:t>佃６</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交差点</a:t>
                      </a: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27300430200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46,612</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19,635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66,247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31.0</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0.97</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45634358"/>
                  </a:ext>
                </a:extLst>
              </a:tr>
              <a:tr h="457053">
                <a:tc vMerge="1">
                  <a:txBody>
                    <a:bodyPr/>
                    <a:lstStyle/>
                    <a:p>
                      <a:pPr algn="ct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高速大阪西宮線</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27200080080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59,593</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11,653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71,246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13.8</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0.56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00027902"/>
                  </a:ext>
                </a:extLst>
              </a:tr>
            </a:tbl>
          </a:graphicData>
        </a:graphic>
      </p:graphicFrame>
      <p:sp>
        <p:nvSpPr>
          <p:cNvPr id="9" name="四角形: 角を丸くする 8">
            <a:extLst>
              <a:ext uri="{FF2B5EF4-FFF2-40B4-BE49-F238E27FC236}">
                <a16:creationId xmlns:a16="http://schemas.microsoft.com/office/drawing/2014/main" id="{CB1B964E-25FE-4B03-9520-9F7CAE612F4B}"/>
              </a:ext>
            </a:extLst>
          </p:cNvPr>
          <p:cNvSpPr/>
          <p:nvPr/>
        </p:nvSpPr>
        <p:spPr>
          <a:xfrm>
            <a:off x="149191" y="672294"/>
            <a:ext cx="1800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一般国道</a:t>
            </a:r>
            <a:r>
              <a:rPr lang="en-US" altLang="ja-JP" sz="1200" b="1" dirty="0">
                <a:latin typeface="Meiryo UI" panose="020B0604030504040204" pitchFamily="50" charset="-128"/>
                <a:ea typeface="Meiryo UI" panose="020B0604030504040204" pitchFamily="50" charset="-128"/>
              </a:rPr>
              <a:t>43</a:t>
            </a:r>
            <a:r>
              <a:rPr lang="ja-JP" altLang="en-US" sz="1200" b="1" dirty="0">
                <a:latin typeface="Meiryo UI" panose="020B0604030504040204" pitchFamily="50" charset="-128"/>
                <a:ea typeface="Meiryo UI" panose="020B0604030504040204" pitchFamily="50" charset="-128"/>
              </a:rPr>
              <a:t>号線</a:t>
            </a:r>
          </a:p>
        </p:txBody>
      </p:sp>
    </p:spTree>
    <p:extLst>
      <p:ext uri="{BB962C8B-B14F-4D97-AF65-F5344CB8AC3E}">
        <p14:creationId xmlns:p14="http://schemas.microsoft.com/office/powerpoint/2010/main" val="354038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＜参考＞</a:t>
            </a:r>
            <a:r>
              <a:rPr lang="ja-JP" altLang="en-US" sz="2400" b="1" dirty="0">
                <a:latin typeface="Meiryo UI" panose="020B0604030504040204" pitchFamily="50" charset="-128"/>
                <a:ea typeface="Meiryo UI" panose="020B0604030504040204" pitchFamily="50" charset="-128"/>
              </a:rPr>
              <a:t>簡易測定地点の特徴（令和３年度交通センサス）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CB1B964E-25FE-4B03-9520-9F7CAE612F4B}"/>
              </a:ext>
            </a:extLst>
          </p:cNvPr>
          <p:cNvSpPr/>
          <p:nvPr/>
        </p:nvSpPr>
        <p:spPr>
          <a:xfrm>
            <a:off x="149191" y="2995970"/>
            <a:ext cx="2412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大阪環状線・大阪中央環状線</a:t>
            </a:r>
            <a:endParaRPr lang="en-US" altLang="ja-JP" sz="1200" b="1"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D2C711EA-7B3D-4DD8-96E8-039DD60FF02C}"/>
              </a:ext>
            </a:extLst>
          </p:cNvPr>
          <p:cNvSpPr/>
          <p:nvPr/>
        </p:nvSpPr>
        <p:spPr>
          <a:xfrm>
            <a:off x="149191" y="687582"/>
            <a:ext cx="1800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大阪臨海線</a:t>
            </a:r>
          </a:p>
        </p:txBody>
      </p:sp>
      <p:graphicFrame>
        <p:nvGraphicFramePr>
          <p:cNvPr id="8" name="表 5">
            <a:extLst>
              <a:ext uri="{FF2B5EF4-FFF2-40B4-BE49-F238E27FC236}">
                <a16:creationId xmlns:a16="http://schemas.microsoft.com/office/drawing/2014/main" id="{B13D1537-5084-47DC-A27E-360EE8AF8F72}"/>
              </a:ext>
            </a:extLst>
          </p:cNvPr>
          <p:cNvGraphicFramePr>
            <a:graphicFrameLocks noGrp="1"/>
          </p:cNvGraphicFramePr>
          <p:nvPr>
            <p:extLst>
              <p:ext uri="{D42A27DB-BD31-4B8C-83A1-F6EECF244321}">
                <p14:modId xmlns:p14="http://schemas.microsoft.com/office/powerpoint/2010/main" val="2579100946"/>
              </p:ext>
            </p:extLst>
          </p:nvPr>
        </p:nvGraphicFramePr>
        <p:xfrm>
          <a:off x="149191" y="1065850"/>
          <a:ext cx="8265234" cy="3224048"/>
        </p:xfrm>
        <a:graphic>
          <a:graphicData uri="http://schemas.openxmlformats.org/drawingml/2006/table">
            <a:tbl>
              <a:tblPr firstRow="1" bandRow="1">
                <a:tableStyleId>{5C22544A-7EE6-4342-B048-85BDC9FD1C3A}</a:tableStyleId>
              </a:tblPr>
              <a:tblGrid>
                <a:gridCol w="1054107">
                  <a:extLst>
                    <a:ext uri="{9D8B030D-6E8A-4147-A177-3AD203B41FA5}">
                      <a16:colId xmlns:a16="http://schemas.microsoft.com/office/drawing/2014/main" val="1427579829"/>
                    </a:ext>
                  </a:extLst>
                </a:gridCol>
                <a:gridCol w="2161942">
                  <a:extLst>
                    <a:ext uri="{9D8B030D-6E8A-4147-A177-3AD203B41FA5}">
                      <a16:colId xmlns:a16="http://schemas.microsoft.com/office/drawing/2014/main" val="2636947447"/>
                    </a:ext>
                  </a:extLst>
                </a:gridCol>
                <a:gridCol w="1076376">
                  <a:extLst>
                    <a:ext uri="{9D8B030D-6E8A-4147-A177-3AD203B41FA5}">
                      <a16:colId xmlns:a16="http://schemas.microsoft.com/office/drawing/2014/main" val="968367691"/>
                    </a:ext>
                  </a:extLst>
                </a:gridCol>
                <a:gridCol w="1052101">
                  <a:extLst>
                    <a:ext uri="{9D8B030D-6E8A-4147-A177-3AD203B41FA5}">
                      <a16:colId xmlns:a16="http://schemas.microsoft.com/office/drawing/2014/main" val="923862998"/>
                    </a:ext>
                  </a:extLst>
                </a:gridCol>
                <a:gridCol w="943896">
                  <a:extLst>
                    <a:ext uri="{9D8B030D-6E8A-4147-A177-3AD203B41FA5}">
                      <a16:colId xmlns:a16="http://schemas.microsoft.com/office/drawing/2014/main" val="3366017264"/>
                    </a:ext>
                  </a:extLst>
                </a:gridCol>
                <a:gridCol w="1086354">
                  <a:extLst>
                    <a:ext uri="{9D8B030D-6E8A-4147-A177-3AD203B41FA5}">
                      <a16:colId xmlns:a16="http://schemas.microsoft.com/office/drawing/2014/main" val="1640101563"/>
                    </a:ext>
                  </a:extLst>
                </a:gridCol>
                <a:gridCol w="890458">
                  <a:extLst>
                    <a:ext uri="{9D8B030D-6E8A-4147-A177-3AD203B41FA5}">
                      <a16:colId xmlns:a16="http://schemas.microsoft.com/office/drawing/2014/main" val="2979316562"/>
                    </a:ext>
                  </a:extLst>
                </a:gridCol>
              </a:tblGrid>
              <a:tr h="346374">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380815">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509563">
                <a:tc rowSpan="2">
                  <a:txBody>
                    <a:bodyPr/>
                    <a:lstStyle/>
                    <a:p>
                      <a:pPr algn="ctr"/>
                      <a:r>
                        <a:rPr lang="ja-JP" altLang="en-US" sz="1400" b="1" dirty="0">
                          <a:latin typeface="Meiryo UI" panose="020B0604030504040204" pitchFamily="50" charset="-128"/>
                          <a:ea typeface="Meiryo UI" panose="020B0604030504040204" pitchFamily="50" charset="-128"/>
                        </a:rPr>
                        <a:t>住之江</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公園前</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大阪臨海線</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27400290240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28,437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9,513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37,950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eiryo UI" panose="020B0604030504040204" pitchFamily="50" charset="-128"/>
                          <a:ea typeface="Meiryo UI" panose="020B0604030504040204" pitchFamily="50" charset="-128"/>
                        </a:rPr>
                        <a:t>26.4</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0.85</a:t>
                      </a:r>
                    </a:p>
                  </a:txBody>
                  <a:tcPr anchor="ctr"/>
                </a:tc>
                <a:extLst>
                  <a:ext uri="{0D108BD9-81ED-4DB2-BD59-A6C34878D82A}">
                    <a16:rowId xmlns:a16="http://schemas.microsoft.com/office/drawing/2014/main" val="2781632574"/>
                  </a:ext>
                </a:extLst>
              </a:tr>
              <a:tr h="509563">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浜口南港線</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27500280010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15,802</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5,711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21,513</a:t>
                      </a: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28.9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1.45</a:t>
                      </a:r>
                    </a:p>
                  </a:txBody>
                  <a:tcPr anchor="ctr"/>
                </a:tc>
                <a:extLst>
                  <a:ext uri="{0D108BD9-81ED-4DB2-BD59-A6C34878D82A}">
                    <a16:rowId xmlns:a16="http://schemas.microsoft.com/office/drawing/2014/main" val="2839190570"/>
                  </a:ext>
                </a:extLst>
              </a:tr>
              <a:tr h="484085">
                <a:tc rowSpan="3">
                  <a:txBody>
                    <a:bodyPr/>
                    <a:lstStyle/>
                    <a:p>
                      <a:pPr algn="ctr"/>
                      <a:r>
                        <a:rPr kumimoji="1" lang="ja-JP" altLang="en-US" sz="1400" b="1" dirty="0">
                          <a:latin typeface="Meiryo UI" panose="020B0604030504040204" pitchFamily="50" charset="-128"/>
                          <a:ea typeface="Meiryo UI" panose="020B0604030504040204" pitchFamily="50" charset="-128"/>
                        </a:rPr>
                        <a:t>北加賀屋交差点</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大阪臨海線 </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27400290230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26,954</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10,611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37,565</a:t>
                      </a: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30.1</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0.76</a:t>
                      </a:r>
                    </a:p>
                  </a:txBody>
                  <a:tcPr anchor="ctr"/>
                </a:tc>
                <a:extLst>
                  <a:ext uri="{0D108BD9-81ED-4DB2-BD59-A6C34878D82A}">
                    <a16:rowId xmlns:a16="http://schemas.microsoft.com/office/drawing/2014/main" val="2424273185"/>
                  </a:ext>
                </a:extLst>
              </a:tr>
              <a:tr h="484085">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大阪臨海線 </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27400290240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28,437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9,513</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37;950</a:t>
                      </a: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26.4</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0.85</a:t>
                      </a:r>
                    </a:p>
                  </a:txBody>
                  <a:tcPr anchor="ctr"/>
                </a:tc>
                <a:extLst>
                  <a:ext uri="{0D108BD9-81ED-4DB2-BD59-A6C34878D82A}">
                    <a16:rowId xmlns:a16="http://schemas.microsoft.com/office/drawing/2014/main" val="988238204"/>
                  </a:ext>
                </a:extLst>
              </a:tr>
              <a:tr h="509563">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住吉八尾線 </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27401790010)</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13,584</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9,291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22,875</a:t>
                      </a: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39.9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1.26</a:t>
                      </a:r>
                    </a:p>
                  </a:txBody>
                  <a:tcPr anchor="ctr"/>
                </a:tc>
                <a:extLst>
                  <a:ext uri="{0D108BD9-81ED-4DB2-BD59-A6C34878D82A}">
                    <a16:rowId xmlns:a16="http://schemas.microsoft.com/office/drawing/2014/main" val="3482106848"/>
                  </a:ext>
                </a:extLst>
              </a:tr>
            </a:tbl>
          </a:graphicData>
        </a:graphic>
      </p:graphicFrame>
    </p:spTree>
    <p:extLst>
      <p:ext uri="{BB962C8B-B14F-4D97-AF65-F5344CB8AC3E}">
        <p14:creationId xmlns:p14="http://schemas.microsoft.com/office/powerpoint/2010/main" val="272565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b="31460"/>
          <a:stretch/>
        </p:blipFill>
        <p:spPr>
          <a:xfrm>
            <a:off x="423012" y="2492896"/>
            <a:ext cx="5012614" cy="4127004"/>
          </a:xfrm>
          <a:prstGeom prst="rect">
            <a:avLst/>
          </a:prstGeom>
        </p:spPr>
      </p:pic>
      <p:pic>
        <p:nvPicPr>
          <p:cNvPr id="7" name="図 6"/>
          <p:cNvPicPr>
            <a:picLocks noChangeAspect="1"/>
          </p:cNvPicPr>
          <p:nvPr/>
        </p:nvPicPr>
        <p:blipFill rotWithShape="1">
          <a:blip r:embed="rId3"/>
          <a:srcRect l="5403" t="16583" r="22934" b="6968"/>
          <a:stretch/>
        </p:blipFill>
        <p:spPr>
          <a:xfrm>
            <a:off x="5390827" y="702385"/>
            <a:ext cx="3096344" cy="2641000"/>
          </a:xfrm>
          <a:prstGeom prst="rect">
            <a:avLst/>
          </a:prstGeom>
        </p:spPr>
      </p:pic>
      <p:cxnSp>
        <p:nvCxnSpPr>
          <p:cNvPr id="8" name="直線矢印コネクタ 7"/>
          <p:cNvCxnSpPr/>
          <p:nvPr/>
        </p:nvCxnSpPr>
        <p:spPr>
          <a:xfrm>
            <a:off x="6732240" y="2492896"/>
            <a:ext cx="40210" cy="10196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0" y="0"/>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＜参考＞簡易測定サンプラーの例</a:t>
            </a:r>
          </a:p>
        </p:txBody>
      </p:sp>
      <p:pic>
        <p:nvPicPr>
          <p:cNvPr id="2" name="図 1">
            <a:extLst>
              <a:ext uri="{FF2B5EF4-FFF2-40B4-BE49-F238E27FC236}">
                <a16:creationId xmlns:a16="http://schemas.microsoft.com/office/drawing/2014/main" id="{130A38FA-9CE9-4CC0-9398-A4EAEFABE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442" y="3512581"/>
            <a:ext cx="3896449" cy="2922337"/>
          </a:xfrm>
          <a:prstGeom prst="rect">
            <a:avLst/>
          </a:prstGeom>
        </p:spPr>
      </p:pic>
      <p:cxnSp>
        <p:nvCxnSpPr>
          <p:cNvPr id="10" name="直線矢印コネクタ 9"/>
          <p:cNvCxnSpPr/>
          <p:nvPr/>
        </p:nvCxnSpPr>
        <p:spPr>
          <a:xfrm>
            <a:off x="3036630" y="3557504"/>
            <a:ext cx="3143280" cy="3172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451032" y="3681777"/>
            <a:ext cx="850314" cy="75167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0E6562D-45C8-42BD-99CA-677144400F73}"/>
              </a:ext>
            </a:extLst>
          </p:cNvPr>
          <p:cNvSpPr/>
          <p:nvPr/>
        </p:nvSpPr>
        <p:spPr>
          <a:xfrm>
            <a:off x="0" y="1180467"/>
            <a:ext cx="5558594" cy="1077218"/>
          </a:xfrm>
          <a:prstGeom prst="rect">
            <a:avLst/>
          </a:prstGeom>
          <a:ln>
            <a:noFill/>
            <a:prstDash val="sysDash"/>
          </a:ln>
        </p:spPr>
        <p:txBody>
          <a:bodyPr wrap="square">
            <a:spAutoFit/>
          </a:bodyPr>
          <a:lstStyle/>
          <a:p>
            <a:pPr marL="85725"/>
            <a:r>
              <a:rPr lang="ja-JP" altLang="en-US" sz="1600" dirty="0">
                <a:latin typeface="Meiryo UI" panose="020B0604030504040204" pitchFamily="50" charset="-128"/>
                <a:ea typeface="Meiryo UI" panose="020B0604030504040204" pitchFamily="50" charset="-128"/>
              </a:rPr>
              <a:t>各季</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週間</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回（春季・夏季・秋季・冬季）測定。</a:t>
            </a:r>
            <a:endParaRPr lang="en-US" altLang="ja-JP" sz="1600" dirty="0">
              <a:latin typeface="Meiryo UI" panose="020B0604030504040204" pitchFamily="50" charset="-128"/>
              <a:ea typeface="Meiryo UI" panose="020B0604030504040204" pitchFamily="50" charset="-128"/>
            </a:endParaRPr>
          </a:p>
          <a:p>
            <a:pPr marL="85725"/>
            <a:r>
              <a:rPr lang="en-US" altLang="ja-JP" sz="1600" dirty="0">
                <a:latin typeface="Meiryo UI" panose="020B0604030504040204" pitchFamily="50" charset="-128"/>
                <a:ea typeface="Meiryo UI" panose="020B0604030504040204" pitchFamily="50" charset="-128"/>
              </a:rPr>
              <a:t>PTIO </a:t>
            </a:r>
            <a:r>
              <a:rPr lang="ja-JP" altLang="en-US" sz="1600" dirty="0">
                <a:latin typeface="Meiryo UI" panose="020B0604030504040204" pitchFamily="50" charset="-128"/>
                <a:ea typeface="Meiryo UI" panose="020B0604030504040204" pitchFamily="50" charset="-128"/>
              </a:rPr>
              <a:t>試薬を使用した、以下のような分子拡散方式の</a:t>
            </a:r>
            <a:endParaRPr lang="en-US" altLang="ja-JP" sz="1600" dirty="0">
              <a:latin typeface="Meiryo UI" panose="020B0604030504040204" pitchFamily="50" charset="-128"/>
              <a:ea typeface="Meiryo UI" panose="020B0604030504040204" pitchFamily="50" charset="-128"/>
            </a:endParaRPr>
          </a:p>
          <a:p>
            <a:pPr marL="85725"/>
            <a:r>
              <a:rPr lang="ja-JP" altLang="en-US" sz="1600" dirty="0">
                <a:latin typeface="Meiryo UI" panose="020B0604030504040204" pitchFamily="50" charset="-128"/>
                <a:ea typeface="Meiryo UI" panose="020B0604030504040204" pitchFamily="50" charset="-128"/>
              </a:rPr>
              <a:t>小型サンプラーを</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個ずつ配置し、大気に１週間暴露した後、</a:t>
            </a:r>
            <a:endParaRPr lang="en-US" altLang="ja-JP" sz="1600" dirty="0">
              <a:latin typeface="Meiryo UI" panose="020B0604030504040204" pitchFamily="50" charset="-128"/>
              <a:ea typeface="Meiryo UI" panose="020B0604030504040204" pitchFamily="50" charset="-128"/>
            </a:endParaRPr>
          </a:p>
          <a:p>
            <a:pPr marL="85725"/>
            <a:r>
              <a:rPr lang="ja-JP" altLang="en-US" sz="1600" dirty="0">
                <a:latin typeface="Meiryo UI" panose="020B0604030504040204" pitchFamily="50" charset="-128"/>
                <a:ea typeface="Meiryo UI" panose="020B0604030504040204" pitchFamily="50" charset="-128"/>
              </a:rPr>
              <a:t>回収し分析。</a:t>
            </a:r>
          </a:p>
        </p:txBody>
      </p:sp>
      <p:sp>
        <p:nvSpPr>
          <p:cNvPr id="14" name="正方形/長方形 13"/>
          <p:cNvSpPr/>
          <p:nvPr/>
        </p:nvSpPr>
        <p:spPr>
          <a:xfrm>
            <a:off x="152856" y="794691"/>
            <a:ext cx="1812421" cy="3595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簡易測定方法</a:t>
            </a:r>
          </a:p>
        </p:txBody>
      </p:sp>
    </p:spTree>
    <p:extLst>
      <p:ext uri="{BB962C8B-B14F-4D97-AF65-F5344CB8AC3E}">
        <p14:creationId xmlns:p14="http://schemas.microsoft.com/office/powerpoint/2010/main" val="267824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23528" y="1169264"/>
            <a:ext cx="8146384" cy="648766"/>
          </a:xfrm>
          <a:prstGeom prst="rect">
            <a:avLst/>
          </a:prstGeom>
          <a:noFill/>
          <a:ln w="9525">
            <a:noFill/>
            <a:miter lim="800000"/>
            <a:headEnd/>
            <a:tailEnd/>
          </a:ln>
        </p:spPr>
        <p:txBody>
          <a:bodyPr rot="0" vert="horz" wrap="square" lIns="74295" tIns="8890" rIns="74295" bIns="8890" anchor="t" anchorCtr="0" upright="1">
            <a:noAutofit/>
          </a:bodyPr>
          <a:lstStyle/>
          <a:p>
            <a:pPr>
              <a:spcAft>
                <a:spcPts val="0"/>
              </a:spcAft>
            </a:pPr>
            <a:r>
              <a:rPr lang="ja-JP" sz="1600" kern="100" dirty="0">
                <a:effectLst/>
                <a:latin typeface="Meiryo UI" panose="020B0604030504040204" pitchFamily="50" charset="-128"/>
                <a:ea typeface="Meiryo UI" panose="020B0604030504040204" pitchFamily="50" charset="-128"/>
                <a:cs typeface="Times New Roman"/>
              </a:rPr>
              <a:t>環境基準とは、環境基本法（平成５年法律第９１号）第１６条第１項</a:t>
            </a:r>
            <a:r>
              <a:rPr lang="ja-JP" altLang="en-US" sz="1600" kern="100" dirty="0">
                <a:effectLst/>
                <a:latin typeface="Meiryo UI" panose="020B0604030504040204" pitchFamily="50" charset="-128"/>
                <a:ea typeface="Meiryo UI" panose="020B0604030504040204" pitchFamily="50" charset="-128"/>
                <a:cs typeface="Times New Roman"/>
              </a:rPr>
              <a:t>に基づき定められた</a:t>
            </a:r>
            <a:endParaRPr lang="en-US" altLang="ja-JP" sz="1600" kern="100" dirty="0">
              <a:latin typeface="Meiryo UI" panose="020B0604030504040204" pitchFamily="50" charset="-128"/>
              <a:ea typeface="Meiryo UI" panose="020B0604030504040204" pitchFamily="50" charset="-128"/>
              <a:cs typeface="Times New Roman"/>
            </a:endParaRPr>
          </a:p>
          <a:p>
            <a:pPr>
              <a:spcAft>
                <a:spcPts val="0"/>
              </a:spcAft>
            </a:pPr>
            <a:r>
              <a:rPr lang="ja-JP" b="1" u="sng" kern="100" dirty="0">
                <a:effectLst/>
                <a:latin typeface="Meiryo UI" panose="020B0604030504040204" pitchFamily="50" charset="-128"/>
                <a:ea typeface="Meiryo UI" panose="020B0604030504040204" pitchFamily="50" charset="-128"/>
                <a:cs typeface="Times New Roman"/>
              </a:rPr>
              <a:t>人の健康</a:t>
            </a:r>
            <a:r>
              <a:rPr lang="ja-JP" altLang="en-US" b="1" u="sng" kern="100" dirty="0">
                <a:effectLst/>
                <a:latin typeface="Meiryo UI" panose="020B0604030504040204" pitchFamily="50" charset="-128"/>
                <a:ea typeface="Meiryo UI" panose="020B0604030504040204" pitchFamily="50" charset="-128"/>
                <a:cs typeface="Times New Roman"/>
              </a:rPr>
              <a:t>の</a:t>
            </a:r>
            <a:r>
              <a:rPr lang="ja-JP" b="1" u="sng" kern="100" dirty="0">
                <a:effectLst/>
                <a:latin typeface="Meiryo UI" panose="020B0604030504040204" pitchFamily="50" charset="-128"/>
                <a:ea typeface="Meiryo UI" panose="020B0604030504040204" pitchFamily="50" charset="-128"/>
                <a:cs typeface="Times New Roman"/>
              </a:rPr>
              <a:t>保護</a:t>
            </a:r>
            <a:r>
              <a:rPr lang="ja-JP" altLang="en-US" b="1" u="sng" kern="100" dirty="0">
                <a:effectLst/>
                <a:latin typeface="Meiryo UI" panose="020B0604030504040204" pitchFamily="50" charset="-128"/>
                <a:ea typeface="Meiryo UI" panose="020B0604030504040204" pitchFamily="50" charset="-128"/>
                <a:cs typeface="Times New Roman"/>
              </a:rPr>
              <a:t>及び生活環境の保全の上で</a:t>
            </a:r>
            <a:r>
              <a:rPr lang="ja-JP" b="1" u="sng" kern="100" dirty="0">
                <a:effectLst/>
                <a:latin typeface="Meiryo UI" panose="020B0604030504040204" pitchFamily="50" charset="-128"/>
                <a:ea typeface="Meiryo UI" panose="020B0604030504040204" pitchFamily="50" charset="-128"/>
                <a:cs typeface="Times New Roman"/>
              </a:rPr>
              <a:t>維持されることが望ましい基準</a:t>
            </a:r>
            <a:endParaRPr lang="ja-JP" b="1" kern="100" dirty="0">
              <a:effectLst/>
              <a:latin typeface="Meiryo UI" panose="020B0604030504040204" pitchFamily="50" charset="-128"/>
              <a:ea typeface="Meiryo UI" panose="020B0604030504040204" pitchFamily="50" charset="-128"/>
              <a:cs typeface="Times New Roman"/>
            </a:endParaRPr>
          </a:p>
        </p:txBody>
      </p:sp>
      <p:graphicFrame>
        <p:nvGraphicFramePr>
          <p:cNvPr id="7" name="表 6"/>
          <p:cNvGraphicFramePr>
            <a:graphicFrameLocks noGrp="1"/>
          </p:cNvGraphicFramePr>
          <p:nvPr>
            <p:extLst>
              <p:ext uri="{D42A27DB-BD31-4B8C-83A1-F6EECF244321}">
                <p14:modId xmlns:p14="http://schemas.microsoft.com/office/powerpoint/2010/main" val="3589949478"/>
              </p:ext>
            </p:extLst>
          </p:nvPr>
        </p:nvGraphicFramePr>
        <p:xfrm>
          <a:off x="175131" y="1818030"/>
          <a:ext cx="8844178" cy="1172779"/>
        </p:xfrm>
        <a:graphic>
          <a:graphicData uri="http://schemas.openxmlformats.org/drawingml/2006/table">
            <a:tbl>
              <a:tblPr>
                <a:tableStyleId>{5C22544A-7EE6-4342-B048-85BDC9FD1C3A}</a:tableStyleId>
              </a:tblPr>
              <a:tblGrid>
                <a:gridCol w="1841452">
                  <a:extLst>
                    <a:ext uri="{9D8B030D-6E8A-4147-A177-3AD203B41FA5}">
                      <a16:colId xmlns:a16="http://schemas.microsoft.com/office/drawing/2014/main" val="20000"/>
                    </a:ext>
                  </a:extLst>
                </a:gridCol>
                <a:gridCol w="7002726">
                  <a:extLst>
                    <a:ext uri="{9D8B030D-6E8A-4147-A177-3AD203B41FA5}">
                      <a16:colId xmlns:a16="http://schemas.microsoft.com/office/drawing/2014/main" val="20001"/>
                    </a:ext>
                  </a:extLst>
                </a:gridCol>
              </a:tblGrid>
              <a:tr h="214594">
                <a:tc>
                  <a:txBody>
                    <a:bodyPr/>
                    <a:lstStyle/>
                    <a:p>
                      <a:pPr algn="ctr">
                        <a:lnSpc>
                          <a:spcPts val="1800"/>
                        </a:lnSpc>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ja-JP" sz="1400" kern="100" dirty="0">
                          <a:effectLst/>
                          <a:latin typeface="Meiryo UI" panose="020B0604030504040204" pitchFamily="50" charset="-128"/>
                          <a:ea typeface="Meiryo UI" panose="020B0604030504040204" pitchFamily="50" charset="-128"/>
                        </a:rPr>
                        <a:t>基　準　値</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82036">
                <a:tc>
                  <a:txBody>
                    <a:bodyPr/>
                    <a:lstStyle/>
                    <a:p>
                      <a:pPr algn="l">
                        <a:lnSpc>
                          <a:spcPts val="1800"/>
                        </a:lnSpc>
                        <a:spcAft>
                          <a:spcPts val="0"/>
                        </a:spcAft>
                      </a:pPr>
                      <a:r>
                        <a:rPr lang="ja-JP" sz="1400" kern="100" dirty="0">
                          <a:effectLst/>
                          <a:latin typeface="Meiryo UI" panose="020B0604030504040204" pitchFamily="50" charset="-128"/>
                          <a:ea typeface="Meiryo UI" panose="020B0604030504040204" pitchFamily="50" charset="-128"/>
                        </a:rPr>
                        <a:t>二酸化窒素（</a:t>
                      </a:r>
                      <a:r>
                        <a:rPr lang="en-US" sz="1400" kern="100" dirty="0">
                          <a:effectLst/>
                          <a:latin typeface="Meiryo UI" panose="020B0604030504040204" pitchFamily="50" charset="-128"/>
                          <a:ea typeface="Meiryo UI" panose="020B0604030504040204" pitchFamily="50" charset="-128"/>
                        </a:rPr>
                        <a:t>NO</a:t>
                      </a:r>
                      <a:r>
                        <a:rPr lang="en-US" sz="1400" kern="100" baseline="-25000" dirty="0">
                          <a:effectLst/>
                          <a:latin typeface="Meiryo UI" panose="020B0604030504040204" pitchFamily="50" charset="-128"/>
                          <a:ea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00"/>
                        </a:lnSpc>
                        <a:spcAft>
                          <a:spcPts val="0"/>
                        </a:spcAft>
                      </a:pPr>
                      <a:r>
                        <a:rPr lang="ja-JP" sz="1380" kern="100" dirty="0">
                          <a:effectLst/>
                          <a:latin typeface="Meiryo UI" panose="020B0604030504040204" pitchFamily="50" charset="-128"/>
                          <a:ea typeface="Meiryo UI" panose="020B0604030504040204" pitchFamily="50" charset="-128"/>
                        </a:rPr>
                        <a:t>１時間値の１日平均値が</a:t>
                      </a:r>
                      <a:r>
                        <a:rPr lang="en-US" sz="1380" kern="100" dirty="0">
                          <a:effectLst/>
                          <a:latin typeface="Meiryo UI" panose="020B0604030504040204" pitchFamily="50" charset="-128"/>
                          <a:ea typeface="Meiryo UI" panose="020B0604030504040204" pitchFamily="50" charset="-128"/>
                        </a:rPr>
                        <a:t>0.04ppm</a:t>
                      </a:r>
                      <a:r>
                        <a:rPr lang="ja-JP" sz="1380" kern="100" dirty="0">
                          <a:effectLst/>
                          <a:latin typeface="Meiryo UI" panose="020B0604030504040204" pitchFamily="50" charset="-128"/>
                          <a:ea typeface="Meiryo UI" panose="020B0604030504040204" pitchFamily="50" charset="-128"/>
                        </a:rPr>
                        <a:t>から</a:t>
                      </a:r>
                      <a:r>
                        <a:rPr lang="en-US" sz="1380" kern="100" dirty="0">
                          <a:effectLst/>
                          <a:latin typeface="Meiryo UI" panose="020B0604030504040204" pitchFamily="50" charset="-128"/>
                          <a:ea typeface="Meiryo UI" panose="020B0604030504040204" pitchFamily="50" charset="-128"/>
                        </a:rPr>
                        <a:t>0.06ppm</a:t>
                      </a:r>
                      <a:r>
                        <a:rPr lang="ja-JP" sz="1380" kern="100" dirty="0" err="1">
                          <a:effectLst/>
                          <a:latin typeface="Meiryo UI" panose="020B0604030504040204" pitchFamily="50" charset="-128"/>
                          <a:ea typeface="Meiryo UI" panose="020B0604030504040204" pitchFamily="50" charset="-128"/>
                        </a:rPr>
                        <a:t>までの</a:t>
                      </a:r>
                      <a:r>
                        <a:rPr lang="ja-JP" sz="1380" kern="100" dirty="0">
                          <a:effectLst/>
                          <a:latin typeface="Meiryo UI" panose="020B0604030504040204" pitchFamily="50" charset="-128"/>
                          <a:ea typeface="Meiryo UI" panose="020B0604030504040204" pitchFamily="50" charset="-128"/>
                        </a:rPr>
                        <a:t>ゾーン内またはそれ以下であること</a:t>
                      </a:r>
                      <a:endParaRPr lang="ja-JP" sz="138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6149">
                <a:tc>
                  <a:txBody>
                    <a:bodyPr/>
                    <a:lstStyle/>
                    <a:p>
                      <a:pPr algn="l">
                        <a:lnSpc>
                          <a:spcPts val="1800"/>
                        </a:lnSpc>
                        <a:spcAft>
                          <a:spcPts val="0"/>
                        </a:spcAft>
                      </a:pPr>
                      <a:r>
                        <a:rPr lang="ja-JP" sz="1400" kern="100" dirty="0">
                          <a:effectLst/>
                          <a:latin typeface="Meiryo UI" panose="020B0604030504040204" pitchFamily="50" charset="-128"/>
                          <a:ea typeface="Meiryo UI" panose="020B0604030504040204" pitchFamily="50" charset="-128"/>
                        </a:rPr>
                        <a:t>浮遊粒子状物質（</a:t>
                      </a:r>
                      <a:r>
                        <a:rPr lang="en-US" sz="1400" kern="100" dirty="0">
                          <a:effectLst/>
                          <a:latin typeface="Meiryo UI" panose="020B0604030504040204" pitchFamily="50" charset="-128"/>
                          <a:ea typeface="Meiryo UI" panose="020B0604030504040204" pitchFamily="50" charset="-128"/>
                        </a:rPr>
                        <a:t>SPM</a:t>
                      </a: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00"/>
                        </a:lnSpc>
                        <a:spcAft>
                          <a:spcPts val="0"/>
                        </a:spcAft>
                      </a:pPr>
                      <a:r>
                        <a:rPr lang="ja-JP" sz="1380" kern="100" dirty="0">
                          <a:effectLst/>
                          <a:latin typeface="Meiryo UI" panose="020B0604030504040204" pitchFamily="50" charset="-128"/>
                          <a:ea typeface="Meiryo UI" panose="020B0604030504040204" pitchFamily="50" charset="-128"/>
                        </a:rPr>
                        <a:t>１時間値の１日平均値が</a:t>
                      </a:r>
                      <a:r>
                        <a:rPr lang="en-US" sz="1380" kern="100" dirty="0">
                          <a:effectLst/>
                          <a:latin typeface="Meiryo UI" panose="020B0604030504040204" pitchFamily="50" charset="-128"/>
                          <a:ea typeface="Meiryo UI" panose="020B0604030504040204" pitchFamily="50" charset="-128"/>
                        </a:rPr>
                        <a:t>0.10mg/m</a:t>
                      </a:r>
                      <a:r>
                        <a:rPr lang="en-US" sz="1380" kern="100" baseline="30000" dirty="0">
                          <a:effectLst/>
                          <a:latin typeface="Meiryo UI" panose="020B0604030504040204" pitchFamily="50" charset="-128"/>
                          <a:ea typeface="Meiryo UI" panose="020B0604030504040204" pitchFamily="50" charset="-128"/>
                        </a:rPr>
                        <a:t>3</a:t>
                      </a:r>
                      <a:r>
                        <a:rPr lang="ja-JP" sz="1380" kern="100" dirty="0">
                          <a:effectLst/>
                          <a:latin typeface="Meiryo UI" panose="020B0604030504040204" pitchFamily="50" charset="-128"/>
                          <a:ea typeface="Meiryo UI" panose="020B0604030504040204" pitchFamily="50" charset="-128"/>
                        </a:rPr>
                        <a:t>以下であり、かつ１時間値が</a:t>
                      </a:r>
                      <a:r>
                        <a:rPr lang="en-US" sz="1380" kern="100" dirty="0">
                          <a:effectLst/>
                          <a:latin typeface="Meiryo UI" panose="020B0604030504040204" pitchFamily="50" charset="-128"/>
                          <a:ea typeface="Meiryo UI" panose="020B0604030504040204" pitchFamily="50" charset="-128"/>
                        </a:rPr>
                        <a:t>0.20mg/m</a:t>
                      </a:r>
                      <a:r>
                        <a:rPr lang="en-US" sz="1380" kern="100" baseline="30000" dirty="0">
                          <a:effectLst/>
                          <a:latin typeface="Meiryo UI" panose="020B0604030504040204" pitchFamily="50" charset="-128"/>
                          <a:ea typeface="Meiryo UI" panose="020B0604030504040204" pitchFamily="50" charset="-128"/>
                        </a:rPr>
                        <a:t>3</a:t>
                      </a:r>
                      <a:r>
                        <a:rPr lang="ja-JP" sz="1380" kern="100" dirty="0">
                          <a:effectLst/>
                          <a:latin typeface="Meiryo UI" panose="020B0604030504040204" pitchFamily="50" charset="-128"/>
                          <a:ea typeface="Meiryo UI" panose="020B0604030504040204" pitchFamily="50" charset="-128"/>
                        </a:rPr>
                        <a:t>以下であること</a:t>
                      </a:r>
                      <a:endParaRPr lang="ja-JP" sz="138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1513896" y="3058083"/>
            <a:ext cx="5976664"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備考：１</a:t>
            </a:r>
            <a:r>
              <a:rPr lang="en-US" altLang="ja-JP" sz="1200" dirty="0">
                <a:latin typeface="Meiryo UI" panose="020B0604030504040204" pitchFamily="50" charset="-128"/>
                <a:ea typeface="Meiryo UI" panose="020B0604030504040204" pitchFamily="50" charset="-128"/>
              </a:rPr>
              <a:t>ppm</a:t>
            </a:r>
            <a:r>
              <a:rPr lang="ja-JP" altLang="en-US" sz="1200" dirty="0">
                <a:latin typeface="Meiryo UI" panose="020B0604030504040204" pitchFamily="50" charset="-128"/>
                <a:ea typeface="Meiryo UI" panose="020B0604030504040204" pitchFamily="50" charset="-128"/>
              </a:rPr>
              <a:t>とは１</a:t>
            </a:r>
            <a:r>
              <a:rPr lang="en-US" altLang="ja-JP" sz="1200" dirty="0">
                <a:latin typeface="Meiryo UI" panose="020B0604030504040204" pitchFamily="50" charset="-128"/>
                <a:ea typeface="Meiryo UI" panose="020B0604030504040204" pitchFamily="50" charset="-128"/>
              </a:rPr>
              <a:t>m</a:t>
            </a:r>
            <a:r>
              <a:rPr lang="en-US" altLang="ja-JP" sz="1200" baseline="300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の大気中に１</a:t>
            </a:r>
            <a:r>
              <a:rPr lang="en-US" altLang="ja-JP" sz="1200" dirty="0">
                <a:latin typeface="Meiryo UI" panose="020B0604030504040204" pitchFamily="50" charset="-128"/>
                <a:ea typeface="Meiryo UI" panose="020B0604030504040204" pitchFamily="50" charset="-128"/>
              </a:rPr>
              <a:t>cm</a:t>
            </a:r>
            <a:r>
              <a:rPr lang="en-US" altLang="ja-JP" sz="1200" baseline="30000" dirty="0">
                <a:latin typeface="Meiryo UI" panose="020B0604030504040204" pitchFamily="50" charset="-128"/>
                <a:ea typeface="Meiryo UI" panose="020B0604030504040204" pitchFamily="50" charset="-128"/>
              </a:rPr>
              <a:t>3</a:t>
            </a:r>
            <a:r>
              <a:rPr lang="ja-JP" altLang="en-US" sz="1200" dirty="0" err="1">
                <a:latin typeface="Meiryo UI" panose="020B0604030504040204" pitchFamily="50" charset="-128"/>
                <a:ea typeface="Meiryo UI" panose="020B0604030504040204" pitchFamily="50" charset="-128"/>
              </a:rPr>
              <a:t>の汚</a:t>
            </a:r>
            <a:r>
              <a:rPr lang="ja-JP" altLang="en-US" sz="1200" dirty="0">
                <a:latin typeface="Meiryo UI" panose="020B0604030504040204" pitchFamily="50" charset="-128"/>
                <a:ea typeface="Meiryo UI" panose="020B0604030504040204" pitchFamily="50" charset="-128"/>
              </a:rPr>
              <a:t>染物質が存在する場合の濃度を示す。</a:t>
            </a:r>
          </a:p>
          <a:p>
            <a:r>
              <a:rPr lang="ja-JP" altLang="en-US" sz="1200" dirty="0">
                <a:latin typeface="Meiryo UI" panose="020B0604030504040204" pitchFamily="50" charset="-128"/>
                <a:ea typeface="Meiryo UI" panose="020B0604030504040204" pitchFamily="50" charset="-128"/>
              </a:rPr>
              <a:t>　　　　 １</a:t>
            </a:r>
            <a:r>
              <a:rPr lang="en-US" altLang="ja-JP" sz="1200" dirty="0" err="1">
                <a:latin typeface="Meiryo UI" panose="020B0604030504040204" pitchFamily="50" charset="-128"/>
                <a:ea typeface="Meiryo UI" panose="020B0604030504040204" pitchFamily="50" charset="-128"/>
              </a:rPr>
              <a:t>μg</a:t>
            </a:r>
            <a:r>
              <a:rPr lang="ja-JP" altLang="en-US" sz="1200" dirty="0">
                <a:latin typeface="Meiryo UI" panose="020B0604030504040204" pitchFamily="50" charset="-128"/>
                <a:ea typeface="Meiryo UI" panose="020B0604030504040204" pitchFamily="50" charset="-128"/>
              </a:rPr>
              <a:t>（マイクログラム） ＝ </a:t>
            </a:r>
            <a:r>
              <a:rPr lang="en-US" altLang="ja-JP" sz="1200" dirty="0">
                <a:latin typeface="Meiryo UI" panose="020B0604030504040204" pitchFamily="50" charset="-128"/>
                <a:ea typeface="Meiryo UI" panose="020B0604030504040204" pitchFamily="50" charset="-128"/>
              </a:rPr>
              <a:t>0.001mg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0.000001g</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万分の１</a:t>
            </a:r>
            <a:r>
              <a:rPr lang="en-US" altLang="ja-JP" sz="1200" dirty="0">
                <a:latin typeface="Meiryo UI" panose="020B0604030504040204" pitchFamily="50" charset="-128"/>
                <a:ea typeface="Meiryo UI" panose="020B0604030504040204" pitchFamily="50" charset="-128"/>
              </a:rPr>
              <a:t>g</a:t>
            </a:r>
          </a:p>
        </p:txBody>
      </p:sp>
      <p:sp>
        <p:nvSpPr>
          <p:cNvPr id="10" name="テキスト ボックス 9"/>
          <p:cNvSpPr txBox="1"/>
          <p:nvPr/>
        </p:nvSpPr>
        <p:spPr>
          <a:xfrm>
            <a:off x="103955" y="4202081"/>
            <a:ext cx="9047529" cy="2200602"/>
          </a:xfrm>
          <a:prstGeom prst="rect">
            <a:avLst/>
          </a:prstGeom>
          <a:noFill/>
        </p:spPr>
        <p:txBody>
          <a:bodyPr wrap="square" rtlCol="0">
            <a:spAutoFit/>
          </a:bodyPr>
          <a:lstStyle/>
          <a:p>
            <a:r>
              <a:rPr lang="ja-JP" altLang="en-US" sz="1600" b="1" kern="100" dirty="0">
                <a:latin typeface="Meiryo UI" panose="020B0604030504040204" pitchFamily="50" charset="-128"/>
                <a:ea typeface="Meiryo UI" panose="020B0604030504040204" pitchFamily="50" charset="-128"/>
                <a:cs typeface="Times New Roman"/>
              </a:rPr>
              <a:t>　①</a:t>
            </a:r>
            <a:r>
              <a:rPr lang="en-US" altLang="ja-JP" sz="1600" b="1" kern="100" dirty="0">
                <a:latin typeface="Meiryo UI" panose="020B0604030504040204" pitchFamily="50" charset="-128"/>
                <a:ea typeface="Meiryo UI" panose="020B0604030504040204" pitchFamily="50" charset="-128"/>
                <a:cs typeface="Times New Roman"/>
              </a:rPr>
              <a:t>NO</a:t>
            </a:r>
            <a:r>
              <a:rPr lang="en-US" altLang="ja-JP" sz="1200" b="1" kern="100" dirty="0">
                <a:latin typeface="Meiryo UI" panose="020B0604030504040204" pitchFamily="50" charset="-128"/>
                <a:ea typeface="Meiryo UI" panose="020B0604030504040204" pitchFamily="50" charset="-128"/>
                <a:cs typeface="Times New Roman"/>
              </a:rPr>
              <a:t>2</a:t>
            </a:r>
            <a:r>
              <a:rPr lang="ja-JP" altLang="en-US" sz="1600" b="1" kern="100" dirty="0">
                <a:latin typeface="Meiryo UI" panose="020B0604030504040204" pitchFamily="50" charset="-128"/>
                <a:ea typeface="Meiryo UI" panose="020B0604030504040204" pitchFamily="50" charset="-128"/>
                <a:cs typeface="Times New Roman"/>
              </a:rPr>
              <a:t>（年間</a:t>
            </a:r>
            <a:r>
              <a:rPr lang="en-US" altLang="ja-JP" sz="1600" b="1" kern="100" dirty="0">
                <a:latin typeface="Meiryo UI" panose="020B0604030504040204" pitchFamily="50" charset="-128"/>
                <a:ea typeface="Meiryo UI" panose="020B0604030504040204" pitchFamily="50" charset="-128"/>
                <a:cs typeface="Times New Roman"/>
              </a:rPr>
              <a:t>98</a:t>
            </a:r>
            <a:r>
              <a:rPr lang="ja-JP" altLang="en-US" sz="1600" b="1" kern="100" dirty="0">
                <a:latin typeface="Meiryo UI" panose="020B0604030504040204" pitchFamily="50" charset="-128"/>
                <a:ea typeface="Meiryo UI" panose="020B0604030504040204" pitchFamily="50" charset="-128"/>
                <a:cs typeface="Times New Roman"/>
              </a:rPr>
              <a:t>％値）</a:t>
            </a:r>
          </a:p>
          <a:p>
            <a:pPr marL="360000"/>
            <a:r>
              <a:rPr lang="ja-JP" altLang="en-US" sz="1400" dirty="0">
                <a:latin typeface="Meiryo UI" panose="020B0604030504040204" pitchFamily="50" charset="-128"/>
                <a:ea typeface="Meiryo UI" panose="020B0604030504040204" pitchFamily="50" charset="-128"/>
              </a:rPr>
              <a:t>年間の１日平均値のうち、低い方から</a:t>
            </a:r>
            <a:r>
              <a:rPr lang="en-US" altLang="ja-JP" sz="1400" dirty="0">
                <a:latin typeface="Meiryo UI" panose="020B0604030504040204" pitchFamily="50" charset="-128"/>
                <a:ea typeface="Meiryo UI" panose="020B0604030504040204" pitchFamily="50" charset="-128"/>
              </a:rPr>
              <a:t>98</a:t>
            </a:r>
            <a:r>
              <a:rPr lang="ja-JP" altLang="en-US" sz="1400" dirty="0">
                <a:latin typeface="Meiryo UI" panose="020B0604030504040204" pitchFamily="50" charset="-128"/>
                <a:ea typeface="Meiryo UI" panose="020B0604030504040204" pitchFamily="50" charset="-128"/>
              </a:rPr>
              <a:t>％に相当する値（</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日分の測定値がある場合、低い方から</a:t>
            </a:r>
            <a:r>
              <a:rPr lang="en-US" altLang="ja-JP" sz="1400" dirty="0">
                <a:latin typeface="Meiryo UI" panose="020B0604030504040204" pitchFamily="50" charset="-128"/>
                <a:ea typeface="Meiryo UI" panose="020B0604030504040204" pitchFamily="50" charset="-128"/>
              </a:rPr>
              <a:t>358</a:t>
            </a:r>
            <a:r>
              <a:rPr lang="ja-JP" altLang="en-US" sz="1400" dirty="0">
                <a:latin typeface="Meiryo UI" panose="020B0604030504040204" pitchFamily="50" charset="-128"/>
                <a:ea typeface="Meiryo UI" panose="020B0604030504040204" pitchFamily="50" charset="-128"/>
              </a:rPr>
              <a:t>番目の値）を環境基準と比較して評価を行う。</a:t>
            </a:r>
          </a:p>
          <a:p>
            <a:endParaRPr lang="ja-JP" altLang="en-US" sz="1400" dirty="0">
              <a:latin typeface="Meiryo UI" panose="020B0604030504040204" pitchFamily="50" charset="-128"/>
              <a:ea typeface="Meiryo UI" panose="020B0604030504040204" pitchFamily="50" charset="-128"/>
            </a:endParaRPr>
          </a:p>
          <a:p>
            <a:pPr marL="108000"/>
            <a:r>
              <a:rPr lang="ja-JP" altLang="en-US" sz="1600" b="1" kern="100" dirty="0">
                <a:latin typeface="Meiryo UI" panose="020B0604030504040204" pitchFamily="50" charset="-128"/>
                <a:ea typeface="Meiryo UI" panose="020B0604030504040204" pitchFamily="50" charset="-128"/>
                <a:cs typeface="Times New Roman"/>
              </a:rPr>
              <a:t>②</a:t>
            </a:r>
            <a:r>
              <a:rPr lang="en-US" altLang="ja-JP" sz="1600" b="1" kern="100" dirty="0">
                <a:latin typeface="Meiryo UI" panose="020B0604030504040204" pitchFamily="50" charset="-128"/>
                <a:ea typeface="Meiryo UI" panose="020B0604030504040204" pitchFamily="50" charset="-128"/>
                <a:cs typeface="Times New Roman"/>
              </a:rPr>
              <a:t>SPM</a:t>
            </a:r>
            <a:r>
              <a:rPr lang="ja-JP" altLang="en-US" sz="1600" b="1" kern="100" dirty="0">
                <a:latin typeface="Meiryo UI" panose="020B0604030504040204" pitchFamily="50" charset="-128"/>
                <a:ea typeface="Meiryo UI" panose="020B0604030504040204" pitchFamily="50" charset="-128"/>
                <a:cs typeface="Times New Roman"/>
              </a:rPr>
              <a:t>（年間２％除外値）</a:t>
            </a:r>
          </a:p>
          <a:p>
            <a:pPr marL="360000"/>
            <a:r>
              <a:rPr lang="ja-JP" altLang="en-US" sz="1400" dirty="0">
                <a:latin typeface="Meiryo UI" panose="020B0604030504040204" pitchFamily="50" charset="-128"/>
                <a:ea typeface="Meiryo UI" panose="020B0604030504040204" pitchFamily="50" charset="-128"/>
              </a:rPr>
              <a:t>年間の１日平均値のうち、高い方から２％の範囲にあるもの（</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日分の測定値がある場合、高い方から７日分の</a:t>
            </a:r>
            <a:endParaRPr lang="en-US" altLang="ja-JP" sz="1400" dirty="0">
              <a:latin typeface="Meiryo UI" panose="020B0604030504040204" pitchFamily="50" charset="-128"/>
              <a:ea typeface="Meiryo UI" panose="020B0604030504040204" pitchFamily="50" charset="-128"/>
            </a:endParaRPr>
          </a:p>
          <a:p>
            <a:pPr marL="360000"/>
            <a:r>
              <a:rPr lang="ja-JP" altLang="en-US" sz="1400" dirty="0">
                <a:latin typeface="Meiryo UI" panose="020B0604030504040204" pitchFamily="50" charset="-128"/>
                <a:ea typeface="Meiryo UI" panose="020B0604030504040204" pitchFamily="50" charset="-128"/>
              </a:rPr>
              <a:t>測定値）を除外した後の最高値を環境基準と比較して評価を行う。</a:t>
            </a:r>
            <a:endParaRPr lang="en-US" altLang="ja-JP" sz="1400" dirty="0">
              <a:latin typeface="Meiryo UI" panose="020B0604030504040204" pitchFamily="50" charset="-128"/>
              <a:ea typeface="Meiryo UI" panose="020B0604030504040204" pitchFamily="50" charset="-128"/>
            </a:endParaRPr>
          </a:p>
          <a:p>
            <a:pPr marL="360000"/>
            <a:r>
              <a:rPr lang="ja-JP" altLang="en-US" sz="1400" dirty="0">
                <a:latin typeface="Meiryo UI" panose="020B0604030504040204" pitchFamily="50" charset="-128"/>
                <a:ea typeface="Meiryo UI" panose="020B0604030504040204" pitchFamily="50" charset="-128"/>
              </a:rPr>
              <a:t>ただし、１日平均値について環境基準を超える日が２日以上連続した場合は、環境基準を達成しなかったものとする。　</a:t>
            </a:r>
          </a:p>
          <a:p>
            <a:r>
              <a:rPr lang="ja-JP" altLang="en-US" sz="7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a:t>
            </a:r>
          </a:p>
        </p:txBody>
      </p:sp>
      <p:sp>
        <p:nvSpPr>
          <p:cNvPr id="11" name="正方形/長方形 10"/>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＜参考＞大気汚染に係る環境基準と評価方法　</a:t>
            </a:r>
          </a:p>
        </p:txBody>
      </p:sp>
      <p:sp>
        <p:nvSpPr>
          <p:cNvPr id="12" name="正方形/長方形 11"/>
          <p:cNvSpPr/>
          <p:nvPr/>
        </p:nvSpPr>
        <p:spPr>
          <a:xfrm>
            <a:off x="175473" y="703077"/>
            <a:ext cx="3731510"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大気汚染に係る環境基準について</a:t>
            </a:r>
            <a:endParaRPr kumimoji="1" lang="ja-JP" altLang="en-US"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175131" y="3463450"/>
            <a:ext cx="1371627"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評価方法</a:t>
            </a:r>
          </a:p>
        </p:txBody>
      </p:sp>
      <p:sp>
        <p:nvSpPr>
          <p:cNvPr id="14" name="楕円 13"/>
          <p:cNvSpPr/>
          <p:nvPr/>
        </p:nvSpPr>
        <p:spPr>
          <a:xfrm>
            <a:off x="323528" y="396090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323528" y="620688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2214" y="3868965"/>
            <a:ext cx="1676807"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長期的評価</a:t>
            </a:r>
          </a:p>
        </p:txBody>
      </p:sp>
      <p:sp>
        <p:nvSpPr>
          <p:cNvPr id="17" name="テキスト ボックス 16"/>
          <p:cNvSpPr txBox="1"/>
          <p:nvPr/>
        </p:nvSpPr>
        <p:spPr>
          <a:xfrm>
            <a:off x="512214" y="6102669"/>
            <a:ext cx="2535789"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短期的評価（</a:t>
            </a:r>
            <a:r>
              <a:rPr kumimoji="1" lang="en-US" altLang="ja-JP" u="sng" dirty="0">
                <a:latin typeface="Meiryo UI" panose="020B0604030504040204" pitchFamily="50" charset="-128"/>
                <a:ea typeface="Meiryo UI" panose="020B0604030504040204" pitchFamily="50" charset="-128"/>
              </a:rPr>
              <a:t>SPM</a:t>
            </a:r>
            <a:r>
              <a:rPr kumimoji="1" lang="ja-JP" altLang="en-US" u="sng" dirty="0">
                <a:latin typeface="Meiryo UI" panose="020B0604030504040204" pitchFamily="50" charset="-128"/>
                <a:ea typeface="Meiryo UI" panose="020B0604030504040204" pitchFamily="50" charset="-128"/>
              </a:rPr>
              <a:t>）</a:t>
            </a:r>
          </a:p>
        </p:txBody>
      </p:sp>
      <p:sp>
        <p:nvSpPr>
          <p:cNvPr id="18" name="正方形/長方形 17"/>
          <p:cNvSpPr/>
          <p:nvPr/>
        </p:nvSpPr>
        <p:spPr>
          <a:xfrm>
            <a:off x="103955" y="6437561"/>
            <a:ext cx="7040812" cy="307777"/>
          </a:xfrm>
          <a:prstGeom prst="rect">
            <a:avLst/>
          </a:prstGeom>
        </p:spPr>
        <p:txBody>
          <a:bodyPr wrap="square">
            <a:spAutoFit/>
          </a:bodyPr>
          <a:lstStyle/>
          <a:p>
            <a:pPr marL="360000"/>
            <a:r>
              <a:rPr lang="ja-JP" altLang="en-US" sz="1400" dirty="0">
                <a:latin typeface="Meiryo UI" panose="020B0604030504040204" pitchFamily="50" charset="-128"/>
                <a:ea typeface="Meiryo UI" panose="020B0604030504040204" pitchFamily="50" charset="-128"/>
              </a:rPr>
              <a:t>測定を行った日の１時間値または１日平均値について、環境基準と比較して評価を行う。</a:t>
            </a:r>
          </a:p>
        </p:txBody>
      </p:sp>
    </p:spTree>
    <p:extLst>
      <p:ext uri="{BB962C8B-B14F-4D97-AF65-F5344CB8AC3E}">
        <p14:creationId xmlns:p14="http://schemas.microsoft.com/office/powerpoint/2010/main" val="26193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5896" y="2711724"/>
            <a:ext cx="3398978" cy="445086"/>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目標達成のための排出量の目標</a:t>
            </a:r>
          </a:p>
        </p:txBody>
      </p:sp>
      <p:pic>
        <p:nvPicPr>
          <p:cNvPr id="1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536" l="2965" r="100000">
                        <a14:foregroundMark x1="56873" y1="29234" x2="22372" y2="464"/>
                        <a14:foregroundMark x1="70350" y1="18097" x2="68194" y2="0"/>
                        <a14:foregroundMark x1="18868" y1="2088" x2="48248" y2="38979"/>
                        <a14:foregroundMark x1="40431" y1="20650" x2="41509" y2="21810"/>
                        <a14:foregroundMark x1="66577" y1="3016" x2="45283" y2="20882"/>
                        <a14:foregroundMark x1="42049" y1="3016" x2="63881" y2="15313"/>
                        <a14:foregroundMark x1="62803" y1="11601" x2="48248" y2="23666"/>
                        <a14:foregroundMark x1="4313" y1="30162" x2="50404" y2="38515"/>
                        <a14:foregroundMark x1="5121" y1="30394" x2="31267" y2="12993"/>
                        <a14:foregroundMark x1="6739" y1="28770" x2="24528" y2="7657"/>
                        <a14:foregroundMark x1="4852" y1="29698" x2="19407" y2="7193"/>
                        <a14:foregroundMark x1="18059" y1="25058" x2="32345" y2="31787"/>
                        <a14:foregroundMark x1="75202" y1="60325" x2="99461" y2="64269"/>
                        <a14:foregroundMark x1="69811" y1="80278" x2="98922" y2="80974"/>
                        <a14:foregroundMark x1="67385" y1="62645" x2="93801" y2="75406"/>
                        <a14:foregroundMark x1="67385" y1="76566" x2="83558" y2="67749"/>
                        <a14:foregroundMark x1="4852" y1="72158" x2="51752" y2="69142"/>
                        <a14:foregroundMark x1="24798" y1="99536" x2="33693" y2="84455"/>
                        <a14:foregroundMark x1="10782" y1="74014" x2="22102" y2="96984"/>
                        <a14:foregroundMark x1="16173" y1="90951" x2="19137" y2="99536"/>
                      </a14:backgroundRemoval>
                    </a14:imgEffect>
                  </a14:imgLayer>
                </a14:imgProps>
              </a:ext>
              <a:ext uri="{28A0092B-C50C-407E-A947-70E740481C1C}">
                <a14:useLocalDpi xmlns:a14="http://schemas.microsoft.com/office/drawing/2010/main" val="0"/>
              </a:ext>
            </a:extLst>
          </a:blip>
          <a:srcRect/>
          <a:stretch>
            <a:fillRect/>
          </a:stretch>
        </p:blipFill>
        <p:spPr bwMode="auto">
          <a:xfrm>
            <a:off x="6763935" y="1029879"/>
            <a:ext cx="2147837" cy="249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15896" y="964705"/>
            <a:ext cx="1962286"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計画の目標</a:t>
            </a:r>
          </a:p>
        </p:txBody>
      </p:sp>
      <p:sp>
        <p:nvSpPr>
          <p:cNvPr id="43" name="正方形/長方形 42"/>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第４次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 </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令和６年３月策定</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254945" y="3308453"/>
            <a:ext cx="2175316" cy="307777"/>
          </a:xfrm>
          <a:prstGeom prst="rect">
            <a:avLst/>
          </a:prstGeom>
          <a:noFill/>
        </p:spPr>
        <p:txBody>
          <a:bodyPr wrap="square" rtlCol="0">
            <a:spAutoFit/>
          </a:bodyPr>
          <a:lstStyle/>
          <a:p>
            <a:pPr algn="ctr"/>
            <a:r>
              <a:rPr lang="ja-JP" altLang="ja-JP" sz="1400" dirty="0">
                <a:latin typeface="Meiryo UI" panose="020B0604030504040204" pitchFamily="50" charset="-128"/>
                <a:ea typeface="Meiryo UI" panose="020B0604030504040204" pitchFamily="50" charset="-128"/>
              </a:rPr>
              <a:t>対策地域</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37</a:t>
            </a:r>
            <a:r>
              <a:rPr lang="ja-JP" altLang="ja-JP" sz="1400" dirty="0">
                <a:latin typeface="Meiryo UI" panose="020B0604030504040204" pitchFamily="50" charset="-128"/>
                <a:ea typeface="Meiryo UI" panose="020B0604030504040204" pitchFamily="50" charset="-128"/>
              </a:rPr>
              <a:t>市町</a:t>
            </a:r>
            <a:r>
              <a:rPr lang="ja-JP" altLang="en-US" sz="1400" dirty="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 y="1433623"/>
            <a:ext cx="6681163" cy="678369"/>
          </a:xfrm>
          <a:prstGeom prst="rect">
            <a:avLst/>
          </a:prstGeom>
          <a:noFill/>
          <a:ln w="19050">
            <a:noFill/>
          </a:ln>
        </p:spPr>
        <p:txBody>
          <a:bodyPr wrap="square" rtlCol="0" anchor="t" anchorCtr="0">
            <a:noAutofit/>
          </a:bodyPr>
          <a:lstStyle/>
          <a:p>
            <a:pPr marL="403225" indent="-285750">
              <a:spcAft>
                <a:spcPts val="600"/>
              </a:spcAft>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令和８年度までに、対策地域全体（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）で二酸化窒素及び浮遊粒子状物質に係る大気環境基準を継続的・安定的に確保する。</a:t>
            </a:r>
          </a:p>
        </p:txBody>
      </p:sp>
      <p:graphicFrame>
        <p:nvGraphicFramePr>
          <p:cNvPr id="21" name="表 20">
            <a:extLst>
              <a:ext uri="{FF2B5EF4-FFF2-40B4-BE49-F238E27FC236}">
                <a16:creationId xmlns:a16="http://schemas.microsoft.com/office/drawing/2014/main" id="{E1F9FDAC-8E8A-4E56-BA08-885B07BE8EDB}"/>
              </a:ext>
            </a:extLst>
          </p:cNvPr>
          <p:cNvGraphicFramePr>
            <a:graphicFrameLocks noGrp="1"/>
          </p:cNvGraphicFramePr>
          <p:nvPr>
            <p:extLst>
              <p:ext uri="{D42A27DB-BD31-4B8C-83A1-F6EECF244321}">
                <p14:modId xmlns:p14="http://schemas.microsoft.com/office/powerpoint/2010/main" val="2376000649"/>
              </p:ext>
            </p:extLst>
          </p:nvPr>
        </p:nvGraphicFramePr>
        <p:xfrm>
          <a:off x="1468171" y="4860607"/>
          <a:ext cx="6207657" cy="1745719"/>
        </p:xfrm>
        <a:graphic>
          <a:graphicData uri="http://schemas.openxmlformats.org/drawingml/2006/table">
            <a:tbl>
              <a:tblPr/>
              <a:tblGrid>
                <a:gridCol w="1197009">
                  <a:extLst>
                    <a:ext uri="{9D8B030D-6E8A-4147-A177-3AD203B41FA5}">
                      <a16:colId xmlns:a16="http://schemas.microsoft.com/office/drawing/2014/main" val="1945943673"/>
                    </a:ext>
                  </a:extLst>
                </a:gridCol>
                <a:gridCol w="1094825">
                  <a:extLst>
                    <a:ext uri="{9D8B030D-6E8A-4147-A177-3AD203B41FA5}">
                      <a16:colId xmlns:a16="http://schemas.microsoft.com/office/drawing/2014/main" val="2817608519"/>
                    </a:ext>
                  </a:extLst>
                </a:gridCol>
                <a:gridCol w="1051031">
                  <a:extLst>
                    <a:ext uri="{9D8B030D-6E8A-4147-A177-3AD203B41FA5}">
                      <a16:colId xmlns:a16="http://schemas.microsoft.com/office/drawing/2014/main" val="510896074"/>
                    </a:ext>
                  </a:extLst>
                </a:gridCol>
                <a:gridCol w="1642452">
                  <a:extLst>
                    <a:ext uri="{9D8B030D-6E8A-4147-A177-3AD203B41FA5}">
                      <a16:colId xmlns:a16="http://schemas.microsoft.com/office/drawing/2014/main" val="1280180404"/>
                    </a:ext>
                  </a:extLst>
                </a:gridCol>
                <a:gridCol w="1222340">
                  <a:extLst>
                    <a:ext uri="{9D8B030D-6E8A-4147-A177-3AD203B41FA5}">
                      <a16:colId xmlns:a16="http://schemas.microsoft.com/office/drawing/2014/main" val="2561026689"/>
                    </a:ext>
                  </a:extLst>
                </a:gridCol>
              </a:tblGrid>
              <a:tr h="714055">
                <a:tc>
                  <a:txBody>
                    <a:bodyPr/>
                    <a:lstStyle/>
                    <a:p>
                      <a:pPr algn="ctr" rtl="0" fontAlgn="ctr">
                        <a:lnSpc>
                          <a:spcPts val="1400"/>
                        </a:lnSpc>
                      </a:pPr>
                      <a:r>
                        <a:rPr lang="ja-JP" altLang="en-US" sz="1300" b="1" i="0" u="none" strike="noStrike">
                          <a:solidFill>
                            <a:srgbClr val="000000"/>
                          </a:solidFill>
                          <a:effectLst/>
                          <a:latin typeface="Meiryo UI" panose="020B0604030504040204" pitchFamily="50" charset="-128"/>
                          <a:ea typeface="Meiryo UI" panose="020B0604030504040204" pitchFamily="50" charset="-128"/>
                        </a:rPr>
                        <a:t>区分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1" i="0" u="none" strike="noStrike">
                          <a:solidFill>
                            <a:srgbClr val="000000"/>
                          </a:solidFill>
                          <a:effectLst/>
                          <a:latin typeface="Meiryo UI" panose="020B0604030504040204" pitchFamily="50" charset="-128"/>
                          <a:ea typeface="Meiryo UI" panose="020B0604030504040204" pitchFamily="50" charset="-128"/>
                        </a:rPr>
                        <a:t>【</a:t>
                      </a:r>
                      <a:r>
                        <a:rPr lang="zh-TW" altLang="en-US" sz="1300" b="1" i="0" u="none" strike="noStrike">
                          <a:solidFill>
                            <a:srgbClr val="000000"/>
                          </a:solidFill>
                          <a:effectLst/>
                          <a:latin typeface="Meiryo UI" panose="020B0604030504040204" pitchFamily="50" charset="-128"/>
                          <a:ea typeface="Meiryo UI" panose="020B0604030504040204" pitchFamily="50" charset="-128"/>
                        </a:rPr>
                        <a:t>基準</a:t>
                      </a:r>
                      <a:r>
                        <a:rPr lang="en-US" altLang="zh-TW" sz="1300" b="1" i="0" u="none" strike="noStrike">
                          <a:solidFill>
                            <a:srgbClr val="000000"/>
                          </a:solidFill>
                          <a:effectLst/>
                          <a:latin typeface="Meiryo UI" panose="020B0604030504040204" pitchFamily="50" charset="-128"/>
                          <a:ea typeface="Meiryo UI" panose="020B0604030504040204" pitchFamily="50" charset="-128"/>
                        </a:rPr>
                        <a:t>】</a:t>
                      </a:r>
                      <a:br>
                        <a:rPr lang="en-US" altLang="zh-TW" sz="1300" b="1" i="0" u="none" strike="noStrike">
                          <a:solidFill>
                            <a:srgbClr val="000000"/>
                          </a:solidFill>
                          <a:effectLst/>
                          <a:latin typeface="Meiryo UI" panose="020B0604030504040204" pitchFamily="50" charset="-128"/>
                          <a:ea typeface="Meiryo UI" panose="020B0604030504040204" pitchFamily="50" charset="-128"/>
                        </a:rPr>
                      </a:br>
                      <a:r>
                        <a:rPr lang="zh-TW" altLang="en-US" sz="1300" b="1" i="0" u="none" strike="noStrike">
                          <a:solidFill>
                            <a:srgbClr val="000000"/>
                          </a:solidFill>
                          <a:effectLst/>
                          <a:latin typeface="Meiryo UI" panose="020B0604030504040204" pitchFamily="50" charset="-128"/>
                          <a:ea typeface="Meiryo UI" panose="020B0604030504040204" pitchFamily="50" charset="-128"/>
                        </a:rPr>
                        <a:t>平成</a:t>
                      </a:r>
                      <a:r>
                        <a:rPr lang="en-US" altLang="zh-TW" sz="1300" b="1" i="0" u="none" strike="noStrike">
                          <a:solidFill>
                            <a:srgbClr val="000000"/>
                          </a:solidFill>
                          <a:effectLst/>
                          <a:latin typeface="Meiryo UI" panose="020B0604030504040204" pitchFamily="50" charset="-128"/>
                          <a:ea typeface="Meiryo UI" panose="020B0604030504040204" pitchFamily="50" charset="-128"/>
                        </a:rPr>
                        <a:t>21</a:t>
                      </a:r>
                      <a:r>
                        <a:rPr lang="zh-TW" altLang="en-US" sz="1300" b="1"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1"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実績</a:t>
                      </a:r>
                      <a:r>
                        <a:rPr lang="en-US" altLang="zh-TW" sz="1300" b="1" i="0" u="none" strike="noStrike" dirty="0">
                          <a:solidFill>
                            <a:srgbClr val="000000"/>
                          </a:solidFill>
                          <a:effectLst/>
                          <a:latin typeface="Meiryo UI" panose="020B0604030504040204" pitchFamily="50" charset="-128"/>
                          <a:ea typeface="Meiryo UI" panose="020B0604030504040204" pitchFamily="50" charset="-128"/>
                        </a:rPr>
                        <a:t>】</a:t>
                      </a:r>
                      <a:br>
                        <a:rPr lang="en-US" altLang="zh-TW" sz="1300" b="1" i="0" u="none" strike="noStrike" dirty="0">
                          <a:solidFill>
                            <a:srgbClr val="000000"/>
                          </a:solidFill>
                          <a:effectLst/>
                          <a:latin typeface="Meiryo UI" panose="020B0604030504040204" pitchFamily="50" charset="-128"/>
                          <a:ea typeface="Meiryo UI" panose="020B0604030504040204" pitchFamily="50" charset="-128"/>
                        </a:rPr>
                      </a:br>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令和３年度</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府独自指標値</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3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令和８年度</a:t>
                      </a:r>
                      <a:br>
                        <a:rPr lang="ja-JP" altLang="en-US" sz="13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r>
                        <a:rPr lang="en-US" sz="1300" b="1" i="0" u="none" strike="noStrike" dirty="0">
                          <a:solidFill>
                            <a:srgbClr val="000000"/>
                          </a:solidFill>
                          <a:effectLst/>
                          <a:latin typeface="Meiryo UI" panose="020B0604030504040204" pitchFamily="50" charset="-128"/>
                          <a:ea typeface="Meiryo UI" panose="020B0604030504040204" pitchFamily="50" charset="-128"/>
                        </a:rPr>
                        <a:t>H21</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比削減量</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300" b="0" i="0" u="none" strike="noStrike">
                          <a:solidFill>
                            <a:srgbClr val="000000"/>
                          </a:solidFill>
                          <a:effectLst/>
                          <a:latin typeface="Meiryo UI" panose="020B0604030504040204" pitchFamily="50" charset="-128"/>
                          <a:ea typeface="Meiryo UI" panose="020B0604030504040204" pitchFamily="50" charset="-128"/>
                        </a:rPr>
                        <a:t>法定目標</a:t>
                      </a:r>
                      <a:r>
                        <a:rPr lang="en-US" altLang="zh-TW" sz="1300" b="0" i="0" u="none" strike="noStrike">
                          <a:solidFill>
                            <a:srgbClr val="000000"/>
                          </a:solidFill>
                          <a:effectLst/>
                          <a:latin typeface="Meiryo UI" panose="020B0604030504040204" pitchFamily="50" charset="-128"/>
                          <a:ea typeface="Meiryo UI" panose="020B0604030504040204" pitchFamily="50" charset="-128"/>
                        </a:rPr>
                        <a:t>】</a:t>
                      </a:r>
                      <a:br>
                        <a:rPr lang="en-US" altLang="zh-TW" sz="13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300" b="0" i="0" u="none" strike="noStrike" dirty="0">
                          <a:solidFill>
                            <a:srgbClr val="000000"/>
                          </a:solidFill>
                          <a:effectLst/>
                          <a:latin typeface="Meiryo UI" panose="020B0604030504040204" pitchFamily="50" charset="-128"/>
                          <a:ea typeface="Meiryo UI" panose="020B0604030504040204" pitchFamily="50" charset="-128"/>
                        </a:rPr>
                        <a:t>令和８年度</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679601221"/>
                  </a:ext>
                </a:extLst>
              </a:tr>
              <a:tr h="515832">
                <a:tc>
                  <a:txBody>
                    <a:bodyPr/>
                    <a:lstStyle/>
                    <a:p>
                      <a:pPr algn="ctr" rtl="0" fontAlgn="ctr">
                        <a:lnSpc>
                          <a:spcPts val="1400"/>
                        </a:lnSpc>
                      </a:pP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窒素酸化物</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(NOx)</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排出量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a:solidFill>
                            <a:srgbClr val="000000"/>
                          </a:solidFill>
                          <a:effectLst/>
                          <a:latin typeface="Meiryo UI" panose="020B0604030504040204" pitchFamily="50" charset="-128"/>
                          <a:ea typeface="Meiryo UI" panose="020B0604030504040204" pitchFamily="50" charset="-128"/>
                        </a:rPr>
                        <a:t>8,340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6,650</a:t>
                      </a:r>
                      <a:br>
                        <a:rPr lang="en-US" altLang="ja-JP"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11,480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11,220</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346741"/>
                  </a:ext>
                </a:extLst>
              </a:tr>
              <a:tr h="515832">
                <a:tc>
                  <a:txBody>
                    <a:bodyPr/>
                    <a:lstStyle/>
                    <a:p>
                      <a:pPr algn="ctr" rtl="0" fontAlgn="ctr">
                        <a:lnSpc>
                          <a:spcPts val="1400"/>
                        </a:lnSpc>
                      </a:pP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粒子状物質</a:t>
                      </a:r>
                      <a:r>
                        <a:rPr lang="en-US" altLang="ja-JP" sz="1300" b="1" i="0" u="none" strike="noStrike">
                          <a:solidFill>
                            <a:srgbClr val="000000"/>
                          </a:solidFill>
                          <a:effectLst/>
                          <a:latin typeface="Meiryo UI" panose="020B0604030504040204" pitchFamily="50" charset="-128"/>
                          <a:ea typeface="Meiryo UI" panose="020B0604030504040204" pitchFamily="50" charset="-128"/>
                        </a:rPr>
                        <a:t>(PM)</a:t>
                      </a:r>
                      <a:r>
                        <a:rPr lang="ja-JP" altLang="en-US" sz="1300" b="1" i="0" u="none" strike="noStrike">
                          <a:solidFill>
                            <a:srgbClr val="000000"/>
                          </a:solidFill>
                          <a:effectLst/>
                          <a:latin typeface="Meiryo UI" panose="020B0604030504040204" pitchFamily="50" charset="-128"/>
                          <a:ea typeface="Meiryo UI" panose="020B0604030504040204" pitchFamily="50" charset="-128"/>
                        </a:rPr>
                        <a:t>排出量</a:t>
                      </a:r>
                      <a:endParaRPr lang="ja-JP" altLang="en-US" sz="13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440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370</a:t>
                      </a:r>
                      <a:br>
                        <a:rPr lang="en-US" altLang="ja-JP"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540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lnSpc>
                          <a:spcPts val="1400"/>
                        </a:lnSpc>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670</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472883"/>
                  </a:ext>
                </a:extLst>
              </a:tr>
            </a:tbl>
          </a:graphicData>
        </a:graphic>
      </p:graphicFrame>
      <p:sp>
        <p:nvSpPr>
          <p:cNvPr id="22" name="角丸四角形 62">
            <a:extLst>
              <a:ext uri="{FF2B5EF4-FFF2-40B4-BE49-F238E27FC236}">
                <a16:creationId xmlns:a16="http://schemas.microsoft.com/office/drawing/2014/main" id="{5D112AAD-FD11-476A-A6A8-51ED5E73E673}"/>
              </a:ext>
            </a:extLst>
          </p:cNvPr>
          <p:cNvSpPr/>
          <p:nvPr/>
        </p:nvSpPr>
        <p:spPr>
          <a:xfrm>
            <a:off x="6606770" y="4580523"/>
            <a:ext cx="1297136" cy="334276"/>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200" b="1" dirty="0">
                <a:solidFill>
                  <a:schemeClr val="tx1"/>
                </a:solidFill>
                <a:latin typeface="Meiryo UI" panose="020B0604030504040204" pitchFamily="50" charset="-128"/>
                <a:ea typeface="Meiryo UI" panose="020B0604030504040204" pitchFamily="50" charset="-128"/>
              </a:rPr>
              <a:t>（単位：トン）</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3" name="角丸四角形 39">
            <a:extLst>
              <a:ext uri="{FF2B5EF4-FFF2-40B4-BE49-F238E27FC236}">
                <a16:creationId xmlns:a16="http://schemas.microsoft.com/office/drawing/2014/main" id="{005101FE-8068-4DE0-B49C-4E1A09FB24F4}"/>
              </a:ext>
            </a:extLst>
          </p:cNvPr>
          <p:cNvSpPr/>
          <p:nvPr/>
        </p:nvSpPr>
        <p:spPr>
          <a:xfrm>
            <a:off x="232228" y="2033355"/>
            <a:ext cx="5256584" cy="297553"/>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200" spc="-80" dirty="0">
                <a:solidFill>
                  <a:schemeClr val="tx1"/>
                </a:solidFill>
                <a:latin typeface="Meiryo UI" panose="020B0604030504040204" pitchFamily="50" charset="-128"/>
                <a:ea typeface="Meiryo UI" panose="020B0604030504040204" pitchFamily="50" charset="-128"/>
              </a:rPr>
              <a:t>（</a:t>
            </a:r>
            <a:r>
              <a:rPr lang="en-US" altLang="ja-JP" sz="1200" spc="-80" dirty="0">
                <a:solidFill>
                  <a:schemeClr val="tx1"/>
                </a:solidFill>
                <a:latin typeface="Meiryo UI" panose="020B0604030504040204" pitchFamily="50" charset="-128"/>
                <a:ea typeface="Meiryo UI" panose="020B0604030504040204" pitchFamily="50" charset="-128"/>
              </a:rPr>
              <a:t>※</a:t>
            </a:r>
            <a:r>
              <a:rPr lang="ja-JP" altLang="en-US" sz="1200" spc="-80" dirty="0">
                <a:solidFill>
                  <a:schemeClr val="tx1"/>
                </a:solidFill>
                <a:latin typeface="Meiryo UI" panose="020B0604030504040204" pitchFamily="50" charset="-128"/>
                <a:ea typeface="Meiryo UI" panose="020B0604030504040204" pitchFamily="50" charset="-128"/>
              </a:rPr>
              <a:t>）能勢町、豊能町、太子町、河南町、岬町、千早赤阪村以外の府内</a:t>
            </a:r>
            <a:r>
              <a:rPr lang="en-US" altLang="ja-JP" sz="1200" spc="-80" dirty="0">
                <a:solidFill>
                  <a:schemeClr val="tx1"/>
                </a:solidFill>
                <a:latin typeface="Meiryo UI" panose="020B0604030504040204" pitchFamily="50" charset="-128"/>
                <a:ea typeface="Meiryo UI" panose="020B0604030504040204" pitchFamily="50" charset="-128"/>
              </a:rPr>
              <a:t>37</a:t>
            </a:r>
            <a:r>
              <a:rPr lang="ja-JP" altLang="en-US" sz="1200" spc="-80" dirty="0">
                <a:solidFill>
                  <a:schemeClr val="tx1"/>
                </a:solidFill>
                <a:latin typeface="Meiryo UI" panose="020B0604030504040204" pitchFamily="50" charset="-128"/>
                <a:ea typeface="Meiryo UI" panose="020B0604030504040204" pitchFamily="50" charset="-128"/>
              </a:rPr>
              <a:t>市町</a:t>
            </a:r>
            <a:endParaRPr kumimoji="1" lang="ja-JP" altLang="en-US" sz="1200" spc="-8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166EB7B-0B1F-4CBF-8033-F753B9C0A432}"/>
              </a:ext>
            </a:extLst>
          </p:cNvPr>
          <p:cNvSpPr txBox="1"/>
          <p:nvPr/>
        </p:nvSpPr>
        <p:spPr>
          <a:xfrm>
            <a:off x="115896" y="3279854"/>
            <a:ext cx="6759037" cy="1361837"/>
          </a:xfrm>
          <a:prstGeom prst="roundRect">
            <a:avLst>
              <a:gd name="adj" fmla="val 6211"/>
            </a:avLst>
          </a:prstGeom>
          <a:noFill/>
          <a:ln w="63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Wingdings" panose="05000000000000000000" pitchFamily="2" charset="2"/>
              <a:buChar char="l"/>
            </a:pPr>
            <a:r>
              <a:rPr lang="ja-JP" altLang="en-US" sz="1600" dirty="0">
                <a:ln/>
                <a:latin typeface="Meiryo UI" panose="020B0604030504040204" pitchFamily="50" charset="-128"/>
                <a:ea typeface="Meiryo UI" panose="020B0604030504040204" pitchFamily="50" charset="-128"/>
                <a:cs typeface="Meiryo UI" panose="020B0604030504040204" pitchFamily="50" charset="-128"/>
              </a:rPr>
              <a:t>第４次計画の対策（最新規制適合車や電動車等への転換 等）を推進した場合の令和８年度の排出量の推計値である「指標値」を大阪府独自で設定し、全ての測定局で二酸化窒素</a:t>
            </a:r>
            <a:r>
              <a:rPr lang="en-US" altLang="ja-JP" sz="1600" dirty="0">
                <a:ln/>
                <a:latin typeface="Meiryo UI" panose="020B0604030504040204" pitchFamily="50" charset="-128"/>
                <a:ea typeface="Meiryo UI" panose="020B0604030504040204" pitchFamily="50" charset="-128"/>
                <a:cs typeface="Meiryo UI" panose="020B0604030504040204" pitchFamily="50" charset="-128"/>
              </a:rPr>
              <a:t>(NO</a:t>
            </a:r>
            <a:r>
              <a:rPr lang="en-US" altLang="ja-JP" sz="1400" baseline="-25000" dirty="0">
                <a:ln/>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a:ln/>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n/>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a:ln/>
                <a:latin typeface="Meiryo UI" panose="020B0604030504040204" pitchFamily="50" charset="-128"/>
                <a:ea typeface="Meiryo UI" panose="020B0604030504040204" pitchFamily="50" charset="-128"/>
                <a:cs typeface="Meiryo UI" panose="020B0604030504040204" pitchFamily="50" charset="-128"/>
              </a:rPr>
              <a:t>0.04ppm</a:t>
            </a:r>
            <a:r>
              <a:rPr lang="ja-JP" altLang="en-US" sz="1600" dirty="0">
                <a:ln/>
                <a:latin typeface="Meiryo UI" panose="020B0604030504040204" pitchFamily="50" charset="-128"/>
                <a:ea typeface="Meiryo UI" panose="020B0604030504040204" pitchFamily="50" charset="-128"/>
                <a:cs typeface="Meiryo UI" panose="020B0604030504040204" pitchFamily="50" charset="-128"/>
              </a:rPr>
              <a:t>を下回るなど、さらなる大気環境の改善に向けて取り組む。</a:t>
            </a:r>
          </a:p>
          <a:p>
            <a:pPr marL="285750" indent="-285750">
              <a:buFont typeface="Wingdings" panose="05000000000000000000" pitchFamily="2" charset="2"/>
              <a:buChar char="l"/>
            </a:pPr>
            <a:endParaRPr lang="ja-JP" altLang="en-US" sz="1600" dirty="0">
              <a:ln/>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573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1240" y="1471669"/>
            <a:ext cx="9035724" cy="1170923"/>
          </a:xfrm>
          <a:prstGeom prst="rect">
            <a:avLst/>
          </a:prstGeom>
          <a:noFill/>
          <a:ln w="12700">
            <a:noFill/>
          </a:ln>
        </p:spPr>
        <p:txBody>
          <a:bodyPr wrap="square" rtlCol="0" anchor="t" anchorCtr="0">
            <a:noAutofit/>
          </a:bodyPr>
          <a:lstStyle/>
          <a:p>
            <a:pPr marL="536575" lvl="0" indent="-449263">
              <a:spcBef>
                <a:spcPts val="600"/>
              </a:spcBef>
            </a:pPr>
            <a:r>
              <a:rPr lang="ja-JP" altLang="en-US" dirty="0">
                <a:latin typeface="Meiryo UI" panose="020B0604030504040204" pitchFamily="50" charset="-128"/>
                <a:ea typeface="Meiryo UI" panose="020B0604030504040204" pitchFamily="50" charset="-128"/>
              </a:rPr>
              <a:t>　・　常時監視測定局における継続的・安定的な環境基準達成に係る評価</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　常時監視測定局の測定に加えて、汚染の広がりを考慮し、数値計算（シミュレーション）</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や簡易測定の測定を組み合わせて行う面的評価</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240" y="2800277"/>
            <a:ext cx="8594119" cy="218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83578" y="5509965"/>
            <a:ext cx="2697164" cy="735211"/>
          </a:xfrm>
          <a:prstGeom prst="rect">
            <a:avLst/>
          </a:prstGeom>
          <a:noFill/>
          <a:ln w="12700">
            <a:noFill/>
          </a:ln>
        </p:spPr>
        <p:txBody>
          <a:bodyPr wrap="square" rtlCol="0" anchor="t" anchorCtr="0">
            <a:noAutofit/>
          </a:bodyPr>
          <a:lstStyle/>
          <a:p>
            <a:pPr algn="ctr"/>
            <a:r>
              <a:rPr lang="ja-JP" altLang="en-US" dirty="0">
                <a:latin typeface="Meiryo UI" panose="020B0604030504040204" pitchFamily="50" charset="-128"/>
                <a:ea typeface="Meiryo UI" panose="020B0604030504040204" pitchFamily="50" charset="-128"/>
              </a:rPr>
              <a:t>環境基準値と比較する</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年間</a:t>
            </a:r>
            <a:r>
              <a:rPr lang="en-US" altLang="ja-JP" dirty="0">
                <a:latin typeface="Meiryo UI" panose="020B0604030504040204" pitchFamily="50" charset="-128"/>
                <a:ea typeface="Meiryo UI" panose="020B0604030504040204" pitchFamily="50" charset="-128"/>
              </a:rPr>
              <a:t>98</a:t>
            </a:r>
            <a:r>
              <a:rPr lang="ja-JP" altLang="en-US" dirty="0">
                <a:latin typeface="Meiryo UI" panose="020B0604030504040204" pitchFamily="50" charset="-128"/>
                <a:ea typeface="Meiryo UI" panose="020B0604030504040204" pitchFamily="50" charset="-128"/>
              </a:rPr>
              <a:t>％値を把握可能。</a:t>
            </a:r>
            <a:endParaRPr lang="en-US" altLang="ja-JP"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033949" y="5529746"/>
            <a:ext cx="3141272" cy="735211"/>
          </a:xfrm>
          <a:prstGeom prst="rect">
            <a:avLst/>
          </a:prstGeom>
          <a:noFill/>
          <a:ln w="12700">
            <a:noFill/>
          </a:ln>
        </p:spPr>
        <p:txBody>
          <a:bodyPr wrap="square" rtlCol="0" anchor="t" anchorCtr="0">
            <a:noAutofit/>
          </a:bodyPr>
          <a:lstStyle/>
          <a:p>
            <a:pPr algn="ctr"/>
            <a:r>
              <a:rPr lang="ja-JP" altLang="en-US" dirty="0">
                <a:latin typeface="Meiryo UI" panose="020B0604030504040204" pitchFamily="50" charset="-128"/>
                <a:ea typeface="Meiryo UI" panose="020B0604030504040204" pitchFamily="50" charset="-128"/>
              </a:rPr>
              <a:t>測定局が無い地点の</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濃度状況を計算。</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精度には限界あり。</a:t>
            </a:r>
            <a:endParaRPr lang="en-US" altLang="ja-JP"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328428" y="5529746"/>
            <a:ext cx="2594231" cy="735211"/>
          </a:xfrm>
          <a:prstGeom prst="rect">
            <a:avLst/>
          </a:prstGeom>
          <a:noFill/>
          <a:ln w="12700">
            <a:noFill/>
          </a:ln>
        </p:spPr>
        <p:txBody>
          <a:bodyPr wrap="square" rtlCol="0" anchor="t" anchorCtr="0">
            <a:noAutofit/>
          </a:bodyPr>
          <a:lstStyle/>
          <a:p>
            <a:r>
              <a:rPr lang="ja-JP" altLang="en-US" dirty="0">
                <a:latin typeface="Meiryo UI" panose="020B0604030504040204" pitchFamily="50" charset="-128"/>
                <a:ea typeface="Meiryo UI" panose="020B0604030504040204" pitchFamily="50" charset="-128"/>
              </a:rPr>
              <a:t>監視測定局よりも容易に</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多くの地点に設置可能。</a:t>
            </a:r>
            <a:endParaRPr lang="en-US" altLang="ja-JP" dirty="0">
              <a:latin typeface="Meiryo UI" panose="020B0604030504040204" pitchFamily="50" charset="-128"/>
              <a:ea typeface="Meiryo UI" panose="020B0604030504040204" pitchFamily="50" charset="-128"/>
            </a:endParaRPr>
          </a:p>
        </p:txBody>
      </p:sp>
      <p:sp>
        <p:nvSpPr>
          <p:cNvPr id="13" name="正方形/長方形 12"/>
          <p:cNvSpPr/>
          <p:nvPr/>
        </p:nvSpPr>
        <p:spPr>
          <a:xfrm>
            <a:off x="173530" y="943825"/>
            <a:ext cx="6323596" cy="44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対策地域全体における環境基準確保の</a:t>
            </a:r>
            <a:r>
              <a:rPr kumimoji="1" lang="ja-JP" altLang="en-US" sz="2400" b="1" dirty="0">
                <a:latin typeface="Meiryo UI" panose="020B0604030504040204" pitchFamily="50" charset="-128"/>
                <a:ea typeface="Meiryo UI" panose="020B0604030504040204" pitchFamily="50" charset="-128"/>
              </a:rPr>
              <a:t>考え方</a:t>
            </a:r>
          </a:p>
        </p:txBody>
      </p:sp>
      <p:sp>
        <p:nvSpPr>
          <p:cNvPr id="14" name="楕円 13"/>
          <p:cNvSpPr/>
          <p:nvPr/>
        </p:nvSpPr>
        <p:spPr>
          <a:xfrm>
            <a:off x="583740" y="1572478"/>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583740" y="191884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00878" y="5144300"/>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常時監視測定局</a:t>
            </a:r>
            <a:endParaRPr kumimoji="1" lang="ja-JP" altLang="en-US"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3449002" y="5138555"/>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数値計算手法</a:t>
            </a:r>
            <a:endParaRPr kumimoji="1" lang="ja-JP" altLang="en-US" sz="20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6497126" y="5132810"/>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簡易測定手法</a:t>
            </a:r>
            <a:endParaRPr kumimoji="1" lang="ja-JP" altLang="en-US" sz="2000" b="1"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0C14096B-4CC7-43AD-966F-66FF46877A42}"/>
              </a:ext>
            </a:extLst>
          </p:cNvPr>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第４次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383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9005431E-C814-4FF8-B27C-CA2D47E82A63}"/>
              </a:ext>
            </a:extLst>
          </p:cNvPr>
          <p:cNvGraphicFramePr>
            <a:graphicFrameLocks/>
          </p:cNvGraphicFramePr>
          <p:nvPr>
            <p:extLst>
              <p:ext uri="{D42A27DB-BD31-4B8C-83A1-F6EECF244321}">
                <p14:modId xmlns:p14="http://schemas.microsoft.com/office/powerpoint/2010/main" val="3970411538"/>
              </p:ext>
            </p:extLst>
          </p:nvPr>
        </p:nvGraphicFramePr>
        <p:xfrm>
          <a:off x="760829" y="1639119"/>
          <a:ext cx="6340362" cy="3879717"/>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の環境基準達成状況</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4" name="正方形/長方形 3"/>
          <p:cNvSpPr/>
          <p:nvPr/>
        </p:nvSpPr>
        <p:spPr>
          <a:xfrm>
            <a:off x="148002" y="964576"/>
            <a:ext cx="8847995" cy="600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rPr>
              <a:t>22</a:t>
            </a:r>
            <a:r>
              <a:rPr lang="ja-JP" altLang="en-US" sz="2400" b="1" dirty="0">
                <a:solidFill>
                  <a:schemeClr val="bg1"/>
                </a:solidFill>
                <a:latin typeface="Meiryo UI" panose="020B0604030504040204" pitchFamily="50" charset="-128"/>
                <a:ea typeface="Meiryo UI" panose="020B0604030504040204" pitchFamily="50" charset="-128"/>
              </a:rPr>
              <a:t>年度から</a:t>
            </a:r>
            <a:r>
              <a:rPr lang="en-US" altLang="ja-JP" sz="2400" b="1" dirty="0">
                <a:solidFill>
                  <a:schemeClr val="bg1"/>
                </a:solidFill>
                <a:latin typeface="Meiryo UI" panose="020B0604030504040204" pitchFamily="50" charset="-128"/>
                <a:ea typeface="Meiryo UI" panose="020B0604030504040204" pitchFamily="50" charset="-128"/>
              </a:rPr>
              <a:t>1</a:t>
            </a:r>
            <a:r>
              <a:rPr lang="ja-JP" altLang="en-US" sz="2400" b="1" dirty="0">
                <a:solidFill>
                  <a:schemeClr val="bg1"/>
                </a:solidFill>
                <a:latin typeface="Meiryo UI" panose="020B0604030504040204" pitchFamily="50" charset="-128"/>
                <a:ea typeface="Meiryo UI" panose="020B0604030504040204" pitchFamily="50" charset="-128"/>
              </a:rPr>
              <a:t>５年連続、全局で環境基準を達成</a:t>
            </a:r>
          </a:p>
        </p:txBody>
      </p:sp>
      <p:grpSp>
        <p:nvGrpSpPr>
          <p:cNvPr id="7" name="グループ化 6"/>
          <p:cNvGrpSpPr/>
          <p:nvPr/>
        </p:nvGrpSpPr>
        <p:grpSpPr>
          <a:xfrm>
            <a:off x="1047223" y="5405257"/>
            <a:ext cx="5313866" cy="864096"/>
            <a:chOff x="2569998" y="5661248"/>
            <a:chExt cx="5313866" cy="864096"/>
          </a:xfrm>
        </p:grpSpPr>
        <p:sp>
          <p:nvSpPr>
            <p:cNvPr id="8" name="Text Box 41"/>
            <p:cNvSpPr txBox="1">
              <a:spLocks noChangeArrowheads="1"/>
            </p:cNvSpPr>
            <p:nvPr/>
          </p:nvSpPr>
          <p:spPr bwMode="auto">
            <a:xfrm>
              <a:off x="2663792" y="5661248"/>
              <a:ext cx="522007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US" sz="1400" kern="100" dirty="0">
                  <a:effectLst/>
                  <a:latin typeface="Meiryo UI" panose="020B0604030504040204" pitchFamily="50" charset="-128"/>
                  <a:ea typeface="Meiryo UI" panose="020B0604030504040204" pitchFamily="50" charset="-128"/>
                  <a:cs typeface="Times New Roman"/>
                </a:rPr>
                <a:t>0.06ppm</a:t>
              </a:r>
              <a:r>
                <a:rPr lang="ja-JP" sz="1400" kern="100" dirty="0">
                  <a:effectLst/>
                  <a:latin typeface="Meiryo UI" panose="020B0604030504040204" pitchFamily="50" charset="-128"/>
                  <a:ea typeface="Meiryo UI" panose="020B0604030504040204" pitchFamily="50" charset="-128"/>
                  <a:cs typeface="Times New Roman"/>
                </a:rPr>
                <a:t>を超えた測定局数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環境基準非達成局）</a:t>
              </a:r>
            </a:p>
            <a:p>
              <a:pPr algn="just">
                <a:spcBef>
                  <a:spcPts val="300"/>
                </a:spcBef>
                <a:spcAft>
                  <a:spcPts val="0"/>
                </a:spcAft>
              </a:pPr>
              <a:r>
                <a:rPr lang="en-US" sz="1400" kern="100" dirty="0">
                  <a:effectLst/>
                  <a:latin typeface="Meiryo UI" panose="020B0604030504040204" pitchFamily="50" charset="-128"/>
                  <a:ea typeface="Meiryo UI" panose="020B0604030504040204" pitchFamily="50" charset="-128"/>
                  <a:cs typeface="Times New Roman"/>
                </a:rPr>
                <a:t>0.04ppm</a:t>
              </a:r>
              <a:r>
                <a:rPr lang="ja-JP" sz="1400" kern="100" dirty="0">
                  <a:effectLst/>
                  <a:latin typeface="Meiryo UI" panose="020B0604030504040204" pitchFamily="50" charset="-128"/>
                  <a:ea typeface="Meiryo UI" panose="020B0604030504040204" pitchFamily="50" charset="-128"/>
                  <a:cs typeface="Times New Roman"/>
                </a:rPr>
                <a:t>から</a:t>
              </a:r>
              <a:r>
                <a:rPr lang="en-US" sz="1400" kern="100" dirty="0">
                  <a:effectLst/>
                  <a:latin typeface="Meiryo UI" panose="020B0604030504040204" pitchFamily="50" charset="-128"/>
                  <a:ea typeface="Meiryo UI" panose="020B0604030504040204" pitchFamily="50" charset="-128"/>
                  <a:cs typeface="Times New Roman"/>
                </a:rPr>
                <a:t>0.06ppm</a:t>
              </a:r>
              <a:r>
                <a:rPr lang="ja-JP" sz="1400" kern="100" dirty="0">
                  <a:effectLst/>
                  <a:latin typeface="Meiryo UI" panose="020B0604030504040204" pitchFamily="50" charset="-128"/>
                  <a:ea typeface="Meiryo UI" panose="020B0604030504040204" pitchFamily="50" charset="-128"/>
                  <a:cs typeface="Times New Roman"/>
                </a:rPr>
                <a:t>のゾーン内の測定局数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b="1" u="sng" kern="100" dirty="0">
                  <a:effectLst/>
                  <a:latin typeface="Meiryo UI" panose="020B0604030504040204" pitchFamily="50" charset="-128"/>
                  <a:ea typeface="Meiryo UI" panose="020B0604030504040204" pitchFamily="50" charset="-128"/>
                  <a:cs typeface="Times New Roman"/>
                </a:rPr>
                <a:t>環境基準達成局</a:t>
              </a:r>
              <a:r>
                <a:rPr lang="ja-JP" sz="1400" kern="100" dirty="0">
                  <a:effectLst/>
                  <a:latin typeface="Meiryo UI" panose="020B0604030504040204" pitchFamily="50" charset="-128"/>
                  <a:ea typeface="Meiryo UI" panose="020B0604030504040204" pitchFamily="50" charset="-128"/>
                  <a:cs typeface="Times New Roman"/>
                </a:rPr>
                <a:t>）</a:t>
              </a:r>
            </a:p>
            <a:p>
              <a:pPr algn="just">
                <a:spcBef>
                  <a:spcPts val="300"/>
                </a:spcBef>
                <a:spcAft>
                  <a:spcPts val="0"/>
                </a:spcAft>
              </a:pPr>
              <a:r>
                <a:rPr lang="en-US" sz="1400" kern="100" dirty="0">
                  <a:effectLst/>
                  <a:latin typeface="Meiryo UI" panose="020B0604030504040204" pitchFamily="50" charset="-128"/>
                  <a:ea typeface="Meiryo UI" panose="020B0604030504040204" pitchFamily="50" charset="-128"/>
                  <a:cs typeface="Times New Roman"/>
                </a:rPr>
                <a:t>0.04 ppm</a:t>
              </a:r>
              <a:r>
                <a:rPr lang="ja-JP" sz="1400" kern="100" dirty="0">
                  <a:effectLst/>
                  <a:latin typeface="Meiryo UI" panose="020B0604030504040204" pitchFamily="50" charset="-128"/>
                  <a:ea typeface="Meiryo UI" panose="020B0604030504040204" pitchFamily="50" charset="-128"/>
                  <a:cs typeface="Times New Roman"/>
                </a:rPr>
                <a:t>未満の測定局数（</a:t>
              </a:r>
              <a:r>
                <a:rPr lang="ja-JP" sz="1400" b="1" u="sng" kern="100" dirty="0">
                  <a:effectLst/>
                  <a:latin typeface="Meiryo UI" panose="020B0604030504040204" pitchFamily="50" charset="-128"/>
                  <a:ea typeface="Meiryo UI" panose="020B0604030504040204" pitchFamily="50" charset="-128"/>
                  <a:cs typeface="Times New Roman"/>
                </a:rPr>
                <a:t>環境基準達成局</a:t>
              </a:r>
              <a:r>
                <a:rPr lang="ja-JP" sz="1400" kern="100" dirty="0">
                  <a:effectLst/>
                  <a:latin typeface="Meiryo UI" panose="020B0604030504040204" pitchFamily="50" charset="-128"/>
                  <a:ea typeface="Meiryo UI" panose="020B0604030504040204" pitchFamily="50" charset="-128"/>
                  <a:cs typeface="Times New Roman"/>
                </a:rPr>
                <a:t>）</a:t>
              </a:r>
            </a:p>
          </p:txBody>
        </p:sp>
        <p:grpSp>
          <p:nvGrpSpPr>
            <p:cNvPr id="9" name="Group 49"/>
            <p:cNvGrpSpPr>
              <a:grpSpLocks/>
            </p:cNvGrpSpPr>
            <p:nvPr/>
          </p:nvGrpSpPr>
          <p:grpSpPr bwMode="auto">
            <a:xfrm>
              <a:off x="2569998" y="5755282"/>
              <a:ext cx="114300" cy="610870"/>
              <a:chOff x="6714" y="6683"/>
              <a:chExt cx="180" cy="962"/>
            </a:xfrm>
          </p:grpSpPr>
          <p:sp>
            <p:nvSpPr>
              <p:cNvPr id="10" name="Rectangle 42"/>
              <p:cNvSpPr>
                <a:spLocks noChangeArrowheads="1"/>
              </p:cNvSpPr>
              <p:nvPr/>
            </p:nvSpPr>
            <p:spPr bwMode="auto">
              <a:xfrm>
                <a:off x="6714" y="6683"/>
                <a:ext cx="180" cy="18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1" name="Rectangle 43"/>
              <p:cNvSpPr>
                <a:spLocks noChangeArrowheads="1"/>
              </p:cNvSpPr>
              <p:nvPr/>
            </p:nvSpPr>
            <p:spPr bwMode="auto">
              <a:xfrm>
                <a:off x="6714" y="7098"/>
                <a:ext cx="180" cy="180"/>
              </a:xfrm>
              <a:prstGeom prst="rect">
                <a:avLst/>
              </a:prstGeom>
              <a:solidFill>
                <a:schemeClr val="bg1">
                  <a:lumMod val="75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2" name="Rectangle 44"/>
              <p:cNvSpPr>
                <a:spLocks noChangeArrowheads="1"/>
              </p:cNvSpPr>
              <p:nvPr/>
            </p:nvSpPr>
            <p:spPr bwMode="auto">
              <a:xfrm>
                <a:off x="6714" y="7465"/>
                <a:ext cx="180" cy="18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grpSp>
      <p:sp>
        <p:nvSpPr>
          <p:cNvPr id="13" name="テキスト ボックス 12"/>
          <p:cNvSpPr txBox="1"/>
          <p:nvPr/>
        </p:nvSpPr>
        <p:spPr>
          <a:xfrm>
            <a:off x="760829" y="6288664"/>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図１</a:t>
            </a:r>
            <a:r>
              <a:rPr lang="en-US" altLang="ja-JP" b="1" dirty="0">
                <a:latin typeface="Meiryo UI" panose="020B0604030504040204" pitchFamily="50" charset="-128"/>
                <a:ea typeface="Meiryo UI" panose="020B0604030504040204" pitchFamily="50" charset="-128"/>
              </a:rPr>
              <a:t>. </a:t>
            </a:r>
            <a:r>
              <a:rPr lang="ja-JP" altLang="ja-JP"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NO</a:t>
            </a:r>
            <a:r>
              <a:rPr lang="en-US" altLang="ja-JP" sz="1400" b="1" dirty="0">
                <a:latin typeface="Meiryo UI" panose="020B0604030504040204" pitchFamily="50" charset="-128"/>
                <a:ea typeface="Meiryo UI" panose="020B0604030504040204" pitchFamily="50" charset="-128"/>
              </a:rPr>
              <a:t>2</a:t>
            </a:r>
            <a:r>
              <a:rPr lang="ja-JP" altLang="ja-JP" b="1" dirty="0">
                <a:latin typeface="Meiryo UI" panose="020B0604030504040204" pitchFamily="50" charset="-128"/>
                <a:ea typeface="Meiryo UI" panose="020B0604030504040204" pitchFamily="50" charset="-128"/>
              </a:rPr>
              <a:t>の環境基準達成状況の推移（年間</a:t>
            </a:r>
            <a:r>
              <a:rPr lang="en-US" altLang="ja-JP" b="1" dirty="0">
                <a:latin typeface="Meiryo UI" panose="020B0604030504040204" pitchFamily="50" charset="-128"/>
                <a:ea typeface="Meiryo UI" panose="020B0604030504040204" pitchFamily="50" charset="-128"/>
              </a:rPr>
              <a:t>98%</a:t>
            </a:r>
            <a:r>
              <a:rPr lang="ja-JP" altLang="ja-JP" b="1" dirty="0">
                <a:latin typeface="Meiryo UI" panose="020B0604030504040204" pitchFamily="50" charset="-128"/>
                <a:ea typeface="Meiryo UI" panose="020B0604030504040204" pitchFamily="50" charset="-128"/>
              </a:rPr>
              <a:t>値の分布状況）</a:t>
            </a:r>
          </a:p>
        </p:txBody>
      </p:sp>
      <p:sp>
        <p:nvSpPr>
          <p:cNvPr id="27" name="テキスト ボックス 26"/>
          <p:cNvSpPr txBox="1"/>
          <p:nvPr/>
        </p:nvSpPr>
        <p:spPr>
          <a:xfrm>
            <a:off x="401390" y="1581169"/>
            <a:ext cx="1692595" cy="307777"/>
          </a:xfrm>
          <a:prstGeom prst="rect">
            <a:avLst/>
          </a:prstGeom>
          <a:solidFill>
            <a:schemeClr val="bg1"/>
          </a:solid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spTree>
    <p:extLst>
      <p:ext uri="{BB962C8B-B14F-4D97-AF65-F5344CB8AC3E}">
        <p14:creationId xmlns:p14="http://schemas.microsoft.com/office/powerpoint/2010/main" val="44305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687901738"/>
              </p:ext>
            </p:extLst>
          </p:nvPr>
        </p:nvGraphicFramePr>
        <p:xfrm>
          <a:off x="51241" y="1961543"/>
          <a:ext cx="6404862" cy="4293342"/>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の上位局と全局平均の推移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令和６年度の最高値は</a:t>
            </a:r>
            <a:r>
              <a:rPr lang="en-US" altLang="ja-JP" sz="2400" b="1" dirty="0">
                <a:solidFill>
                  <a:schemeClr val="bg1"/>
                </a:solidFill>
                <a:latin typeface="Meiryo UI" panose="020B0604030504040204" pitchFamily="50" charset="-128"/>
                <a:ea typeface="Meiryo UI" panose="020B0604030504040204" pitchFamily="50" charset="-128"/>
              </a:rPr>
              <a:t>0.039 ppm</a:t>
            </a:r>
          </a:p>
        </p:txBody>
      </p:sp>
      <p:sp>
        <p:nvSpPr>
          <p:cNvPr id="12" name="テキスト ボックス 11"/>
          <p:cNvSpPr txBox="1"/>
          <p:nvPr/>
        </p:nvSpPr>
        <p:spPr>
          <a:xfrm>
            <a:off x="148002" y="6273985"/>
            <a:ext cx="856286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図２</a:t>
            </a:r>
            <a:r>
              <a:rPr lang="en-US" altLang="ja-JP" b="1" dirty="0">
                <a:latin typeface="Meiryo UI" panose="020B0604030504040204" pitchFamily="50" charset="-128"/>
                <a:ea typeface="Meiryo UI" panose="020B0604030504040204" pitchFamily="50" charset="-128"/>
              </a:rPr>
              <a:t>. NO</a:t>
            </a:r>
            <a:r>
              <a:rPr lang="en-US" altLang="ja-JP" sz="1200"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長期評価値（年間</a:t>
            </a:r>
            <a:r>
              <a:rPr lang="en-US" altLang="ja-JP" b="1" dirty="0">
                <a:latin typeface="Meiryo UI" panose="020B0604030504040204" pitchFamily="50" charset="-128"/>
                <a:ea typeface="Meiryo UI" panose="020B0604030504040204" pitchFamily="50" charset="-128"/>
              </a:rPr>
              <a:t>98</a:t>
            </a:r>
            <a:r>
              <a:rPr lang="ja-JP" altLang="en-US" b="1" dirty="0">
                <a:latin typeface="Meiryo UI" panose="020B0604030504040204" pitchFamily="50" charset="-128"/>
                <a:ea typeface="Meiryo UI" panose="020B0604030504040204" pitchFamily="50" charset="-128"/>
              </a:rPr>
              <a:t>％値）の上位３局（令和６年度）と全局平均の推移</a:t>
            </a:r>
          </a:p>
        </p:txBody>
      </p:sp>
      <p:sp>
        <p:nvSpPr>
          <p:cNvPr id="13" name="テキスト ボックス 12"/>
          <p:cNvSpPr txBox="1"/>
          <p:nvPr/>
        </p:nvSpPr>
        <p:spPr>
          <a:xfrm>
            <a:off x="51241" y="1653766"/>
            <a:ext cx="958304" cy="307777"/>
          </a:xfrm>
          <a:prstGeom prst="rect">
            <a:avLst/>
          </a:prstGeom>
          <a:noFill/>
        </p:spPr>
        <p:txBody>
          <a:bodyPr wrap="square" rtlCol="0">
            <a:spAutoFit/>
          </a:bodyPr>
          <a:lstStyle/>
          <a:p>
            <a:r>
              <a:rPr kumimoji="1" lang="ja-JP" altLang="en-US" sz="1400" dirty="0">
                <a:latin typeface="Arial" panose="020B0604020202020204" pitchFamily="34" charset="0"/>
                <a:ea typeface="Meiryo UI" panose="020B0604030504040204" pitchFamily="50" charset="-128"/>
                <a:cs typeface="Arial" panose="020B0604020202020204" pitchFamily="34" charset="0"/>
              </a:rPr>
              <a:t>（</a:t>
            </a:r>
            <a:r>
              <a:rPr kumimoji="1" lang="en-US" altLang="ja-JP" sz="1400" dirty="0">
                <a:latin typeface="Arial" panose="020B0604020202020204" pitchFamily="34" charset="0"/>
                <a:ea typeface="Meiryo UI" panose="020B0604030504040204" pitchFamily="50" charset="-128"/>
                <a:cs typeface="Arial" panose="020B0604020202020204" pitchFamily="34" charset="0"/>
              </a:rPr>
              <a:t>ppm</a:t>
            </a:r>
            <a:r>
              <a:rPr kumimoji="1" lang="ja-JP" altLang="en-US" sz="1400" dirty="0">
                <a:latin typeface="Arial" panose="020B0604020202020204" pitchFamily="34" charset="0"/>
                <a:ea typeface="Meiryo UI" panose="020B0604030504040204" pitchFamily="50" charset="-128"/>
                <a:cs typeface="Arial" panose="020B0604020202020204" pitchFamily="34" charset="0"/>
              </a:rPr>
              <a:t>）</a:t>
            </a:r>
          </a:p>
        </p:txBody>
      </p:sp>
      <p:sp>
        <p:nvSpPr>
          <p:cNvPr id="14" name="線吹き出し 2 (枠付き) 13"/>
          <p:cNvSpPr/>
          <p:nvPr/>
        </p:nvSpPr>
        <p:spPr>
          <a:xfrm>
            <a:off x="6313728" y="3290614"/>
            <a:ext cx="2739473" cy="1736812"/>
          </a:xfrm>
          <a:prstGeom prst="borderCallout2">
            <a:avLst>
              <a:gd name="adj1" fmla="val 6632"/>
              <a:gd name="adj2" fmla="val -1853"/>
              <a:gd name="adj3" fmla="val 14527"/>
              <a:gd name="adj4" fmla="val -3275"/>
              <a:gd name="adj5" fmla="val 35974"/>
              <a:gd name="adj6" fmla="val -7269"/>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a:extLst>
              <a:ext uri="{FF2B5EF4-FFF2-40B4-BE49-F238E27FC236}">
                <a16:creationId xmlns:a16="http://schemas.microsoft.com/office/drawing/2014/main" id="{29384035-7F99-43DF-A2BD-AB95FD013988}"/>
              </a:ext>
            </a:extLst>
          </p:cNvPr>
          <p:cNvGraphicFramePr>
            <a:graphicFrameLocks noGrp="1"/>
          </p:cNvGraphicFramePr>
          <p:nvPr>
            <p:extLst>
              <p:ext uri="{D42A27DB-BD31-4B8C-83A1-F6EECF244321}">
                <p14:modId xmlns:p14="http://schemas.microsoft.com/office/powerpoint/2010/main" val="1773704258"/>
              </p:ext>
            </p:extLst>
          </p:nvPr>
        </p:nvGraphicFramePr>
        <p:xfrm>
          <a:off x="6342329" y="3654084"/>
          <a:ext cx="2682269" cy="1360925"/>
        </p:xfrm>
        <a:graphic>
          <a:graphicData uri="http://schemas.openxmlformats.org/drawingml/2006/table">
            <a:tbl>
              <a:tblPr>
                <a:tableStyleId>{5C22544A-7EE6-4342-B048-85BDC9FD1C3A}</a:tableStyleId>
              </a:tblPr>
              <a:tblGrid>
                <a:gridCol w="1865019">
                  <a:extLst>
                    <a:ext uri="{9D8B030D-6E8A-4147-A177-3AD203B41FA5}">
                      <a16:colId xmlns:a16="http://schemas.microsoft.com/office/drawing/2014/main" val="2334905450"/>
                    </a:ext>
                  </a:extLst>
                </a:gridCol>
                <a:gridCol w="817250">
                  <a:extLst>
                    <a:ext uri="{9D8B030D-6E8A-4147-A177-3AD203B41FA5}">
                      <a16:colId xmlns:a16="http://schemas.microsoft.com/office/drawing/2014/main" val="1693383864"/>
                    </a:ext>
                  </a:extLst>
                </a:gridCol>
              </a:tblGrid>
              <a:tr h="40066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出来島小学校</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自排</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zh-CN"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（大阪市西淀川区）</a:t>
                      </a:r>
                      <a:endParaRPr lang="zh-CN" alt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a:t>
                      </a:r>
                      <a:r>
                        <a:rPr lang="en-US" altLang="ja-JP" sz="1400" u="none" strike="noStrike" dirty="0">
                          <a:effectLst/>
                          <a:latin typeface="BIZ UDゴシック" panose="020B0400000000000000" pitchFamily="49" charset="-128"/>
                          <a:ea typeface="BIZ UDゴシック" panose="020B0400000000000000" pitchFamily="49" charset="-128"/>
                        </a:rPr>
                        <a:t>39</a:t>
                      </a:r>
                      <a:r>
                        <a:rPr lang="en-US" sz="1400" u="none" strike="noStrike" dirty="0">
                          <a:effectLst/>
                          <a:latin typeface="BIZ UDゴシック" panose="020B0400000000000000" pitchFamily="49" charset="-128"/>
                          <a:ea typeface="BIZ UDゴシック" panose="020B0400000000000000" pitchFamily="49" charset="-128"/>
                        </a:rPr>
                        <a:t>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1297785491"/>
                  </a:ext>
                </a:extLst>
              </a:tr>
              <a:tr h="4801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南港中央公園</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b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（大阪市住之江区）</a:t>
                      </a:r>
                      <a:endParaRPr lang="ja-JP" alt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a:t>
                      </a:r>
                      <a:r>
                        <a:rPr lang="en-US" altLang="ja-JP" sz="1400" u="none" strike="noStrike" dirty="0">
                          <a:effectLst/>
                          <a:latin typeface="BIZ UDゴシック" panose="020B0400000000000000" pitchFamily="49" charset="-128"/>
                          <a:ea typeface="BIZ UDゴシック" panose="020B0400000000000000" pitchFamily="49" charset="-128"/>
                        </a:rPr>
                        <a:t>38</a:t>
                      </a:r>
                      <a:r>
                        <a:rPr lang="en-US" sz="1400" u="none" strike="noStrike" dirty="0">
                          <a:effectLst/>
                          <a:latin typeface="BIZ UDゴシック" panose="020B0400000000000000" pitchFamily="49" charset="-128"/>
                          <a:ea typeface="BIZ UDゴシック" panose="020B0400000000000000" pitchFamily="49" charset="-128"/>
                        </a:rPr>
                        <a:t>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742678296"/>
                  </a:ext>
                </a:extLst>
              </a:tr>
              <a:tr h="480130">
                <a:tc>
                  <a:txBody>
                    <a:bodyPr/>
                    <a:lstStyle/>
                    <a:p>
                      <a:pPr algn="l" fontAlgn="ct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今里交差点</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自排</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b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zh-CN"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（大阪市東成区）</a:t>
                      </a:r>
                      <a:endParaRPr lang="ja-JP" altLang="en-US" sz="11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b="0" i="0" u="none" strike="noStrike" dirty="0">
                          <a:effectLst/>
                          <a:latin typeface="BIZ UDゴシック" panose="020B0400000000000000" pitchFamily="49" charset="-128"/>
                          <a:ea typeface="BIZ UDゴシック" panose="020B0400000000000000" pitchFamily="49" charset="-128"/>
                        </a:rPr>
                        <a:t>0.03</a:t>
                      </a:r>
                      <a:r>
                        <a:rPr lang="en-US" altLang="ja-JP" sz="1400" b="0" i="0" u="none" strike="noStrike" dirty="0">
                          <a:effectLst/>
                          <a:latin typeface="BIZ UDゴシック" panose="020B0400000000000000" pitchFamily="49" charset="-128"/>
                          <a:ea typeface="BIZ UDゴシック" panose="020B0400000000000000" pitchFamily="49" charset="-128"/>
                        </a:rPr>
                        <a:t>6</a:t>
                      </a:r>
                      <a:r>
                        <a:rPr lang="en-US" sz="1400" b="0" i="0" u="none" strike="noStrike" dirty="0">
                          <a:effectLst/>
                          <a:latin typeface="BIZ UDゴシック" panose="020B0400000000000000" pitchFamily="49" charset="-128"/>
                          <a:ea typeface="BIZ UDゴシック" panose="020B0400000000000000" pitchFamily="49" charset="-128"/>
                        </a:rPr>
                        <a:t>ppm</a:t>
                      </a:r>
                    </a:p>
                  </a:txBody>
                  <a:tcPr marL="6350" marR="6350" marT="6350" marB="0" anchor="ctr"/>
                </a:tc>
                <a:extLst>
                  <a:ext uri="{0D108BD9-81ED-4DB2-BD59-A6C34878D82A}">
                    <a16:rowId xmlns:a16="http://schemas.microsoft.com/office/drawing/2014/main" val="3706979150"/>
                  </a:ext>
                </a:extLst>
              </a:tr>
            </a:tbl>
          </a:graphicData>
        </a:graphic>
      </p:graphicFrame>
      <p:grpSp>
        <p:nvGrpSpPr>
          <p:cNvPr id="3" name="グループ化 2">
            <a:extLst>
              <a:ext uri="{FF2B5EF4-FFF2-40B4-BE49-F238E27FC236}">
                <a16:creationId xmlns:a16="http://schemas.microsoft.com/office/drawing/2014/main" id="{F1E93E7B-F3F7-498B-B1DC-879F18CC44CA}"/>
              </a:ext>
            </a:extLst>
          </p:cNvPr>
          <p:cNvGrpSpPr/>
          <p:nvPr/>
        </p:nvGrpSpPr>
        <p:grpSpPr>
          <a:xfrm>
            <a:off x="5828926" y="3309714"/>
            <a:ext cx="3295461" cy="1461069"/>
            <a:chOff x="5828926" y="3309714"/>
            <a:chExt cx="3295461" cy="1461069"/>
          </a:xfrm>
        </p:grpSpPr>
        <p:sp>
          <p:nvSpPr>
            <p:cNvPr id="11" name="正方形/長方形 10"/>
            <p:cNvSpPr/>
            <p:nvPr/>
          </p:nvSpPr>
          <p:spPr>
            <a:xfrm>
              <a:off x="5828926" y="3937995"/>
              <a:ext cx="413612" cy="8327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3829C38-65AC-4EE8-A2D1-314D61B22614}"/>
                </a:ext>
              </a:extLst>
            </p:cNvPr>
            <p:cNvSpPr txBox="1"/>
            <p:nvPr/>
          </p:nvSpPr>
          <p:spPr>
            <a:xfrm>
              <a:off x="6242538" y="3309714"/>
              <a:ext cx="2881849" cy="375887"/>
            </a:xfrm>
            <a:prstGeom prst="rect">
              <a:avLst/>
            </a:prstGeom>
            <a:noFill/>
          </p:spPr>
          <p:txBody>
            <a:bodyPr wrap="square" rtlCol="0">
              <a:noAutofit/>
            </a:bodyPr>
            <a:lstStyle/>
            <a:p>
              <a:pPr algn="ct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の年間</a:t>
              </a:r>
              <a:r>
                <a:rPr lang="en-US" altLang="ja-JP" sz="1600" dirty="0">
                  <a:latin typeface="Meiryo UI" panose="020B0604030504040204" pitchFamily="50" charset="-128"/>
                  <a:ea typeface="Meiryo UI" panose="020B0604030504040204" pitchFamily="50" charset="-128"/>
                </a:rPr>
                <a:t>98%</a:t>
              </a:r>
              <a:r>
                <a:rPr lang="ja-JP" altLang="en-US" sz="1600" dirty="0">
                  <a:latin typeface="Meiryo UI" panose="020B0604030504040204" pitchFamily="50" charset="-128"/>
                  <a:ea typeface="Meiryo UI" panose="020B0604030504040204" pitchFamily="50" charset="-128"/>
                </a:rPr>
                <a:t>値の上位３局</a:t>
              </a:r>
              <a:endParaRPr lang="en-US" altLang="ja-JP" sz="16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60658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の年平均値の推移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48001" y="1035854"/>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府域の一般環境大気測定局及び自動車排出ガス測定局の年平均値は減少傾向</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93545" y="6198123"/>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図３</a:t>
            </a:r>
            <a:r>
              <a:rPr lang="en-US" altLang="ja-JP" b="1" dirty="0">
                <a:latin typeface="Meiryo UI" panose="020B0604030504040204" pitchFamily="50" charset="-128"/>
                <a:ea typeface="Meiryo UI" panose="020B0604030504040204" pitchFamily="50" charset="-128"/>
              </a:rPr>
              <a:t>. NO</a:t>
            </a:r>
            <a:r>
              <a:rPr lang="en-US" altLang="ja-JP" sz="1200"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濃度（年平均値）の経年変化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大阪府全域</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0480374-A406-4C3B-96F7-9F85B2C25B63}"/>
              </a:ext>
            </a:extLst>
          </p:cNvPr>
          <p:cNvSpPr txBox="1"/>
          <p:nvPr/>
        </p:nvSpPr>
        <p:spPr>
          <a:xfrm>
            <a:off x="1107952" y="1892373"/>
            <a:ext cx="445543"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ppm</a:t>
            </a:r>
            <a:endParaRPr kumimoji="1" lang="ja-JP" altLang="en-US" sz="9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08CF7AD-EB03-49EB-8799-1BD9FC9BFD00}"/>
              </a:ext>
            </a:extLst>
          </p:cNvPr>
          <p:cNvSpPr txBox="1"/>
          <p:nvPr/>
        </p:nvSpPr>
        <p:spPr>
          <a:xfrm>
            <a:off x="7256676" y="1892373"/>
            <a:ext cx="445543"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ppm</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1" name="グラフ 10">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530486424"/>
              </p:ext>
            </p:extLst>
          </p:nvPr>
        </p:nvGraphicFramePr>
        <p:xfrm>
          <a:off x="593545" y="1736997"/>
          <a:ext cx="7682418" cy="4432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360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00000000-0008-0000-0200-000099ACFF03}"/>
              </a:ext>
            </a:extLst>
          </p:cNvPr>
          <p:cNvGraphicFramePr>
            <a:graphicFrameLocks/>
          </p:cNvGraphicFramePr>
          <p:nvPr>
            <p:extLst>
              <p:ext uri="{D42A27DB-BD31-4B8C-83A1-F6EECF244321}">
                <p14:modId xmlns:p14="http://schemas.microsoft.com/office/powerpoint/2010/main" val="2389039689"/>
              </p:ext>
            </p:extLst>
          </p:nvPr>
        </p:nvGraphicFramePr>
        <p:xfrm>
          <a:off x="1171665" y="1762044"/>
          <a:ext cx="6622684" cy="373100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浮遊粒子状物質</a:t>
            </a:r>
            <a:r>
              <a:rPr lang="en-US" altLang="ja-JP" sz="23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の環境基準達成状況</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3" name="正方形/長方形 2"/>
          <p:cNvSpPr/>
          <p:nvPr/>
        </p:nvSpPr>
        <p:spPr>
          <a:xfrm>
            <a:off x="148001" y="1020901"/>
            <a:ext cx="8847995" cy="4896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rPr>
              <a:t>28</a:t>
            </a:r>
            <a:r>
              <a:rPr lang="ja-JP" altLang="en-US" sz="2400" b="1" dirty="0">
                <a:solidFill>
                  <a:schemeClr val="bg1"/>
                </a:solidFill>
                <a:latin typeface="Meiryo UI" panose="020B0604030504040204" pitchFamily="50" charset="-128"/>
                <a:ea typeface="Meiryo UI" panose="020B0604030504040204" pitchFamily="50" charset="-128"/>
              </a:rPr>
              <a:t>年度から９年連続、全局で環境基準を達成</a:t>
            </a:r>
          </a:p>
        </p:txBody>
      </p:sp>
      <p:sp>
        <p:nvSpPr>
          <p:cNvPr id="6" name="Text Box 50"/>
          <p:cNvSpPr txBox="1">
            <a:spLocks noChangeArrowheads="1"/>
          </p:cNvSpPr>
          <p:nvPr/>
        </p:nvSpPr>
        <p:spPr bwMode="auto">
          <a:xfrm>
            <a:off x="1171665" y="5565504"/>
            <a:ext cx="7972336" cy="84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日平均値の年間２％除外値が</a:t>
            </a:r>
            <a:r>
              <a:rPr lang="en-US" sz="1400" kern="100" dirty="0">
                <a:effectLst/>
                <a:latin typeface="Meiryo UI" panose="020B0604030504040204" pitchFamily="50" charset="-128"/>
                <a:ea typeface="Meiryo UI" panose="020B0604030504040204" pitchFamily="50" charset="-128"/>
                <a:cs typeface="Times New Roman"/>
              </a:rPr>
              <a:t>0.10mg/</a:t>
            </a:r>
            <a:r>
              <a:rPr lang="ja-JP" sz="1400" kern="100" dirty="0">
                <a:effectLst/>
                <a:latin typeface="Meiryo UI" panose="020B0604030504040204" pitchFamily="50" charset="-128"/>
                <a:ea typeface="Meiryo UI" panose="020B0604030504040204" pitchFamily="50" charset="-128"/>
                <a:cs typeface="Times New Roman"/>
              </a:rPr>
              <a:t>㎥を超えた測定局数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環境基準非達成局）</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p>
            <a:pPr algn="just">
              <a:spcBef>
                <a:spcPts val="600"/>
              </a:spcBef>
              <a:spcAft>
                <a:spcPts val="0"/>
              </a:spcAft>
            </a:pPr>
            <a:r>
              <a:rPr lang="ja-JP" sz="1400" kern="100" dirty="0">
                <a:effectLst/>
                <a:latin typeface="Meiryo UI" panose="020B0604030504040204" pitchFamily="50" charset="-128"/>
                <a:ea typeface="Meiryo UI" panose="020B0604030504040204" pitchFamily="50" charset="-128"/>
                <a:cs typeface="Times New Roman"/>
              </a:rPr>
              <a:t>上記を除く測定局で２日以上連続して日平均値が</a:t>
            </a:r>
            <a:r>
              <a:rPr lang="en-US" sz="1400" kern="100" dirty="0">
                <a:effectLst/>
                <a:latin typeface="Meiryo UI" panose="020B0604030504040204" pitchFamily="50" charset="-128"/>
                <a:ea typeface="Meiryo UI" panose="020B0604030504040204" pitchFamily="50" charset="-128"/>
                <a:cs typeface="Times New Roman"/>
              </a:rPr>
              <a:t>0.10mg/</a:t>
            </a:r>
            <a:r>
              <a:rPr lang="ja-JP" sz="1400" kern="100" dirty="0">
                <a:effectLst/>
                <a:latin typeface="Meiryo UI" panose="020B0604030504040204" pitchFamily="50" charset="-128"/>
                <a:ea typeface="Meiryo UI" panose="020B0604030504040204" pitchFamily="50" charset="-128"/>
                <a:cs typeface="Times New Roman"/>
              </a:rPr>
              <a:t>㎥を超えた測定局数（環境基準非達成局）</a:t>
            </a:r>
          </a:p>
          <a:p>
            <a:pPr algn="just">
              <a:spcBef>
                <a:spcPts val="600"/>
              </a:spcBef>
              <a:spcAft>
                <a:spcPts val="0"/>
              </a:spcAft>
            </a:pPr>
            <a:r>
              <a:rPr lang="ja-JP" sz="1400" kern="100" dirty="0">
                <a:effectLst/>
                <a:latin typeface="Meiryo UI" panose="020B0604030504040204" pitchFamily="50" charset="-128"/>
                <a:ea typeface="Meiryo UI" panose="020B0604030504040204" pitchFamily="50" charset="-128"/>
                <a:cs typeface="Times New Roman"/>
              </a:rPr>
              <a:t>環境基準達成局数</a:t>
            </a:r>
          </a:p>
        </p:txBody>
      </p:sp>
      <p:grpSp>
        <p:nvGrpSpPr>
          <p:cNvPr id="7" name="グループ化 6"/>
          <p:cNvGrpSpPr/>
          <p:nvPr/>
        </p:nvGrpSpPr>
        <p:grpSpPr>
          <a:xfrm>
            <a:off x="1066889" y="5661759"/>
            <a:ext cx="114300" cy="680330"/>
            <a:chOff x="2873524" y="5570934"/>
            <a:chExt cx="114300" cy="680330"/>
          </a:xfrm>
        </p:grpSpPr>
        <p:sp>
          <p:nvSpPr>
            <p:cNvPr id="8" name="Rectangle 52"/>
            <p:cNvSpPr>
              <a:spLocks noChangeArrowheads="1"/>
            </p:cNvSpPr>
            <p:nvPr/>
          </p:nvSpPr>
          <p:spPr bwMode="auto">
            <a:xfrm>
              <a:off x="2873524" y="5570934"/>
              <a:ext cx="114300" cy="11430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9" name="Rectangle 53"/>
            <p:cNvSpPr>
              <a:spLocks noChangeArrowheads="1"/>
            </p:cNvSpPr>
            <p:nvPr/>
          </p:nvSpPr>
          <p:spPr bwMode="auto">
            <a:xfrm>
              <a:off x="2873524" y="5853949"/>
              <a:ext cx="114300" cy="114300"/>
            </a:xfrm>
            <a:prstGeom prst="rect">
              <a:avLst/>
            </a:prstGeom>
            <a:solidFill>
              <a:schemeClr val="bg1">
                <a:lumMod val="75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10" name="Rectangle 54"/>
            <p:cNvSpPr>
              <a:spLocks noChangeArrowheads="1"/>
            </p:cNvSpPr>
            <p:nvPr/>
          </p:nvSpPr>
          <p:spPr bwMode="auto">
            <a:xfrm>
              <a:off x="2873524" y="6136964"/>
              <a:ext cx="114300" cy="11430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1" name="テキスト ボックス 10"/>
          <p:cNvSpPr txBox="1"/>
          <p:nvPr/>
        </p:nvSpPr>
        <p:spPr>
          <a:xfrm>
            <a:off x="690639" y="6421464"/>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図４</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SPM</a:t>
            </a:r>
            <a:r>
              <a:rPr lang="ja-JP" altLang="en-US" b="1" dirty="0">
                <a:latin typeface="Meiryo UI" panose="020B0604030504040204" pitchFamily="50" charset="-128"/>
                <a:ea typeface="Meiryo UI" panose="020B0604030504040204" pitchFamily="50" charset="-128"/>
              </a:rPr>
              <a:t>の環境基準達成状況（長期的評価）の推移</a:t>
            </a:r>
          </a:p>
          <a:p>
            <a:pPr algn="ctr"/>
            <a:endParaRPr lang="ja-JP" altLang="en-US"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066889" y="1548222"/>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sp>
        <p:nvSpPr>
          <p:cNvPr id="15" name="線吹き出し 2 (枠付き) 14"/>
          <p:cNvSpPr/>
          <p:nvPr/>
        </p:nvSpPr>
        <p:spPr>
          <a:xfrm>
            <a:off x="4571998" y="1578353"/>
            <a:ext cx="2019299" cy="358059"/>
          </a:xfrm>
          <a:prstGeom prst="borderCallout2">
            <a:avLst>
              <a:gd name="adj1" fmla="val 52597"/>
              <a:gd name="adj2" fmla="val -622"/>
              <a:gd name="adj3" fmla="val 52082"/>
              <a:gd name="adj4" fmla="val -73617"/>
              <a:gd name="adj5" fmla="val 498281"/>
              <a:gd name="adj6" fmla="val -96471"/>
            </a:avLst>
          </a:prstGeom>
          <a:solidFill>
            <a:schemeClr val="bg1"/>
          </a:solidFill>
          <a:ln w="19050">
            <a:solidFill>
              <a:srgbClr val="0059F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広域的な黄砂影響</a:t>
            </a:r>
          </a:p>
        </p:txBody>
      </p:sp>
    </p:spTree>
    <p:extLst>
      <p:ext uri="{BB962C8B-B14F-4D97-AF65-F5344CB8AC3E}">
        <p14:creationId xmlns:p14="http://schemas.microsoft.com/office/powerpoint/2010/main" val="117656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126467119"/>
              </p:ext>
            </p:extLst>
          </p:nvPr>
        </p:nvGraphicFramePr>
        <p:xfrm>
          <a:off x="20485" y="1774862"/>
          <a:ext cx="6592843" cy="501491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r>
              <a:rPr lang="ja-JP" altLang="en-US" sz="2300" b="1" spc="675" dirty="0">
                <a:solidFill>
                  <a:schemeClr val="bg1"/>
                </a:solidFill>
                <a:latin typeface="Meiryo UI" panose="020B0604030504040204" pitchFamily="50" charset="-128"/>
                <a:ea typeface="Meiryo UI" panose="020B0604030504040204" pitchFamily="50" charset="-128"/>
              </a:rPr>
              <a:t>浮遊粒子状物質</a:t>
            </a:r>
            <a:r>
              <a:rPr lang="en-US" altLang="ja-JP" sz="23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の上位局と</a:t>
            </a:r>
            <a:endParaRPr lang="en-US" altLang="ja-JP" sz="2300" b="1" spc="675" dirty="0">
              <a:solidFill>
                <a:schemeClr val="bg1"/>
              </a:solidFill>
              <a:latin typeface="Meiryo UI" panose="020B0604030504040204" pitchFamily="50" charset="-128"/>
              <a:ea typeface="Meiryo UI" panose="020B0604030504040204" pitchFamily="50" charset="-128"/>
            </a:endParaRPr>
          </a:p>
          <a:p>
            <a:r>
              <a:rPr lang="ja-JP" altLang="en-US" sz="2300" b="1" spc="675" dirty="0">
                <a:solidFill>
                  <a:schemeClr val="bg1"/>
                </a:solidFill>
                <a:latin typeface="Meiryo UI" panose="020B0604030504040204" pitchFamily="50" charset="-128"/>
                <a:ea typeface="Meiryo UI" panose="020B0604030504040204" pitchFamily="50" charset="-128"/>
              </a:rPr>
              <a:t>　　全局平均の推移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148002" y="1692546"/>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mg/m</a:t>
            </a:r>
            <a:r>
              <a:rPr lang="en-US" altLang="ja-JP" sz="1400" baseline="300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a:t>
            </a:r>
          </a:p>
        </p:txBody>
      </p:sp>
      <p:sp>
        <p:nvSpPr>
          <p:cNvPr id="8" name="正方形/長方形 7"/>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令和６年度の最高値は</a:t>
            </a:r>
            <a:r>
              <a:rPr lang="en-US" altLang="ja-JP" sz="2400" b="1" dirty="0">
                <a:solidFill>
                  <a:schemeClr val="bg1"/>
                </a:solidFill>
                <a:latin typeface="Meiryo UI" panose="020B0604030504040204" pitchFamily="50" charset="-128"/>
                <a:ea typeface="Meiryo UI" panose="020B0604030504040204" pitchFamily="50" charset="-128"/>
              </a:rPr>
              <a:t>0.046 mg/m</a:t>
            </a:r>
            <a:r>
              <a:rPr lang="en-US" altLang="ja-JP" sz="2400" b="1" baseline="30000" dirty="0">
                <a:solidFill>
                  <a:schemeClr val="bg1"/>
                </a:solidFill>
                <a:latin typeface="Meiryo UI" panose="020B0604030504040204" pitchFamily="50" charset="-128"/>
                <a:ea typeface="Meiryo UI" panose="020B0604030504040204" pitchFamily="50" charset="-128"/>
              </a:rPr>
              <a:t>3</a:t>
            </a:r>
          </a:p>
        </p:txBody>
      </p:sp>
      <p:sp>
        <p:nvSpPr>
          <p:cNvPr id="9" name="テキスト ボックス 8"/>
          <p:cNvSpPr txBox="1"/>
          <p:nvPr/>
        </p:nvSpPr>
        <p:spPr>
          <a:xfrm>
            <a:off x="0" y="6234747"/>
            <a:ext cx="9144000"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図５</a:t>
            </a:r>
            <a:r>
              <a:rPr lang="en-US" altLang="ja-JP" b="1" dirty="0">
                <a:latin typeface="Meiryo UI" panose="020B0604030504040204" pitchFamily="50" charset="-128"/>
                <a:ea typeface="Meiryo UI" panose="020B0604030504040204" pitchFamily="50" charset="-128"/>
              </a:rPr>
              <a:t>. SPM</a:t>
            </a:r>
            <a:r>
              <a:rPr lang="ja-JP" altLang="en-US" b="1" dirty="0">
                <a:latin typeface="Meiryo UI" panose="020B0604030504040204" pitchFamily="50" charset="-128"/>
                <a:ea typeface="Meiryo UI" panose="020B0604030504040204" pitchFamily="50" charset="-128"/>
              </a:rPr>
              <a:t>長期評価値（年間２％除外値）の上位３局（令和６年度）と全局平均の推移</a:t>
            </a:r>
          </a:p>
          <a:p>
            <a:pPr algn="ctr"/>
            <a:endParaRPr lang="ja-JP" altLang="en-US" b="1"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DB981F9-45D6-4BE3-AB39-C626DFC08AFD}"/>
              </a:ext>
            </a:extLst>
          </p:cNvPr>
          <p:cNvSpPr/>
          <p:nvPr/>
        </p:nvSpPr>
        <p:spPr>
          <a:xfrm>
            <a:off x="6092617" y="3967946"/>
            <a:ext cx="298707" cy="3765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9">
            <a:extLst>
              <a:ext uri="{FF2B5EF4-FFF2-40B4-BE49-F238E27FC236}">
                <a16:creationId xmlns:a16="http://schemas.microsoft.com/office/drawing/2014/main" id="{1A30D81F-0CB8-44D2-8F03-BB425D369805}"/>
              </a:ext>
            </a:extLst>
          </p:cNvPr>
          <p:cNvSpPr txBox="1"/>
          <p:nvPr/>
        </p:nvSpPr>
        <p:spPr>
          <a:xfrm>
            <a:off x="6391324" y="3310073"/>
            <a:ext cx="2846845" cy="37656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b="1" dirty="0">
                <a:latin typeface="Meiryo UI" panose="020B0604030504040204" pitchFamily="50" charset="-128"/>
                <a:ea typeface="Meiryo UI" panose="020B0604030504040204" pitchFamily="50" charset="-128"/>
              </a:rPr>
              <a:t>SPM</a:t>
            </a:r>
            <a:r>
              <a:rPr lang="ja-JP" altLang="en-US" sz="1200" b="1" dirty="0">
                <a:latin typeface="Meiryo UI" panose="020B0604030504040204" pitchFamily="50" charset="-128"/>
                <a:ea typeface="Meiryo UI" panose="020B0604030504040204" pitchFamily="50" charset="-128"/>
              </a:rPr>
              <a:t>の年間２</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除外値の上位３局</a:t>
            </a:r>
            <a:endParaRPr lang="en-US" altLang="ja-JP" sz="1200" b="1" dirty="0">
              <a:latin typeface="Meiryo UI" panose="020B0604030504040204" pitchFamily="50" charset="-128"/>
              <a:ea typeface="Meiryo UI" panose="020B0604030504040204" pitchFamily="50" charset="-128"/>
            </a:endParaRPr>
          </a:p>
        </p:txBody>
      </p:sp>
      <p:graphicFrame>
        <p:nvGraphicFramePr>
          <p:cNvPr id="20" name="表 19">
            <a:extLst>
              <a:ext uri="{FF2B5EF4-FFF2-40B4-BE49-F238E27FC236}">
                <a16:creationId xmlns:a16="http://schemas.microsoft.com/office/drawing/2014/main" id="{A5947F17-E9BC-4429-87F2-B2608453E9B8}"/>
              </a:ext>
            </a:extLst>
          </p:cNvPr>
          <p:cNvGraphicFramePr>
            <a:graphicFrameLocks noGrp="1"/>
          </p:cNvGraphicFramePr>
          <p:nvPr>
            <p:extLst>
              <p:ext uri="{D42A27DB-BD31-4B8C-83A1-F6EECF244321}">
                <p14:modId xmlns:p14="http://schemas.microsoft.com/office/powerpoint/2010/main" val="2808914246"/>
              </p:ext>
            </p:extLst>
          </p:nvPr>
        </p:nvGraphicFramePr>
        <p:xfrm>
          <a:off x="6613326" y="3595202"/>
          <a:ext cx="2402837" cy="1520556"/>
        </p:xfrm>
        <a:graphic>
          <a:graphicData uri="http://schemas.openxmlformats.org/drawingml/2006/table">
            <a:tbl>
              <a:tblPr>
                <a:tableStyleId>{5C22544A-7EE6-4342-B048-85BDC9FD1C3A}</a:tableStyleId>
              </a:tblPr>
              <a:tblGrid>
                <a:gridCol w="1663535">
                  <a:extLst>
                    <a:ext uri="{9D8B030D-6E8A-4147-A177-3AD203B41FA5}">
                      <a16:colId xmlns:a16="http://schemas.microsoft.com/office/drawing/2014/main" val="2334905450"/>
                    </a:ext>
                  </a:extLst>
                </a:gridCol>
                <a:gridCol w="739302">
                  <a:extLst>
                    <a:ext uri="{9D8B030D-6E8A-4147-A177-3AD203B41FA5}">
                      <a16:colId xmlns:a16="http://schemas.microsoft.com/office/drawing/2014/main" val="1693383864"/>
                    </a:ext>
                  </a:extLst>
                </a:gridCol>
              </a:tblGrid>
              <a:tr h="5068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島屋</a:t>
                      </a: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小学校</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effectLst/>
                          <a:latin typeface="BIZ UDゴシック" panose="020B0400000000000000" pitchFamily="49" charset="-128"/>
                          <a:ea typeface="BIZ UDゴシック" panose="020B0400000000000000" pitchFamily="49" charset="-128"/>
                        </a:rPr>
                        <a:t>（</a:t>
                      </a:r>
                      <a:r>
                        <a:rPr lang="zh-CN" altLang="en-US" sz="1100" b="0" i="0" u="none" strike="noStrike" dirty="0">
                          <a:effectLst/>
                          <a:latin typeface="BIZ UDゴシック" panose="020B0400000000000000" pitchFamily="49" charset="-128"/>
                          <a:ea typeface="BIZ UDゴシック" panose="020B0400000000000000" pitchFamily="49" charset="-128"/>
                        </a:rPr>
                        <a:t>大阪市</a:t>
                      </a:r>
                      <a:r>
                        <a:rPr lang="ja-JP" altLang="en-US" sz="1100" b="0" i="0" u="none" strike="noStrike" dirty="0">
                          <a:effectLst/>
                          <a:latin typeface="BIZ UDゴシック" panose="020B0400000000000000" pitchFamily="49" charset="-128"/>
                          <a:ea typeface="BIZ UDゴシック" panose="020B0400000000000000" pitchFamily="49" charset="-128"/>
                        </a:rPr>
                        <a:t>此花</a:t>
                      </a:r>
                      <a:r>
                        <a:rPr lang="zh-CN" altLang="en-US" sz="1100" b="0" i="0" u="none" strike="noStrike" dirty="0">
                          <a:effectLst/>
                          <a:latin typeface="BIZ UDゴシック" panose="020B0400000000000000" pitchFamily="49" charset="-128"/>
                          <a:ea typeface="BIZ UDゴシック" panose="020B0400000000000000" pitchFamily="49" charset="-128"/>
                        </a:rPr>
                        <a:t>区</a:t>
                      </a:r>
                      <a:r>
                        <a:rPr lang="ja-JP" altLang="en-US" sz="1100" b="0" i="0" u="none" strike="noStrike" dirty="0">
                          <a:effectLst/>
                          <a:latin typeface="BIZ UDゴシック" panose="020B0400000000000000" pitchFamily="49" charset="-128"/>
                          <a:ea typeface="BIZ UDゴシック" panose="020B0400000000000000" pitchFamily="49" charset="-128"/>
                        </a:rPr>
                        <a:t>）</a:t>
                      </a:r>
                      <a:endParaRPr lang="zh-CN" altLang="en-US" sz="11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a:t>
                      </a:r>
                      <a:r>
                        <a:rPr lang="en-US" altLang="ja-JP" sz="1400" u="none" strike="noStrike" dirty="0">
                          <a:effectLst/>
                          <a:latin typeface="BIZ UDゴシック" panose="020B0400000000000000" pitchFamily="49" charset="-128"/>
                          <a:ea typeface="BIZ UDゴシック" panose="020B0400000000000000" pitchFamily="49" charset="-128"/>
                        </a:rPr>
                        <a:t>46</a:t>
                      </a:r>
                      <a:r>
                        <a:rPr lang="en-US" sz="1400" u="none" strike="noStrike" dirty="0">
                          <a:effectLst/>
                          <a:latin typeface="BIZ UDゴシック" panose="020B0400000000000000" pitchFamily="49" charset="-128"/>
                          <a:ea typeface="BIZ UDゴシック" panose="020B0400000000000000" pitchFamily="49" charset="-128"/>
                        </a:rPr>
                        <a:t>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1297785491"/>
                  </a:ext>
                </a:extLst>
              </a:tr>
              <a:tr h="5068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平尾小学校</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b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（大阪市大正区）</a:t>
                      </a:r>
                      <a:endParaRPr lang="ja-JP" alt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a:t>
                      </a:r>
                      <a:r>
                        <a:rPr lang="en-US" altLang="ja-JP" sz="1400" u="none" strike="noStrike" dirty="0">
                          <a:effectLst/>
                          <a:latin typeface="BIZ UDゴシック" panose="020B0400000000000000" pitchFamily="49" charset="-128"/>
                          <a:ea typeface="BIZ UDゴシック" panose="020B0400000000000000" pitchFamily="49" charset="-128"/>
                        </a:rPr>
                        <a:t>45</a:t>
                      </a:r>
                      <a:r>
                        <a:rPr lang="en-US" sz="1400" u="none" strike="noStrike" dirty="0">
                          <a:effectLst/>
                          <a:latin typeface="BIZ UDゴシック" panose="020B0400000000000000" pitchFamily="49" charset="-128"/>
                          <a:ea typeface="BIZ UDゴシック" panose="020B0400000000000000" pitchFamily="49" charset="-128"/>
                        </a:rPr>
                        <a:t>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742678296"/>
                  </a:ext>
                </a:extLst>
              </a:tr>
              <a:tr h="506852">
                <a:tc>
                  <a:txBody>
                    <a:bodyPr/>
                    <a:lstStyle/>
                    <a:p>
                      <a:pPr algn="l" fontAlgn="ct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堺市湾岸</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b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zh-CN"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堺</a:t>
                      </a:r>
                      <a:r>
                        <a:rPr kumimoji="1" lang="zh-CN"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西</a:t>
                      </a:r>
                      <a:r>
                        <a:rPr kumimoji="1" lang="zh-CN"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区）</a:t>
                      </a:r>
                      <a:endParaRPr lang="ja-JP" altLang="en-US" sz="11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b="0" i="0" u="none" strike="noStrike" dirty="0">
                          <a:effectLst/>
                          <a:latin typeface="BIZ UDゴシック" panose="020B0400000000000000" pitchFamily="49" charset="-128"/>
                          <a:ea typeface="BIZ UDゴシック" panose="020B0400000000000000" pitchFamily="49" charset="-128"/>
                        </a:rPr>
                        <a:t>0.0</a:t>
                      </a:r>
                      <a:r>
                        <a:rPr lang="en-US" altLang="ja-JP" sz="1400" b="0" i="0" u="none" strike="noStrike" dirty="0">
                          <a:effectLst/>
                          <a:latin typeface="BIZ UDゴシック" panose="020B0400000000000000" pitchFamily="49" charset="-128"/>
                          <a:ea typeface="BIZ UDゴシック" panose="020B0400000000000000" pitchFamily="49" charset="-128"/>
                        </a:rPr>
                        <a:t>45</a:t>
                      </a:r>
                      <a:r>
                        <a:rPr lang="en-US" sz="1400" b="0" i="0" u="none" strike="noStrike" dirty="0">
                          <a:effectLst/>
                          <a:latin typeface="BIZ UDゴシック" panose="020B0400000000000000" pitchFamily="49" charset="-128"/>
                          <a:ea typeface="BIZ UDゴシック" panose="020B0400000000000000" pitchFamily="49" charset="-128"/>
                        </a:rPr>
                        <a:t>ppm</a:t>
                      </a:r>
                    </a:p>
                  </a:txBody>
                  <a:tcPr marL="6350" marR="6350" marT="6350" marB="0" anchor="ctr"/>
                </a:tc>
                <a:extLst>
                  <a:ext uri="{0D108BD9-81ED-4DB2-BD59-A6C34878D82A}">
                    <a16:rowId xmlns:a16="http://schemas.microsoft.com/office/drawing/2014/main" val="3706979150"/>
                  </a:ext>
                </a:extLst>
              </a:tr>
            </a:tbl>
          </a:graphicData>
        </a:graphic>
      </p:graphicFrame>
      <p:sp>
        <p:nvSpPr>
          <p:cNvPr id="21" name="線吹き出し 2 (枠付き) 13">
            <a:extLst>
              <a:ext uri="{FF2B5EF4-FFF2-40B4-BE49-F238E27FC236}">
                <a16:creationId xmlns:a16="http://schemas.microsoft.com/office/drawing/2014/main" id="{1DE1EC6B-78B4-483F-A20C-B350BD973CAA}"/>
              </a:ext>
            </a:extLst>
          </p:cNvPr>
          <p:cNvSpPr/>
          <p:nvPr/>
        </p:nvSpPr>
        <p:spPr>
          <a:xfrm>
            <a:off x="6594809" y="3310073"/>
            <a:ext cx="2439873" cy="1805685"/>
          </a:xfrm>
          <a:prstGeom prst="borderCallout2">
            <a:avLst>
              <a:gd name="adj1" fmla="val 6632"/>
              <a:gd name="adj2" fmla="val -1853"/>
              <a:gd name="adj3" fmla="val 14527"/>
              <a:gd name="adj4" fmla="val -3275"/>
              <a:gd name="adj5" fmla="val 30536"/>
              <a:gd name="adj6" fmla="val -11655"/>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024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～浮遊粒子状物質</a:t>
            </a:r>
            <a:r>
              <a:rPr lang="en-US" altLang="ja-JP" sz="24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の年平均値の推移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1281724" y="6174552"/>
            <a:ext cx="693479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6.SPM</a:t>
            </a:r>
            <a:r>
              <a:rPr lang="ja-JP" altLang="en-US" b="1" dirty="0">
                <a:latin typeface="Meiryo UI" panose="020B0604030504040204" pitchFamily="50" charset="-128"/>
                <a:ea typeface="Meiryo UI" panose="020B0604030504040204" pitchFamily="50" charset="-128"/>
              </a:rPr>
              <a:t>濃度（年平均値）の経年変化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大阪府全域</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p:txBody>
      </p:sp>
      <p:sp>
        <p:nvSpPr>
          <p:cNvPr id="7" name="正方形/長方形 6"/>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府域の一般環境大気測定局及び自動車排出ガス測定局の年平均値は減少傾向</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F81A9AD-DC30-4343-97A6-7C634DC1326B}"/>
              </a:ext>
            </a:extLst>
          </p:cNvPr>
          <p:cNvSpPr txBox="1"/>
          <p:nvPr/>
        </p:nvSpPr>
        <p:spPr>
          <a:xfrm>
            <a:off x="1023492" y="1700483"/>
            <a:ext cx="1281963"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mg/m</a:t>
            </a:r>
            <a:r>
              <a:rPr lang="en-US" altLang="ja-JP" sz="800" baseline="300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9C67EC2C-19C0-4BA4-BD5A-AE74B531412F}"/>
              </a:ext>
            </a:extLst>
          </p:cNvPr>
          <p:cNvSpPr txBox="1"/>
          <p:nvPr/>
        </p:nvSpPr>
        <p:spPr>
          <a:xfrm>
            <a:off x="7783171" y="1674333"/>
            <a:ext cx="1281963"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mg/m</a:t>
            </a:r>
            <a:r>
              <a:rPr lang="en-US" altLang="ja-JP" sz="800" baseline="300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a:t>
            </a:r>
          </a:p>
        </p:txBody>
      </p:sp>
      <p:graphicFrame>
        <p:nvGraphicFramePr>
          <p:cNvPr id="10" name="グラフ 9">
            <a:extLst>
              <a:ext uri="{FF2B5EF4-FFF2-40B4-BE49-F238E27FC236}">
                <a16:creationId xmlns:a16="http://schemas.microsoft.com/office/drawing/2014/main" id="{E60CC07C-0090-4B18-9B12-12C47DE8DBFE}"/>
              </a:ext>
            </a:extLst>
          </p:cNvPr>
          <p:cNvGraphicFramePr>
            <a:graphicFrameLocks/>
          </p:cNvGraphicFramePr>
          <p:nvPr>
            <p:extLst>
              <p:ext uri="{D42A27DB-BD31-4B8C-83A1-F6EECF244321}">
                <p14:modId xmlns:p14="http://schemas.microsoft.com/office/powerpoint/2010/main" val="3932011728"/>
              </p:ext>
            </p:extLst>
          </p:nvPr>
        </p:nvGraphicFramePr>
        <p:xfrm>
          <a:off x="449943" y="1808205"/>
          <a:ext cx="8160779" cy="4567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3375889"/>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2193</Words>
  <Application>Microsoft Office PowerPoint</Application>
  <PresentationFormat>画面に合わせる (4:3)</PresentationFormat>
  <Paragraphs>356</Paragraphs>
  <Slides>18</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18</vt:i4>
      </vt:variant>
    </vt:vector>
  </HeadingPairs>
  <TitlesOfParts>
    <vt:vector size="30" baseType="lpstr">
      <vt:lpstr>BIZ UDPゴシック</vt:lpstr>
      <vt:lpstr>BIZ UDゴシック</vt:lpstr>
      <vt:lpstr>Meiryo UI</vt:lpstr>
      <vt:lpstr>ＭＳ Ｐゴシック</vt:lpstr>
      <vt:lpstr>游ゴシック</vt:lpstr>
      <vt:lpstr>游ゴシック Light</vt:lpstr>
      <vt:lpstr>Arial</vt:lpstr>
      <vt:lpstr>Calibri</vt:lpstr>
      <vt:lpstr>Calibri Light</vt:lpstr>
      <vt:lpstr>Wingdings</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2026-03-13T01:19:27Z</dcterms:created>
  <dcterms:modified xsi:type="dcterms:W3CDTF">2026-03-22T23:32:11Z</dcterms:modified>
</cp:coreProperties>
</file>