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78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89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04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91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22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93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69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65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66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83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D131-80A1-4066-9DAB-7A56C310985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C21CD-59A5-4D2D-A5EF-ED31807B3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71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709E712-2956-45AE-BC7E-1BBF02CD6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1" y="592014"/>
            <a:ext cx="6832939" cy="909710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BEF9D4-847A-4159-A4A5-3463918C2206}"/>
              </a:ext>
            </a:extLst>
          </p:cNvPr>
          <p:cNvSpPr txBox="1"/>
          <p:nvPr/>
        </p:nvSpPr>
        <p:spPr>
          <a:xfrm>
            <a:off x="5884985" y="181709"/>
            <a:ext cx="877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参考３</a:t>
            </a:r>
          </a:p>
        </p:txBody>
      </p:sp>
    </p:spTree>
    <p:extLst>
      <p:ext uri="{BB962C8B-B14F-4D97-AF65-F5344CB8AC3E}">
        <p14:creationId xmlns:p14="http://schemas.microsoft.com/office/powerpoint/2010/main" val="601031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2026-03-18T01:41:26Z</dcterms:created>
  <dcterms:modified xsi:type="dcterms:W3CDTF">2026-03-18T01:42:35Z</dcterms:modified>
</cp:coreProperties>
</file>