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3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690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281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39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0735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689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572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5394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940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89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537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1017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560D94-3265-4A9A-AF16-34EF0FA8C0F3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ADC10F-5B6C-4324-AAA2-FFFB3219A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51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2DEFE62-C310-44F8-5834-3E2F26B89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73" y="274489"/>
            <a:ext cx="8625254" cy="6464438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C94E4B-339C-75C2-BA63-BA5CED02AB05}"/>
              </a:ext>
            </a:extLst>
          </p:cNvPr>
          <p:cNvSpPr/>
          <p:nvPr/>
        </p:nvSpPr>
        <p:spPr>
          <a:xfrm>
            <a:off x="8409843" y="26377"/>
            <a:ext cx="694592" cy="3956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参考３</a:t>
            </a:r>
          </a:p>
        </p:txBody>
      </p:sp>
    </p:spTree>
    <p:extLst>
      <p:ext uri="{BB962C8B-B14F-4D97-AF65-F5344CB8AC3E}">
        <p14:creationId xmlns:p14="http://schemas.microsoft.com/office/powerpoint/2010/main" val="177798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3FCC030-1907-19C2-DADF-EE7442A02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46" y="122726"/>
            <a:ext cx="8792307" cy="661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78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C060C1A-812F-A3D1-A166-9E526BD87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4" y="123332"/>
            <a:ext cx="8960851" cy="673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920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2</Words>
  <Application>Microsoft Office PowerPoint</Application>
  <PresentationFormat>画面に合わせる (4:3)</PresentationFormat>
  <Paragraphs>1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UD デジタル 教科書体 NK-R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revision>1</cp:revision>
  <cp:lastPrinted>2026-08-18T06:51:05Z</cp:lastPrinted>
  <dcterms:created xsi:type="dcterms:W3CDTF">2026-08-18T06:47:21Z</dcterms:created>
  <dcterms:modified xsi:type="dcterms:W3CDTF">2026-08-18T06:52:39Z</dcterms:modified>
</cp:coreProperties>
</file>