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1"/>
  </p:sldMasterIdLst>
  <p:notesMasterIdLst>
    <p:notesMasterId r:id="rId6"/>
  </p:notesMasterIdLst>
  <p:handoutMasterIdLst>
    <p:handoutMasterId r:id="rId7"/>
  </p:handoutMasterIdLst>
  <p:sldIdLst>
    <p:sldId id="407" r:id="rId2"/>
    <p:sldId id="412" r:id="rId3"/>
    <p:sldId id="402" r:id="rId4"/>
    <p:sldId id="413" r:id="rId5"/>
  </p:sldIdLst>
  <p:sldSz cx="9906000" cy="6858000" type="A4"/>
  <p:notesSz cx="6646863" cy="9777413"/>
  <p:defaultTextStyle>
    <a:defPPr>
      <a:defRPr lang="ja-JP"/>
    </a:defPPr>
    <a:lvl1pPr algn="l" rtl="0" fontAlgn="base">
      <a:spcBef>
        <a:spcPct val="0"/>
      </a:spcBef>
      <a:spcAft>
        <a:spcPct val="0"/>
      </a:spcAft>
      <a:defRPr kumimoji="1" kern="1200">
        <a:solidFill>
          <a:schemeClr val="tx1"/>
        </a:solidFill>
        <a:latin typeface="Arial" charset="0"/>
        <a:ea typeface="ＭＳ Ｐゴシック" pitchFamily="50" charset="-128"/>
        <a:cs typeface="+mn-cs"/>
      </a:defRPr>
    </a:lvl1pPr>
    <a:lvl2pPr marL="457200" algn="l" rtl="0" fontAlgn="base">
      <a:spcBef>
        <a:spcPct val="0"/>
      </a:spcBef>
      <a:spcAft>
        <a:spcPct val="0"/>
      </a:spcAft>
      <a:defRPr kumimoji="1" kern="1200">
        <a:solidFill>
          <a:schemeClr val="tx1"/>
        </a:solidFill>
        <a:latin typeface="Arial" charset="0"/>
        <a:ea typeface="ＭＳ Ｐゴシック" pitchFamily="50" charset="-128"/>
        <a:cs typeface="+mn-cs"/>
      </a:defRPr>
    </a:lvl2pPr>
    <a:lvl3pPr marL="914400" algn="l" rtl="0" fontAlgn="base">
      <a:spcBef>
        <a:spcPct val="0"/>
      </a:spcBef>
      <a:spcAft>
        <a:spcPct val="0"/>
      </a:spcAft>
      <a:defRPr kumimoji="1" kern="1200">
        <a:solidFill>
          <a:schemeClr val="tx1"/>
        </a:solidFill>
        <a:latin typeface="Arial" charset="0"/>
        <a:ea typeface="ＭＳ Ｐゴシック" pitchFamily="50" charset="-128"/>
        <a:cs typeface="+mn-cs"/>
      </a:defRPr>
    </a:lvl3pPr>
    <a:lvl4pPr marL="1371600" algn="l" rtl="0" fontAlgn="base">
      <a:spcBef>
        <a:spcPct val="0"/>
      </a:spcBef>
      <a:spcAft>
        <a:spcPct val="0"/>
      </a:spcAft>
      <a:defRPr kumimoji="1" kern="1200">
        <a:solidFill>
          <a:schemeClr val="tx1"/>
        </a:solidFill>
        <a:latin typeface="Arial" charset="0"/>
        <a:ea typeface="ＭＳ Ｐゴシック" pitchFamily="50" charset="-128"/>
        <a:cs typeface="+mn-cs"/>
      </a:defRPr>
    </a:lvl4pPr>
    <a:lvl5pPr marL="1828800" algn="l" rtl="0" fontAlgn="base">
      <a:spcBef>
        <a:spcPct val="0"/>
      </a:spcBef>
      <a:spcAft>
        <a:spcPct val="0"/>
      </a:spcAft>
      <a:defRPr kumimoji="1" kern="1200">
        <a:solidFill>
          <a:schemeClr val="tx1"/>
        </a:solidFill>
        <a:latin typeface="Arial" charset="0"/>
        <a:ea typeface="ＭＳ Ｐゴシック" pitchFamily="50" charset="-128"/>
        <a:cs typeface="+mn-cs"/>
      </a:defRPr>
    </a:lvl5pPr>
    <a:lvl6pPr marL="2286000" algn="l" defTabSz="914400" rtl="0" eaLnBrk="1" latinLnBrk="0" hangingPunct="1">
      <a:defRPr kumimoji="1" kern="1200">
        <a:solidFill>
          <a:schemeClr val="tx1"/>
        </a:solidFill>
        <a:latin typeface="Arial" charset="0"/>
        <a:ea typeface="ＭＳ Ｐゴシック" pitchFamily="50" charset="-128"/>
        <a:cs typeface="+mn-cs"/>
      </a:defRPr>
    </a:lvl6pPr>
    <a:lvl7pPr marL="2743200" algn="l" defTabSz="914400" rtl="0" eaLnBrk="1" latinLnBrk="0" hangingPunct="1">
      <a:defRPr kumimoji="1" kern="1200">
        <a:solidFill>
          <a:schemeClr val="tx1"/>
        </a:solidFill>
        <a:latin typeface="Arial" charset="0"/>
        <a:ea typeface="ＭＳ Ｐゴシック" pitchFamily="50" charset="-128"/>
        <a:cs typeface="+mn-cs"/>
      </a:defRPr>
    </a:lvl7pPr>
    <a:lvl8pPr marL="3200400" algn="l" defTabSz="914400" rtl="0" eaLnBrk="1" latinLnBrk="0" hangingPunct="1">
      <a:defRPr kumimoji="1" kern="1200">
        <a:solidFill>
          <a:schemeClr val="tx1"/>
        </a:solidFill>
        <a:latin typeface="Arial" charset="0"/>
        <a:ea typeface="ＭＳ Ｐゴシック" pitchFamily="50" charset="-128"/>
        <a:cs typeface="+mn-cs"/>
      </a:defRPr>
    </a:lvl8pPr>
    <a:lvl9pPr marL="3657600" algn="l" defTabSz="914400" rtl="0" eaLnBrk="1" latinLnBrk="0" hangingPunct="1">
      <a:defRPr kumimoji="1" kern="1200">
        <a:solidFill>
          <a:schemeClr val="tx1"/>
        </a:solidFill>
        <a:latin typeface="Arial" charset="0"/>
        <a:ea typeface="ＭＳ Ｐゴシック" pitchFamily="50" charset="-128"/>
        <a:cs typeface="+mn-cs"/>
      </a:defRPr>
    </a:lvl9pPr>
  </p:defaultTextStyle>
  <p:extLst>
    <p:ext uri="{EFAFB233-063F-42B5-8137-9DF3F51BA10A}">
      <p15:sldGuideLst xmlns:p15="http://schemas.microsoft.com/office/powerpoint/2012/main">
        <p15:guide id="1" orient="horz" pos="2160">
          <p15:clr>
            <a:srgbClr val="A4A3A4"/>
          </p15:clr>
        </p15:guide>
        <p15:guide id="2" pos="312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00"/>
    <a:srgbClr val="0033CC"/>
    <a:srgbClr val="EAEF11"/>
    <a:srgbClr val="00FFFF"/>
    <a:srgbClr val="FB8605"/>
    <a:srgbClr val="0066FF"/>
    <a:srgbClr val="00CC00"/>
    <a:srgbClr val="FFFF66"/>
    <a:srgbClr val="FFFF99"/>
    <a:srgbClr val="FFE07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0791" autoAdjust="0"/>
    <p:restoredTop sz="93601" autoAdjust="0"/>
  </p:normalViewPr>
  <p:slideViewPr>
    <p:cSldViewPr snapToGrid="0">
      <p:cViewPr varScale="1">
        <p:scale>
          <a:sx n="87" d="100"/>
          <a:sy n="87" d="100"/>
        </p:scale>
        <p:origin x="1344" y="77"/>
      </p:cViewPr>
      <p:guideLst>
        <p:guide orient="horz" pos="2160"/>
        <p:guide pos="312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gridSpacing cx="45005" cy="45005"/>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handoutMaster" Target="handoutMasters/handout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7346" name="Rectangle 2"/>
          <p:cNvSpPr>
            <a:spLocks noGrp="1" noChangeArrowheads="1"/>
          </p:cNvSpPr>
          <p:nvPr>
            <p:ph type="hdr" sz="quarter"/>
          </p:nvPr>
        </p:nvSpPr>
        <p:spPr bwMode="auto">
          <a:xfrm>
            <a:off x="0" y="0"/>
            <a:ext cx="2880101" cy="48879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89668" tIns="44834" rIns="89668" bIns="44834" numCol="1" anchor="t" anchorCtr="0" compatLnSpc="1">
            <a:prstTxWarp prst="textNoShape">
              <a:avLst/>
            </a:prstTxWarp>
          </a:bodyPr>
          <a:lstStyle>
            <a:lvl1pPr eaLnBrk="0" hangingPunct="0">
              <a:defRPr sz="1200"/>
            </a:lvl1pPr>
          </a:lstStyle>
          <a:p>
            <a:endParaRPr lang="en-US" altLang="ja-JP"/>
          </a:p>
        </p:txBody>
      </p:sp>
      <p:sp>
        <p:nvSpPr>
          <p:cNvPr id="57347" name="Rectangle 3"/>
          <p:cNvSpPr>
            <a:spLocks noGrp="1" noChangeArrowheads="1"/>
          </p:cNvSpPr>
          <p:nvPr>
            <p:ph type="dt" sz="quarter" idx="1"/>
          </p:nvPr>
        </p:nvSpPr>
        <p:spPr bwMode="auto">
          <a:xfrm>
            <a:off x="3765213" y="0"/>
            <a:ext cx="2880101" cy="48879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89668" tIns="44834" rIns="89668" bIns="44834" numCol="1" anchor="t" anchorCtr="0" compatLnSpc="1">
            <a:prstTxWarp prst="textNoShape">
              <a:avLst/>
            </a:prstTxWarp>
          </a:bodyPr>
          <a:lstStyle>
            <a:lvl1pPr algn="r" eaLnBrk="0" hangingPunct="0">
              <a:defRPr sz="1200"/>
            </a:lvl1pPr>
          </a:lstStyle>
          <a:p>
            <a:fld id="{0DF6FD59-C29F-41C8-97DE-04BEBB54002B}" type="datetimeFigureOut">
              <a:rPr lang="ja-JP" altLang="en-US"/>
              <a:pPr/>
              <a:t>2026/1/21</a:t>
            </a:fld>
            <a:endParaRPr lang="en-US" altLang="ja-JP"/>
          </a:p>
        </p:txBody>
      </p:sp>
      <p:sp>
        <p:nvSpPr>
          <p:cNvPr id="57348" name="Rectangle 4"/>
          <p:cNvSpPr>
            <a:spLocks noGrp="1" noChangeArrowheads="1"/>
          </p:cNvSpPr>
          <p:nvPr>
            <p:ph type="ftr" sz="quarter" idx="2"/>
          </p:nvPr>
        </p:nvSpPr>
        <p:spPr bwMode="auto">
          <a:xfrm>
            <a:off x="0" y="9287059"/>
            <a:ext cx="2880101" cy="4887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89668" tIns="44834" rIns="89668" bIns="44834" numCol="1" anchor="b" anchorCtr="0" compatLnSpc="1">
            <a:prstTxWarp prst="textNoShape">
              <a:avLst/>
            </a:prstTxWarp>
          </a:bodyPr>
          <a:lstStyle>
            <a:lvl1pPr eaLnBrk="0" hangingPunct="0">
              <a:defRPr sz="1200"/>
            </a:lvl1pPr>
          </a:lstStyle>
          <a:p>
            <a:endParaRPr lang="en-US" altLang="ja-JP"/>
          </a:p>
        </p:txBody>
      </p:sp>
      <p:sp>
        <p:nvSpPr>
          <p:cNvPr id="57349" name="Rectangle 5"/>
          <p:cNvSpPr>
            <a:spLocks noGrp="1" noChangeArrowheads="1"/>
          </p:cNvSpPr>
          <p:nvPr>
            <p:ph type="sldNum" sz="quarter" idx="3"/>
          </p:nvPr>
        </p:nvSpPr>
        <p:spPr bwMode="auto">
          <a:xfrm>
            <a:off x="3765213" y="9287059"/>
            <a:ext cx="2880101" cy="4887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89668" tIns="44834" rIns="89668" bIns="44834" numCol="1" anchor="b" anchorCtr="0" compatLnSpc="1">
            <a:prstTxWarp prst="textNoShape">
              <a:avLst/>
            </a:prstTxWarp>
          </a:bodyPr>
          <a:lstStyle>
            <a:lvl1pPr algn="r" eaLnBrk="0" hangingPunct="0">
              <a:defRPr sz="1200"/>
            </a:lvl1pPr>
          </a:lstStyle>
          <a:p>
            <a:fld id="{89403420-0162-444F-9F63-5691F90F5DDE}" type="slidenum">
              <a:rPr lang="ja-JP" altLang="en-US"/>
              <a:pPr/>
              <a:t>‹#›</a:t>
            </a:fld>
            <a:endParaRPr lang="en-US" altLang="ja-JP"/>
          </a:p>
        </p:txBody>
      </p:sp>
    </p:spTree>
    <p:extLst>
      <p:ext uri="{BB962C8B-B14F-4D97-AF65-F5344CB8AC3E}">
        <p14:creationId xmlns:p14="http://schemas.microsoft.com/office/powerpoint/2010/main" val="153193716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7650" name="Rectangle 2"/>
          <p:cNvSpPr>
            <a:spLocks noGrp="1" noChangeArrowheads="1"/>
          </p:cNvSpPr>
          <p:nvPr>
            <p:ph type="hdr" sz="quarter"/>
          </p:nvPr>
        </p:nvSpPr>
        <p:spPr bwMode="auto">
          <a:xfrm>
            <a:off x="0" y="0"/>
            <a:ext cx="2880101" cy="48879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86619" tIns="43310" rIns="86619" bIns="43310" numCol="1" anchor="t" anchorCtr="0" compatLnSpc="1">
            <a:prstTxWarp prst="textNoShape">
              <a:avLst/>
            </a:prstTxWarp>
          </a:bodyPr>
          <a:lstStyle>
            <a:lvl1pPr defTabSz="865549">
              <a:defRPr sz="1200"/>
            </a:lvl1pPr>
          </a:lstStyle>
          <a:p>
            <a:endParaRPr lang="en-US" altLang="ja-JP"/>
          </a:p>
        </p:txBody>
      </p:sp>
      <p:sp>
        <p:nvSpPr>
          <p:cNvPr id="27651" name="Rectangle 3"/>
          <p:cNvSpPr>
            <a:spLocks noGrp="1" noChangeArrowheads="1"/>
          </p:cNvSpPr>
          <p:nvPr>
            <p:ph type="dt" idx="1"/>
          </p:nvPr>
        </p:nvSpPr>
        <p:spPr bwMode="auto">
          <a:xfrm>
            <a:off x="3765213" y="0"/>
            <a:ext cx="2880101" cy="48879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86619" tIns="43310" rIns="86619" bIns="43310" numCol="1" anchor="t" anchorCtr="0" compatLnSpc="1">
            <a:prstTxWarp prst="textNoShape">
              <a:avLst/>
            </a:prstTxWarp>
          </a:bodyPr>
          <a:lstStyle>
            <a:lvl1pPr algn="r" defTabSz="865549">
              <a:defRPr sz="1200"/>
            </a:lvl1pPr>
          </a:lstStyle>
          <a:p>
            <a:endParaRPr lang="en-US" altLang="ja-JP"/>
          </a:p>
        </p:txBody>
      </p:sp>
      <p:sp>
        <p:nvSpPr>
          <p:cNvPr id="28676" name="Rectangle 4"/>
          <p:cNvSpPr>
            <a:spLocks noGrp="1" noRot="1" noChangeAspect="1" noChangeArrowheads="1" noTextEdit="1"/>
          </p:cNvSpPr>
          <p:nvPr>
            <p:ph type="sldImg" idx="2"/>
          </p:nvPr>
        </p:nvSpPr>
        <p:spPr bwMode="auto">
          <a:xfrm>
            <a:off x="674688" y="731838"/>
            <a:ext cx="5297487" cy="3668712"/>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3" name="Rectangle 5"/>
          <p:cNvSpPr>
            <a:spLocks noGrp="1" noChangeArrowheads="1"/>
          </p:cNvSpPr>
          <p:nvPr>
            <p:ph type="body" sz="quarter" idx="3"/>
          </p:nvPr>
        </p:nvSpPr>
        <p:spPr bwMode="auto">
          <a:xfrm>
            <a:off x="663447" y="4644311"/>
            <a:ext cx="5319970" cy="44006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86619" tIns="43310" rIns="86619" bIns="43310" numCol="1" anchor="t" anchorCtr="0" compatLnSpc="1">
            <a:prstTxWarp prst="textNoShape">
              <a:avLst/>
            </a:prstTxWarp>
          </a:bodyPr>
          <a:lstStyle/>
          <a:p>
            <a:pPr lvl="0"/>
            <a:r>
              <a:rPr lang="ja-JP" altLang="en-US" noProof="0"/>
              <a:t>マスタ テキストの書式設定</a:t>
            </a:r>
          </a:p>
          <a:p>
            <a:pPr lvl="1"/>
            <a:r>
              <a:rPr lang="ja-JP" altLang="en-US" noProof="0"/>
              <a:t>第 </a:t>
            </a:r>
            <a:r>
              <a:rPr lang="en-US" altLang="ja-JP" noProof="0"/>
              <a:t>2 </a:t>
            </a:r>
            <a:r>
              <a:rPr lang="ja-JP" altLang="en-US" noProof="0"/>
              <a:t>レベル</a:t>
            </a:r>
          </a:p>
          <a:p>
            <a:pPr lvl="2"/>
            <a:r>
              <a:rPr lang="ja-JP" altLang="en-US" noProof="0"/>
              <a:t>第 </a:t>
            </a:r>
            <a:r>
              <a:rPr lang="en-US" altLang="ja-JP" noProof="0"/>
              <a:t>3 </a:t>
            </a:r>
            <a:r>
              <a:rPr lang="ja-JP" altLang="en-US" noProof="0"/>
              <a:t>レベル</a:t>
            </a:r>
          </a:p>
          <a:p>
            <a:pPr lvl="3"/>
            <a:r>
              <a:rPr lang="ja-JP" altLang="en-US" noProof="0"/>
              <a:t>第 </a:t>
            </a:r>
            <a:r>
              <a:rPr lang="en-US" altLang="ja-JP" noProof="0"/>
              <a:t>4 </a:t>
            </a:r>
            <a:r>
              <a:rPr lang="ja-JP" altLang="en-US" noProof="0"/>
              <a:t>レベル</a:t>
            </a:r>
          </a:p>
          <a:p>
            <a:pPr lvl="4"/>
            <a:r>
              <a:rPr lang="ja-JP" altLang="en-US" noProof="0"/>
              <a:t>第 </a:t>
            </a:r>
            <a:r>
              <a:rPr lang="en-US" altLang="ja-JP" noProof="0"/>
              <a:t>5 </a:t>
            </a:r>
            <a:r>
              <a:rPr lang="ja-JP" altLang="en-US" noProof="0"/>
              <a:t>レベル</a:t>
            </a:r>
          </a:p>
        </p:txBody>
      </p:sp>
      <p:sp>
        <p:nvSpPr>
          <p:cNvPr id="27654" name="Rectangle 6"/>
          <p:cNvSpPr>
            <a:spLocks noGrp="1" noChangeArrowheads="1"/>
          </p:cNvSpPr>
          <p:nvPr>
            <p:ph type="ftr" sz="quarter" idx="4"/>
          </p:nvPr>
        </p:nvSpPr>
        <p:spPr bwMode="auto">
          <a:xfrm>
            <a:off x="0" y="9287059"/>
            <a:ext cx="2880101" cy="4887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86619" tIns="43310" rIns="86619" bIns="43310" numCol="1" anchor="b" anchorCtr="0" compatLnSpc="1">
            <a:prstTxWarp prst="textNoShape">
              <a:avLst/>
            </a:prstTxWarp>
          </a:bodyPr>
          <a:lstStyle>
            <a:lvl1pPr defTabSz="865549">
              <a:defRPr sz="1200"/>
            </a:lvl1pPr>
          </a:lstStyle>
          <a:p>
            <a:endParaRPr lang="en-US" altLang="ja-JP"/>
          </a:p>
        </p:txBody>
      </p:sp>
      <p:sp>
        <p:nvSpPr>
          <p:cNvPr id="27655" name="Rectangle 7"/>
          <p:cNvSpPr>
            <a:spLocks noGrp="1" noChangeArrowheads="1"/>
          </p:cNvSpPr>
          <p:nvPr>
            <p:ph type="sldNum" sz="quarter" idx="5"/>
          </p:nvPr>
        </p:nvSpPr>
        <p:spPr bwMode="auto">
          <a:xfrm>
            <a:off x="3765213" y="9287059"/>
            <a:ext cx="2880101" cy="4887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86619" tIns="43310" rIns="86619" bIns="43310" numCol="1" anchor="b" anchorCtr="0" compatLnSpc="1">
            <a:prstTxWarp prst="textNoShape">
              <a:avLst/>
            </a:prstTxWarp>
          </a:bodyPr>
          <a:lstStyle>
            <a:lvl1pPr algn="r" defTabSz="865549">
              <a:defRPr sz="1200"/>
            </a:lvl1pPr>
          </a:lstStyle>
          <a:p>
            <a:fld id="{32FB620B-A58B-4A04-8599-5E0DE77F85F6}" type="slidenum">
              <a:rPr lang="en-US" altLang="ja-JP"/>
              <a:pPr/>
              <a:t>‹#›</a:t>
            </a:fld>
            <a:endParaRPr lang="en-US" altLang="ja-JP"/>
          </a:p>
        </p:txBody>
      </p:sp>
    </p:spTree>
    <p:extLst>
      <p:ext uri="{BB962C8B-B14F-4D97-AF65-F5344CB8AC3E}">
        <p14:creationId xmlns:p14="http://schemas.microsoft.com/office/powerpoint/2010/main" val="188076067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1pPr>
    <a:lvl2pPr marL="4572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2pPr>
    <a:lvl3pPr marL="9144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3pPr>
    <a:lvl4pPr marL="13716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4pPr>
    <a:lvl5pPr marL="18288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32FB620B-A58B-4A04-8599-5E0DE77F85F6}" type="slidenum">
              <a:rPr lang="en-US" altLang="ja-JP" smtClean="0"/>
              <a:pPr/>
              <a:t>2</a:t>
            </a:fld>
            <a:endParaRPr lang="en-US" altLang="ja-JP"/>
          </a:p>
        </p:txBody>
      </p:sp>
    </p:spTree>
    <p:extLst>
      <p:ext uri="{BB962C8B-B14F-4D97-AF65-F5344CB8AC3E}">
        <p14:creationId xmlns:p14="http://schemas.microsoft.com/office/powerpoint/2010/main" val="25169980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32FB620B-A58B-4A04-8599-5E0DE77F85F6}" type="slidenum">
              <a:rPr lang="en-US" altLang="ja-JP" smtClean="0"/>
              <a:pPr/>
              <a:t>3</a:t>
            </a:fld>
            <a:endParaRPr lang="en-US" altLang="ja-JP"/>
          </a:p>
        </p:txBody>
      </p:sp>
    </p:spTree>
    <p:extLst>
      <p:ext uri="{BB962C8B-B14F-4D97-AF65-F5344CB8AC3E}">
        <p14:creationId xmlns:p14="http://schemas.microsoft.com/office/powerpoint/2010/main" val="396338497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742950" y="2130426"/>
            <a:ext cx="8420100" cy="1470025"/>
          </a:xfrm>
        </p:spPr>
        <p:txBody>
          <a:bodyPr/>
          <a:lstStyle/>
          <a:p>
            <a:r>
              <a:rPr lang="ja-JP" altLang="en-US"/>
              <a:t>マスタ タイトルの書式設定</a:t>
            </a:r>
          </a:p>
        </p:txBody>
      </p:sp>
      <p:sp>
        <p:nvSpPr>
          <p:cNvPr id="3" name="サブタイトル 2"/>
          <p:cNvSpPr>
            <a:spLocks noGrp="1"/>
          </p:cNvSpPr>
          <p:nvPr>
            <p:ph type="subTitle" idx="1"/>
          </p:nvPr>
        </p:nvSpPr>
        <p:spPr>
          <a:xfrm>
            <a:off x="1485900" y="3886200"/>
            <a:ext cx="69342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ja-JP" altLang="en-US"/>
              <a:t>マスタ サブタイトルの書式設定</a:t>
            </a:r>
          </a:p>
        </p:txBody>
      </p:sp>
      <p:sp>
        <p:nvSpPr>
          <p:cNvPr id="4" name="Rectangle 4"/>
          <p:cNvSpPr>
            <a:spLocks noGrp="1" noChangeArrowheads="1"/>
          </p:cNvSpPr>
          <p:nvPr>
            <p:ph type="dt" sz="half" idx="10"/>
          </p:nvPr>
        </p:nvSpPr>
        <p:spPr>
          <a:ln/>
        </p:spPr>
        <p:txBody>
          <a:bodyPr/>
          <a:lstStyle>
            <a:lvl1pPr>
              <a:defRPr/>
            </a:lvl1pPr>
          </a:lstStyle>
          <a:p>
            <a:fld id="{61542F01-0121-416E-B3A4-AAAB165A6FB1}" type="datetime1">
              <a:rPr lang="ja-JP" altLang="en-US" smtClean="0"/>
              <a:pPr/>
              <a:t>2026/1/21</a:t>
            </a:fld>
            <a:endParaRPr lang="en-US" altLang="ja-JP"/>
          </a:p>
        </p:txBody>
      </p:sp>
      <p:sp>
        <p:nvSpPr>
          <p:cNvPr id="5" name="Rectangle 5"/>
          <p:cNvSpPr>
            <a:spLocks noGrp="1" noChangeArrowheads="1"/>
          </p:cNvSpPr>
          <p:nvPr>
            <p:ph type="ftr" sz="quarter" idx="11"/>
          </p:nvPr>
        </p:nvSpPr>
        <p:spPr>
          <a:ln/>
        </p:spPr>
        <p:txBody>
          <a:bodyPr/>
          <a:lstStyle>
            <a:lvl1pPr>
              <a:defRPr/>
            </a:lvl1pPr>
          </a:lstStyle>
          <a:p>
            <a:endParaRPr lang="en-US" altLang="ja-JP"/>
          </a:p>
        </p:txBody>
      </p:sp>
      <p:sp>
        <p:nvSpPr>
          <p:cNvPr id="6" name="Rectangle 6"/>
          <p:cNvSpPr>
            <a:spLocks noGrp="1" noChangeArrowheads="1"/>
          </p:cNvSpPr>
          <p:nvPr>
            <p:ph type="sldNum" sz="quarter" idx="12"/>
          </p:nvPr>
        </p:nvSpPr>
        <p:spPr>
          <a:ln/>
        </p:spPr>
        <p:txBody>
          <a:bodyPr/>
          <a:lstStyle>
            <a:lvl1pPr>
              <a:defRPr/>
            </a:lvl1pPr>
          </a:lstStyle>
          <a:p>
            <a:pPr>
              <a:defRPr/>
            </a:pPr>
            <a:fld id="{4BC20E24-DC01-4EB0-9FBC-E8989ADBD6CA}" type="slidenum">
              <a:rPr lang="en-US" altLang="ja-JP"/>
              <a:pPr>
                <a:defRPr/>
              </a:pPr>
              <a:t>‹#›</a:t>
            </a:fld>
            <a:endParaRPr lang="en-US" altLang="ja-JP"/>
          </a:p>
        </p:txBody>
      </p:sp>
    </p:spTree>
    <p:extLst>
      <p:ext uri="{BB962C8B-B14F-4D97-AF65-F5344CB8AC3E}">
        <p14:creationId xmlns:p14="http://schemas.microsoft.com/office/powerpoint/2010/main" val="395501115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縦書きテキスト プレースホルダ 2"/>
          <p:cNvSpPr>
            <a:spLocks noGrp="1"/>
          </p:cNvSpPr>
          <p:nvPr>
            <p:ph type="body" orient="vert" idx="1"/>
          </p:nvPr>
        </p:nvSpPr>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4"/>
          <p:cNvSpPr>
            <a:spLocks noGrp="1" noChangeArrowheads="1"/>
          </p:cNvSpPr>
          <p:nvPr>
            <p:ph type="dt" sz="half" idx="10"/>
          </p:nvPr>
        </p:nvSpPr>
        <p:spPr>
          <a:ln/>
        </p:spPr>
        <p:txBody>
          <a:bodyPr/>
          <a:lstStyle>
            <a:lvl1pPr>
              <a:defRPr/>
            </a:lvl1pPr>
          </a:lstStyle>
          <a:p>
            <a:fld id="{85280B3F-BF9A-499F-97C2-EC615CFF2F4D}" type="datetime1">
              <a:rPr lang="ja-JP" altLang="en-US" smtClean="0"/>
              <a:pPr/>
              <a:t>2026/1/21</a:t>
            </a:fld>
            <a:endParaRPr lang="en-US" altLang="ja-JP"/>
          </a:p>
        </p:txBody>
      </p:sp>
      <p:sp>
        <p:nvSpPr>
          <p:cNvPr id="5" name="Rectangle 5"/>
          <p:cNvSpPr>
            <a:spLocks noGrp="1" noChangeArrowheads="1"/>
          </p:cNvSpPr>
          <p:nvPr>
            <p:ph type="ftr" sz="quarter" idx="11"/>
          </p:nvPr>
        </p:nvSpPr>
        <p:spPr>
          <a:ln/>
        </p:spPr>
        <p:txBody>
          <a:bodyPr/>
          <a:lstStyle>
            <a:lvl1pPr>
              <a:defRPr/>
            </a:lvl1pPr>
          </a:lstStyle>
          <a:p>
            <a:endParaRPr lang="en-US" altLang="ja-JP"/>
          </a:p>
        </p:txBody>
      </p:sp>
      <p:sp>
        <p:nvSpPr>
          <p:cNvPr id="6" name="Rectangle 6"/>
          <p:cNvSpPr>
            <a:spLocks noGrp="1" noChangeArrowheads="1"/>
          </p:cNvSpPr>
          <p:nvPr>
            <p:ph type="sldNum" sz="quarter" idx="12"/>
          </p:nvPr>
        </p:nvSpPr>
        <p:spPr>
          <a:ln/>
        </p:spPr>
        <p:txBody>
          <a:bodyPr/>
          <a:lstStyle>
            <a:lvl1pPr>
              <a:defRPr/>
            </a:lvl1pPr>
          </a:lstStyle>
          <a:p>
            <a:pPr>
              <a:defRPr/>
            </a:pPr>
            <a:fld id="{76D14638-10BA-4259-973D-892BB29E46F4}" type="slidenum">
              <a:rPr lang="en-US" altLang="ja-JP"/>
              <a:pPr>
                <a:defRPr/>
              </a:pPr>
              <a:t>‹#›</a:t>
            </a:fld>
            <a:endParaRPr lang="en-US" altLang="ja-JP"/>
          </a:p>
        </p:txBody>
      </p:sp>
    </p:spTree>
    <p:extLst>
      <p:ext uri="{BB962C8B-B14F-4D97-AF65-F5344CB8AC3E}">
        <p14:creationId xmlns:p14="http://schemas.microsoft.com/office/powerpoint/2010/main" val="8985534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181850" y="274639"/>
            <a:ext cx="2228850" cy="5851525"/>
          </a:xfrm>
        </p:spPr>
        <p:txBody>
          <a:bodyPr vert="eaVert"/>
          <a:lstStyle/>
          <a:p>
            <a:r>
              <a:rPr lang="ja-JP" altLang="en-US"/>
              <a:t>マスタ タイトルの書式設定</a:t>
            </a:r>
          </a:p>
        </p:txBody>
      </p:sp>
      <p:sp>
        <p:nvSpPr>
          <p:cNvPr id="3" name="縦書きテキスト プレースホルダ 2"/>
          <p:cNvSpPr>
            <a:spLocks noGrp="1"/>
          </p:cNvSpPr>
          <p:nvPr>
            <p:ph type="body" orient="vert" idx="1"/>
          </p:nvPr>
        </p:nvSpPr>
        <p:spPr>
          <a:xfrm>
            <a:off x="495300" y="274639"/>
            <a:ext cx="6521450" cy="5851525"/>
          </a:xfrm>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4"/>
          <p:cNvSpPr>
            <a:spLocks noGrp="1" noChangeArrowheads="1"/>
          </p:cNvSpPr>
          <p:nvPr>
            <p:ph type="dt" sz="half" idx="10"/>
          </p:nvPr>
        </p:nvSpPr>
        <p:spPr>
          <a:ln/>
        </p:spPr>
        <p:txBody>
          <a:bodyPr/>
          <a:lstStyle>
            <a:lvl1pPr>
              <a:defRPr/>
            </a:lvl1pPr>
          </a:lstStyle>
          <a:p>
            <a:fld id="{11261405-6E39-4A25-97F8-4583FF1D2D5E}" type="datetime1">
              <a:rPr lang="ja-JP" altLang="en-US" smtClean="0"/>
              <a:pPr/>
              <a:t>2026/1/21</a:t>
            </a:fld>
            <a:endParaRPr lang="en-US" altLang="ja-JP"/>
          </a:p>
        </p:txBody>
      </p:sp>
      <p:sp>
        <p:nvSpPr>
          <p:cNvPr id="5" name="Rectangle 5"/>
          <p:cNvSpPr>
            <a:spLocks noGrp="1" noChangeArrowheads="1"/>
          </p:cNvSpPr>
          <p:nvPr>
            <p:ph type="ftr" sz="quarter" idx="11"/>
          </p:nvPr>
        </p:nvSpPr>
        <p:spPr>
          <a:ln/>
        </p:spPr>
        <p:txBody>
          <a:bodyPr/>
          <a:lstStyle>
            <a:lvl1pPr>
              <a:defRPr/>
            </a:lvl1pPr>
          </a:lstStyle>
          <a:p>
            <a:endParaRPr lang="en-US" altLang="ja-JP"/>
          </a:p>
        </p:txBody>
      </p:sp>
      <p:sp>
        <p:nvSpPr>
          <p:cNvPr id="6" name="Rectangle 6"/>
          <p:cNvSpPr>
            <a:spLocks noGrp="1" noChangeArrowheads="1"/>
          </p:cNvSpPr>
          <p:nvPr>
            <p:ph type="sldNum" sz="quarter" idx="12"/>
          </p:nvPr>
        </p:nvSpPr>
        <p:spPr>
          <a:ln/>
        </p:spPr>
        <p:txBody>
          <a:bodyPr/>
          <a:lstStyle>
            <a:lvl1pPr>
              <a:defRPr/>
            </a:lvl1pPr>
          </a:lstStyle>
          <a:p>
            <a:pPr>
              <a:defRPr/>
            </a:pPr>
            <a:fld id="{1A7836C7-7A2B-4E24-AF55-51B8B5F5E901}" type="slidenum">
              <a:rPr lang="en-US" altLang="ja-JP"/>
              <a:pPr>
                <a:defRPr/>
              </a:pPr>
              <a:t>‹#›</a:t>
            </a:fld>
            <a:endParaRPr lang="en-US" altLang="ja-JP"/>
          </a:p>
        </p:txBody>
      </p:sp>
    </p:spTree>
    <p:extLst>
      <p:ext uri="{BB962C8B-B14F-4D97-AF65-F5344CB8AC3E}">
        <p14:creationId xmlns:p14="http://schemas.microsoft.com/office/powerpoint/2010/main" val="37918377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idx="1"/>
          </p:nvPr>
        </p:nvSpPr>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4"/>
          <p:cNvSpPr>
            <a:spLocks noGrp="1" noChangeArrowheads="1"/>
          </p:cNvSpPr>
          <p:nvPr>
            <p:ph type="dt" sz="half" idx="10"/>
          </p:nvPr>
        </p:nvSpPr>
        <p:spPr>
          <a:ln/>
        </p:spPr>
        <p:txBody>
          <a:bodyPr/>
          <a:lstStyle>
            <a:lvl1pPr>
              <a:defRPr/>
            </a:lvl1pPr>
          </a:lstStyle>
          <a:p>
            <a:fld id="{8380B0FA-A0F7-4983-895C-750382BD20C3}" type="datetime1">
              <a:rPr lang="ja-JP" altLang="en-US" smtClean="0"/>
              <a:pPr/>
              <a:t>2026/1/21</a:t>
            </a:fld>
            <a:endParaRPr lang="en-US" altLang="ja-JP"/>
          </a:p>
        </p:txBody>
      </p:sp>
      <p:sp>
        <p:nvSpPr>
          <p:cNvPr id="5" name="Rectangle 5"/>
          <p:cNvSpPr>
            <a:spLocks noGrp="1" noChangeArrowheads="1"/>
          </p:cNvSpPr>
          <p:nvPr>
            <p:ph type="ftr" sz="quarter" idx="11"/>
          </p:nvPr>
        </p:nvSpPr>
        <p:spPr>
          <a:ln/>
        </p:spPr>
        <p:txBody>
          <a:bodyPr/>
          <a:lstStyle>
            <a:lvl1pPr>
              <a:defRPr/>
            </a:lvl1pPr>
          </a:lstStyle>
          <a:p>
            <a:endParaRPr lang="en-US" altLang="ja-JP"/>
          </a:p>
        </p:txBody>
      </p:sp>
      <p:sp>
        <p:nvSpPr>
          <p:cNvPr id="6" name="Rectangle 6"/>
          <p:cNvSpPr>
            <a:spLocks noGrp="1" noChangeArrowheads="1"/>
          </p:cNvSpPr>
          <p:nvPr>
            <p:ph type="sldNum" sz="quarter" idx="12"/>
          </p:nvPr>
        </p:nvSpPr>
        <p:spPr>
          <a:ln/>
        </p:spPr>
        <p:txBody>
          <a:bodyPr/>
          <a:lstStyle>
            <a:lvl1pPr>
              <a:defRPr/>
            </a:lvl1pPr>
          </a:lstStyle>
          <a:p>
            <a:pPr>
              <a:defRPr/>
            </a:pPr>
            <a:fld id="{43A0AB7F-FD1D-4B22-A475-CA7B61D48F3B}" type="slidenum">
              <a:rPr lang="en-US" altLang="ja-JP"/>
              <a:pPr>
                <a:defRPr/>
              </a:pPr>
              <a:t>‹#›</a:t>
            </a:fld>
            <a:endParaRPr lang="en-US" altLang="ja-JP"/>
          </a:p>
        </p:txBody>
      </p:sp>
    </p:spTree>
    <p:extLst>
      <p:ext uri="{BB962C8B-B14F-4D97-AF65-F5344CB8AC3E}">
        <p14:creationId xmlns:p14="http://schemas.microsoft.com/office/powerpoint/2010/main" val="41489489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82506" y="4406901"/>
            <a:ext cx="8420100" cy="1362075"/>
          </a:xfrm>
        </p:spPr>
        <p:txBody>
          <a:bodyPr anchor="t"/>
          <a:lstStyle>
            <a:lvl1pPr algn="l">
              <a:defRPr sz="4000" b="1" cap="all"/>
            </a:lvl1pPr>
          </a:lstStyle>
          <a:p>
            <a:r>
              <a:rPr lang="ja-JP" altLang="en-US"/>
              <a:t>マスタ タイトルの書式設定</a:t>
            </a:r>
          </a:p>
        </p:txBody>
      </p:sp>
      <p:sp>
        <p:nvSpPr>
          <p:cNvPr id="3" name="テキスト プレースホルダ 2"/>
          <p:cNvSpPr>
            <a:spLocks noGrp="1"/>
          </p:cNvSpPr>
          <p:nvPr>
            <p:ph type="body" idx="1"/>
          </p:nvPr>
        </p:nvSpPr>
        <p:spPr>
          <a:xfrm>
            <a:off x="782506" y="2906713"/>
            <a:ext cx="84201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a:t>マスタ テキストの書式設定</a:t>
            </a:r>
          </a:p>
        </p:txBody>
      </p:sp>
      <p:sp>
        <p:nvSpPr>
          <p:cNvPr id="4" name="Rectangle 4"/>
          <p:cNvSpPr>
            <a:spLocks noGrp="1" noChangeArrowheads="1"/>
          </p:cNvSpPr>
          <p:nvPr>
            <p:ph type="dt" sz="half" idx="10"/>
          </p:nvPr>
        </p:nvSpPr>
        <p:spPr>
          <a:ln/>
        </p:spPr>
        <p:txBody>
          <a:bodyPr/>
          <a:lstStyle>
            <a:lvl1pPr>
              <a:defRPr/>
            </a:lvl1pPr>
          </a:lstStyle>
          <a:p>
            <a:fld id="{188A9335-FB69-4DDB-8947-76D670C61650}" type="datetime1">
              <a:rPr lang="ja-JP" altLang="en-US" smtClean="0"/>
              <a:pPr/>
              <a:t>2026/1/21</a:t>
            </a:fld>
            <a:endParaRPr lang="en-US" altLang="ja-JP"/>
          </a:p>
        </p:txBody>
      </p:sp>
      <p:sp>
        <p:nvSpPr>
          <p:cNvPr id="5" name="Rectangle 5"/>
          <p:cNvSpPr>
            <a:spLocks noGrp="1" noChangeArrowheads="1"/>
          </p:cNvSpPr>
          <p:nvPr>
            <p:ph type="ftr" sz="quarter" idx="11"/>
          </p:nvPr>
        </p:nvSpPr>
        <p:spPr>
          <a:ln/>
        </p:spPr>
        <p:txBody>
          <a:bodyPr/>
          <a:lstStyle>
            <a:lvl1pPr>
              <a:defRPr/>
            </a:lvl1pPr>
          </a:lstStyle>
          <a:p>
            <a:endParaRPr lang="en-US" altLang="ja-JP"/>
          </a:p>
        </p:txBody>
      </p:sp>
      <p:sp>
        <p:nvSpPr>
          <p:cNvPr id="6" name="Rectangle 6"/>
          <p:cNvSpPr>
            <a:spLocks noGrp="1" noChangeArrowheads="1"/>
          </p:cNvSpPr>
          <p:nvPr>
            <p:ph type="sldNum" sz="quarter" idx="12"/>
          </p:nvPr>
        </p:nvSpPr>
        <p:spPr>
          <a:ln/>
        </p:spPr>
        <p:txBody>
          <a:bodyPr/>
          <a:lstStyle>
            <a:lvl1pPr>
              <a:defRPr/>
            </a:lvl1pPr>
          </a:lstStyle>
          <a:p>
            <a:pPr>
              <a:defRPr/>
            </a:pPr>
            <a:fld id="{B05F49AF-AA63-4EC0-9F87-4D7F771286AB}" type="slidenum">
              <a:rPr lang="en-US" altLang="ja-JP"/>
              <a:pPr>
                <a:defRPr/>
              </a:pPr>
              <a:t>‹#›</a:t>
            </a:fld>
            <a:endParaRPr lang="en-US" altLang="ja-JP"/>
          </a:p>
        </p:txBody>
      </p:sp>
    </p:spTree>
    <p:extLst>
      <p:ext uri="{BB962C8B-B14F-4D97-AF65-F5344CB8AC3E}">
        <p14:creationId xmlns:p14="http://schemas.microsoft.com/office/powerpoint/2010/main" val="185160605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sz="half" idx="1"/>
          </p:nvPr>
        </p:nvSpPr>
        <p:spPr>
          <a:xfrm>
            <a:off x="495300" y="1600201"/>
            <a:ext cx="437515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 3"/>
          <p:cNvSpPr>
            <a:spLocks noGrp="1"/>
          </p:cNvSpPr>
          <p:nvPr>
            <p:ph sz="half" idx="2"/>
          </p:nvPr>
        </p:nvSpPr>
        <p:spPr>
          <a:xfrm>
            <a:off x="5035550" y="1600201"/>
            <a:ext cx="437515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Rectangle 4"/>
          <p:cNvSpPr>
            <a:spLocks noGrp="1" noChangeArrowheads="1"/>
          </p:cNvSpPr>
          <p:nvPr>
            <p:ph type="dt" sz="half" idx="10"/>
          </p:nvPr>
        </p:nvSpPr>
        <p:spPr>
          <a:ln/>
        </p:spPr>
        <p:txBody>
          <a:bodyPr/>
          <a:lstStyle>
            <a:lvl1pPr>
              <a:defRPr/>
            </a:lvl1pPr>
          </a:lstStyle>
          <a:p>
            <a:fld id="{24F220F6-5B80-4713-A16A-6DF41E96FB2D}" type="datetime1">
              <a:rPr lang="ja-JP" altLang="en-US" smtClean="0"/>
              <a:pPr/>
              <a:t>2026/1/21</a:t>
            </a:fld>
            <a:endParaRPr lang="en-US" altLang="ja-JP"/>
          </a:p>
        </p:txBody>
      </p:sp>
      <p:sp>
        <p:nvSpPr>
          <p:cNvPr id="6" name="Rectangle 5"/>
          <p:cNvSpPr>
            <a:spLocks noGrp="1" noChangeArrowheads="1"/>
          </p:cNvSpPr>
          <p:nvPr>
            <p:ph type="ftr" sz="quarter" idx="11"/>
          </p:nvPr>
        </p:nvSpPr>
        <p:spPr>
          <a:ln/>
        </p:spPr>
        <p:txBody>
          <a:bodyPr/>
          <a:lstStyle>
            <a:lvl1pPr>
              <a:defRPr/>
            </a:lvl1pPr>
          </a:lstStyle>
          <a:p>
            <a:endParaRPr lang="en-US" altLang="ja-JP"/>
          </a:p>
        </p:txBody>
      </p:sp>
      <p:sp>
        <p:nvSpPr>
          <p:cNvPr id="7" name="Rectangle 6"/>
          <p:cNvSpPr>
            <a:spLocks noGrp="1" noChangeArrowheads="1"/>
          </p:cNvSpPr>
          <p:nvPr>
            <p:ph type="sldNum" sz="quarter" idx="12"/>
          </p:nvPr>
        </p:nvSpPr>
        <p:spPr>
          <a:ln/>
        </p:spPr>
        <p:txBody>
          <a:bodyPr/>
          <a:lstStyle>
            <a:lvl1pPr>
              <a:defRPr/>
            </a:lvl1pPr>
          </a:lstStyle>
          <a:p>
            <a:pPr>
              <a:defRPr/>
            </a:pPr>
            <a:fld id="{65AFB217-424F-40B5-A571-9963A3E8F101}" type="slidenum">
              <a:rPr lang="en-US" altLang="ja-JP"/>
              <a:pPr>
                <a:defRPr/>
              </a:pPr>
              <a:t>‹#›</a:t>
            </a:fld>
            <a:endParaRPr lang="en-US" altLang="ja-JP"/>
          </a:p>
        </p:txBody>
      </p:sp>
    </p:spTree>
    <p:extLst>
      <p:ext uri="{BB962C8B-B14F-4D97-AF65-F5344CB8AC3E}">
        <p14:creationId xmlns:p14="http://schemas.microsoft.com/office/powerpoint/2010/main" val="92282854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lang="ja-JP" altLang="en-US"/>
              <a:t>マスタ タイトルの書式設定</a:t>
            </a:r>
          </a:p>
        </p:txBody>
      </p:sp>
      <p:sp>
        <p:nvSpPr>
          <p:cNvPr id="3" name="テキスト プレースホルダ 2"/>
          <p:cNvSpPr>
            <a:spLocks noGrp="1"/>
          </p:cNvSpPr>
          <p:nvPr>
            <p:ph type="body" idx="1"/>
          </p:nvPr>
        </p:nvSpPr>
        <p:spPr>
          <a:xfrm>
            <a:off x="495300" y="1535113"/>
            <a:ext cx="437687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 テキストの書式設定</a:t>
            </a:r>
          </a:p>
        </p:txBody>
      </p:sp>
      <p:sp>
        <p:nvSpPr>
          <p:cNvPr id="4" name="コンテンツ プレースホルダ 3"/>
          <p:cNvSpPr>
            <a:spLocks noGrp="1"/>
          </p:cNvSpPr>
          <p:nvPr>
            <p:ph sz="half" idx="2"/>
          </p:nvPr>
        </p:nvSpPr>
        <p:spPr>
          <a:xfrm>
            <a:off x="495300" y="2174875"/>
            <a:ext cx="437687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 4"/>
          <p:cNvSpPr>
            <a:spLocks noGrp="1"/>
          </p:cNvSpPr>
          <p:nvPr>
            <p:ph type="body" sz="quarter" idx="3"/>
          </p:nvPr>
        </p:nvSpPr>
        <p:spPr>
          <a:xfrm>
            <a:off x="5032111" y="1535113"/>
            <a:ext cx="437859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 テキストの書式設定</a:t>
            </a:r>
          </a:p>
        </p:txBody>
      </p:sp>
      <p:sp>
        <p:nvSpPr>
          <p:cNvPr id="6" name="コンテンツ プレースホルダ 5"/>
          <p:cNvSpPr>
            <a:spLocks noGrp="1"/>
          </p:cNvSpPr>
          <p:nvPr>
            <p:ph sz="quarter" idx="4"/>
          </p:nvPr>
        </p:nvSpPr>
        <p:spPr>
          <a:xfrm>
            <a:off x="5032111" y="2174875"/>
            <a:ext cx="437859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Rectangle 4"/>
          <p:cNvSpPr>
            <a:spLocks noGrp="1" noChangeArrowheads="1"/>
          </p:cNvSpPr>
          <p:nvPr>
            <p:ph type="dt" sz="half" idx="10"/>
          </p:nvPr>
        </p:nvSpPr>
        <p:spPr>
          <a:ln/>
        </p:spPr>
        <p:txBody>
          <a:bodyPr/>
          <a:lstStyle>
            <a:lvl1pPr>
              <a:defRPr/>
            </a:lvl1pPr>
          </a:lstStyle>
          <a:p>
            <a:fld id="{52F33569-5644-465C-BE84-0FAE4FBD9CC7}" type="datetime1">
              <a:rPr lang="ja-JP" altLang="en-US" smtClean="0"/>
              <a:pPr/>
              <a:t>2026/1/21</a:t>
            </a:fld>
            <a:endParaRPr lang="en-US" altLang="ja-JP"/>
          </a:p>
        </p:txBody>
      </p:sp>
      <p:sp>
        <p:nvSpPr>
          <p:cNvPr id="8" name="Rectangle 5"/>
          <p:cNvSpPr>
            <a:spLocks noGrp="1" noChangeArrowheads="1"/>
          </p:cNvSpPr>
          <p:nvPr>
            <p:ph type="ftr" sz="quarter" idx="11"/>
          </p:nvPr>
        </p:nvSpPr>
        <p:spPr>
          <a:ln/>
        </p:spPr>
        <p:txBody>
          <a:bodyPr/>
          <a:lstStyle>
            <a:lvl1pPr>
              <a:defRPr/>
            </a:lvl1pPr>
          </a:lstStyle>
          <a:p>
            <a:endParaRPr lang="en-US" altLang="ja-JP"/>
          </a:p>
        </p:txBody>
      </p:sp>
      <p:sp>
        <p:nvSpPr>
          <p:cNvPr id="9" name="Rectangle 6"/>
          <p:cNvSpPr>
            <a:spLocks noGrp="1" noChangeArrowheads="1"/>
          </p:cNvSpPr>
          <p:nvPr>
            <p:ph type="sldNum" sz="quarter" idx="12"/>
          </p:nvPr>
        </p:nvSpPr>
        <p:spPr>
          <a:ln/>
        </p:spPr>
        <p:txBody>
          <a:bodyPr/>
          <a:lstStyle>
            <a:lvl1pPr>
              <a:defRPr/>
            </a:lvl1pPr>
          </a:lstStyle>
          <a:p>
            <a:pPr>
              <a:defRPr/>
            </a:pPr>
            <a:fld id="{28DDDF47-2B06-44CD-85F3-4A0786A8F3D4}" type="slidenum">
              <a:rPr lang="en-US" altLang="ja-JP"/>
              <a:pPr>
                <a:defRPr/>
              </a:pPr>
              <a:t>‹#›</a:t>
            </a:fld>
            <a:endParaRPr lang="en-US" altLang="ja-JP"/>
          </a:p>
        </p:txBody>
      </p:sp>
    </p:spTree>
    <p:extLst>
      <p:ext uri="{BB962C8B-B14F-4D97-AF65-F5344CB8AC3E}">
        <p14:creationId xmlns:p14="http://schemas.microsoft.com/office/powerpoint/2010/main" val="38848152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Rectangle 4"/>
          <p:cNvSpPr>
            <a:spLocks noGrp="1" noChangeArrowheads="1"/>
          </p:cNvSpPr>
          <p:nvPr>
            <p:ph type="dt" sz="half" idx="10"/>
          </p:nvPr>
        </p:nvSpPr>
        <p:spPr>
          <a:ln/>
        </p:spPr>
        <p:txBody>
          <a:bodyPr/>
          <a:lstStyle>
            <a:lvl1pPr>
              <a:defRPr/>
            </a:lvl1pPr>
          </a:lstStyle>
          <a:p>
            <a:fld id="{58CD1263-B08D-41A1-8AED-2CE4A26FA56D}" type="datetime1">
              <a:rPr lang="ja-JP" altLang="en-US" smtClean="0"/>
              <a:pPr/>
              <a:t>2026/1/21</a:t>
            </a:fld>
            <a:endParaRPr lang="en-US" altLang="ja-JP"/>
          </a:p>
        </p:txBody>
      </p:sp>
      <p:sp>
        <p:nvSpPr>
          <p:cNvPr id="4" name="Rectangle 5"/>
          <p:cNvSpPr>
            <a:spLocks noGrp="1" noChangeArrowheads="1"/>
          </p:cNvSpPr>
          <p:nvPr>
            <p:ph type="ftr" sz="quarter" idx="11"/>
          </p:nvPr>
        </p:nvSpPr>
        <p:spPr>
          <a:ln/>
        </p:spPr>
        <p:txBody>
          <a:bodyPr/>
          <a:lstStyle>
            <a:lvl1pPr>
              <a:defRPr/>
            </a:lvl1pPr>
          </a:lstStyle>
          <a:p>
            <a:endParaRPr lang="en-US" altLang="ja-JP"/>
          </a:p>
        </p:txBody>
      </p:sp>
      <p:sp>
        <p:nvSpPr>
          <p:cNvPr id="5" name="Rectangle 6"/>
          <p:cNvSpPr>
            <a:spLocks noGrp="1" noChangeArrowheads="1"/>
          </p:cNvSpPr>
          <p:nvPr>
            <p:ph type="sldNum" sz="quarter" idx="12"/>
          </p:nvPr>
        </p:nvSpPr>
        <p:spPr>
          <a:ln/>
        </p:spPr>
        <p:txBody>
          <a:bodyPr/>
          <a:lstStyle>
            <a:lvl1pPr>
              <a:defRPr/>
            </a:lvl1pPr>
          </a:lstStyle>
          <a:p>
            <a:pPr>
              <a:defRPr/>
            </a:pPr>
            <a:fld id="{51B7AE5A-1EBD-47C9-AE81-5280EF8F6BE8}" type="slidenum">
              <a:rPr lang="en-US" altLang="ja-JP"/>
              <a:pPr>
                <a:defRPr/>
              </a:pPr>
              <a:t>‹#›</a:t>
            </a:fld>
            <a:endParaRPr lang="en-US" altLang="ja-JP"/>
          </a:p>
        </p:txBody>
      </p:sp>
    </p:spTree>
    <p:extLst>
      <p:ext uri="{BB962C8B-B14F-4D97-AF65-F5344CB8AC3E}">
        <p14:creationId xmlns:p14="http://schemas.microsoft.com/office/powerpoint/2010/main" val="28619030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fld id="{E5D06BAC-9FE9-46AE-8F62-4A78AD57968C}" type="datetime1">
              <a:rPr lang="ja-JP" altLang="en-US" smtClean="0"/>
              <a:pPr/>
              <a:t>2026/1/21</a:t>
            </a:fld>
            <a:endParaRPr lang="en-US" altLang="ja-JP"/>
          </a:p>
        </p:txBody>
      </p:sp>
      <p:sp>
        <p:nvSpPr>
          <p:cNvPr id="3" name="Rectangle 5"/>
          <p:cNvSpPr>
            <a:spLocks noGrp="1" noChangeArrowheads="1"/>
          </p:cNvSpPr>
          <p:nvPr>
            <p:ph type="ftr" sz="quarter" idx="11"/>
          </p:nvPr>
        </p:nvSpPr>
        <p:spPr>
          <a:ln/>
        </p:spPr>
        <p:txBody>
          <a:bodyPr/>
          <a:lstStyle>
            <a:lvl1pPr>
              <a:defRPr/>
            </a:lvl1pPr>
          </a:lstStyle>
          <a:p>
            <a:endParaRPr lang="en-US" altLang="ja-JP"/>
          </a:p>
        </p:txBody>
      </p:sp>
      <p:sp>
        <p:nvSpPr>
          <p:cNvPr id="4" name="Rectangle 6"/>
          <p:cNvSpPr>
            <a:spLocks noGrp="1" noChangeArrowheads="1"/>
          </p:cNvSpPr>
          <p:nvPr>
            <p:ph type="sldNum" sz="quarter" idx="12"/>
          </p:nvPr>
        </p:nvSpPr>
        <p:spPr>
          <a:ln/>
        </p:spPr>
        <p:txBody>
          <a:bodyPr/>
          <a:lstStyle>
            <a:lvl1pPr>
              <a:defRPr/>
            </a:lvl1pPr>
          </a:lstStyle>
          <a:p>
            <a:pPr>
              <a:defRPr/>
            </a:pPr>
            <a:fld id="{6F097F7B-CB52-4430-A467-F565A6C3586E}" type="slidenum">
              <a:rPr lang="en-US" altLang="ja-JP"/>
              <a:pPr>
                <a:defRPr/>
              </a:pPr>
              <a:t>‹#›</a:t>
            </a:fld>
            <a:endParaRPr lang="en-US" altLang="ja-JP"/>
          </a:p>
        </p:txBody>
      </p:sp>
    </p:spTree>
    <p:extLst>
      <p:ext uri="{BB962C8B-B14F-4D97-AF65-F5344CB8AC3E}">
        <p14:creationId xmlns:p14="http://schemas.microsoft.com/office/powerpoint/2010/main" val="177415847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0" y="273050"/>
            <a:ext cx="3259006" cy="1162050"/>
          </a:xfrm>
        </p:spPr>
        <p:txBody>
          <a:bodyPr anchor="b"/>
          <a:lstStyle>
            <a:lvl1pPr algn="l">
              <a:defRPr sz="2000" b="1"/>
            </a:lvl1pPr>
          </a:lstStyle>
          <a:p>
            <a:r>
              <a:rPr lang="ja-JP" altLang="en-US"/>
              <a:t>マスタ タイトルの書式設定</a:t>
            </a:r>
          </a:p>
        </p:txBody>
      </p:sp>
      <p:sp>
        <p:nvSpPr>
          <p:cNvPr id="3" name="コンテンツ プレースホルダ 2"/>
          <p:cNvSpPr>
            <a:spLocks noGrp="1"/>
          </p:cNvSpPr>
          <p:nvPr>
            <p:ph idx="1"/>
          </p:nvPr>
        </p:nvSpPr>
        <p:spPr>
          <a:xfrm>
            <a:off x="3872971" y="273051"/>
            <a:ext cx="5537729"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 3"/>
          <p:cNvSpPr>
            <a:spLocks noGrp="1"/>
          </p:cNvSpPr>
          <p:nvPr>
            <p:ph type="body" sz="half" idx="2"/>
          </p:nvPr>
        </p:nvSpPr>
        <p:spPr>
          <a:xfrm>
            <a:off x="495300" y="1435101"/>
            <a:ext cx="3259006"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 テキストの書式設定</a:t>
            </a:r>
          </a:p>
        </p:txBody>
      </p:sp>
      <p:sp>
        <p:nvSpPr>
          <p:cNvPr id="5" name="Rectangle 4"/>
          <p:cNvSpPr>
            <a:spLocks noGrp="1" noChangeArrowheads="1"/>
          </p:cNvSpPr>
          <p:nvPr>
            <p:ph type="dt" sz="half" idx="10"/>
          </p:nvPr>
        </p:nvSpPr>
        <p:spPr>
          <a:ln/>
        </p:spPr>
        <p:txBody>
          <a:bodyPr/>
          <a:lstStyle>
            <a:lvl1pPr>
              <a:defRPr/>
            </a:lvl1pPr>
          </a:lstStyle>
          <a:p>
            <a:fld id="{B84FA38D-8C8B-4D3A-92B3-27DB20D6CE91}" type="datetime1">
              <a:rPr lang="ja-JP" altLang="en-US" smtClean="0"/>
              <a:pPr/>
              <a:t>2026/1/21</a:t>
            </a:fld>
            <a:endParaRPr lang="en-US" altLang="ja-JP"/>
          </a:p>
        </p:txBody>
      </p:sp>
      <p:sp>
        <p:nvSpPr>
          <p:cNvPr id="6" name="Rectangle 5"/>
          <p:cNvSpPr>
            <a:spLocks noGrp="1" noChangeArrowheads="1"/>
          </p:cNvSpPr>
          <p:nvPr>
            <p:ph type="ftr" sz="quarter" idx="11"/>
          </p:nvPr>
        </p:nvSpPr>
        <p:spPr>
          <a:ln/>
        </p:spPr>
        <p:txBody>
          <a:bodyPr/>
          <a:lstStyle>
            <a:lvl1pPr>
              <a:defRPr/>
            </a:lvl1pPr>
          </a:lstStyle>
          <a:p>
            <a:endParaRPr lang="en-US" altLang="ja-JP"/>
          </a:p>
        </p:txBody>
      </p:sp>
      <p:sp>
        <p:nvSpPr>
          <p:cNvPr id="7" name="Rectangle 6"/>
          <p:cNvSpPr>
            <a:spLocks noGrp="1" noChangeArrowheads="1"/>
          </p:cNvSpPr>
          <p:nvPr>
            <p:ph type="sldNum" sz="quarter" idx="12"/>
          </p:nvPr>
        </p:nvSpPr>
        <p:spPr>
          <a:ln/>
        </p:spPr>
        <p:txBody>
          <a:bodyPr/>
          <a:lstStyle>
            <a:lvl1pPr>
              <a:defRPr/>
            </a:lvl1pPr>
          </a:lstStyle>
          <a:p>
            <a:pPr>
              <a:defRPr/>
            </a:pPr>
            <a:fld id="{1CE4B967-0B36-402B-A48C-449C5305880D}" type="slidenum">
              <a:rPr lang="en-US" altLang="ja-JP"/>
              <a:pPr>
                <a:defRPr/>
              </a:pPr>
              <a:t>‹#›</a:t>
            </a:fld>
            <a:endParaRPr lang="en-US" altLang="ja-JP"/>
          </a:p>
        </p:txBody>
      </p:sp>
    </p:spTree>
    <p:extLst>
      <p:ext uri="{BB962C8B-B14F-4D97-AF65-F5344CB8AC3E}">
        <p14:creationId xmlns:p14="http://schemas.microsoft.com/office/powerpoint/2010/main" val="118462414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941645" y="4800600"/>
            <a:ext cx="5943600" cy="566738"/>
          </a:xfrm>
        </p:spPr>
        <p:txBody>
          <a:bodyPr anchor="b"/>
          <a:lstStyle>
            <a:lvl1pPr algn="l">
              <a:defRPr sz="2000" b="1"/>
            </a:lvl1pPr>
          </a:lstStyle>
          <a:p>
            <a:r>
              <a:rPr lang="ja-JP" altLang="en-US"/>
              <a:t>マスタ タイトルの書式設定</a:t>
            </a:r>
          </a:p>
        </p:txBody>
      </p:sp>
      <p:sp>
        <p:nvSpPr>
          <p:cNvPr id="3" name="図プレースホルダ 2"/>
          <p:cNvSpPr>
            <a:spLocks noGrp="1"/>
          </p:cNvSpPr>
          <p:nvPr>
            <p:ph type="pic" idx="1"/>
          </p:nvPr>
        </p:nvSpPr>
        <p:spPr>
          <a:xfrm>
            <a:off x="1941645" y="612775"/>
            <a:ext cx="59436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a:p>
        </p:txBody>
      </p:sp>
      <p:sp>
        <p:nvSpPr>
          <p:cNvPr id="4" name="テキスト プレースホルダ 3"/>
          <p:cNvSpPr>
            <a:spLocks noGrp="1"/>
          </p:cNvSpPr>
          <p:nvPr>
            <p:ph type="body" sz="half" idx="2"/>
          </p:nvPr>
        </p:nvSpPr>
        <p:spPr>
          <a:xfrm>
            <a:off x="1941645" y="5367338"/>
            <a:ext cx="59436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 テキストの書式設定</a:t>
            </a:r>
          </a:p>
        </p:txBody>
      </p:sp>
      <p:sp>
        <p:nvSpPr>
          <p:cNvPr id="5" name="Rectangle 4"/>
          <p:cNvSpPr>
            <a:spLocks noGrp="1" noChangeArrowheads="1"/>
          </p:cNvSpPr>
          <p:nvPr>
            <p:ph type="dt" sz="half" idx="10"/>
          </p:nvPr>
        </p:nvSpPr>
        <p:spPr>
          <a:ln/>
        </p:spPr>
        <p:txBody>
          <a:bodyPr/>
          <a:lstStyle>
            <a:lvl1pPr>
              <a:defRPr/>
            </a:lvl1pPr>
          </a:lstStyle>
          <a:p>
            <a:fld id="{7D9F5538-5432-49D4-B37B-2B05044CADE9}" type="datetime1">
              <a:rPr lang="ja-JP" altLang="en-US" smtClean="0"/>
              <a:pPr/>
              <a:t>2026/1/21</a:t>
            </a:fld>
            <a:endParaRPr lang="en-US" altLang="ja-JP"/>
          </a:p>
        </p:txBody>
      </p:sp>
      <p:sp>
        <p:nvSpPr>
          <p:cNvPr id="6" name="Rectangle 5"/>
          <p:cNvSpPr>
            <a:spLocks noGrp="1" noChangeArrowheads="1"/>
          </p:cNvSpPr>
          <p:nvPr>
            <p:ph type="ftr" sz="quarter" idx="11"/>
          </p:nvPr>
        </p:nvSpPr>
        <p:spPr>
          <a:ln/>
        </p:spPr>
        <p:txBody>
          <a:bodyPr/>
          <a:lstStyle>
            <a:lvl1pPr>
              <a:defRPr/>
            </a:lvl1pPr>
          </a:lstStyle>
          <a:p>
            <a:endParaRPr lang="en-US" altLang="ja-JP"/>
          </a:p>
        </p:txBody>
      </p:sp>
      <p:sp>
        <p:nvSpPr>
          <p:cNvPr id="7" name="Rectangle 6"/>
          <p:cNvSpPr>
            <a:spLocks noGrp="1" noChangeArrowheads="1"/>
          </p:cNvSpPr>
          <p:nvPr>
            <p:ph type="sldNum" sz="quarter" idx="12"/>
          </p:nvPr>
        </p:nvSpPr>
        <p:spPr>
          <a:ln/>
        </p:spPr>
        <p:txBody>
          <a:bodyPr/>
          <a:lstStyle>
            <a:lvl1pPr>
              <a:defRPr/>
            </a:lvl1pPr>
          </a:lstStyle>
          <a:p>
            <a:pPr>
              <a:defRPr/>
            </a:pPr>
            <a:fld id="{747212FE-6592-4CBD-8825-4FAF1A870BF1}" type="slidenum">
              <a:rPr lang="en-US" altLang="ja-JP"/>
              <a:pPr>
                <a:defRPr/>
              </a:pPr>
              <a:t>‹#›</a:t>
            </a:fld>
            <a:endParaRPr lang="en-US" altLang="ja-JP"/>
          </a:p>
        </p:txBody>
      </p:sp>
    </p:spTree>
    <p:extLst>
      <p:ext uri="{BB962C8B-B14F-4D97-AF65-F5344CB8AC3E}">
        <p14:creationId xmlns:p14="http://schemas.microsoft.com/office/powerpoint/2010/main" val="20582075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95300" y="274638"/>
            <a:ext cx="89154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ja-JP" altLang="en-US"/>
              <a:t>マスタ タイトルの書式設定</a:t>
            </a:r>
          </a:p>
        </p:txBody>
      </p:sp>
      <p:sp>
        <p:nvSpPr>
          <p:cNvPr id="1027" name="Rectangle 3"/>
          <p:cNvSpPr>
            <a:spLocks noGrp="1" noChangeArrowheads="1"/>
          </p:cNvSpPr>
          <p:nvPr>
            <p:ph type="body" idx="1"/>
          </p:nvPr>
        </p:nvSpPr>
        <p:spPr bwMode="auto">
          <a:xfrm>
            <a:off x="495300" y="1600201"/>
            <a:ext cx="89154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28" name="Rectangle 4"/>
          <p:cNvSpPr>
            <a:spLocks noGrp="1" noChangeArrowheads="1"/>
          </p:cNvSpPr>
          <p:nvPr>
            <p:ph type="dt" sz="half" idx="2"/>
          </p:nvPr>
        </p:nvSpPr>
        <p:spPr bwMode="auto">
          <a:xfrm>
            <a:off x="495300" y="6245225"/>
            <a:ext cx="23114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kumimoji="0" sz="1400"/>
            </a:lvl1pPr>
          </a:lstStyle>
          <a:p>
            <a:fld id="{59C05C2C-F2C1-4193-9CD4-3967EC0B901D}" type="datetime1">
              <a:rPr lang="ja-JP" altLang="en-US" smtClean="0"/>
              <a:pPr/>
              <a:t>2026/1/21</a:t>
            </a:fld>
            <a:endParaRPr lang="en-US" altLang="ja-JP"/>
          </a:p>
        </p:txBody>
      </p:sp>
      <p:sp>
        <p:nvSpPr>
          <p:cNvPr id="1029" name="Rectangle 5"/>
          <p:cNvSpPr>
            <a:spLocks noGrp="1" noChangeArrowheads="1"/>
          </p:cNvSpPr>
          <p:nvPr>
            <p:ph type="ftr" sz="quarter" idx="3"/>
          </p:nvPr>
        </p:nvSpPr>
        <p:spPr bwMode="auto">
          <a:xfrm>
            <a:off x="3384550" y="6245225"/>
            <a:ext cx="31369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kumimoji="0" sz="1400"/>
            </a:lvl1pPr>
          </a:lstStyle>
          <a:p>
            <a:endParaRPr lang="en-US" altLang="ja-JP"/>
          </a:p>
        </p:txBody>
      </p:sp>
      <p:sp>
        <p:nvSpPr>
          <p:cNvPr id="1030" name="Rectangle 6"/>
          <p:cNvSpPr>
            <a:spLocks noGrp="1" noChangeArrowheads="1"/>
          </p:cNvSpPr>
          <p:nvPr>
            <p:ph type="sldNum" sz="quarter" idx="4"/>
          </p:nvPr>
        </p:nvSpPr>
        <p:spPr bwMode="auto">
          <a:xfrm>
            <a:off x="7099300" y="6245225"/>
            <a:ext cx="23114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kumimoji="0" sz="1400"/>
            </a:lvl1pPr>
          </a:lstStyle>
          <a:p>
            <a:pPr>
              <a:defRPr/>
            </a:pPr>
            <a:fld id="{2FB27819-EE6E-4A91-9B04-7197AD2073D3}" type="slidenum">
              <a:rPr lang="en-US" altLang="ja-JP"/>
              <a:pPr>
                <a:defRPr/>
              </a:pPr>
              <a:t>‹#›</a:t>
            </a:fld>
            <a:endParaRPr lang="en-US" altLang="ja-JP"/>
          </a:p>
        </p:txBody>
      </p:sp>
    </p:spTree>
  </p:cSld>
  <p:clrMap bg1="lt1" tx1="dk1" bg2="lt2" tx2="dk2" accent1="accent1" accent2="accent2" accent3="accent3" accent4="accent4" accent5="accent5" accent6="accent6" hlink="hlink" folHlink="folHlink"/>
  <p:sldLayoutIdLst>
    <p:sldLayoutId id="2147483659" r:id="rId1"/>
    <p:sldLayoutId id="2147483658" r:id="rId2"/>
    <p:sldLayoutId id="2147483657" r:id="rId3"/>
    <p:sldLayoutId id="2147483656" r:id="rId4"/>
    <p:sldLayoutId id="2147483655" r:id="rId5"/>
    <p:sldLayoutId id="2147483654" r:id="rId6"/>
    <p:sldLayoutId id="2147483653" r:id="rId7"/>
    <p:sldLayoutId id="2147483652" r:id="rId8"/>
    <p:sldLayoutId id="2147483651" r:id="rId9"/>
    <p:sldLayoutId id="2147483650" r:id="rId10"/>
    <p:sldLayoutId id="2147483649" r:id="rId11"/>
  </p:sldLayoutIdLst>
  <p:txStyles>
    <p:titleStyle>
      <a:lvl1pPr algn="ctr" rtl="0" eaLnBrk="0" fontAlgn="base" hangingPunct="0">
        <a:spcBef>
          <a:spcPct val="0"/>
        </a:spcBef>
        <a:spcAft>
          <a:spcPct val="0"/>
        </a:spcAft>
        <a:defRPr kumimoji="1" sz="4400">
          <a:solidFill>
            <a:schemeClr val="tx2"/>
          </a:solidFill>
          <a:latin typeface="+mj-lt"/>
          <a:ea typeface="+mj-ea"/>
          <a:cs typeface="+mj-cs"/>
        </a:defRPr>
      </a:lvl1pPr>
      <a:lvl2pPr algn="ctr" rtl="0" eaLnBrk="0" fontAlgn="base" hangingPunct="0">
        <a:spcBef>
          <a:spcPct val="0"/>
        </a:spcBef>
        <a:spcAft>
          <a:spcPct val="0"/>
        </a:spcAft>
        <a:defRPr kumimoji="1" sz="4400">
          <a:solidFill>
            <a:schemeClr val="tx2"/>
          </a:solidFill>
          <a:latin typeface="Arial" charset="0"/>
          <a:ea typeface="ＭＳ Ｐゴシック" pitchFamily="50" charset="-128"/>
        </a:defRPr>
      </a:lvl2pPr>
      <a:lvl3pPr algn="ctr" rtl="0" eaLnBrk="0" fontAlgn="base" hangingPunct="0">
        <a:spcBef>
          <a:spcPct val="0"/>
        </a:spcBef>
        <a:spcAft>
          <a:spcPct val="0"/>
        </a:spcAft>
        <a:defRPr kumimoji="1" sz="4400">
          <a:solidFill>
            <a:schemeClr val="tx2"/>
          </a:solidFill>
          <a:latin typeface="Arial" charset="0"/>
          <a:ea typeface="ＭＳ Ｐゴシック" pitchFamily="50" charset="-128"/>
        </a:defRPr>
      </a:lvl3pPr>
      <a:lvl4pPr algn="ctr" rtl="0" eaLnBrk="0" fontAlgn="base" hangingPunct="0">
        <a:spcBef>
          <a:spcPct val="0"/>
        </a:spcBef>
        <a:spcAft>
          <a:spcPct val="0"/>
        </a:spcAft>
        <a:defRPr kumimoji="1" sz="4400">
          <a:solidFill>
            <a:schemeClr val="tx2"/>
          </a:solidFill>
          <a:latin typeface="Arial" charset="0"/>
          <a:ea typeface="ＭＳ Ｐゴシック" pitchFamily="50" charset="-128"/>
        </a:defRPr>
      </a:lvl4pPr>
      <a:lvl5pPr algn="ctr" rtl="0" eaLnBrk="0" fontAlgn="base" hangingPunct="0">
        <a:spcBef>
          <a:spcPct val="0"/>
        </a:spcBef>
        <a:spcAft>
          <a:spcPct val="0"/>
        </a:spcAft>
        <a:defRPr kumimoji="1" sz="4400">
          <a:solidFill>
            <a:schemeClr val="tx2"/>
          </a:solidFill>
          <a:latin typeface="Arial" charset="0"/>
          <a:ea typeface="ＭＳ Ｐゴシック" pitchFamily="50" charset="-128"/>
        </a:defRPr>
      </a:lvl5pPr>
      <a:lvl6pPr marL="457200" algn="ctr" rtl="0" fontAlgn="base">
        <a:spcBef>
          <a:spcPct val="0"/>
        </a:spcBef>
        <a:spcAft>
          <a:spcPct val="0"/>
        </a:spcAft>
        <a:defRPr kumimoji="1" sz="4400">
          <a:solidFill>
            <a:schemeClr val="tx2"/>
          </a:solidFill>
          <a:latin typeface="Arial" charset="0"/>
          <a:ea typeface="ＭＳ Ｐゴシック" pitchFamily="50" charset="-128"/>
        </a:defRPr>
      </a:lvl6pPr>
      <a:lvl7pPr marL="914400" algn="ctr" rtl="0" fontAlgn="base">
        <a:spcBef>
          <a:spcPct val="0"/>
        </a:spcBef>
        <a:spcAft>
          <a:spcPct val="0"/>
        </a:spcAft>
        <a:defRPr kumimoji="1" sz="4400">
          <a:solidFill>
            <a:schemeClr val="tx2"/>
          </a:solidFill>
          <a:latin typeface="Arial" charset="0"/>
          <a:ea typeface="ＭＳ Ｐゴシック" pitchFamily="50" charset="-128"/>
        </a:defRPr>
      </a:lvl7pPr>
      <a:lvl8pPr marL="1371600" algn="ctr" rtl="0" fontAlgn="base">
        <a:spcBef>
          <a:spcPct val="0"/>
        </a:spcBef>
        <a:spcAft>
          <a:spcPct val="0"/>
        </a:spcAft>
        <a:defRPr kumimoji="1" sz="4400">
          <a:solidFill>
            <a:schemeClr val="tx2"/>
          </a:solidFill>
          <a:latin typeface="Arial" charset="0"/>
          <a:ea typeface="ＭＳ Ｐゴシック" pitchFamily="50" charset="-128"/>
        </a:defRPr>
      </a:lvl8pPr>
      <a:lvl9pPr marL="1828800" algn="ctr" rtl="0" fontAlgn="base">
        <a:spcBef>
          <a:spcPct val="0"/>
        </a:spcBef>
        <a:spcAft>
          <a:spcPct val="0"/>
        </a:spcAft>
        <a:defRPr kumimoji="1" sz="4400">
          <a:solidFill>
            <a:schemeClr val="tx2"/>
          </a:solidFill>
          <a:latin typeface="Arial" charset="0"/>
          <a:ea typeface="ＭＳ Ｐゴシック" pitchFamily="50" charset="-128"/>
        </a:defRPr>
      </a:lvl9pPr>
    </p:titleStyle>
    <p:bodyStyle>
      <a:lvl1pPr marL="342900" indent="-342900" algn="l" rtl="0" eaLnBrk="0" fontAlgn="base"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7.xml"/><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フローチャート : 代替処理 19"/>
          <p:cNvSpPr/>
          <p:nvPr/>
        </p:nvSpPr>
        <p:spPr bwMode="auto">
          <a:xfrm>
            <a:off x="112002" y="473865"/>
            <a:ext cx="9705529" cy="255383"/>
          </a:xfrm>
          <a:prstGeom prst="flowChartAlternateProcess">
            <a:avLst/>
          </a:prstGeom>
          <a:solidFill>
            <a:srgbClr val="0033CC"/>
          </a:solidFill>
          <a:ln>
            <a:noFill/>
            <a:headEnd type="none" w="med" len="med"/>
            <a:tailEnd type="none" w="med" len="me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dk1"/>
          </a:lnRef>
          <a:fillRef idx="1">
            <a:schemeClr val="lt1"/>
          </a:fillRef>
          <a:effectRef idx="0">
            <a:schemeClr val="dk1"/>
          </a:effectRef>
          <a:fontRef idx="minor">
            <a:schemeClr val="dk1"/>
          </a:fontRef>
        </p:style>
        <p:txBody>
          <a:bodyPr wrap="square" lIns="91428" tIns="0" rIns="91428" bIns="45715">
            <a:spAutoFit/>
          </a:bodyPr>
          <a:lstStyle/>
          <a:p>
            <a:pPr marL="0" marR="0" indent="0" defTabSz="449263" eaLnBrk="1" latinLnBrk="0" hangingPunct="1">
              <a:lnSpc>
                <a:spcPct val="100000"/>
              </a:lnSpc>
              <a:spcBef>
                <a:spcPct val="50000"/>
              </a:spcBef>
              <a:buClr>
                <a:srgbClr val="000000"/>
              </a:buClr>
              <a:buSzPct val="100000"/>
              <a:buFont typeface="Times New Roman" pitchFamily="18" charset="0"/>
              <a:buNone/>
              <a:tabLst/>
              <a:defRPr/>
            </a:pPr>
            <a:r>
              <a:rPr lang="ja-JP" altLang="en-US" sz="1200" b="1" dirty="0">
                <a:solidFill>
                  <a:schemeClr val="bg1"/>
                </a:solidFill>
                <a:latin typeface="Arial" pitchFamily="34" charset="0"/>
                <a:ea typeface="ＭＳ Ｐゴシック" pitchFamily="50" charset="-128"/>
              </a:rPr>
              <a:t>直近の大阪府債の状況等について</a:t>
            </a:r>
          </a:p>
        </p:txBody>
      </p:sp>
      <p:sp>
        <p:nvSpPr>
          <p:cNvPr id="16" name="テキスト ボックス 15"/>
          <p:cNvSpPr txBox="1"/>
          <p:nvPr/>
        </p:nvSpPr>
        <p:spPr>
          <a:xfrm>
            <a:off x="4696347" y="6532210"/>
            <a:ext cx="878774" cy="307777"/>
          </a:xfrm>
          <a:prstGeom prst="rect">
            <a:avLst/>
          </a:prstGeom>
          <a:noFill/>
        </p:spPr>
        <p:txBody>
          <a:bodyPr wrap="square" rtlCol="0">
            <a:spAutoFit/>
          </a:bodyPr>
          <a:lstStyle/>
          <a:p>
            <a:r>
              <a:rPr lang="ja-JP" altLang="en-US" sz="1400" dirty="0"/>
              <a:t>－１－</a:t>
            </a:r>
            <a:endParaRPr kumimoji="1" lang="ja-JP" altLang="en-US" sz="1400" dirty="0"/>
          </a:p>
        </p:txBody>
      </p:sp>
      <p:sp>
        <p:nvSpPr>
          <p:cNvPr id="7" name="テキスト ボックス 16"/>
          <p:cNvSpPr txBox="1">
            <a:spLocks noChangeArrowheads="1"/>
          </p:cNvSpPr>
          <p:nvPr/>
        </p:nvSpPr>
        <p:spPr bwMode="auto">
          <a:xfrm>
            <a:off x="8545647" y="98827"/>
            <a:ext cx="1179195" cy="329756"/>
          </a:xfrm>
          <a:prstGeom prst="rect">
            <a:avLst/>
          </a:prstGeom>
          <a:solidFill>
            <a:srgbClr val="FFFFFF"/>
          </a:solidFill>
          <a:ln w="12700">
            <a:solidFill>
              <a:srgbClr val="000000"/>
            </a:solidFill>
            <a:miter lim="800000"/>
            <a:headEnd/>
            <a:tailEnd/>
          </a:ln>
        </p:spPr>
        <p:txBody>
          <a:bodyPr rot="0" vert="horz" wrap="square" lIns="0" tIns="8890" rIns="0" bIns="8890" anchor="t" anchorCtr="0" upright="1">
            <a:noAutofit/>
          </a:bodyPr>
          <a:lstStyle/>
          <a:p>
            <a:pPr algn="ctr">
              <a:spcAft>
                <a:spcPts val="0"/>
              </a:spcAft>
            </a:pPr>
            <a:r>
              <a:rPr lang="ja-JP" sz="1800" b="1" dirty="0">
                <a:effectLst/>
                <a:latin typeface="ＭＳ ゴシック"/>
                <a:ea typeface="ＭＳ Ｐゴシック"/>
                <a:cs typeface="Times New Roman"/>
              </a:rPr>
              <a:t>資料</a:t>
            </a:r>
            <a:r>
              <a:rPr lang="ja-JP" altLang="en-US" sz="1800" b="1" dirty="0">
                <a:effectLst/>
                <a:latin typeface="ＭＳ ゴシック"/>
                <a:ea typeface="ＭＳ Ｐゴシック"/>
                <a:cs typeface="Times New Roman"/>
              </a:rPr>
              <a:t>１</a:t>
            </a:r>
            <a:endParaRPr lang="ja-JP" sz="1200" dirty="0">
              <a:effectLst/>
              <a:latin typeface="ＭＳ ゴシック"/>
              <a:cs typeface="Times New Roman"/>
            </a:endParaRPr>
          </a:p>
        </p:txBody>
      </p:sp>
      <p:sp>
        <p:nvSpPr>
          <p:cNvPr id="6" name="正方形/長方形 5">
            <a:extLst>
              <a:ext uri="{FF2B5EF4-FFF2-40B4-BE49-F238E27FC236}">
                <a16:creationId xmlns:a16="http://schemas.microsoft.com/office/drawing/2014/main" id="{D2AC43F6-3218-48A0-9276-92FA8D35E2AD}"/>
              </a:ext>
            </a:extLst>
          </p:cNvPr>
          <p:cNvSpPr/>
          <p:nvPr/>
        </p:nvSpPr>
        <p:spPr>
          <a:xfrm>
            <a:off x="203146" y="1059822"/>
            <a:ext cx="9372238" cy="4893647"/>
          </a:xfrm>
          <a:prstGeom prst="rect">
            <a:avLst/>
          </a:prstGeom>
          <a:ln>
            <a:solidFill>
              <a:schemeClr val="accent4"/>
            </a:solidFill>
          </a:ln>
        </p:spPr>
        <p:txBody>
          <a:bodyPr wrap="square">
            <a:spAutoFit/>
          </a:bodyPr>
          <a:lstStyle/>
          <a:p>
            <a:r>
              <a:rPr lang="ja-JP" altLang="ja-JP" sz="1600" dirty="0"/>
              <a:t>＜</a:t>
            </a:r>
            <a:r>
              <a:rPr lang="ja-JP" altLang="en-US" sz="1600" dirty="0"/>
              <a:t>主なトピックス＞</a:t>
            </a:r>
            <a:endParaRPr lang="en-US" altLang="ja-JP" sz="600" dirty="0"/>
          </a:p>
          <a:p>
            <a:endParaRPr lang="en-US" altLang="ja-JP" sz="600" dirty="0"/>
          </a:p>
          <a:p>
            <a:pPr marL="2246313" indent="-2246313"/>
            <a:r>
              <a:rPr lang="ja-JP" altLang="en-US" sz="1500" dirty="0"/>
              <a:t>（令和７年）</a:t>
            </a:r>
            <a:endParaRPr lang="en-US" altLang="ja-JP" sz="1500" dirty="0"/>
          </a:p>
          <a:p>
            <a:pPr marL="2246313" indent="-2246313"/>
            <a:endParaRPr lang="en-US" altLang="ja-JP" sz="400" dirty="0">
              <a:solidFill>
                <a:srgbClr val="FF0000"/>
              </a:solidFill>
            </a:endParaRPr>
          </a:p>
          <a:p>
            <a:pPr marL="2246313" indent="-2246313"/>
            <a:r>
              <a:rPr lang="ja-JP" altLang="en-US" sz="1600" dirty="0"/>
              <a:t>　</a:t>
            </a:r>
            <a:r>
              <a:rPr lang="ja-JP" altLang="en-US" sz="1500" dirty="0"/>
              <a:t>・　　２月　５日　　　　第２４回　大阪府財務マネジメント委員会開催</a:t>
            </a:r>
            <a:endParaRPr lang="en-US" altLang="ja-JP" sz="1500" dirty="0"/>
          </a:p>
          <a:p>
            <a:pPr marL="2246313" indent="-2246313"/>
            <a:endParaRPr lang="en-US" altLang="ja-JP" sz="1500" dirty="0"/>
          </a:p>
          <a:p>
            <a:pPr marL="2246313" indent="-2246313"/>
            <a:r>
              <a:rPr lang="ja-JP" altLang="en-US" sz="1500" dirty="0"/>
              <a:t>　・　　３月　６日　　　　春闘にて賃上げ要求が６％を超える</a:t>
            </a:r>
            <a:endParaRPr lang="en-US" altLang="ja-JP" sz="1500" dirty="0"/>
          </a:p>
          <a:p>
            <a:pPr marL="2246313" indent="-2246313"/>
            <a:r>
              <a:rPr lang="ja-JP" altLang="en-US" sz="1500" dirty="0"/>
              <a:t>　</a:t>
            </a:r>
            <a:endParaRPr lang="en-US" altLang="ja-JP" sz="1500" dirty="0"/>
          </a:p>
          <a:p>
            <a:pPr marL="2246313" indent="-2246313"/>
            <a:r>
              <a:rPr lang="ja-JP" altLang="en-US" sz="1500" dirty="0"/>
              <a:t>　・　　４月　２日　　　　トランプ米政権が相互関税を発表</a:t>
            </a:r>
            <a:endParaRPr lang="en-US" altLang="ja-JP" sz="1500" dirty="0"/>
          </a:p>
          <a:p>
            <a:pPr marL="2246313" indent="-2246313"/>
            <a:endParaRPr lang="en-US" altLang="ja-JP" sz="1500" dirty="0"/>
          </a:p>
          <a:p>
            <a:pPr marL="2246313" indent="-2246313"/>
            <a:r>
              <a:rPr lang="ja-JP" altLang="en-US" sz="1500" dirty="0"/>
              <a:t>　・　　４月　９日　　　　米が「相互関税」の上乗せ部分の９０日間停止を発表</a:t>
            </a:r>
            <a:endParaRPr lang="en-US" altLang="ja-JP" sz="1500" dirty="0"/>
          </a:p>
          <a:p>
            <a:pPr marL="2246313" indent="-2246313"/>
            <a:endParaRPr lang="en-US" altLang="ja-JP" sz="1500" dirty="0">
              <a:solidFill>
                <a:srgbClr val="FF0000"/>
              </a:solidFill>
            </a:endParaRPr>
          </a:p>
          <a:p>
            <a:pPr marL="2246313" indent="-2246313"/>
            <a:r>
              <a:rPr lang="ja-JP" altLang="en-US" sz="1500" dirty="0"/>
              <a:t>　・　　７月２２日　　　　日米関税交渉合意</a:t>
            </a:r>
            <a:endParaRPr lang="en-US" altLang="ja-JP" sz="1500" dirty="0"/>
          </a:p>
          <a:p>
            <a:pPr marL="2246313" indent="-2246313"/>
            <a:r>
              <a:rPr lang="ja-JP" altLang="en-US" sz="1500" dirty="0">
                <a:solidFill>
                  <a:srgbClr val="FF0000"/>
                </a:solidFill>
              </a:rPr>
              <a:t>　　　　　　　　　　　　　　　　　　　　　　　　　　　　　</a:t>
            </a:r>
            <a:endParaRPr lang="en-US" altLang="ja-JP" sz="1500" dirty="0">
              <a:solidFill>
                <a:srgbClr val="FF0000"/>
              </a:solidFill>
            </a:endParaRPr>
          </a:p>
          <a:p>
            <a:pPr marL="2246313" indent="-2246313"/>
            <a:r>
              <a:rPr lang="ja-JP" altLang="en-US" sz="1500" dirty="0">
                <a:solidFill>
                  <a:srgbClr val="FF0000"/>
                </a:solidFill>
              </a:rPr>
              <a:t>　</a:t>
            </a:r>
            <a:r>
              <a:rPr lang="ja-JP" altLang="en-US" sz="1500" dirty="0"/>
              <a:t>・　１０月</a:t>
            </a:r>
            <a:r>
              <a:rPr lang="ja-JP" altLang="en-US" sz="1500"/>
              <a:t>２１日　　　　</a:t>
            </a:r>
            <a:r>
              <a:rPr lang="ja-JP" altLang="en-US" sz="1500">
                <a:latin typeface="+mn-ea"/>
                <a:ea typeface="+mn-ea"/>
              </a:rPr>
              <a:t>高市内閣</a:t>
            </a:r>
            <a:r>
              <a:rPr lang="ja-JP" altLang="en-US" sz="1500" dirty="0">
                <a:latin typeface="+mn-ea"/>
                <a:ea typeface="+mn-ea"/>
              </a:rPr>
              <a:t>発足</a:t>
            </a:r>
            <a:endParaRPr lang="en-US" altLang="ja-JP" sz="1500" b="0" i="0" dirty="0">
              <a:effectLst/>
              <a:latin typeface="+mn-ea"/>
              <a:ea typeface="+mn-ea"/>
            </a:endParaRPr>
          </a:p>
          <a:p>
            <a:pPr marL="2246313" indent="-2246313"/>
            <a:r>
              <a:rPr lang="ja-JP" altLang="en-US" sz="1500" dirty="0">
                <a:solidFill>
                  <a:srgbClr val="FF0000"/>
                </a:solidFill>
                <a:latin typeface="+mn-ea"/>
                <a:ea typeface="+mn-ea"/>
              </a:rPr>
              <a:t>　</a:t>
            </a:r>
            <a:endParaRPr lang="en-US" altLang="ja-JP" sz="1500" dirty="0">
              <a:solidFill>
                <a:srgbClr val="FF0000"/>
              </a:solidFill>
              <a:latin typeface="+mn-ea"/>
              <a:ea typeface="+mn-ea"/>
            </a:endParaRPr>
          </a:p>
          <a:p>
            <a:pPr marL="2246313" indent="-2246313"/>
            <a:r>
              <a:rPr lang="ja-JP" altLang="en-US" sz="1500" dirty="0">
                <a:latin typeface="+mn-ea"/>
                <a:ea typeface="+mn-ea"/>
              </a:rPr>
              <a:t>　</a:t>
            </a:r>
            <a:r>
              <a:rPr lang="ja-JP" altLang="en-US" sz="1500" dirty="0"/>
              <a:t>・　１０月３１日　　　　日経平均株価が過去最高値更新（</a:t>
            </a:r>
            <a:r>
              <a:rPr lang="en-US" altLang="ja-JP" sz="1500" dirty="0"/>
              <a:t>52</a:t>
            </a:r>
            <a:r>
              <a:rPr lang="ja-JP" altLang="en-US" sz="1500" dirty="0"/>
              <a:t>，</a:t>
            </a:r>
            <a:r>
              <a:rPr lang="en-US" altLang="ja-JP" sz="1500" dirty="0"/>
              <a:t>411.34</a:t>
            </a:r>
            <a:r>
              <a:rPr lang="ja-JP" altLang="en-US" sz="1500" dirty="0"/>
              <a:t>円）</a:t>
            </a:r>
            <a:endParaRPr lang="en-US" altLang="ja-JP" sz="1500" dirty="0"/>
          </a:p>
          <a:p>
            <a:pPr marL="2246313" indent="-2246313"/>
            <a:r>
              <a:rPr lang="ja-JP" altLang="en-US" sz="1500" dirty="0">
                <a:solidFill>
                  <a:srgbClr val="FF0000"/>
                </a:solidFill>
              </a:rPr>
              <a:t>　</a:t>
            </a:r>
            <a:endParaRPr lang="en-US" altLang="ja-JP" sz="1500" dirty="0">
              <a:solidFill>
                <a:srgbClr val="FF0000"/>
              </a:solidFill>
            </a:endParaRPr>
          </a:p>
          <a:p>
            <a:pPr marL="2246313" indent="-2246313"/>
            <a:r>
              <a:rPr lang="ja-JP" altLang="en-US" sz="1500" dirty="0">
                <a:solidFill>
                  <a:srgbClr val="FF0000"/>
                </a:solidFill>
              </a:rPr>
              <a:t>　</a:t>
            </a:r>
            <a:r>
              <a:rPr lang="ja-JP" altLang="en-US" sz="1500" dirty="0"/>
              <a:t>・　１２月１９日　　　　日銀　金融政策決定会合</a:t>
            </a:r>
            <a:endParaRPr lang="en-US" altLang="ja-JP" sz="1500" dirty="0"/>
          </a:p>
          <a:p>
            <a:pPr marL="2246313" indent="-2246313"/>
            <a:r>
              <a:rPr lang="ja-JP" altLang="en-US" sz="1500" dirty="0"/>
              <a:t>　　　　　　　　　　　　　　　⇒　政策金利を「０．７５％程度」とする利上げを決定</a:t>
            </a:r>
            <a:endParaRPr lang="en-US" altLang="ja-JP" sz="1500" dirty="0"/>
          </a:p>
          <a:p>
            <a:pPr marL="2246313" indent="-2246313"/>
            <a:endParaRPr lang="en-US" altLang="ja-JP" sz="1500" dirty="0"/>
          </a:p>
          <a:p>
            <a:pPr marL="2246313" indent="-2246313"/>
            <a:r>
              <a:rPr lang="ja-JP" altLang="en-US" sz="1500" dirty="0"/>
              <a:t>　</a:t>
            </a:r>
            <a:endParaRPr lang="en-US" altLang="ja-JP" sz="1500" dirty="0"/>
          </a:p>
        </p:txBody>
      </p:sp>
      <p:sp>
        <p:nvSpPr>
          <p:cNvPr id="3" name="テキスト ボックス 2">
            <a:extLst>
              <a:ext uri="{FF2B5EF4-FFF2-40B4-BE49-F238E27FC236}">
                <a16:creationId xmlns:a16="http://schemas.microsoft.com/office/drawing/2014/main" id="{4C3B61F6-476C-4504-8C6D-ECCAA22EC907}"/>
              </a:ext>
            </a:extLst>
          </p:cNvPr>
          <p:cNvSpPr txBox="1"/>
          <p:nvPr/>
        </p:nvSpPr>
        <p:spPr>
          <a:xfrm>
            <a:off x="7618977" y="1348914"/>
            <a:ext cx="1795244" cy="830997"/>
          </a:xfrm>
          <a:prstGeom prst="rect">
            <a:avLst/>
          </a:prstGeom>
          <a:noFill/>
        </p:spPr>
        <p:txBody>
          <a:bodyPr wrap="square" rtlCol="0">
            <a:spAutoFit/>
          </a:bodyPr>
          <a:lstStyle/>
          <a:p>
            <a:r>
              <a:rPr kumimoji="1" lang="ja-JP" altLang="en-US" sz="1600" dirty="0"/>
              <a:t>年間</a:t>
            </a:r>
            <a:r>
              <a:rPr lang="ja-JP" altLang="en-US" sz="1600" dirty="0"/>
              <a:t>を通して</a:t>
            </a:r>
            <a:endParaRPr lang="en-US" altLang="ja-JP" sz="1600" dirty="0"/>
          </a:p>
          <a:p>
            <a:r>
              <a:rPr lang="ja-JP" altLang="en-US" sz="1600" dirty="0"/>
              <a:t>市場環境が大きく変動した１年</a:t>
            </a:r>
            <a:endParaRPr kumimoji="1" lang="ja-JP" altLang="en-US" sz="1600" dirty="0"/>
          </a:p>
        </p:txBody>
      </p:sp>
      <p:sp>
        <p:nvSpPr>
          <p:cNvPr id="4" name="四角形: 角を丸くする 3">
            <a:extLst>
              <a:ext uri="{FF2B5EF4-FFF2-40B4-BE49-F238E27FC236}">
                <a16:creationId xmlns:a16="http://schemas.microsoft.com/office/drawing/2014/main" id="{FFA45EA3-48B8-4434-B703-26E2AC612C4F}"/>
              </a:ext>
            </a:extLst>
          </p:cNvPr>
          <p:cNvSpPr/>
          <p:nvPr/>
        </p:nvSpPr>
        <p:spPr>
          <a:xfrm>
            <a:off x="7618977" y="1258349"/>
            <a:ext cx="1795244" cy="1015068"/>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192997992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図 1">
            <a:extLst>
              <a:ext uri="{FF2B5EF4-FFF2-40B4-BE49-F238E27FC236}">
                <a16:creationId xmlns:a16="http://schemas.microsoft.com/office/drawing/2014/main" id="{10655C81-D9BB-428A-81D7-A82EA49C7027}"/>
              </a:ext>
            </a:extLst>
          </p:cNvPr>
          <p:cNvPicPr>
            <a:picLocks noChangeAspect="1"/>
          </p:cNvPicPr>
          <p:nvPr/>
        </p:nvPicPr>
        <p:blipFill>
          <a:blip r:embed="rId3"/>
          <a:stretch>
            <a:fillRect/>
          </a:stretch>
        </p:blipFill>
        <p:spPr>
          <a:xfrm>
            <a:off x="0" y="343874"/>
            <a:ext cx="9906000" cy="6072721"/>
          </a:xfrm>
          <a:prstGeom prst="rect">
            <a:avLst/>
          </a:prstGeom>
        </p:spPr>
      </p:pic>
      <p:sp>
        <p:nvSpPr>
          <p:cNvPr id="20" name="フローチャート : 代替処理 19"/>
          <p:cNvSpPr/>
          <p:nvPr/>
        </p:nvSpPr>
        <p:spPr bwMode="auto">
          <a:xfrm>
            <a:off x="100235" y="136592"/>
            <a:ext cx="9705529" cy="255383"/>
          </a:xfrm>
          <a:prstGeom prst="flowChartAlternateProcess">
            <a:avLst/>
          </a:prstGeom>
          <a:solidFill>
            <a:srgbClr val="0033CC"/>
          </a:solidFill>
          <a:ln>
            <a:noFill/>
            <a:headEnd type="none" w="med" len="med"/>
            <a:tailEnd type="none" w="med" len="me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dk1"/>
          </a:lnRef>
          <a:fillRef idx="1">
            <a:schemeClr val="lt1"/>
          </a:fillRef>
          <a:effectRef idx="0">
            <a:schemeClr val="dk1"/>
          </a:effectRef>
          <a:fontRef idx="minor">
            <a:schemeClr val="dk1"/>
          </a:fontRef>
        </p:style>
        <p:txBody>
          <a:bodyPr wrap="square" lIns="91428" tIns="0" rIns="91428" bIns="45715">
            <a:spAutoFit/>
          </a:bodyPr>
          <a:lstStyle/>
          <a:p>
            <a:pPr marL="0" marR="0" indent="0" defTabSz="449263" eaLnBrk="1" latinLnBrk="0" hangingPunct="1">
              <a:lnSpc>
                <a:spcPct val="100000"/>
              </a:lnSpc>
              <a:spcBef>
                <a:spcPct val="50000"/>
              </a:spcBef>
              <a:buClr>
                <a:srgbClr val="000000"/>
              </a:buClr>
              <a:buSzPct val="100000"/>
              <a:buFont typeface="Times New Roman" pitchFamily="18" charset="0"/>
              <a:buNone/>
              <a:tabLst/>
              <a:defRPr/>
            </a:pPr>
            <a:r>
              <a:rPr lang="ja-JP" altLang="en-US" sz="1200" b="1" dirty="0">
                <a:solidFill>
                  <a:schemeClr val="bg1"/>
                </a:solidFill>
                <a:latin typeface="Arial" pitchFamily="34" charset="0"/>
                <a:ea typeface="ＭＳ Ｐゴシック" pitchFamily="50" charset="-128"/>
              </a:rPr>
              <a:t>直近の大阪府債の状況等について</a:t>
            </a:r>
          </a:p>
        </p:txBody>
      </p:sp>
      <p:grpSp>
        <p:nvGrpSpPr>
          <p:cNvPr id="14" name="グループ化 13">
            <a:extLst>
              <a:ext uri="{FF2B5EF4-FFF2-40B4-BE49-F238E27FC236}">
                <a16:creationId xmlns:a16="http://schemas.microsoft.com/office/drawing/2014/main" id="{0301C624-B72F-4719-99EE-2E09503F7F9F}"/>
              </a:ext>
            </a:extLst>
          </p:cNvPr>
          <p:cNvGrpSpPr/>
          <p:nvPr/>
        </p:nvGrpSpPr>
        <p:grpSpPr>
          <a:xfrm>
            <a:off x="1364930" y="2308019"/>
            <a:ext cx="990522" cy="3337772"/>
            <a:chOff x="6798358" y="1265669"/>
            <a:chExt cx="990522" cy="4123740"/>
          </a:xfrm>
        </p:grpSpPr>
        <p:cxnSp>
          <p:nvCxnSpPr>
            <p:cNvPr id="15" name="直線コネクタ 14">
              <a:extLst>
                <a:ext uri="{FF2B5EF4-FFF2-40B4-BE49-F238E27FC236}">
                  <a16:creationId xmlns:a16="http://schemas.microsoft.com/office/drawing/2014/main" id="{4110A9CE-5358-4EA9-A1A3-AABA95BE8E39}"/>
                </a:ext>
              </a:extLst>
            </p:cNvPr>
            <p:cNvCxnSpPr>
              <a:cxnSpLocks/>
            </p:cNvCxnSpPr>
            <p:nvPr/>
          </p:nvCxnSpPr>
          <p:spPr>
            <a:xfrm flipV="1">
              <a:off x="7126034" y="1935146"/>
              <a:ext cx="0" cy="3454263"/>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7" name="テキスト ボックス 16">
              <a:extLst>
                <a:ext uri="{FF2B5EF4-FFF2-40B4-BE49-F238E27FC236}">
                  <a16:creationId xmlns:a16="http://schemas.microsoft.com/office/drawing/2014/main" id="{54616BA8-656B-4AF1-A609-9788ED0BDA46}"/>
                </a:ext>
              </a:extLst>
            </p:cNvPr>
            <p:cNvSpPr txBox="1"/>
            <p:nvPr/>
          </p:nvSpPr>
          <p:spPr>
            <a:xfrm flipH="1">
              <a:off x="6798358" y="1265669"/>
              <a:ext cx="990522" cy="1131226"/>
            </a:xfrm>
            <a:prstGeom prst="rect">
              <a:avLst/>
            </a:prstGeom>
            <a:solidFill>
              <a:schemeClr val="bg1"/>
            </a:solidFill>
            <a:ln>
              <a:solidFill>
                <a:schemeClr val="tx1"/>
              </a:solidFill>
            </a:ln>
          </p:spPr>
          <p:txBody>
            <a:bodyPr wrap="square" rtlCol="0">
              <a:spAutoFit/>
            </a:bodyPr>
            <a:lstStyle/>
            <a:p>
              <a:pPr algn="ctr"/>
              <a:r>
                <a:rPr lang="ja-JP" altLang="en-US" sz="900" dirty="0">
                  <a:latin typeface="+mn-ea"/>
                  <a:ea typeface="+mn-ea"/>
                </a:rPr>
                <a:t>令和</a:t>
              </a:r>
              <a:r>
                <a:rPr lang="en-US" altLang="ja-JP" sz="900" dirty="0">
                  <a:latin typeface="+mn-ea"/>
                  <a:ea typeface="+mn-ea"/>
                </a:rPr>
                <a:t>6</a:t>
              </a:r>
              <a:r>
                <a:rPr lang="ja-JP" altLang="en-US" sz="900" dirty="0">
                  <a:latin typeface="+mn-ea"/>
                  <a:ea typeface="+mn-ea"/>
                </a:rPr>
                <a:t>年</a:t>
              </a:r>
              <a:r>
                <a:rPr lang="en-US" altLang="ja-JP" sz="900" dirty="0">
                  <a:latin typeface="+mn-ea"/>
                  <a:ea typeface="+mn-ea"/>
                </a:rPr>
                <a:t>3</a:t>
              </a:r>
              <a:r>
                <a:rPr lang="ja-JP" altLang="en-US" sz="900" dirty="0">
                  <a:latin typeface="+mn-ea"/>
                  <a:ea typeface="+mn-ea"/>
                </a:rPr>
                <a:t>月</a:t>
              </a:r>
              <a:r>
                <a:rPr lang="en-US" altLang="ja-JP" sz="900" dirty="0">
                  <a:latin typeface="+mn-ea"/>
                  <a:ea typeface="+mn-ea"/>
                </a:rPr>
                <a:t>19</a:t>
              </a:r>
              <a:r>
                <a:rPr lang="ja-JP" altLang="en-US" sz="900" dirty="0">
                  <a:latin typeface="+mn-ea"/>
                  <a:ea typeface="+mn-ea"/>
                </a:rPr>
                <a:t>日</a:t>
              </a:r>
              <a:endParaRPr lang="en-US" altLang="ja-JP" sz="900" dirty="0">
                <a:latin typeface="+mn-ea"/>
                <a:ea typeface="+mn-ea"/>
              </a:endParaRPr>
            </a:p>
            <a:p>
              <a:pPr algn="ctr"/>
              <a:r>
                <a:rPr lang="ja-JP" altLang="en-US" sz="900" dirty="0">
                  <a:latin typeface="+mn-ea"/>
                  <a:ea typeface="+mn-ea"/>
                </a:rPr>
                <a:t>日本銀行</a:t>
              </a:r>
              <a:endParaRPr lang="en-US" altLang="ja-JP" sz="900" dirty="0">
                <a:latin typeface="+mn-ea"/>
                <a:ea typeface="+mn-ea"/>
              </a:endParaRPr>
            </a:p>
            <a:p>
              <a:pPr algn="ctr"/>
              <a:r>
                <a:rPr lang="ja-JP" altLang="en-US" sz="900" dirty="0">
                  <a:latin typeface="+mn-ea"/>
                  <a:ea typeface="+mn-ea"/>
                </a:rPr>
                <a:t>マイナス金利を解除し</a:t>
              </a:r>
              <a:endParaRPr lang="en-US" altLang="ja-JP" sz="900" dirty="0">
                <a:latin typeface="+mn-ea"/>
                <a:ea typeface="+mn-ea"/>
              </a:endParaRPr>
            </a:p>
            <a:p>
              <a:pPr algn="ctr"/>
              <a:r>
                <a:rPr lang="en-US" altLang="ja-JP" sz="900" dirty="0">
                  <a:latin typeface="+mn-ea"/>
                  <a:ea typeface="+mn-ea"/>
                </a:rPr>
                <a:t>17</a:t>
              </a:r>
              <a:r>
                <a:rPr lang="ja-JP" altLang="en-US" sz="900" dirty="0">
                  <a:latin typeface="+mn-ea"/>
                  <a:ea typeface="+mn-ea"/>
                </a:rPr>
                <a:t>年ぶりの利上げを決定</a:t>
              </a:r>
              <a:endParaRPr lang="en-US" altLang="ja-JP" sz="900" dirty="0">
                <a:latin typeface="+mn-ea"/>
                <a:ea typeface="+mn-ea"/>
              </a:endParaRPr>
            </a:p>
          </p:txBody>
        </p:sp>
      </p:grpSp>
      <p:grpSp>
        <p:nvGrpSpPr>
          <p:cNvPr id="21" name="グループ化 20">
            <a:extLst>
              <a:ext uri="{FF2B5EF4-FFF2-40B4-BE49-F238E27FC236}">
                <a16:creationId xmlns:a16="http://schemas.microsoft.com/office/drawing/2014/main" id="{DEED3017-485E-4853-94A4-83EAA887F231}"/>
              </a:ext>
            </a:extLst>
          </p:cNvPr>
          <p:cNvGrpSpPr/>
          <p:nvPr/>
        </p:nvGrpSpPr>
        <p:grpSpPr>
          <a:xfrm>
            <a:off x="2595544" y="2553642"/>
            <a:ext cx="990523" cy="3092149"/>
            <a:chOff x="7945860" y="2854237"/>
            <a:chExt cx="991253" cy="2662131"/>
          </a:xfrm>
        </p:grpSpPr>
        <p:cxnSp>
          <p:nvCxnSpPr>
            <p:cNvPr id="22" name="直線コネクタ 21">
              <a:extLst>
                <a:ext uri="{FF2B5EF4-FFF2-40B4-BE49-F238E27FC236}">
                  <a16:creationId xmlns:a16="http://schemas.microsoft.com/office/drawing/2014/main" id="{01396497-D30A-4086-BD18-AA831C39D171}"/>
                </a:ext>
              </a:extLst>
            </p:cNvPr>
            <p:cNvCxnSpPr>
              <a:cxnSpLocks/>
            </p:cNvCxnSpPr>
            <p:nvPr/>
          </p:nvCxnSpPr>
          <p:spPr>
            <a:xfrm>
              <a:off x="8506495" y="3337721"/>
              <a:ext cx="0" cy="2178647"/>
            </a:xfrm>
            <a:prstGeom prst="line">
              <a:avLst/>
            </a:prstGeom>
          </p:spPr>
          <p:style>
            <a:lnRef idx="1">
              <a:schemeClr val="dk1"/>
            </a:lnRef>
            <a:fillRef idx="0">
              <a:schemeClr val="dk1"/>
            </a:fillRef>
            <a:effectRef idx="0">
              <a:schemeClr val="dk1"/>
            </a:effectRef>
            <a:fontRef idx="minor">
              <a:schemeClr val="tx1"/>
            </a:fontRef>
          </p:style>
        </p:cxnSp>
        <p:sp>
          <p:nvSpPr>
            <p:cNvPr id="23" name="テキスト ボックス 22">
              <a:extLst>
                <a:ext uri="{FF2B5EF4-FFF2-40B4-BE49-F238E27FC236}">
                  <a16:creationId xmlns:a16="http://schemas.microsoft.com/office/drawing/2014/main" id="{36CAB01D-0B60-4438-A187-CD14B6720A25}"/>
                </a:ext>
              </a:extLst>
            </p:cNvPr>
            <p:cNvSpPr txBox="1"/>
            <p:nvPr/>
          </p:nvSpPr>
          <p:spPr>
            <a:xfrm>
              <a:off x="7945860" y="2854237"/>
              <a:ext cx="991253" cy="504655"/>
            </a:xfrm>
            <a:prstGeom prst="rect">
              <a:avLst/>
            </a:prstGeom>
            <a:solidFill>
              <a:schemeClr val="bg1"/>
            </a:solidFill>
            <a:ln>
              <a:solidFill>
                <a:schemeClr val="tx1"/>
              </a:solidFill>
            </a:ln>
          </p:spPr>
          <p:txBody>
            <a:bodyPr wrap="square" rtlCol="0">
              <a:spAutoFit/>
            </a:bodyPr>
            <a:lstStyle/>
            <a:p>
              <a:pPr algn="ctr"/>
              <a:r>
                <a:rPr kumimoji="1" lang="ja-JP" altLang="en-US" sz="900" dirty="0">
                  <a:latin typeface="+mn-ea"/>
                  <a:ea typeface="+mn-ea"/>
                </a:rPr>
                <a:t>令和</a:t>
              </a:r>
              <a:r>
                <a:rPr kumimoji="1" lang="en-US" altLang="ja-JP" sz="900" dirty="0">
                  <a:latin typeface="+mn-ea"/>
                  <a:ea typeface="+mn-ea"/>
                </a:rPr>
                <a:t>6</a:t>
              </a:r>
              <a:r>
                <a:rPr kumimoji="1" lang="ja-JP" altLang="en-US" sz="900" dirty="0">
                  <a:latin typeface="+mn-ea"/>
                  <a:ea typeface="+mn-ea"/>
                </a:rPr>
                <a:t>年</a:t>
              </a:r>
              <a:r>
                <a:rPr kumimoji="1" lang="en-US" altLang="ja-JP" sz="900" dirty="0">
                  <a:latin typeface="+mn-ea"/>
                  <a:ea typeface="+mn-ea"/>
                </a:rPr>
                <a:t>7</a:t>
              </a:r>
              <a:r>
                <a:rPr kumimoji="1" lang="ja-JP" altLang="en-US" sz="900" dirty="0">
                  <a:latin typeface="+mn-ea"/>
                  <a:ea typeface="+mn-ea"/>
                </a:rPr>
                <a:t>月</a:t>
              </a:r>
              <a:r>
                <a:rPr kumimoji="1" lang="en-US" altLang="ja-JP" sz="900" dirty="0">
                  <a:latin typeface="+mn-ea"/>
                  <a:ea typeface="+mn-ea"/>
                </a:rPr>
                <a:t>31</a:t>
              </a:r>
              <a:r>
                <a:rPr kumimoji="1" lang="ja-JP" altLang="en-US" sz="900" dirty="0">
                  <a:latin typeface="+mn-ea"/>
                  <a:ea typeface="+mn-ea"/>
                </a:rPr>
                <a:t>日</a:t>
              </a:r>
              <a:endParaRPr kumimoji="1" lang="en-US" altLang="ja-JP" sz="900" dirty="0">
                <a:latin typeface="+mn-ea"/>
                <a:ea typeface="+mn-ea"/>
              </a:endParaRPr>
            </a:p>
            <a:p>
              <a:pPr algn="ctr"/>
              <a:r>
                <a:rPr kumimoji="1" lang="ja-JP" altLang="en-US" sz="900" dirty="0">
                  <a:latin typeface="+mn-ea"/>
                  <a:ea typeface="+mn-ea"/>
                </a:rPr>
                <a:t>政策金利を</a:t>
              </a:r>
              <a:r>
                <a:rPr kumimoji="1" lang="en-US" altLang="ja-JP" sz="900" dirty="0">
                  <a:latin typeface="+mn-ea"/>
                  <a:ea typeface="+mn-ea"/>
                </a:rPr>
                <a:t>0.25</a:t>
              </a:r>
              <a:r>
                <a:rPr kumimoji="1" lang="ja-JP" altLang="en-US" sz="900" dirty="0">
                  <a:latin typeface="+mn-ea"/>
                  <a:ea typeface="+mn-ea"/>
                </a:rPr>
                <a:t>％程度へと利上げを決定</a:t>
              </a:r>
            </a:p>
          </p:txBody>
        </p:sp>
      </p:grpSp>
      <p:sp>
        <p:nvSpPr>
          <p:cNvPr id="16" name="テキスト ボックス 15"/>
          <p:cNvSpPr txBox="1"/>
          <p:nvPr/>
        </p:nvSpPr>
        <p:spPr>
          <a:xfrm>
            <a:off x="4709137" y="6523706"/>
            <a:ext cx="878774" cy="307777"/>
          </a:xfrm>
          <a:prstGeom prst="rect">
            <a:avLst/>
          </a:prstGeom>
          <a:noFill/>
        </p:spPr>
        <p:txBody>
          <a:bodyPr wrap="square" rtlCol="0">
            <a:spAutoFit/>
          </a:bodyPr>
          <a:lstStyle/>
          <a:p>
            <a:r>
              <a:rPr lang="ja-JP" altLang="en-US" sz="1400" dirty="0"/>
              <a:t>－２－</a:t>
            </a:r>
            <a:endParaRPr kumimoji="1" lang="ja-JP" altLang="en-US" sz="1400" dirty="0"/>
          </a:p>
        </p:txBody>
      </p:sp>
      <p:grpSp>
        <p:nvGrpSpPr>
          <p:cNvPr id="25" name="グループ化 24">
            <a:extLst>
              <a:ext uri="{FF2B5EF4-FFF2-40B4-BE49-F238E27FC236}">
                <a16:creationId xmlns:a16="http://schemas.microsoft.com/office/drawing/2014/main" id="{FC986393-62FE-463C-A70B-9334B9BDA77E}"/>
              </a:ext>
            </a:extLst>
          </p:cNvPr>
          <p:cNvGrpSpPr/>
          <p:nvPr/>
        </p:nvGrpSpPr>
        <p:grpSpPr>
          <a:xfrm>
            <a:off x="3429473" y="2163532"/>
            <a:ext cx="997833" cy="3482259"/>
            <a:chOff x="8609798" y="2459176"/>
            <a:chExt cx="997833" cy="3531896"/>
          </a:xfrm>
        </p:grpSpPr>
        <p:cxnSp>
          <p:nvCxnSpPr>
            <p:cNvPr id="26" name="直線コネクタ 25">
              <a:extLst>
                <a:ext uri="{FF2B5EF4-FFF2-40B4-BE49-F238E27FC236}">
                  <a16:creationId xmlns:a16="http://schemas.microsoft.com/office/drawing/2014/main" id="{767D9023-5BB7-470D-9CBA-313DFEFA3D82}"/>
                </a:ext>
              </a:extLst>
            </p:cNvPr>
            <p:cNvCxnSpPr>
              <a:cxnSpLocks/>
            </p:cNvCxnSpPr>
            <p:nvPr/>
          </p:nvCxnSpPr>
          <p:spPr>
            <a:xfrm flipH="1" flipV="1">
              <a:off x="9122026" y="2693529"/>
              <a:ext cx="15630" cy="3297543"/>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7" name="テキスト ボックス 26">
              <a:extLst>
                <a:ext uri="{FF2B5EF4-FFF2-40B4-BE49-F238E27FC236}">
                  <a16:creationId xmlns:a16="http://schemas.microsoft.com/office/drawing/2014/main" id="{DCA38890-FBDC-4A68-A909-53A97AF876D0}"/>
                </a:ext>
              </a:extLst>
            </p:cNvPr>
            <p:cNvSpPr txBox="1"/>
            <p:nvPr/>
          </p:nvSpPr>
          <p:spPr>
            <a:xfrm flipH="1">
              <a:off x="8609798" y="2459176"/>
              <a:ext cx="997833" cy="360811"/>
            </a:xfrm>
            <a:prstGeom prst="rect">
              <a:avLst/>
            </a:prstGeom>
            <a:solidFill>
              <a:schemeClr val="bg1"/>
            </a:solidFill>
            <a:ln>
              <a:solidFill>
                <a:schemeClr val="tx1"/>
              </a:solidFill>
            </a:ln>
          </p:spPr>
          <p:txBody>
            <a:bodyPr wrap="square" rtlCol="0">
              <a:spAutoFit/>
            </a:bodyPr>
            <a:lstStyle/>
            <a:p>
              <a:pPr algn="ctr"/>
              <a:r>
                <a:rPr lang="ja-JP" altLang="en-US" sz="900" dirty="0">
                  <a:latin typeface="+mn-ea"/>
                  <a:ea typeface="+mn-ea"/>
                </a:rPr>
                <a:t>令和</a:t>
              </a:r>
              <a:r>
                <a:rPr lang="en-US" altLang="ja-JP" sz="900" dirty="0">
                  <a:latin typeface="+mn-ea"/>
                  <a:ea typeface="+mn-ea"/>
                </a:rPr>
                <a:t>6</a:t>
              </a:r>
              <a:r>
                <a:rPr lang="ja-JP" altLang="en-US" sz="900" dirty="0">
                  <a:latin typeface="+mn-ea"/>
                  <a:ea typeface="+mn-ea"/>
                </a:rPr>
                <a:t>年</a:t>
              </a:r>
              <a:r>
                <a:rPr lang="en-US" altLang="ja-JP" sz="900" dirty="0">
                  <a:latin typeface="+mn-ea"/>
                  <a:ea typeface="+mn-ea"/>
                </a:rPr>
                <a:t>10</a:t>
              </a:r>
              <a:r>
                <a:rPr lang="ja-JP" altLang="en-US" sz="900" dirty="0">
                  <a:latin typeface="+mn-ea"/>
                  <a:ea typeface="+mn-ea"/>
                </a:rPr>
                <a:t>月</a:t>
              </a:r>
              <a:r>
                <a:rPr lang="en-US" altLang="ja-JP" sz="900" dirty="0">
                  <a:latin typeface="+mn-ea"/>
                  <a:ea typeface="+mn-ea"/>
                </a:rPr>
                <a:t>1</a:t>
              </a:r>
              <a:r>
                <a:rPr lang="ja-JP" altLang="en-US" sz="900" dirty="0">
                  <a:latin typeface="+mn-ea"/>
                  <a:ea typeface="+mn-ea"/>
                </a:rPr>
                <a:t>日</a:t>
              </a:r>
              <a:endParaRPr lang="en-US" altLang="ja-JP" sz="900" dirty="0">
                <a:latin typeface="+mn-ea"/>
                <a:ea typeface="+mn-ea"/>
              </a:endParaRPr>
            </a:p>
            <a:p>
              <a:pPr algn="ctr"/>
              <a:r>
                <a:rPr lang="ja-JP" altLang="en-US" sz="900" dirty="0">
                  <a:latin typeface="+mn-ea"/>
                  <a:ea typeface="+mn-ea"/>
                </a:rPr>
                <a:t>石破内閣発足</a:t>
              </a:r>
              <a:endParaRPr lang="en-US" altLang="ja-JP" sz="900" dirty="0">
                <a:latin typeface="+mn-ea"/>
                <a:ea typeface="+mn-ea"/>
              </a:endParaRPr>
            </a:p>
          </p:txBody>
        </p:sp>
      </p:grpSp>
      <p:grpSp>
        <p:nvGrpSpPr>
          <p:cNvPr id="43" name="グループ化 42">
            <a:extLst>
              <a:ext uri="{FF2B5EF4-FFF2-40B4-BE49-F238E27FC236}">
                <a16:creationId xmlns:a16="http://schemas.microsoft.com/office/drawing/2014/main" id="{DDE2BE7C-A6E8-4C92-9038-564D5DF64062}"/>
              </a:ext>
            </a:extLst>
          </p:cNvPr>
          <p:cNvGrpSpPr/>
          <p:nvPr/>
        </p:nvGrpSpPr>
        <p:grpSpPr>
          <a:xfrm>
            <a:off x="4463077" y="2393953"/>
            <a:ext cx="1192970" cy="3251838"/>
            <a:chOff x="8237858" y="2587419"/>
            <a:chExt cx="1192970" cy="3316497"/>
          </a:xfrm>
        </p:grpSpPr>
        <p:cxnSp>
          <p:nvCxnSpPr>
            <p:cNvPr id="44" name="直線コネクタ 43">
              <a:extLst>
                <a:ext uri="{FF2B5EF4-FFF2-40B4-BE49-F238E27FC236}">
                  <a16:creationId xmlns:a16="http://schemas.microsoft.com/office/drawing/2014/main" id="{10D4C5B1-DEB3-4EB0-8BD9-B2087AAFDD6C}"/>
                </a:ext>
              </a:extLst>
            </p:cNvPr>
            <p:cNvCxnSpPr>
              <a:cxnSpLocks/>
            </p:cNvCxnSpPr>
            <p:nvPr/>
          </p:nvCxnSpPr>
          <p:spPr>
            <a:xfrm flipH="1" flipV="1">
              <a:off x="9025716" y="2606373"/>
              <a:ext cx="15630" cy="3297543"/>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45" name="テキスト ボックス 44">
              <a:extLst>
                <a:ext uri="{FF2B5EF4-FFF2-40B4-BE49-F238E27FC236}">
                  <a16:creationId xmlns:a16="http://schemas.microsoft.com/office/drawing/2014/main" id="{E80F4DDB-4B18-43EE-B14C-EDF667B9893E}"/>
                </a:ext>
              </a:extLst>
            </p:cNvPr>
            <p:cNvSpPr txBox="1"/>
            <p:nvPr/>
          </p:nvSpPr>
          <p:spPr>
            <a:xfrm flipH="1">
              <a:off x="8237858" y="2587419"/>
              <a:ext cx="1192970" cy="459786"/>
            </a:xfrm>
            <a:prstGeom prst="rect">
              <a:avLst/>
            </a:prstGeom>
            <a:solidFill>
              <a:schemeClr val="bg1"/>
            </a:solidFill>
            <a:ln>
              <a:solidFill>
                <a:schemeClr val="tx1"/>
              </a:solidFill>
            </a:ln>
          </p:spPr>
          <p:txBody>
            <a:bodyPr wrap="square" rtlCol="0">
              <a:spAutoFit/>
            </a:bodyPr>
            <a:lstStyle/>
            <a:p>
              <a:pPr algn="ctr"/>
              <a:r>
                <a:rPr lang="ja-JP" altLang="en-US" sz="900" dirty="0">
                  <a:latin typeface="+mn-ea"/>
                  <a:ea typeface="+mn-ea"/>
                </a:rPr>
                <a:t>令和</a:t>
              </a:r>
              <a:r>
                <a:rPr lang="en-US" altLang="ja-JP" sz="900" dirty="0">
                  <a:latin typeface="+mn-ea"/>
                  <a:ea typeface="+mn-ea"/>
                </a:rPr>
                <a:t>7</a:t>
              </a:r>
              <a:r>
                <a:rPr lang="ja-JP" altLang="en-US" sz="900" dirty="0">
                  <a:latin typeface="+mn-ea"/>
                  <a:ea typeface="+mn-ea"/>
                </a:rPr>
                <a:t>年</a:t>
              </a:r>
              <a:r>
                <a:rPr lang="en-US" altLang="ja-JP" sz="900" dirty="0">
                  <a:latin typeface="+mn-ea"/>
                  <a:ea typeface="+mn-ea"/>
                </a:rPr>
                <a:t>1</a:t>
              </a:r>
              <a:r>
                <a:rPr lang="ja-JP" altLang="en-US" sz="900" dirty="0">
                  <a:latin typeface="+mn-ea"/>
                  <a:ea typeface="+mn-ea"/>
                </a:rPr>
                <a:t>月</a:t>
              </a:r>
              <a:r>
                <a:rPr lang="en-US" altLang="ja-JP" sz="900" dirty="0">
                  <a:latin typeface="+mn-ea"/>
                  <a:ea typeface="+mn-ea"/>
                </a:rPr>
                <a:t>24</a:t>
              </a:r>
              <a:r>
                <a:rPr lang="ja-JP" altLang="en-US" sz="900" dirty="0">
                  <a:latin typeface="+mn-ea"/>
                  <a:ea typeface="+mn-ea"/>
                </a:rPr>
                <a:t>日</a:t>
              </a:r>
              <a:endParaRPr lang="en-US" altLang="ja-JP" sz="900" dirty="0">
                <a:latin typeface="+mn-ea"/>
                <a:ea typeface="+mn-ea"/>
              </a:endParaRPr>
            </a:p>
            <a:p>
              <a:pPr algn="ctr"/>
              <a:r>
                <a:rPr lang="ja-JP" altLang="en-US" sz="900" dirty="0">
                  <a:latin typeface="+mn-ea"/>
                  <a:ea typeface="+mn-ea"/>
                </a:rPr>
                <a:t>政策金利を</a:t>
              </a:r>
              <a:r>
                <a:rPr lang="en-US" altLang="ja-JP" sz="900" dirty="0">
                  <a:latin typeface="+mn-ea"/>
                  <a:ea typeface="+mn-ea"/>
                </a:rPr>
                <a:t>0.5%</a:t>
              </a:r>
              <a:r>
                <a:rPr lang="ja-JP" altLang="en-US" sz="900" dirty="0">
                  <a:latin typeface="+mn-ea"/>
                  <a:ea typeface="+mn-ea"/>
                </a:rPr>
                <a:t>程度へと利上げを決定</a:t>
              </a:r>
              <a:endParaRPr lang="en-US" altLang="ja-JP" sz="900" dirty="0">
                <a:latin typeface="+mn-ea"/>
                <a:ea typeface="+mn-ea"/>
              </a:endParaRPr>
            </a:p>
          </p:txBody>
        </p:sp>
      </p:grpSp>
      <p:grpSp>
        <p:nvGrpSpPr>
          <p:cNvPr id="46" name="グループ化 45">
            <a:extLst>
              <a:ext uri="{FF2B5EF4-FFF2-40B4-BE49-F238E27FC236}">
                <a16:creationId xmlns:a16="http://schemas.microsoft.com/office/drawing/2014/main" id="{5682E0A3-F6C0-4412-B85E-44BF939E4875}"/>
              </a:ext>
            </a:extLst>
          </p:cNvPr>
          <p:cNvGrpSpPr/>
          <p:nvPr/>
        </p:nvGrpSpPr>
        <p:grpSpPr>
          <a:xfrm>
            <a:off x="5587911" y="1774054"/>
            <a:ext cx="1027506" cy="3871737"/>
            <a:chOff x="8642481" y="2514826"/>
            <a:chExt cx="1027506" cy="3476246"/>
          </a:xfrm>
        </p:grpSpPr>
        <p:cxnSp>
          <p:nvCxnSpPr>
            <p:cNvPr id="47" name="直線コネクタ 46">
              <a:extLst>
                <a:ext uri="{FF2B5EF4-FFF2-40B4-BE49-F238E27FC236}">
                  <a16:creationId xmlns:a16="http://schemas.microsoft.com/office/drawing/2014/main" id="{7FA15537-8A9B-48B3-88B3-92D296E65D4D}"/>
                </a:ext>
              </a:extLst>
            </p:cNvPr>
            <p:cNvCxnSpPr>
              <a:cxnSpLocks/>
            </p:cNvCxnSpPr>
            <p:nvPr/>
          </p:nvCxnSpPr>
          <p:spPr>
            <a:xfrm flipH="1" flipV="1">
              <a:off x="9122026" y="2693529"/>
              <a:ext cx="15630" cy="3297543"/>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48" name="テキスト ボックス 47">
              <a:extLst>
                <a:ext uri="{FF2B5EF4-FFF2-40B4-BE49-F238E27FC236}">
                  <a16:creationId xmlns:a16="http://schemas.microsoft.com/office/drawing/2014/main" id="{FA19BC7C-5499-42F4-8659-3AAEB9B011D0}"/>
                </a:ext>
              </a:extLst>
            </p:cNvPr>
            <p:cNvSpPr txBox="1"/>
            <p:nvPr/>
          </p:nvSpPr>
          <p:spPr>
            <a:xfrm flipH="1">
              <a:off x="8642481" y="2514826"/>
              <a:ext cx="1027506" cy="468791"/>
            </a:xfrm>
            <a:prstGeom prst="rect">
              <a:avLst/>
            </a:prstGeom>
            <a:solidFill>
              <a:schemeClr val="bg1"/>
            </a:solidFill>
            <a:ln>
              <a:solidFill>
                <a:schemeClr val="tx1"/>
              </a:solidFill>
            </a:ln>
          </p:spPr>
          <p:txBody>
            <a:bodyPr wrap="square" rtlCol="0">
              <a:spAutoFit/>
            </a:bodyPr>
            <a:lstStyle/>
            <a:p>
              <a:pPr algn="ctr"/>
              <a:r>
                <a:rPr lang="ja-JP" altLang="en-US" sz="900" dirty="0">
                  <a:latin typeface="+mn-ea"/>
                  <a:ea typeface="+mn-ea"/>
                </a:rPr>
                <a:t>令和</a:t>
              </a:r>
              <a:r>
                <a:rPr lang="en-US" altLang="ja-JP" sz="900" dirty="0">
                  <a:latin typeface="+mn-ea"/>
                  <a:ea typeface="+mn-ea"/>
                </a:rPr>
                <a:t>7</a:t>
              </a:r>
              <a:r>
                <a:rPr lang="ja-JP" altLang="en-US" sz="900" dirty="0">
                  <a:latin typeface="+mn-ea"/>
                  <a:ea typeface="+mn-ea"/>
                </a:rPr>
                <a:t>年</a:t>
              </a:r>
              <a:r>
                <a:rPr lang="en-US" altLang="ja-JP" sz="900" dirty="0">
                  <a:latin typeface="+mn-ea"/>
                  <a:ea typeface="+mn-ea"/>
                </a:rPr>
                <a:t>4</a:t>
              </a:r>
              <a:r>
                <a:rPr lang="ja-JP" altLang="en-US" sz="900" dirty="0">
                  <a:latin typeface="+mn-ea"/>
                  <a:ea typeface="+mn-ea"/>
                </a:rPr>
                <a:t>月</a:t>
              </a:r>
              <a:r>
                <a:rPr lang="en-US" altLang="ja-JP" sz="900" dirty="0">
                  <a:latin typeface="+mn-ea"/>
                  <a:ea typeface="+mn-ea"/>
                </a:rPr>
                <a:t>2</a:t>
              </a:r>
              <a:r>
                <a:rPr lang="ja-JP" altLang="en-US" sz="900" dirty="0">
                  <a:latin typeface="+mn-ea"/>
                  <a:ea typeface="+mn-ea"/>
                </a:rPr>
                <a:t>日</a:t>
              </a:r>
              <a:endParaRPr lang="en-US" altLang="ja-JP" sz="900" dirty="0">
                <a:latin typeface="+mn-ea"/>
                <a:ea typeface="+mn-ea"/>
              </a:endParaRPr>
            </a:p>
            <a:p>
              <a:pPr algn="ctr"/>
              <a:r>
                <a:rPr lang="ja-JP" altLang="en-US" sz="900" dirty="0">
                  <a:latin typeface="+mn-ea"/>
                  <a:ea typeface="+mn-ea"/>
                </a:rPr>
                <a:t>トランプ米政権が相互関税を発表</a:t>
              </a:r>
              <a:endParaRPr lang="en-US" altLang="ja-JP" sz="900" dirty="0">
                <a:latin typeface="+mn-ea"/>
                <a:ea typeface="+mn-ea"/>
              </a:endParaRPr>
            </a:p>
          </p:txBody>
        </p:sp>
      </p:grpSp>
      <p:grpSp>
        <p:nvGrpSpPr>
          <p:cNvPr id="49" name="グループ化 48">
            <a:extLst>
              <a:ext uri="{FF2B5EF4-FFF2-40B4-BE49-F238E27FC236}">
                <a16:creationId xmlns:a16="http://schemas.microsoft.com/office/drawing/2014/main" id="{ADB94BB1-75BB-4387-A287-B6CC85418F2C}"/>
              </a:ext>
            </a:extLst>
          </p:cNvPr>
          <p:cNvGrpSpPr/>
          <p:nvPr/>
        </p:nvGrpSpPr>
        <p:grpSpPr>
          <a:xfrm>
            <a:off x="6713966" y="2230744"/>
            <a:ext cx="1123315" cy="3415047"/>
            <a:chOff x="8437160" y="2371006"/>
            <a:chExt cx="1123315" cy="3620067"/>
          </a:xfrm>
        </p:grpSpPr>
        <p:cxnSp>
          <p:nvCxnSpPr>
            <p:cNvPr id="50" name="直線コネクタ 49">
              <a:extLst>
                <a:ext uri="{FF2B5EF4-FFF2-40B4-BE49-F238E27FC236}">
                  <a16:creationId xmlns:a16="http://schemas.microsoft.com/office/drawing/2014/main" id="{E4DF9503-1840-48D8-A602-502909817C90}"/>
                </a:ext>
              </a:extLst>
            </p:cNvPr>
            <p:cNvCxnSpPr>
              <a:cxnSpLocks/>
            </p:cNvCxnSpPr>
            <p:nvPr/>
          </p:nvCxnSpPr>
          <p:spPr>
            <a:xfrm flipH="1" flipV="1">
              <a:off x="9115968" y="2560266"/>
              <a:ext cx="21688" cy="343080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51" name="テキスト ボックス 50">
              <a:extLst>
                <a:ext uri="{FF2B5EF4-FFF2-40B4-BE49-F238E27FC236}">
                  <a16:creationId xmlns:a16="http://schemas.microsoft.com/office/drawing/2014/main" id="{CC792783-9A28-4BE8-80D1-B119E008A655}"/>
                </a:ext>
              </a:extLst>
            </p:cNvPr>
            <p:cNvSpPr txBox="1"/>
            <p:nvPr/>
          </p:nvSpPr>
          <p:spPr>
            <a:xfrm flipH="1">
              <a:off x="8437160" y="2371006"/>
              <a:ext cx="1123315" cy="378521"/>
            </a:xfrm>
            <a:prstGeom prst="rect">
              <a:avLst/>
            </a:prstGeom>
            <a:solidFill>
              <a:schemeClr val="bg1"/>
            </a:solidFill>
            <a:ln>
              <a:solidFill>
                <a:schemeClr val="tx1"/>
              </a:solidFill>
            </a:ln>
          </p:spPr>
          <p:txBody>
            <a:bodyPr wrap="square" rtlCol="0">
              <a:spAutoFit/>
            </a:bodyPr>
            <a:lstStyle/>
            <a:p>
              <a:pPr algn="ctr"/>
              <a:r>
                <a:rPr lang="ja-JP" altLang="en-US" sz="900" dirty="0">
                  <a:latin typeface="+mn-ea"/>
                  <a:ea typeface="+mn-ea"/>
                </a:rPr>
                <a:t>令和</a:t>
              </a:r>
              <a:r>
                <a:rPr lang="en-US" altLang="ja-JP" sz="900" dirty="0">
                  <a:latin typeface="+mn-ea"/>
                  <a:ea typeface="+mn-ea"/>
                </a:rPr>
                <a:t>7</a:t>
              </a:r>
              <a:r>
                <a:rPr lang="ja-JP" altLang="en-US" sz="900" dirty="0">
                  <a:latin typeface="+mn-ea"/>
                  <a:ea typeface="+mn-ea"/>
                </a:rPr>
                <a:t>年</a:t>
              </a:r>
              <a:r>
                <a:rPr lang="en-US" altLang="ja-JP" sz="900" dirty="0">
                  <a:latin typeface="+mn-ea"/>
                  <a:ea typeface="+mn-ea"/>
                </a:rPr>
                <a:t>7</a:t>
              </a:r>
              <a:r>
                <a:rPr lang="ja-JP" altLang="en-US" sz="900" dirty="0">
                  <a:latin typeface="+mn-ea"/>
                  <a:ea typeface="+mn-ea"/>
                </a:rPr>
                <a:t>月</a:t>
              </a:r>
              <a:r>
                <a:rPr lang="en-US" altLang="ja-JP" sz="900" dirty="0">
                  <a:latin typeface="+mn-ea"/>
                  <a:ea typeface="+mn-ea"/>
                </a:rPr>
                <a:t>22</a:t>
              </a:r>
              <a:r>
                <a:rPr lang="ja-JP" altLang="en-US" sz="900" dirty="0">
                  <a:latin typeface="+mn-ea"/>
                  <a:ea typeface="+mn-ea"/>
                </a:rPr>
                <a:t>日</a:t>
              </a:r>
              <a:endParaRPr lang="en-US" altLang="ja-JP" sz="900" dirty="0">
                <a:latin typeface="+mn-ea"/>
                <a:ea typeface="+mn-ea"/>
              </a:endParaRPr>
            </a:p>
            <a:p>
              <a:pPr algn="ctr"/>
              <a:r>
                <a:rPr lang="ja-JP" altLang="en-US" sz="900" dirty="0">
                  <a:latin typeface="+mn-ea"/>
                  <a:ea typeface="+mn-ea"/>
                </a:rPr>
                <a:t>日米関税交渉合意</a:t>
              </a:r>
              <a:endParaRPr lang="en-US" altLang="ja-JP" sz="900" dirty="0">
                <a:latin typeface="+mn-ea"/>
                <a:ea typeface="+mn-ea"/>
              </a:endParaRPr>
            </a:p>
          </p:txBody>
        </p:sp>
      </p:grpSp>
      <p:sp>
        <p:nvSpPr>
          <p:cNvPr id="54" name="テキスト ボックス 53">
            <a:extLst>
              <a:ext uri="{FF2B5EF4-FFF2-40B4-BE49-F238E27FC236}">
                <a16:creationId xmlns:a16="http://schemas.microsoft.com/office/drawing/2014/main" id="{AF7FE477-ACB7-4976-A744-A7A955E36A31}"/>
              </a:ext>
            </a:extLst>
          </p:cNvPr>
          <p:cNvSpPr txBox="1"/>
          <p:nvPr/>
        </p:nvSpPr>
        <p:spPr>
          <a:xfrm flipH="1">
            <a:off x="7512376" y="1675745"/>
            <a:ext cx="984772" cy="500800"/>
          </a:xfrm>
          <a:prstGeom prst="rect">
            <a:avLst/>
          </a:prstGeom>
          <a:solidFill>
            <a:schemeClr val="bg1"/>
          </a:solidFill>
          <a:ln>
            <a:solidFill>
              <a:schemeClr val="tx1"/>
            </a:solidFill>
          </a:ln>
        </p:spPr>
        <p:txBody>
          <a:bodyPr wrap="square" rtlCol="0">
            <a:spAutoFit/>
          </a:bodyPr>
          <a:lstStyle/>
          <a:p>
            <a:pPr algn="ctr"/>
            <a:r>
              <a:rPr lang="ja-JP" altLang="en-US" sz="900" dirty="0">
                <a:latin typeface="+mn-ea"/>
                <a:ea typeface="+mn-ea"/>
              </a:rPr>
              <a:t>令和</a:t>
            </a:r>
            <a:r>
              <a:rPr lang="en-US" altLang="ja-JP" sz="900" dirty="0">
                <a:latin typeface="+mn-ea"/>
                <a:ea typeface="+mn-ea"/>
              </a:rPr>
              <a:t>7</a:t>
            </a:r>
            <a:r>
              <a:rPr lang="ja-JP" altLang="en-US" sz="900" dirty="0">
                <a:latin typeface="+mn-ea"/>
                <a:ea typeface="+mn-ea"/>
              </a:rPr>
              <a:t>年</a:t>
            </a:r>
            <a:r>
              <a:rPr lang="en-US" altLang="ja-JP" sz="900" dirty="0">
                <a:latin typeface="+mn-ea"/>
                <a:ea typeface="+mn-ea"/>
              </a:rPr>
              <a:t>10</a:t>
            </a:r>
            <a:r>
              <a:rPr lang="ja-JP" altLang="en-US" sz="900" dirty="0">
                <a:latin typeface="+mn-ea"/>
                <a:ea typeface="+mn-ea"/>
              </a:rPr>
              <a:t>月</a:t>
            </a:r>
            <a:r>
              <a:rPr lang="en-US" altLang="ja-JP" sz="900" dirty="0">
                <a:latin typeface="+mn-ea"/>
                <a:ea typeface="+mn-ea"/>
              </a:rPr>
              <a:t>4</a:t>
            </a:r>
            <a:r>
              <a:rPr lang="ja-JP" altLang="en-US" sz="900" dirty="0">
                <a:latin typeface="+mn-ea"/>
                <a:ea typeface="+mn-ea"/>
              </a:rPr>
              <a:t>日</a:t>
            </a:r>
            <a:endParaRPr lang="en-US" altLang="ja-JP" sz="900" dirty="0">
              <a:latin typeface="+mn-ea"/>
              <a:ea typeface="+mn-ea"/>
            </a:endParaRPr>
          </a:p>
          <a:p>
            <a:pPr algn="ctr"/>
            <a:r>
              <a:rPr lang="ja-JP" altLang="en-US" sz="900" dirty="0">
                <a:latin typeface="+mn-ea"/>
                <a:ea typeface="+mn-ea"/>
              </a:rPr>
              <a:t>自民党総裁選で高市氏が勝利</a:t>
            </a:r>
            <a:endParaRPr lang="en-US" altLang="ja-JP" sz="900" dirty="0">
              <a:latin typeface="+mn-ea"/>
              <a:ea typeface="+mn-ea"/>
            </a:endParaRPr>
          </a:p>
        </p:txBody>
      </p:sp>
      <p:grpSp>
        <p:nvGrpSpPr>
          <p:cNvPr id="57" name="グループ化 56">
            <a:extLst>
              <a:ext uri="{FF2B5EF4-FFF2-40B4-BE49-F238E27FC236}">
                <a16:creationId xmlns:a16="http://schemas.microsoft.com/office/drawing/2014/main" id="{DB97F314-17A6-44F3-9F5F-E97B47FC42A9}"/>
              </a:ext>
            </a:extLst>
          </p:cNvPr>
          <p:cNvGrpSpPr/>
          <p:nvPr/>
        </p:nvGrpSpPr>
        <p:grpSpPr>
          <a:xfrm>
            <a:off x="8312816" y="1082180"/>
            <a:ext cx="1107684" cy="4563611"/>
            <a:chOff x="8206062" y="2100086"/>
            <a:chExt cx="1107684" cy="3884461"/>
          </a:xfrm>
        </p:grpSpPr>
        <p:cxnSp>
          <p:nvCxnSpPr>
            <p:cNvPr id="58" name="直線コネクタ 57">
              <a:extLst>
                <a:ext uri="{FF2B5EF4-FFF2-40B4-BE49-F238E27FC236}">
                  <a16:creationId xmlns:a16="http://schemas.microsoft.com/office/drawing/2014/main" id="{BD773D12-1096-4E30-B201-E11085F4B384}"/>
                </a:ext>
              </a:extLst>
            </p:cNvPr>
            <p:cNvCxnSpPr>
              <a:cxnSpLocks/>
            </p:cNvCxnSpPr>
            <p:nvPr/>
          </p:nvCxnSpPr>
          <p:spPr>
            <a:xfrm flipV="1">
              <a:off x="9109452" y="2520464"/>
              <a:ext cx="0" cy="3464083"/>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59" name="テキスト ボックス 58">
              <a:extLst>
                <a:ext uri="{FF2B5EF4-FFF2-40B4-BE49-F238E27FC236}">
                  <a16:creationId xmlns:a16="http://schemas.microsoft.com/office/drawing/2014/main" id="{4E4B1B00-C4F0-42D5-A3A8-6EF1C8F3B30F}"/>
                </a:ext>
              </a:extLst>
            </p:cNvPr>
            <p:cNvSpPr txBox="1"/>
            <p:nvPr/>
          </p:nvSpPr>
          <p:spPr>
            <a:xfrm flipH="1">
              <a:off x="8206062" y="2100086"/>
              <a:ext cx="1107684" cy="412476"/>
            </a:xfrm>
            <a:prstGeom prst="rect">
              <a:avLst/>
            </a:prstGeom>
            <a:solidFill>
              <a:schemeClr val="bg1"/>
            </a:solidFill>
            <a:ln>
              <a:solidFill>
                <a:schemeClr val="tx1"/>
              </a:solidFill>
            </a:ln>
          </p:spPr>
          <p:txBody>
            <a:bodyPr wrap="square" rtlCol="0">
              <a:spAutoFit/>
            </a:bodyPr>
            <a:lstStyle/>
            <a:p>
              <a:pPr algn="ctr"/>
              <a:r>
                <a:rPr lang="ja-JP" altLang="en-US" sz="900" dirty="0">
                  <a:latin typeface="+mn-ea"/>
                  <a:ea typeface="+mn-ea"/>
                </a:rPr>
                <a:t>令和</a:t>
              </a:r>
              <a:r>
                <a:rPr lang="en-US" altLang="ja-JP" sz="900" dirty="0">
                  <a:latin typeface="+mn-ea"/>
                  <a:ea typeface="+mn-ea"/>
                </a:rPr>
                <a:t>7</a:t>
              </a:r>
              <a:r>
                <a:rPr lang="ja-JP" altLang="en-US" sz="900" dirty="0">
                  <a:latin typeface="+mn-ea"/>
                  <a:ea typeface="+mn-ea"/>
                </a:rPr>
                <a:t>年</a:t>
              </a:r>
              <a:r>
                <a:rPr lang="en-US" altLang="ja-JP" sz="900" dirty="0">
                  <a:latin typeface="+mn-ea"/>
                  <a:ea typeface="+mn-ea"/>
                </a:rPr>
                <a:t>12</a:t>
              </a:r>
              <a:r>
                <a:rPr lang="ja-JP" altLang="en-US" sz="900" dirty="0">
                  <a:latin typeface="+mn-ea"/>
                  <a:ea typeface="+mn-ea"/>
                </a:rPr>
                <a:t>月</a:t>
              </a:r>
              <a:r>
                <a:rPr lang="en-US" altLang="ja-JP" sz="900" dirty="0">
                  <a:latin typeface="+mn-ea"/>
                  <a:ea typeface="+mn-ea"/>
                </a:rPr>
                <a:t>19</a:t>
              </a:r>
              <a:r>
                <a:rPr lang="ja-JP" altLang="en-US" sz="900" dirty="0">
                  <a:latin typeface="+mn-ea"/>
                  <a:ea typeface="+mn-ea"/>
                </a:rPr>
                <a:t>日</a:t>
              </a:r>
              <a:endParaRPr lang="en-US" altLang="ja-JP" sz="900" dirty="0">
                <a:latin typeface="+mn-ea"/>
                <a:ea typeface="+mn-ea"/>
              </a:endParaRPr>
            </a:p>
            <a:p>
              <a:pPr algn="ctr"/>
              <a:r>
                <a:rPr lang="ja-JP" altLang="en-US" sz="900" dirty="0">
                  <a:latin typeface="+mn-ea"/>
                  <a:ea typeface="+mn-ea"/>
                </a:rPr>
                <a:t>政策金利を</a:t>
              </a:r>
              <a:r>
                <a:rPr lang="en-US" altLang="ja-JP" sz="900" dirty="0">
                  <a:latin typeface="+mn-ea"/>
                  <a:ea typeface="+mn-ea"/>
                </a:rPr>
                <a:t>0.75%</a:t>
              </a:r>
              <a:r>
                <a:rPr lang="ja-JP" altLang="en-US" sz="900" dirty="0">
                  <a:latin typeface="+mn-ea"/>
                  <a:ea typeface="+mn-ea"/>
                </a:rPr>
                <a:t>程度へ利上げを決定</a:t>
              </a:r>
              <a:endParaRPr lang="en-US" altLang="ja-JP" sz="900" dirty="0">
                <a:latin typeface="+mn-ea"/>
                <a:ea typeface="+mn-ea"/>
              </a:endParaRPr>
            </a:p>
          </p:txBody>
        </p:sp>
      </p:grpSp>
      <p:sp>
        <p:nvSpPr>
          <p:cNvPr id="56" name="角丸四角形 20">
            <a:extLst>
              <a:ext uri="{FF2B5EF4-FFF2-40B4-BE49-F238E27FC236}">
                <a16:creationId xmlns:a16="http://schemas.microsoft.com/office/drawing/2014/main" id="{AA674C42-F3CF-46DD-90E3-80A5FF123DDF}"/>
              </a:ext>
            </a:extLst>
          </p:cNvPr>
          <p:cNvSpPr/>
          <p:nvPr/>
        </p:nvSpPr>
        <p:spPr>
          <a:xfrm>
            <a:off x="5008355" y="3940769"/>
            <a:ext cx="325183" cy="160804"/>
          </a:xfrm>
          <a:prstGeom prst="roundRect">
            <a:avLst/>
          </a:prstGeom>
          <a:no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41" name="角丸四角形 20">
            <a:extLst>
              <a:ext uri="{FF2B5EF4-FFF2-40B4-BE49-F238E27FC236}">
                <a16:creationId xmlns:a16="http://schemas.microsoft.com/office/drawing/2014/main" id="{A377248E-147C-4F39-9E53-AB22D250B52C}"/>
              </a:ext>
            </a:extLst>
          </p:cNvPr>
          <p:cNvSpPr/>
          <p:nvPr/>
        </p:nvSpPr>
        <p:spPr>
          <a:xfrm>
            <a:off x="4936445" y="3501381"/>
            <a:ext cx="307127" cy="160804"/>
          </a:xfrm>
          <a:prstGeom prst="roundRect">
            <a:avLst/>
          </a:prstGeom>
          <a:no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42" name="角丸四角形 20">
            <a:extLst>
              <a:ext uri="{FF2B5EF4-FFF2-40B4-BE49-F238E27FC236}">
                <a16:creationId xmlns:a16="http://schemas.microsoft.com/office/drawing/2014/main" id="{14565341-5D32-49D2-BA32-F2DC3FE02A8F}"/>
              </a:ext>
            </a:extLst>
          </p:cNvPr>
          <p:cNvSpPr/>
          <p:nvPr/>
        </p:nvSpPr>
        <p:spPr>
          <a:xfrm>
            <a:off x="5021296" y="4383032"/>
            <a:ext cx="299303" cy="160804"/>
          </a:xfrm>
          <a:prstGeom prst="roundRect">
            <a:avLst/>
          </a:prstGeom>
          <a:no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67" name="角丸四角形 20">
            <a:extLst>
              <a:ext uri="{FF2B5EF4-FFF2-40B4-BE49-F238E27FC236}">
                <a16:creationId xmlns:a16="http://schemas.microsoft.com/office/drawing/2014/main" id="{93A1E401-FC43-43B5-B402-4B1209315E1E}"/>
              </a:ext>
            </a:extLst>
          </p:cNvPr>
          <p:cNvSpPr/>
          <p:nvPr/>
        </p:nvSpPr>
        <p:spPr>
          <a:xfrm>
            <a:off x="6202366" y="3619597"/>
            <a:ext cx="307127" cy="160804"/>
          </a:xfrm>
          <a:prstGeom prst="roundRect">
            <a:avLst/>
          </a:prstGeom>
          <a:no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68" name="角丸四角形 20">
            <a:extLst>
              <a:ext uri="{FF2B5EF4-FFF2-40B4-BE49-F238E27FC236}">
                <a16:creationId xmlns:a16="http://schemas.microsoft.com/office/drawing/2014/main" id="{259B36E6-F49A-4E03-8EF0-2EC8B0345222}"/>
              </a:ext>
            </a:extLst>
          </p:cNvPr>
          <p:cNvSpPr/>
          <p:nvPr/>
        </p:nvSpPr>
        <p:spPr>
          <a:xfrm>
            <a:off x="6082511" y="4238370"/>
            <a:ext cx="307127" cy="160804"/>
          </a:xfrm>
          <a:prstGeom prst="roundRect">
            <a:avLst/>
          </a:prstGeom>
          <a:no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69" name="角丸四角形 20">
            <a:extLst>
              <a:ext uri="{FF2B5EF4-FFF2-40B4-BE49-F238E27FC236}">
                <a16:creationId xmlns:a16="http://schemas.microsoft.com/office/drawing/2014/main" id="{65BE6C22-5D81-440A-B04F-718F87449277}"/>
              </a:ext>
            </a:extLst>
          </p:cNvPr>
          <p:cNvSpPr/>
          <p:nvPr/>
        </p:nvSpPr>
        <p:spPr>
          <a:xfrm>
            <a:off x="6565465" y="3630859"/>
            <a:ext cx="307127" cy="160804"/>
          </a:xfrm>
          <a:prstGeom prst="roundRect">
            <a:avLst/>
          </a:prstGeom>
          <a:no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70" name="角丸四角形 20">
            <a:extLst>
              <a:ext uri="{FF2B5EF4-FFF2-40B4-BE49-F238E27FC236}">
                <a16:creationId xmlns:a16="http://schemas.microsoft.com/office/drawing/2014/main" id="{317AD84F-DCF9-4927-8E42-4B648D25188F}"/>
              </a:ext>
            </a:extLst>
          </p:cNvPr>
          <p:cNvSpPr/>
          <p:nvPr/>
        </p:nvSpPr>
        <p:spPr>
          <a:xfrm>
            <a:off x="9327101" y="1585653"/>
            <a:ext cx="307126" cy="188402"/>
          </a:xfrm>
          <a:prstGeom prst="roundRect">
            <a:avLst/>
          </a:prstGeom>
          <a:no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71" name="角丸四角形 20">
            <a:extLst>
              <a:ext uri="{FF2B5EF4-FFF2-40B4-BE49-F238E27FC236}">
                <a16:creationId xmlns:a16="http://schemas.microsoft.com/office/drawing/2014/main" id="{0DA8D191-9BCE-4BB4-92B0-9B004443FD71}"/>
              </a:ext>
            </a:extLst>
          </p:cNvPr>
          <p:cNvSpPr/>
          <p:nvPr/>
        </p:nvSpPr>
        <p:spPr>
          <a:xfrm>
            <a:off x="9387265" y="2064155"/>
            <a:ext cx="307127" cy="188403"/>
          </a:xfrm>
          <a:prstGeom prst="roundRect">
            <a:avLst/>
          </a:prstGeom>
          <a:no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72" name="角丸四角形 20">
            <a:extLst>
              <a:ext uri="{FF2B5EF4-FFF2-40B4-BE49-F238E27FC236}">
                <a16:creationId xmlns:a16="http://schemas.microsoft.com/office/drawing/2014/main" id="{16119806-68D5-4E92-AEBC-E87850C3737F}"/>
              </a:ext>
            </a:extLst>
          </p:cNvPr>
          <p:cNvSpPr/>
          <p:nvPr/>
        </p:nvSpPr>
        <p:spPr>
          <a:xfrm>
            <a:off x="9327101" y="2968790"/>
            <a:ext cx="307127" cy="132733"/>
          </a:xfrm>
          <a:prstGeom prst="roundRect">
            <a:avLst/>
          </a:prstGeom>
          <a:no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cxnSp>
        <p:nvCxnSpPr>
          <p:cNvPr id="55" name="直線コネクタ 54">
            <a:extLst>
              <a:ext uri="{FF2B5EF4-FFF2-40B4-BE49-F238E27FC236}">
                <a16:creationId xmlns:a16="http://schemas.microsoft.com/office/drawing/2014/main" id="{AEF25DA0-3731-457D-8FB3-59BF8B59845E}"/>
              </a:ext>
            </a:extLst>
          </p:cNvPr>
          <p:cNvCxnSpPr>
            <a:cxnSpLocks/>
          </p:cNvCxnSpPr>
          <p:nvPr/>
        </p:nvCxnSpPr>
        <p:spPr>
          <a:xfrm flipV="1">
            <a:off x="8249561" y="2176545"/>
            <a:ext cx="0" cy="346924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8744832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フローチャート : 代替処理 19"/>
          <p:cNvSpPr/>
          <p:nvPr/>
        </p:nvSpPr>
        <p:spPr bwMode="auto">
          <a:xfrm>
            <a:off x="186352" y="158536"/>
            <a:ext cx="9705529" cy="255383"/>
          </a:xfrm>
          <a:prstGeom prst="flowChartAlternateProcess">
            <a:avLst/>
          </a:prstGeom>
          <a:solidFill>
            <a:srgbClr val="0033CC"/>
          </a:solidFill>
          <a:ln>
            <a:noFill/>
            <a:headEnd type="none" w="med" len="med"/>
            <a:tailEnd type="none" w="med" len="me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dk1"/>
          </a:lnRef>
          <a:fillRef idx="1">
            <a:schemeClr val="lt1"/>
          </a:fillRef>
          <a:effectRef idx="0">
            <a:schemeClr val="dk1"/>
          </a:effectRef>
          <a:fontRef idx="minor">
            <a:schemeClr val="dk1"/>
          </a:fontRef>
        </p:style>
        <p:txBody>
          <a:bodyPr wrap="square" lIns="91428" tIns="0" rIns="91428" bIns="45715">
            <a:spAutoFit/>
          </a:bodyPr>
          <a:lstStyle/>
          <a:p>
            <a:pPr marL="0" marR="0" indent="0" defTabSz="449263" eaLnBrk="1" latinLnBrk="0" hangingPunct="1">
              <a:lnSpc>
                <a:spcPct val="100000"/>
              </a:lnSpc>
              <a:spcBef>
                <a:spcPct val="50000"/>
              </a:spcBef>
              <a:buClr>
                <a:srgbClr val="000000"/>
              </a:buClr>
              <a:buSzPct val="100000"/>
              <a:buFont typeface="Times New Roman" pitchFamily="18" charset="0"/>
              <a:buNone/>
              <a:tabLst/>
              <a:defRPr/>
            </a:pPr>
            <a:r>
              <a:rPr lang="ja-JP" altLang="en-US" sz="1200" b="1" dirty="0">
                <a:solidFill>
                  <a:schemeClr val="bg1"/>
                </a:solidFill>
                <a:latin typeface="Arial" pitchFamily="34" charset="0"/>
                <a:ea typeface="ＭＳ Ｐゴシック" pitchFamily="50" charset="-128"/>
              </a:rPr>
              <a:t>直近の大阪府債の状況等について</a:t>
            </a:r>
          </a:p>
        </p:txBody>
      </p:sp>
      <p:sp>
        <p:nvSpPr>
          <p:cNvPr id="16" name="テキスト ボックス 15"/>
          <p:cNvSpPr txBox="1"/>
          <p:nvPr/>
        </p:nvSpPr>
        <p:spPr>
          <a:xfrm>
            <a:off x="4696347" y="6532210"/>
            <a:ext cx="878774" cy="307777"/>
          </a:xfrm>
          <a:prstGeom prst="rect">
            <a:avLst/>
          </a:prstGeom>
          <a:noFill/>
        </p:spPr>
        <p:txBody>
          <a:bodyPr wrap="square" rtlCol="0">
            <a:spAutoFit/>
          </a:bodyPr>
          <a:lstStyle/>
          <a:p>
            <a:r>
              <a:rPr lang="ja-JP" altLang="en-US" sz="1400" dirty="0"/>
              <a:t>－３－</a:t>
            </a:r>
            <a:endParaRPr kumimoji="1" lang="ja-JP" altLang="en-US" sz="1400" dirty="0"/>
          </a:p>
        </p:txBody>
      </p:sp>
      <p:sp>
        <p:nvSpPr>
          <p:cNvPr id="3" name="テキスト ボックス 2">
            <a:extLst>
              <a:ext uri="{FF2B5EF4-FFF2-40B4-BE49-F238E27FC236}">
                <a16:creationId xmlns:a16="http://schemas.microsoft.com/office/drawing/2014/main" id="{6103D25B-E79F-4050-BFEA-0A70539CCA22}"/>
              </a:ext>
            </a:extLst>
          </p:cNvPr>
          <p:cNvSpPr txBox="1"/>
          <p:nvPr/>
        </p:nvSpPr>
        <p:spPr>
          <a:xfrm>
            <a:off x="8339442" y="2439025"/>
            <a:ext cx="1560592" cy="1569660"/>
          </a:xfrm>
          <a:prstGeom prst="rect">
            <a:avLst/>
          </a:prstGeom>
          <a:noFill/>
        </p:spPr>
        <p:txBody>
          <a:bodyPr wrap="square" rtlCol="0">
            <a:spAutoFit/>
          </a:bodyPr>
          <a:lstStyle/>
          <a:p>
            <a:r>
              <a:rPr kumimoji="1" lang="ja-JP" altLang="en-US" sz="1200" dirty="0"/>
              <a:t>低金利時代は国債の金利や市場環境の影響を顕著に受けた応募倍率となっていたこともあったが、</a:t>
            </a:r>
            <a:endParaRPr kumimoji="1" lang="en-US" altLang="ja-JP" sz="1200" dirty="0"/>
          </a:p>
          <a:p>
            <a:r>
              <a:rPr kumimoji="1" lang="ja-JP" altLang="en-US" sz="1200" dirty="0"/>
              <a:t>近年は安定した応募倍率</a:t>
            </a:r>
            <a:endParaRPr kumimoji="1" lang="en-US" altLang="ja-JP" sz="1200" dirty="0"/>
          </a:p>
          <a:p>
            <a:r>
              <a:rPr kumimoji="1" lang="ja-JP" altLang="en-US" sz="1200" dirty="0"/>
              <a:t>（</a:t>
            </a:r>
            <a:r>
              <a:rPr kumimoji="1" lang="en-US" altLang="ja-JP" sz="1200" dirty="0"/>
              <a:t>3</a:t>
            </a:r>
            <a:r>
              <a:rPr kumimoji="1" lang="ja-JP" altLang="en-US" sz="1200" dirty="0"/>
              <a:t>～</a:t>
            </a:r>
            <a:r>
              <a:rPr kumimoji="1" lang="en-US" altLang="ja-JP" sz="1200" dirty="0"/>
              <a:t>5</a:t>
            </a:r>
            <a:r>
              <a:rPr kumimoji="1" lang="ja-JP" altLang="en-US" sz="1200" dirty="0"/>
              <a:t>倍程度）で推移</a:t>
            </a:r>
          </a:p>
        </p:txBody>
      </p:sp>
      <p:sp>
        <p:nvSpPr>
          <p:cNvPr id="4" name="四角形: 角を丸くする 3">
            <a:extLst>
              <a:ext uri="{FF2B5EF4-FFF2-40B4-BE49-F238E27FC236}">
                <a16:creationId xmlns:a16="http://schemas.microsoft.com/office/drawing/2014/main" id="{FE27FF93-2802-4196-B264-59B0315383D1}"/>
              </a:ext>
            </a:extLst>
          </p:cNvPr>
          <p:cNvSpPr/>
          <p:nvPr/>
        </p:nvSpPr>
        <p:spPr>
          <a:xfrm>
            <a:off x="8339441" y="2439025"/>
            <a:ext cx="1552440" cy="1797415"/>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8" name="図 7">
            <a:extLst>
              <a:ext uri="{FF2B5EF4-FFF2-40B4-BE49-F238E27FC236}">
                <a16:creationId xmlns:a16="http://schemas.microsoft.com/office/drawing/2014/main" id="{C3A6D2CC-1655-4F33-97AE-8933FE2416DC}"/>
              </a:ext>
            </a:extLst>
          </p:cNvPr>
          <p:cNvPicPr>
            <a:picLocks noChangeAspect="1"/>
          </p:cNvPicPr>
          <p:nvPr/>
        </p:nvPicPr>
        <p:blipFill>
          <a:blip r:embed="rId3"/>
          <a:stretch>
            <a:fillRect/>
          </a:stretch>
        </p:blipFill>
        <p:spPr>
          <a:xfrm>
            <a:off x="404856" y="539159"/>
            <a:ext cx="7824744" cy="2977969"/>
          </a:xfrm>
          <a:prstGeom prst="rect">
            <a:avLst/>
          </a:prstGeom>
        </p:spPr>
      </p:pic>
      <p:pic>
        <p:nvPicPr>
          <p:cNvPr id="2" name="図 1">
            <a:extLst>
              <a:ext uri="{FF2B5EF4-FFF2-40B4-BE49-F238E27FC236}">
                <a16:creationId xmlns:a16="http://schemas.microsoft.com/office/drawing/2014/main" id="{4E9C3ECF-FCCF-47D6-978E-52D08261E81B}"/>
              </a:ext>
            </a:extLst>
          </p:cNvPr>
          <p:cNvPicPr>
            <a:picLocks noChangeAspect="1"/>
          </p:cNvPicPr>
          <p:nvPr/>
        </p:nvPicPr>
        <p:blipFill>
          <a:blip r:embed="rId4"/>
          <a:stretch>
            <a:fillRect/>
          </a:stretch>
        </p:blipFill>
        <p:spPr>
          <a:xfrm>
            <a:off x="459777" y="3429000"/>
            <a:ext cx="7824744" cy="3120810"/>
          </a:xfrm>
          <a:prstGeom prst="rect">
            <a:avLst/>
          </a:prstGeom>
        </p:spPr>
      </p:pic>
    </p:spTree>
    <p:extLst>
      <p:ext uri="{BB962C8B-B14F-4D97-AF65-F5344CB8AC3E}">
        <p14:creationId xmlns:p14="http://schemas.microsoft.com/office/powerpoint/2010/main" val="355313021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フローチャート : 代替処理 19"/>
          <p:cNvSpPr/>
          <p:nvPr/>
        </p:nvSpPr>
        <p:spPr bwMode="auto">
          <a:xfrm>
            <a:off x="112002" y="477318"/>
            <a:ext cx="9705529" cy="255383"/>
          </a:xfrm>
          <a:prstGeom prst="flowChartAlternateProcess">
            <a:avLst/>
          </a:prstGeom>
          <a:solidFill>
            <a:srgbClr val="0033CC"/>
          </a:solidFill>
          <a:ln>
            <a:noFill/>
            <a:headEnd type="none" w="med" len="med"/>
            <a:tailEnd type="none" w="med" len="me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dk1"/>
          </a:lnRef>
          <a:fillRef idx="1">
            <a:schemeClr val="lt1"/>
          </a:fillRef>
          <a:effectRef idx="0">
            <a:schemeClr val="dk1"/>
          </a:effectRef>
          <a:fontRef idx="minor">
            <a:schemeClr val="dk1"/>
          </a:fontRef>
        </p:style>
        <p:txBody>
          <a:bodyPr wrap="square" lIns="91428" tIns="0" rIns="91428" bIns="45715">
            <a:spAutoFit/>
          </a:bodyPr>
          <a:lstStyle/>
          <a:p>
            <a:pPr marL="0" marR="0" indent="0" defTabSz="449263" eaLnBrk="1" latinLnBrk="0" hangingPunct="1">
              <a:lnSpc>
                <a:spcPct val="100000"/>
              </a:lnSpc>
              <a:spcBef>
                <a:spcPct val="50000"/>
              </a:spcBef>
              <a:buClr>
                <a:srgbClr val="000000"/>
              </a:buClr>
              <a:buSzPct val="100000"/>
              <a:buFont typeface="Times New Roman" pitchFamily="18" charset="0"/>
              <a:buNone/>
              <a:tabLst/>
              <a:defRPr/>
            </a:pPr>
            <a:r>
              <a:rPr lang="ja-JP" altLang="en-US" sz="1200" b="1" dirty="0">
                <a:solidFill>
                  <a:schemeClr val="bg1"/>
                </a:solidFill>
                <a:latin typeface="Arial" pitchFamily="34" charset="0"/>
                <a:ea typeface="ＭＳ Ｐゴシック" pitchFamily="50" charset="-128"/>
              </a:rPr>
              <a:t>直近の大阪府債の状況等について</a:t>
            </a:r>
          </a:p>
        </p:txBody>
      </p:sp>
      <p:sp>
        <p:nvSpPr>
          <p:cNvPr id="16" name="テキスト ボックス 15"/>
          <p:cNvSpPr txBox="1"/>
          <p:nvPr/>
        </p:nvSpPr>
        <p:spPr>
          <a:xfrm>
            <a:off x="4696347" y="6532210"/>
            <a:ext cx="878774" cy="307777"/>
          </a:xfrm>
          <a:prstGeom prst="rect">
            <a:avLst/>
          </a:prstGeom>
          <a:noFill/>
        </p:spPr>
        <p:txBody>
          <a:bodyPr wrap="square" rtlCol="0">
            <a:spAutoFit/>
          </a:bodyPr>
          <a:lstStyle/>
          <a:p>
            <a:r>
              <a:rPr lang="ja-JP" altLang="en-US" sz="1400" dirty="0"/>
              <a:t>－４－</a:t>
            </a:r>
            <a:endParaRPr kumimoji="1" lang="ja-JP" altLang="en-US" sz="1400" dirty="0"/>
          </a:p>
        </p:txBody>
      </p:sp>
      <p:pic>
        <p:nvPicPr>
          <p:cNvPr id="3" name="図 2">
            <a:extLst>
              <a:ext uri="{FF2B5EF4-FFF2-40B4-BE49-F238E27FC236}">
                <a16:creationId xmlns:a16="http://schemas.microsoft.com/office/drawing/2014/main" id="{AAD4D02D-BD85-4B0F-8232-A6E48152BA7A}"/>
              </a:ext>
            </a:extLst>
          </p:cNvPr>
          <p:cNvPicPr>
            <a:picLocks noChangeAspect="1"/>
          </p:cNvPicPr>
          <p:nvPr/>
        </p:nvPicPr>
        <p:blipFill>
          <a:blip r:embed="rId2"/>
          <a:stretch>
            <a:fillRect/>
          </a:stretch>
        </p:blipFill>
        <p:spPr>
          <a:xfrm>
            <a:off x="65624" y="886968"/>
            <a:ext cx="9261446" cy="5354297"/>
          </a:xfrm>
          <a:prstGeom prst="rect">
            <a:avLst/>
          </a:prstGeom>
        </p:spPr>
      </p:pic>
      <p:sp>
        <p:nvSpPr>
          <p:cNvPr id="5" name="テキスト ボックス 4">
            <a:extLst>
              <a:ext uri="{FF2B5EF4-FFF2-40B4-BE49-F238E27FC236}">
                <a16:creationId xmlns:a16="http://schemas.microsoft.com/office/drawing/2014/main" id="{B185C16F-5789-4927-A11F-739F3EBC6003}"/>
              </a:ext>
            </a:extLst>
          </p:cNvPr>
          <p:cNvSpPr txBox="1"/>
          <p:nvPr/>
        </p:nvSpPr>
        <p:spPr>
          <a:xfrm>
            <a:off x="6519672" y="4466975"/>
            <a:ext cx="2596896" cy="738664"/>
          </a:xfrm>
          <a:prstGeom prst="rect">
            <a:avLst/>
          </a:prstGeom>
          <a:noFill/>
        </p:spPr>
        <p:txBody>
          <a:bodyPr wrap="square" rtlCol="0">
            <a:spAutoFit/>
          </a:bodyPr>
          <a:lstStyle/>
          <a:p>
            <a:r>
              <a:rPr lang="ja-JP" altLang="en-US" sz="1400" dirty="0"/>
              <a:t>超長期金利は上昇傾向</a:t>
            </a:r>
            <a:endParaRPr lang="en-US" altLang="ja-JP" sz="1400" dirty="0"/>
          </a:p>
          <a:p>
            <a:r>
              <a:rPr kumimoji="1" lang="ja-JP" altLang="en-US" sz="1400" dirty="0"/>
              <a:t>　・公債費の増加</a:t>
            </a:r>
            <a:endParaRPr kumimoji="1" lang="en-US" altLang="ja-JP" sz="1400" dirty="0"/>
          </a:p>
          <a:p>
            <a:r>
              <a:rPr kumimoji="1" lang="ja-JP" altLang="en-US" sz="1400" dirty="0"/>
              <a:t>　・投資家の投資年限の短期化</a:t>
            </a:r>
          </a:p>
        </p:txBody>
      </p:sp>
      <p:sp>
        <p:nvSpPr>
          <p:cNvPr id="6" name="四角形: 角を丸くする 5">
            <a:extLst>
              <a:ext uri="{FF2B5EF4-FFF2-40B4-BE49-F238E27FC236}">
                <a16:creationId xmlns:a16="http://schemas.microsoft.com/office/drawing/2014/main" id="{B69255EA-0C36-4F10-B685-D692612E7095}"/>
              </a:ext>
            </a:extLst>
          </p:cNvPr>
          <p:cNvSpPr/>
          <p:nvPr/>
        </p:nvSpPr>
        <p:spPr>
          <a:xfrm>
            <a:off x="6519672" y="4466975"/>
            <a:ext cx="2448160" cy="854834"/>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1929678"/>
      </p:ext>
    </p:extLst>
  </p:cSld>
  <p:clrMapOvr>
    <a:masterClrMapping/>
  </p:clrMapOvr>
</p:sld>
</file>

<file path=ppt/theme/theme1.xml><?xml version="1.0" encoding="utf-8"?>
<a:theme xmlns:a="http://schemas.openxmlformats.org/drawingml/2006/main" name="標準デザイン">
  <a:themeElements>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標準デザイン">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標準デザイン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標準デザイン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標準デザイン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標準デザイン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標準デザイン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標準デザイン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標準デザイン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標準デザイン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標準デザイン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標準デザイン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標準デザイン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テーマ">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403</Words>
  <Application>Microsoft Office PowerPoint</Application>
  <PresentationFormat>A4 210 x 297 mm</PresentationFormat>
  <Paragraphs>59</Paragraphs>
  <Slides>4</Slides>
  <Notes>2</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4</vt:i4>
      </vt:variant>
    </vt:vector>
  </HeadingPairs>
  <TitlesOfParts>
    <vt:vector size="9" baseType="lpstr">
      <vt:lpstr>ＭＳ Ｐゴシック</vt:lpstr>
      <vt:lpstr>ＭＳ ゴシック</vt:lpstr>
      <vt:lpstr>Arial</vt:lpstr>
      <vt:lpstr>Times New Roman</vt:lpstr>
      <vt:lpstr>標準デザイン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2021-01-25T02:03:13Z</dcterms:created>
  <dcterms:modified xsi:type="dcterms:W3CDTF">2026-01-21T08:03:36Z</dcterms:modified>
</cp:coreProperties>
</file>