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notesMasterIdLst>
    <p:notesMasterId r:id="rId10"/>
  </p:notesMasterIdLst>
  <p:handoutMasterIdLst>
    <p:handoutMasterId r:id="rId11"/>
  </p:handoutMasterIdLst>
  <p:sldIdLst>
    <p:sldId id="293" r:id="rId3"/>
    <p:sldId id="315" r:id="rId4"/>
    <p:sldId id="306" r:id="rId5"/>
    <p:sldId id="308" r:id="rId6"/>
    <p:sldId id="301" r:id="rId7"/>
    <p:sldId id="304" r:id="rId8"/>
    <p:sldId id="305" r:id="rId9"/>
  </p:sldIdLst>
  <p:sldSz cx="9906000" cy="6858000" type="A4"/>
  <p:notesSz cx="6807200" cy="9939338"/>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8" userDrawn="1">
          <p15:clr>
            <a:srgbClr val="A4A3A4"/>
          </p15:clr>
        </p15:guide>
        <p15:guide id="2" pos="3140" userDrawn="1">
          <p15:clr>
            <a:srgbClr val="A4A3A4"/>
          </p15:clr>
        </p15:guide>
        <p15:guide id="3" pos="6093" userDrawn="1">
          <p15:clr>
            <a:srgbClr val="A4A3A4"/>
          </p15:clr>
        </p15:guide>
        <p15:guide id="4" pos="117" userDrawn="1">
          <p15:clr>
            <a:srgbClr val="A4A3A4"/>
          </p15:clr>
        </p15:guide>
        <p15:guide id="5" orient="horz" pos="624" userDrawn="1">
          <p15:clr>
            <a:srgbClr val="A4A3A4"/>
          </p15:clr>
        </p15:guide>
        <p15:guide id="6" orient="horz" pos="405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3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8295"/>
    <a:srgbClr val="11AEC7"/>
    <a:srgbClr val="11ABC5"/>
    <a:srgbClr val="FF0066"/>
    <a:srgbClr val="BDF0F9"/>
    <a:srgbClr val="F59F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18" autoAdjust="0"/>
    <p:restoredTop sz="94434" autoAdjust="0"/>
  </p:normalViewPr>
  <p:slideViewPr>
    <p:cSldViewPr snapToGrid="0" showGuides="1">
      <p:cViewPr varScale="1">
        <p:scale>
          <a:sx n="74" d="100"/>
          <a:sy n="74" d="100"/>
        </p:scale>
        <p:origin x="1020" y="72"/>
      </p:cViewPr>
      <p:guideLst>
        <p:guide orient="horz" pos="2328"/>
        <p:guide pos="3140"/>
        <p:guide pos="6093"/>
        <p:guide pos="117"/>
        <p:guide orient="horz" pos="624"/>
        <p:guide orient="horz" pos="4056"/>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09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46527B0-0B24-4087-B225-DB4F5C738F6E}"/>
              </a:ext>
            </a:extLst>
          </p:cNvPr>
          <p:cNvSpPr>
            <a:spLocks noGrp="1"/>
          </p:cNvSpPr>
          <p:nvPr>
            <p:ph type="hdr" sz="quarter"/>
          </p:nvPr>
        </p:nvSpPr>
        <p:spPr>
          <a:xfrm>
            <a:off x="0" y="2"/>
            <a:ext cx="2949787" cy="498693"/>
          </a:xfrm>
          <a:prstGeom prst="rect">
            <a:avLst/>
          </a:prstGeom>
        </p:spPr>
        <p:txBody>
          <a:bodyPr vert="horz" lIns="91425" tIns="45714" rIns="91425" bIns="45714" rtlCol="0"/>
          <a:lstStyle>
            <a:lvl1pPr algn="l">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F72798E0-F322-4236-8531-A1882BFE4007}"/>
              </a:ext>
            </a:extLst>
          </p:cNvPr>
          <p:cNvSpPr>
            <a:spLocks noGrp="1"/>
          </p:cNvSpPr>
          <p:nvPr>
            <p:ph type="dt" sz="quarter" idx="1"/>
          </p:nvPr>
        </p:nvSpPr>
        <p:spPr>
          <a:xfrm>
            <a:off x="3855840" y="2"/>
            <a:ext cx="2949787" cy="498693"/>
          </a:xfrm>
          <a:prstGeom prst="rect">
            <a:avLst/>
          </a:prstGeom>
        </p:spPr>
        <p:txBody>
          <a:bodyPr vert="horz" lIns="91425" tIns="45714" rIns="91425" bIns="45714" rtlCol="0"/>
          <a:lstStyle>
            <a:lvl1pPr algn="r">
              <a:defRPr sz="1200"/>
            </a:lvl1pPr>
          </a:lstStyle>
          <a:p>
            <a:pPr rtl="0"/>
            <a:fld id="{0DAD2E7F-6AFD-4708-AD9B-83FD676E8A1F}" type="datetime1">
              <a:rPr lang="ja-JP" altLang="en-US" smtClean="0">
                <a:latin typeface="Meiryo UI" panose="020B0604030504040204" pitchFamily="50" charset="-128"/>
                <a:ea typeface="Meiryo UI" panose="020B0604030504040204" pitchFamily="50" charset="-128"/>
              </a:rPr>
              <a:t>2022/3/28</a:t>
            </a:fld>
            <a:endParaRPr lang="ja-JP" altLang="en-US"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B4E5881F-2FD0-41BC-8E76-C691E59E146C}"/>
              </a:ext>
            </a:extLst>
          </p:cNvPr>
          <p:cNvSpPr>
            <a:spLocks noGrp="1"/>
          </p:cNvSpPr>
          <p:nvPr>
            <p:ph type="ftr" sz="quarter" idx="2"/>
          </p:nvPr>
        </p:nvSpPr>
        <p:spPr>
          <a:xfrm>
            <a:off x="0" y="9440647"/>
            <a:ext cx="2949787" cy="498692"/>
          </a:xfrm>
          <a:prstGeom prst="rect">
            <a:avLst/>
          </a:prstGeom>
        </p:spPr>
        <p:txBody>
          <a:bodyPr vert="horz" lIns="91425" tIns="45714" rIns="91425" bIns="45714" rtlCol="0" anchor="b"/>
          <a:lstStyle>
            <a:lvl1pPr algn="l">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62CA62C5-8A29-4592-9E3E-4C457F263C0A}"/>
              </a:ext>
            </a:extLst>
          </p:cNvPr>
          <p:cNvSpPr>
            <a:spLocks noGrp="1"/>
          </p:cNvSpPr>
          <p:nvPr>
            <p:ph type="sldNum" sz="quarter" idx="3"/>
          </p:nvPr>
        </p:nvSpPr>
        <p:spPr>
          <a:xfrm>
            <a:off x="3855840" y="9440647"/>
            <a:ext cx="2949787" cy="498692"/>
          </a:xfrm>
          <a:prstGeom prst="rect">
            <a:avLst/>
          </a:prstGeom>
        </p:spPr>
        <p:txBody>
          <a:bodyPr vert="horz" lIns="91425" tIns="45714" rIns="91425" bIns="45714" rtlCol="0" anchor="b"/>
          <a:lstStyle>
            <a:lvl1pPr algn="r">
              <a:defRPr sz="1200"/>
            </a:lvl1pPr>
          </a:lstStyle>
          <a:p>
            <a:pPr rtl="0"/>
            <a:fld id="{B4E85F6F-0FAD-4AD4-850C-7E4CD14D7D70}" type="slidenum">
              <a:rPr lang="en-US" altLang="ja-JP" smtClean="0">
                <a:latin typeface="Meiryo UI" panose="020B0604030504040204" pitchFamily="50" charset="-128"/>
                <a:ea typeface="Meiryo UI" panose="020B0604030504040204" pitchFamily="50" charset="-128"/>
              </a:rPr>
              <a:t>‹#›</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83274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49787" cy="498693"/>
          </a:xfrm>
          <a:prstGeom prst="rect">
            <a:avLst/>
          </a:prstGeom>
        </p:spPr>
        <p:txBody>
          <a:bodyPr vert="horz" lIns="91425" tIns="45714" rIns="91425" bIns="45714" rtlCol="0"/>
          <a:lstStyle>
            <a:lvl1pPr algn="l">
              <a:defRPr sz="1200">
                <a:latin typeface="Meiryo UI" panose="020B0604030504040204" pitchFamily="50" charset="-128"/>
                <a:ea typeface="Meiryo UI"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3855840" y="2"/>
            <a:ext cx="2949787" cy="498693"/>
          </a:xfrm>
          <a:prstGeom prst="rect">
            <a:avLst/>
          </a:prstGeom>
        </p:spPr>
        <p:txBody>
          <a:bodyPr vert="horz" lIns="91425" tIns="45714" rIns="91425" bIns="45714" rtlCol="0"/>
          <a:lstStyle>
            <a:lvl1pPr algn="r">
              <a:defRPr sz="1200">
                <a:latin typeface="Meiryo UI" panose="020B0604030504040204" pitchFamily="50" charset="-128"/>
                <a:ea typeface="Meiryo UI" panose="020B0604030504040204" pitchFamily="50" charset="-128"/>
              </a:defRPr>
            </a:lvl1pPr>
          </a:lstStyle>
          <a:p>
            <a:fld id="{D08D625A-A493-40A7-837C-B4F8C1FA19DE}" type="datetime1">
              <a:rPr lang="ja-JP" altLang="en-US" smtClean="0"/>
              <a:pPr/>
              <a:t>2022/3/28</a:t>
            </a:fld>
            <a:endParaRPr lang="ja-JP" altLang="en-US" dirty="0"/>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25" tIns="45714" rIns="91425" bIns="45714" rtlCol="0" anchor="ctr"/>
          <a:lstStyle/>
          <a:p>
            <a:pPr rtl="0"/>
            <a:endParaRPr lang="ja-JP" altLang="en-US" noProof="0" dirty="0"/>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25" tIns="45714" rIns="91425" bIns="45714" rtlCol="0"/>
          <a:lstStyle/>
          <a:p>
            <a:pPr lvl="0" rtl="0"/>
            <a:r>
              <a:rPr lang="ja-JP" altLang="en-US" noProof="0" dirty="0"/>
              <a:t>マスター テキストのスタイルを編集する</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25" tIns="45714" rIns="91425" bIns="45714" rtlCol="0" anchor="b"/>
          <a:lstStyle>
            <a:lvl1pPr algn="l">
              <a:defRPr sz="1200">
                <a:latin typeface="Meiryo UI" panose="020B0604030504040204" pitchFamily="50" charset="-128"/>
                <a:ea typeface="Meiryo UI" panose="020B060403050404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55840" y="9440647"/>
            <a:ext cx="2949787" cy="498692"/>
          </a:xfrm>
          <a:prstGeom prst="rect">
            <a:avLst/>
          </a:prstGeom>
        </p:spPr>
        <p:txBody>
          <a:bodyPr vert="horz" lIns="91425" tIns="45714" rIns="91425" bIns="45714" rtlCol="0" anchor="b"/>
          <a:lstStyle>
            <a:lvl1pPr algn="r">
              <a:defRPr sz="1200">
                <a:latin typeface="Meiryo UI" panose="020B0604030504040204" pitchFamily="50" charset="-128"/>
                <a:ea typeface="Meiryo UI" panose="020B0604030504040204" pitchFamily="50" charset="-128"/>
              </a:defRPr>
            </a:lvl1pPr>
          </a:lstStyle>
          <a:p>
            <a:fld id="{BE60DC36-8EFA-4378-9855-E019C55AC472}" type="slidenum">
              <a:rPr lang="en-US" altLang="ja-JP" smtClean="0"/>
              <a:pPr/>
              <a:t>‹#›</a:t>
            </a:fld>
            <a:endParaRPr lang="ja-JP" altLang="en-US" dirty="0"/>
          </a:p>
        </p:txBody>
      </p:sp>
    </p:spTree>
    <p:extLst>
      <p:ext uri="{BB962C8B-B14F-4D97-AF65-F5344CB8AC3E}">
        <p14:creationId xmlns:p14="http://schemas.microsoft.com/office/powerpoint/2010/main" val="1877053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37996C2-5E03-4E2D-8F4B-E9F77C0C4B8E}" type="slidenum">
              <a:rPr kumimoji="1" lang="ja-JP" altLang="en-US" smtClean="0"/>
              <a:t>2</a:t>
            </a:fld>
            <a:endParaRPr kumimoji="1" lang="ja-JP" altLang="en-US" dirty="0"/>
          </a:p>
        </p:txBody>
      </p:sp>
    </p:spTree>
    <p:extLst>
      <p:ext uri="{BB962C8B-B14F-4D97-AF65-F5344CB8AC3E}">
        <p14:creationId xmlns:p14="http://schemas.microsoft.com/office/powerpoint/2010/main" val="1344847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BE60DC36-8EFA-4378-9855-E019C55AC472}" type="slidenum">
              <a:rPr lang="en-US" altLang="ja-JP" smtClean="0"/>
              <a:t>3</a:t>
            </a:fld>
            <a:endParaRPr lang="ja-JP" altLang="en-US" dirty="0"/>
          </a:p>
        </p:txBody>
      </p:sp>
    </p:spTree>
    <p:extLst>
      <p:ext uri="{BB962C8B-B14F-4D97-AF65-F5344CB8AC3E}">
        <p14:creationId xmlns:p14="http://schemas.microsoft.com/office/powerpoint/2010/main" val="4092956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BE60DC36-8EFA-4378-9855-E019C55AC472}" type="slidenum">
              <a:rPr lang="en-US" altLang="ja-JP" smtClean="0"/>
              <a:t>4</a:t>
            </a:fld>
            <a:endParaRPr lang="ja-JP" altLang="en-US" dirty="0"/>
          </a:p>
        </p:txBody>
      </p:sp>
    </p:spTree>
    <p:extLst>
      <p:ext uri="{BB962C8B-B14F-4D97-AF65-F5344CB8AC3E}">
        <p14:creationId xmlns:p14="http://schemas.microsoft.com/office/powerpoint/2010/main" val="1683884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BE60DC36-8EFA-4378-9855-E019C55AC472}" type="slidenum">
              <a:rPr lang="en-US" altLang="ja-JP" smtClean="0"/>
              <a:t>5</a:t>
            </a:fld>
            <a:endParaRPr lang="ja-JP" altLang="en-US" dirty="0"/>
          </a:p>
        </p:txBody>
      </p:sp>
    </p:spTree>
    <p:extLst>
      <p:ext uri="{BB962C8B-B14F-4D97-AF65-F5344CB8AC3E}">
        <p14:creationId xmlns:p14="http://schemas.microsoft.com/office/powerpoint/2010/main" val="3170806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BE60DC36-8EFA-4378-9855-E019C55AC472}" type="slidenum">
              <a:rPr lang="en-US" altLang="ja-JP" smtClean="0"/>
              <a:t>6</a:t>
            </a:fld>
            <a:endParaRPr lang="ja-JP" altLang="en-US" dirty="0"/>
          </a:p>
        </p:txBody>
      </p:sp>
    </p:spTree>
    <p:extLst>
      <p:ext uri="{BB962C8B-B14F-4D97-AF65-F5344CB8AC3E}">
        <p14:creationId xmlns:p14="http://schemas.microsoft.com/office/powerpoint/2010/main" val="118901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BE60DC36-8EFA-4378-9855-E019C55AC472}" type="slidenum">
              <a:rPr lang="en-US" altLang="ja-JP" smtClean="0"/>
              <a:t>7</a:t>
            </a:fld>
            <a:endParaRPr lang="ja-JP" altLang="en-US" dirty="0"/>
          </a:p>
        </p:txBody>
      </p:sp>
    </p:spTree>
    <p:extLst>
      <p:ext uri="{BB962C8B-B14F-4D97-AF65-F5344CB8AC3E}">
        <p14:creationId xmlns:p14="http://schemas.microsoft.com/office/powerpoint/2010/main" val="4266192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0F864C-44C4-4000-952D-01F31BFB3FD3}"/>
              </a:ext>
            </a:extLst>
          </p:cNvPr>
          <p:cNvSpPr>
            <a:spLocks noGrp="1"/>
          </p:cNvSpPr>
          <p:nvPr>
            <p:ph type="ctrTitle"/>
          </p:nvPr>
        </p:nvSpPr>
        <p:spPr>
          <a:xfrm>
            <a:off x="1238250" y="1122363"/>
            <a:ext cx="7429500" cy="2387600"/>
          </a:xfrm>
        </p:spPr>
        <p:txBody>
          <a:bodyPr rtlCol="0" anchor="b"/>
          <a:lstStyle>
            <a:lvl1pPr algn="ctr">
              <a:defRPr sz="4500" i="0"/>
            </a:lvl1pPr>
          </a:lstStyle>
          <a:p>
            <a:pPr rtl="0"/>
            <a:r>
              <a:rPr lang="ja-JP" altLang="en-US" noProof="0"/>
              <a:t>マスター タイトルの書式設定</a:t>
            </a:r>
            <a:endParaRPr lang="ja-JP" altLang="en-US" noProof="0" dirty="0"/>
          </a:p>
        </p:txBody>
      </p:sp>
      <p:sp>
        <p:nvSpPr>
          <p:cNvPr id="3" name="サブタイトル 2">
            <a:extLst>
              <a:ext uri="{FF2B5EF4-FFF2-40B4-BE49-F238E27FC236}">
                <a16:creationId xmlns:a16="http://schemas.microsoft.com/office/drawing/2014/main" id="{21392E06-C914-467E-9D4F-BD763EDA2DD5}"/>
              </a:ext>
            </a:extLst>
          </p:cNvPr>
          <p:cNvSpPr>
            <a:spLocks noGrp="1"/>
          </p:cNvSpPr>
          <p:nvPr>
            <p:ph type="subTitle" idx="1"/>
          </p:nvPr>
        </p:nvSpPr>
        <p:spPr>
          <a:xfrm>
            <a:off x="1238250" y="3602038"/>
            <a:ext cx="7429500" cy="1655762"/>
          </a:xfrm>
        </p:spPr>
        <p:txBody>
          <a:bodyPr rtlCol="0"/>
          <a:lstStyle>
            <a:lvl1pPr marL="0" indent="0" algn="ctr">
              <a:buNone/>
              <a:defRPr sz="1800" i="0"/>
            </a:lvl1pPr>
            <a:lvl2pPr marL="342882" indent="0" algn="ctr">
              <a:buNone/>
              <a:defRPr sz="1500"/>
            </a:lvl2pPr>
            <a:lvl3pPr marL="685762" indent="0" algn="ctr">
              <a:buNone/>
              <a:defRPr sz="1350"/>
            </a:lvl3pPr>
            <a:lvl4pPr marL="1028643" indent="0" algn="ctr">
              <a:buNone/>
              <a:defRPr sz="1200"/>
            </a:lvl4pPr>
            <a:lvl5pPr marL="1371524" indent="0" algn="ctr">
              <a:buNone/>
              <a:defRPr sz="1200"/>
            </a:lvl5pPr>
            <a:lvl6pPr marL="1714405" indent="0" algn="ctr">
              <a:buNone/>
              <a:defRPr sz="1200"/>
            </a:lvl6pPr>
            <a:lvl7pPr marL="2057285" indent="0" algn="ctr">
              <a:buNone/>
              <a:defRPr sz="1200"/>
            </a:lvl7pPr>
            <a:lvl8pPr marL="2400166" indent="0" algn="ctr">
              <a:buNone/>
              <a:defRPr sz="1200"/>
            </a:lvl8pPr>
            <a:lvl9pPr marL="2743048" indent="0" algn="ctr">
              <a:buNone/>
              <a:defRPr sz="1200"/>
            </a:lvl9pPr>
          </a:lstStyle>
          <a:p>
            <a:pPr rtl="0"/>
            <a:r>
              <a:rPr lang="ja-JP" altLang="en-US" noProof="0"/>
              <a:t>マスター サブタイトルの書式設定</a:t>
            </a:r>
            <a:endParaRPr lang="ja-JP" altLang="en-US" noProof="0" dirty="0"/>
          </a:p>
        </p:txBody>
      </p:sp>
      <p:sp>
        <p:nvSpPr>
          <p:cNvPr id="4" name="日付プレースホルダー 3">
            <a:extLst>
              <a:ext uri="{FF2B5EF4-FFF2-40B4-BE49-F238E27FC236}">
                <a16:creationId xmlns:a16="http://schemas.microsoft.com/office/drawing/2014/main" id="{1FBEFBAF-82E9-49AD-B2CF-7D154E024431}"/>
              </a:ext>
            </a:extLst>
          </p:cNvPr>
          <p:cNvSpPr>
            <a:spLocks noGrp="1"/>
          </p:cNvSpPr>
          <p:nvPr>
            <p:ph type="dt" sz="half" idx="10"/>
          </p:nvPr>
        </p:nvSpPr>
        <p:spPr/>
        <p:txBody>
          <a:bodyPr rtlCol="0"/>
          <a:lstStyle>
            <a:lvl1pPr>
              <a:defRPr i="0"/>
            </a:lvl1pPr>
          </a:lstStyle>
          <a:p>
            <a:fld id="{4E75DB5F-37EF-412F-AF44-3BF6900A100F}" type="datetime1">
              <a:rPr lang="ja-JP" altLang="en-US" smtClean="0"/>
              <a:t>2022/3/28</a:t>
            </a:fld>
            <a:endParaRPr lang="ja-JP" altLang="en-US" dirty="0"/>
          </a:p>
        </p:txBody>
      </p:sp>
      <p:sp>
        <p:nvSpPr>
          <p:cNvPr id="5" name="フッター プレースホルダー 4">
            <a:extLst>
              <a:ext uri="{FF2B5EF4-FFF2-40B4-BE49-F238E27FC236}">
                <a16:creationId xmlns:a16="http://schemas.microsoft.com/office/drawing/2014/main" id="{5AD8006A-94B1-44F7-972D-56767EDE3CC3}"/>
              </a:ext>
            </a:extLst>
          </p:cNvPr>
          <p:cNvSpPr>
            <a:spLocks noGrp="1"/>
          </p:cNvSpPr>
          <p:nvPr>
            <p:ph type="ftr" sz="quarter" idx="11"/>
          </p:nvPr>
        </p:nvSpPr>
        <p:spPr/>
        <p:txBody>
          <a:bodyPr rtlCol="0"/>
          <a:lstStyle>
            <a:lvl1pPr>
              <a:defRPr i="0"/>
            </a:lvl1pPr>
          </a:lstStyle>
          <a:p>
            <a:endParaRPr lang="ja-JP" altLang="en-US" dirty="0"/>
          </a:p>
        </p:txBody>
      </p:sp>
      <p:sp>
        <p:nvSpPr>
          <p:cNvPr id="6" name="スライド番号プレースホルダー 5">
            <a:extLst>
              <a:ext uri="{FF2B5EF4-FFF2-40B4-BE49-F238E27FC236}">
                <a16:creationId xmlns:a16="http://schemas.microsoft.com/office/drawing/2014/main" id="{F5E7BFAB-D84B-45E1-A0BD-2516AC14F8AC}"/>
              </a:ext>
            </a:extLst>
          </p:cNvPr>
          <p:cNvSpPr>
            <a:spLocks noGrp="1"/>
          </p:cNvSpPr>
          <p:nvPr>
            <p:ph type="sldNum" sz="quarter" idx="12"/>
          </p:nvPr>
        </p:nvSpPr>
        <p:spPr/>
        <p:txBody>
          <a:bodyPr rtlCol="0"/>
          <a:lstStyle>
            <a:lvl1pPr>
              <a:defRPr i="0"/>
            </a:lvl1pPr>
          </a:lstStyle>
          <a:p>
            <a:fld id="{06FEDF93-2BFD-41CA-ABC7-B039102F3792}" type="slidenum">
              <a:rPr lang="en-US" altLang="ja-JP" smtClean="0"/>
              <a:pPr/>
              <a:t>‹#›</a:t>
            </a:fld>
            <a:endParaRPr lang="ja-JP" altLang="en-US" dirty="0"/>
          </a:p>
        </p:txBody>
      </p:sp>
    </p:spTree>
    <p:extLst>
      <p:ext uri="{BB962C8B-B14F-4D97-AF65-F5344CB8AC3E}">
        <p14:creationId xmlns:p14="http://schemas.microsoft.com/office/powerpoint/2010/main" val="48564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F7B869-BFB2-4C20-8AB1-46704BB3D177}"/>
              </a:ext>
            </a:extLst>
          </p:cNvPr>
          <p:cNvSpPr>
            <a:spLocks noGrp="1"/>
          </p:cNvSpPr>
          <p:nvPr>
            <p:ph type="title"/>
          </p:nvPr>
        </p:nvSpPr>
        <p:spPr/>
        <p:txBody>
          <a:bodyPr rtlCol="0"/>
          <a:lstStyle>
            <a:lvl1pPr>
              <a:defRPr i="0"/>
            </a:lvl1pPr>
          </a:lstStyle>
          <a:p>
            <a:pPr rtl="0"/>
            <a:r>
              <a:rPr lang="ja-JP" altLang="en-US" noProof="0"/>
              <a:t>マスター タイトルの書式設定</a:t>
            </a:r>
            <a:endParaRPr lang="ja-JP" altLang="en-US" noProof="0" dirty="0"/>
          </a:p>
        </p:txBody>
      </p:sp>
      <p:sp>
        <p:nvSpPr>
          <p:cNvPr id="3" name="縦書きテキスト プレースホルダー 2">
            <a:extLst>
              <a:ext uri="{FF2B5EF4-FFF2-40B4-BE49-F238E27FC236}">
                <a16:creationId xmlns:a16="http://schemas.microsoft.com/office/drawing/2014/main" id="{19F007DB-4F12-4428-9C48-5120DF07046D}"/>
              </a:ext>
            </a:extLst>
          </p:cNvPr>
          <p:cNvSpPr>
            <a:spLocks noGrp="1"/>
          </p:cNvSpPr>
          <p:nvPr>
            <p:ph type="body" orient="vert" idx="1"/>
          </p:nvPr>
        </p:nvSpPr>
        <p:spPr/>
        <p:txBody>
          <a:bodyPr vert="eaVert" rtlCol="0"/>
          <a:lstStyle>
            <a:lvl1pPr>
              <a:defRPr i="0"/>
            </a:lvl1pPr>
            <a:lvl2pPr>
              <a:defRPr i="0"/>
            </a:lvl2pPr>
            <a:lvl3pPr>
              <a:defRPr i="0"/>
            </a:lvl3pPr>
            <a:lvl4pPr>
              <a:defRPr i="0"/>
            </a:lvl4pPr>
            <a:lvl5pPr>
              <a:defRPr i="0"/>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日付プレースホルダー 3">
            <a:extLst>
              <a:ext uri="{FF2B5EF4-FFF2-40B4-BE49-F238E27FC236}">
                <a16:creationId xmlns:a16="http://schemas.microsoft.com/office/drawing/2014/main" id="{16FFA8DA-0E31-4CA6-BBFC-2467AAD1D30B}"/>
              </a:ext>
            </a:extLst>
          </p:cNvPr>
          <p:cNvSpPr>
            <a:spLocks noGrp="1"/>
          </p:cNvSpPr>
          <p:nvPr>
            <p:ph type="dt" sz="half" idx="10"/>
          </p:nvPr>
        </p:nvSpPr>
        <p:spPr/>
        <p:txBody>
          <a:bodyPr rtlCol="0"/>
          <a:lstStyle>
            <a:lvl1pPr>
              <a:defRPr i="0"/>
            </a:lvl1pPr>
          </a:lstStyle>
          <a:p>
            <a:fld id="{316B00AD-A347-479A-9178-2528344C6EAE}" type="datetime1">
              <a:rPr lang="ja-JP" altLang="en-US" smtClean="0"/>
              <a:t>2022/3/28</a:t>
            </a:fld>
            <a:endParaRPr lang="ja-JP" altLang="en-US" dirty="0"/>
          </a:p>
        </p:txBody>
      </p:sp>
      <p:sp>
        <p:nvSpPr>
          <p:cNvPr id="5" name="フッター プレースホルダー 4">
            <a:extLst>
              <a:ext uri="{FF2B5EF4-FFF2-40B4-BE49-F238E27FC236}">
                <a16:creationId xmlns:a16="http://schemas.microsoft.com/office/drawing/2014/main" id="{064974BD-9845-459A-9AAA-12731E2507C4}"/>
              </a:ext>
            </a:extLst>
          </p:cNvPr>
          <p:cNvSpPr>
            <a:spLocks noGrp="1"/>
          </p:cNvSpPr>
          <p:nvPr>
            <p:ph type="ftr" sz="quarter" idx="11"/>
          </p:nvPr>
        </p:nvSpPr>
        <p:spPr/>
        <p:txBody>
          <a:bodyPr rtlCol="0"/>
          <a:lstStyle>
            <a:lvl1pPr>
              <a:defRPr i="0"/>
            </a:lvl1pPr>
          </a:lstStyle>
          <a:p>
            <a:endParaRPr lang="ja-JP" altLang="en-US" dirty="0"/>
          </a:p>
        </p:txBody>
      </p:sp>
      <p:sp>
        <p:nvSpPr>
          <p:cNvPr id="6" name="スライド番号プレースホルダー 5">
            <a:extLst>
              <a:ext uri="{FF2B5EF4-FFF2-40B4-BE49-F238E27FC236}">
                <a16:creationId xmlns:a16="http://schemas.microsoft.com/office/drawing/2014/main" id="{C2A71B0A-FDFB-4B2C-A9EC-2334C590013E}"/>
              </a:ext>
            </a:extLst>
          </p:cNvPr>
          <p:cNvSpPr>
            <a:spLocks noGrp="1"/>
          </p:cNvSpPr>
          <p:nvPr>
            <p:ph type="sldNum" sz="quarter" idx="12"/>
          </p:nvPr>
        </p:nvSpPr>
        <p:spPr/>
        <p:txBody>
          <a:bodyPr rtlCol="0"/>
          <a:lstStyle>
            <a:lvl1pPr>
              <a:defRPr i="0"/>
            </a:lvl1pPr>
          </a:lstStyle>
          <a:p>
            <a:fld id="{06FEDF93-2BFD-41CA-ABC7-B039102F3792}" type="slidenum">
              <a:rPr lang="en-US" altLang="ja-JP" smtClean="0"/>
              <a:pPr/>
              <a:t>‹#›</a:t>
            </a:fld>
            <a:endParaRPr lang="ja-JP" altLang="en-US" dirty="0"/>
          </a:p>
        </p:txBody>
      </p:sp>
    </p:spTree>
    <p:extLst>
      <p:ext uri="{BB962C8B-B14F-4D97-AF65-F5344CB8AC3E}">
        <p14:creationId xmlns:p14="http://schemas.microsoft.com/office/powerpoint/2010/main" val="3931409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60B5D73-1652-4A8E-B5A3-101523D7290A}"/>
              </a:ext>
            </a:extLst>
          </p:cNvPr>
          <p:cNvSpPr>
            <a:spLocks noGrp="1"/>
          </p:cNvSpPr>
          <p:nvPr>
            <p:ph type="title" orient="vert"/>
          </p:nvPr>
        </p:nvSpPr>
        <p:spPr>
          <a:xfrm>
            <a:off x="7088984" y="365125"/>
            <a:ext cx="2135981" cy="5811838"/>
          </a:xfrm>
        </p:spPr>
        <p:txBody>
          <a:bodyPr vert="eaVert" rtlCol="0"/>
          <a:lstStyle>
            <a:lvl1pPr>
              <a:defRPr b="0" i="0"/>
            </a:lvl1pPr>
          </a:lstStyle>
          <a:p>
            <a:pPr rtl="0"/>
            <a:r>
              <a:rPr lang="ja-JP" altLang="en-US" noProof="0"/>
              <a:t>マスター タイトルの書式設定</a:t>
            </a:r>
            <a:endParaRPr lang="ja-JP" altLang="en-US" noProof="0" dirty="0"/>
          </a:p>
        </p:txBody>
      </p:sp>
      <p:sp>
        <p:nvSpPr>
          <p:cNvPr id="3" name="縦書きテキスト プレースホルダー 2">
            <a:extLst>
              <a:ext uri="{FF2B5EF4-FFF2-40B4-BE49-F238E27FC236}">
                <a16:creationId xmlns:a16="http://schemas.microsoft.com/office/drawing/2014/main" id="{A9B7FB99-7425-444D-B602-01B672BCE8C6}"/>
              </a:ext>
            </a:extLst>
          </p:cNvPr>
          <p:cNvSpPr>
            <a:spLocks noGrp="1"/>
          </p:cNvSpPr>
          <p:nvPr>
            <p:ph type="body" orient="vert" idx="1"/>
          </p:nvPr>
        </p:nvSpPr>
        <p:spPr>
          <a:xfrm>
            <a:off x="681041" y="365125"/>
            <a:ext cx="6284119" cy="5811838"/>
          </a:xfrm>
        </p:spPr>
        <p:txBody>
          <a:bodyPr vert="eaVert" rtlCol="0"/>
          <a:lstStyle>
            <a:lvl1pPr>
              <a:defRPr b="0" i="0"/>
            </a:lvl1pPr>
            <a:lvl2pPr>
              <a:defRPr b="0" i="0"/>
            </a:lvl2pPr>
            <a:lvl3pPr>
              <a:defRPr b="0" i="0"/>
            </a:lvl3pPr>
            <a:lvl4pPr>
              <a:defRPr b="0" i="0"/>
            </a:lvl4pPr>
            <a:lvl5pPr>
              <a:defRPr b="0" i="0"/>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日付プレースホルダー 3">
            <a:extLst>
              <a:ext uri="{FF2B5EF4-FFF2-40B4-BE49-F238E27FC236}">
                <a16:creationId xmlns:a16="http://schemas.microsoft.com/office/drawing/2014/main" id="{00EEA9C5-552A-48A1-AB54-ED54209B3B48}"/>
              </a:ext>
            </a:extLst>
          </p:cNvPr>
          <p:cNvSpPr>
            <a:spLocks noGrp="1"/>
          </p:cNvSpPr>
          <p:nvPr>
            <p:ph type="dt" sz="half" idx="10"/>
          </p:nvPr>
        </p:nvSpPr>
        <p:spPr/>
        <p:txBody>
          <a:bodyPr rtlCol="0"/>
          <a:lstStyle>
            <a:lvl1pPr>
              <a:defRPr b="0" i="0"/>
            </a:lvl1pPr>
          </a:lstStyle>
          <a:p>
            <a:fld id="{7DE45ECC-CD9E-41F4-9FB3-F11E5651A06F}" type="datetime1">
              <a:rPr lang="ja-JP" altLang="en-US" smtClean="0"/>
              <a:t>2022/3/28</a:t>
            </a:fld>
            <a:endParaRPr lang="ja-JP" altLang="en-US" dirty="0"/>
          </a:p>
        </p:txBody>
      </p:sp>
      <p:sp>
        <p:nvSpPr>
          <p:cNvPr id="5" name="フッター プレースホルダー 4">
            <a:extLst>
              <a:ext uri="{FF2B5EF4-FFF2-40B4-BE49-F238E27FC236}">
                <a16:creationId xmlns:a16="http://schemas.microsoft.com/office/drawing/2014/main" id="{1A83AAA3-4155-48FB-8F00-16DBE0C9C256}"/>
              </a:ext>
            </a:extLst>
          </p:cNvPr>
          <p:cNvSpPr>
            <a:spLocks noGrp="1"/>
          </p:cNvSpPr>
          <p:nvPr>
            <p:ph type="ftr" sz="quarter" idx="11"/>
          </p:nvPr>
        </p:nvSpPr>
        <p:spPr/>
        <p:txBody>
          <a:bodyPr rtlCol="0"/>
          <a:lstStyle>
            <a:lvl1pPr>
              <a:defRPr b="0" i="0"/>
            </a:lvl1pPr>
          </a:lstStyle>
          <a:p>
            <a:endParaRPr lang="ja-JP" altLang="en-US" dirty="0"/>
          </a:p>
        </p:txBody>
      </p:sp>
      <p:sp>
        <p:nvSpPr>
          <p:cNvPr id="6" name="スライド番号プレースホルダー 5">
            <a:extLst>
              <a:ext uri="{FF2B5EF4-FFF2-40B4-BE49-F238E27FC236}">
                <a16:creationId xmlns:a16="http://schemas.microsoft.com/office/drawing/2014/main" id="{5D694EAE-CB3C-4DEF-A66D-583C7AAC92D8}"/>
              </a:ext>
            </a:extLst>
          </p:cNvPr>
          <p:cNvSpPr>
            <a:spLocks noGrp="1"/>
          </p:cNvSpPr>
          <p:nvPr>
            <p:ph type="sldNum" sz="quarter" idx="12"/>
          </p:nvPr>
        </p:nvSpPr>
        <p:spPr/>
        <p:txBody>
          <a:bodyPr rtlCol="0"/>
          <a:lstStyle>
            <a:lvl1pPr>
              <a:defRPr b="0" i="0"/>
            </a:lvl1pPr>
          </a:lstStyle>
          <a:p>
            <a:fld id="{06FEDF93-2BFD-41CA-ABC7-B039102F3792}" type="slidenum">
              <a:rPr lang="en-US" altLang="ja-JP" smtClean="0"/>
              <a:pPr/>
              <a:t>‹#›</a:t>
            </a:fld>
            <a:endParaRPr lang="ja-JP" altLang="en-US" dirty="0"/>
          </a:p>
        </p:txBody>
      </p:sp>
    </p:spTree>
    <p:extLst>
      <p:ext uri="{BB962C8B-B14F-4D97-AF65-F5344CB8AC3E}">
        <p14:creationId xmlns:p14="http://schemas.microsoft.com/office/powerpoint/2010/main" val="1746804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1800"/>
            </a:lvl1pPr>
            <a:lvl2pPr marL="342882" indent="0" algn="ctr">
              <a:buNone/>
              <a:defRPr sz="1500"/>
            </a:lvl2pPr>
            <a:lvl3pPr marL="685762" indent="0" algn="ctr">
              <a:buNone/>
              <a:defRPr sz="1350"/>
            </a:lvl3pPr>
            <a:lvl4pPr marL="1028643" indent="0" algn="ctr">
              <a:buNone/>
              <a:defRPr sz="1200"/>
            </a:lvl4pPr>
            <a:lvl5pPr marL="1371524" indent="0" algn="ctr">
              <a:buNone/>
              <a:defRPr sz="1200"/>
            </a:lvl5pPr>
            <a:lvl6pPr marL="1714405" indent="0" algn="ctr">
              <a:buNone/>
              <a:defRPr sz="1200"/>
            </a:lvl6pPr>
            <a:lvl7pPr marL="2057285" indent="0" algn="ctr">
              <a:buNone/>
              <a:defRPr sz="1200"/>
            </a:lvl7pPr>
            <a:lvl8pPr marL="2400166" indent="0" algn="ctr">
              <a:buNone/>
              <a:defRPr sz="1200"/>
            </a:lvl8pPr>
            <a:lvl9pPr marL="2743048"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BCED495-8C9D-4896-9C22-182E2BD92EEF}" type="datetimeFigureOut">
              <a:rPr kumimoji="1" lang="ja-JP" altLang="en-US" smtClean="0"/>
              <a:t>2022/3/28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BE2A86-7F05-41B4-8F07-5B31971C6D26}" type="slidenum">
              <a:rPr kumimoji="1" lang="ja-JP" altLang="en-US" smtClean="0"/>
              <a:t>‹#›</a:t>
            </a:fld>
            <a:endParaRPr kumimoji="1" lang="ja-JP" altLang="en-US"/>
          </a:p>
        </p:txBody>
      </p:sp>
    </p:spTree>
    <p:extLst>
      <p:ext uri="{BB962C8B-B14F-4D97-AF65-F5344CB8AC3E}">
        <p14:creationId xmlns:p14="http://schemas.microsoft.com/office/powerpoint/2010/main" val="2589679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807FBE-061D-452C-A8A6-213063CFD678}"/>
              </a:ext>
            </a:extLst>
          </p:cNvPr>
          <p:cNvSpPr>
            <a:spLocks noGrp="1"/>
          </p:cNvSpPr>
          <p:nvPr>
            <p:ph type="title"/>
          </p:nvPr>
        </p:nvSpPr>
        <p:spPr/>
        <p:txBody>
          <a:bodyPr rtlCol="0"/>
          <a:lstStyle>
            <a:lvl1pPr>
              <a:defRPr i="0"/>
            </a:lvl1pPr>
          </a:lstStyle>
          <a:p>
            <a:pPr rtl="0"/>
            <a:r>
              <a:rPr lang="ja-JP" altLang="en-US" noProof="0"/>
              <a:t>マスター タイトルの書式設定</a:t>
            </a:r>
            <a:endParaRPr lang="ja-JP" altLang="en-US" noProof="0" dirty="0"/>
          </a:p>
        </p:txBody>
      </p:sp>
      <p:sp>
        <p:nvSpPr>
          <p:cNvPr id="3" name="コンテンツ プレースホルダー 2">
            <a:extLst>
              <a:ext uri="{FF2B5EF4-FFF2-40B4-BE49-F238E27FC236}">
                <a16:creationId xmlns:a16="http://schemas.microsoft.com/office/drawing/2014/main" id="{433A3535-1708-499D-B5D2-7D8F9FD182D0}"/>
              </a:ext>
            </a:extLst>
          </p:cNvPr>
          <p:cNvSpPr>
            <a:spLocks noGrp="1"/>
          </p:cNvSpPr>
          <p:nvPr>
            <p:ph idx="1"/>
          </p:nvPr>
        </p:nvSpPr>
        <p:spPr/>
        <p:txBody>
          <a:bodyPr rtlCol="0"/>
          <a:lstStyle>
            <a:lvl1pPr>
              <a:defRPr i="0"/>
            </a:lvl1pPr>
            <a:lvl2pPr>
              <a:defRPr i="0"/>
            </a:lvl2pPr>
            <a:lvl3pPr>
              <a:defRPr i="0"/>
            </a:lvl3pPr>
            <a:lvl4pPr>
              <a:defRPr i="0"/>
            </a:lvl4pPr>
            <a:lvl5pPr>
              <a:defRPr i="0"/>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日付プレースホルダー 3">
            <a:extLst>
              <a:ext uri="{FF2B5EF4-FFF2-40B4-BE49-F238E27FC236}">
                <a16:creationId xmlns:a16="http://schemas.microsoft.com/office/drawing/2014/main" id="{ACB06063-A112-49AB-80C8-504D99ECD771}"/>
              </a:ext>
            </a:extLst>
          </p:cNvPr>
          <p:cNvSpPr>
            <a:spLocks noGrp="1"/>
          </p:cNvSpPr>
          <p:nvPr>
            <p:ph type="dt" sz="half" idx="10"/>
          </p:nvPr>
        </p:nvSpPr>
        <p:spPr/>
        <p:txBody>
          <a:bodyPr rtlCol="0"/>
          <a:lstStyle>
            <a:lvl1pPr>
              <a:defRPr i="0"/>
            </a:lvl1pPr>
          </a:lstStyle>
          <a:p>
            <a:fld id="{6AA8376F-3925-48B5-9E12-55BCE610CD86}" type="datetime1">
              <a:rPr lang="ja-JP" altLang="en-US" smtClean="0"/>
              <a:t>2022/3/28</a:t>
            </a:fld>
            <a:endParaRPr lang="ja-JP" altLang="en-US" dirty="0"/>
          </a:p>
        </p:txBody>
      </p:sp>
      <p:sp>
        <p:nvSpPr>
          <p:cNvPr id="5" name="フッター プレースホルダー 4">
            <a:extLst>
              <a:ext uri="{FF2B5EF4-FFF2-40B4-BE49-F238E27FC236}">
                <a16:creationId xmlns:a16="http://schemas.microsoft.com/office/drawing/2014/main" id="{6344C8D5-F898-4318-A76D-1FBD87329198}"/>
              </a:ext>
            </a:extLst>
          </p:cNvPr>
          <p:cNvSpPr>
            <a:spLocks noGrp="1"/>
          </p:cNvSpPr>
          <p:nvPr>
            <p:ph type="ftr" sz="quarter" idx="11"/>
          </p:nvPr>
        </p:nvSpPr>
        <p:spPr/>
        <p:txBody>
          <a:bodyPr rtlCol="0"/>
          <a:lstStyle>
            <a:lvl1pPr>
              <a:defRPr i="0"/>
            </a:lvl1pPr>
          </a:lstStyle>
          <a:p>
            <a:endParaRPr lang="ja-JP" altLang="en-US" dirty="0"/>
          </a:p>
        </p:txBody>
      </p:sp>
      <p:sp>
        <p:nvSpPr>
          <p:cNvPr id="6" name="スライド番号プレースホルダー 5">
            <a:extLst>
              <a:ext uri="{FF2B5EF4-FFF2-40B4-BE49-F238E27FC236}">
                <a16:creationId xmlns:a16="http://schemas.microsoft.com/office/drawing/2014/main" id="{2976EC76-E8E8-4FFA-B671-7FA2F3EF5DEF}"/>
              </a:ext>
            </a:extLst>
          </p:cNvPr>
          <p:cNvSpPr>
            <a:spLocks noGrp="1"/>
          </p:cNvSpPr>
          <p:nvPr>
            <p:ph type="sldNum" sz="quarter" idx="12"/>
          </p:nvPr>
        </p:nvSpPr>
        <p:spPr/>
        <p:txBody>
          <a:bodyPr rtlCol="0"/>
          <a:lstStyle>
            <a:lvl1pPr>
              <a:defRPr i="0"/>
            </a:lvl1pPr>
          </a:lstStyle>
          <a:p>
            <a:fld id="{06FEDF93-2BFD-41CA-ABC7-B039102F3792}" type="slidenum">
              <a:rPr lang="en-US" altLang="ja-JP" smtClean="0"/>
              <a:pPr/>
              <a:t>‹#›</a:t>
            </a:fld>
            <a:endParaRPr lang="ja-JP" altLang="en-US" dirty="0"/>
          </a:p>
        </p:txBody>
      </p:sp>
    </p:spTree>
    <p:extLst>
      <p:ext uri="{BB962C8B-B14F-4D97-AF65-F5344CB8AC3E}">
        <p14:creationId xmlns:p14="http://schemas.microsoft.com/office/powerpoint/2010/main" val="2789287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C2CABF-E3C1-431A-A69C-D4881CC43F0F}"/>
              </a:ext>
            </a:extLst>
          </p:cNvPr>
          <p:cNvSpPr>
            <a:spLocks noGrp="1"/>
          </p:cNvSpPr>
          <p:nvPr>
            <p:ph type="title"/>
          </p:nvPr>
        </p:nvSpPr>
        <p:spPr>
          <a:xfrm>
            <a:off x="675880" y="1709748"/>
            <a:ext cx="8543925" cy="2852737"/>
          </a:xfrm>
        </p:spPr>
        <p:txBody>
          <a:bodyPr rtlCol="0" anchor="b"/>
          <a:lstStyle>
            <a:lvl1pPr>
              <a:defRPr sz="4500" i="0"/>
            </a:lvl1pPr>
          </a:lstStyle>
          <a:p>
            <a:pPr rtl="0"/>
            <a:r>
              <a:rPr lang="ja-JP" altLang="en-US" noProof="0"/>
              <a:t>マスター タイトルの書式設定</a:t>
            </a:r>
            <a:endParaRPr lang="ja-JP" altLang="en-US" noProof="0" dirty="0"/>
          </a:p>
        </p:txBody>
      </p:sp>
      <p:sp>
        <p:nvSpPr>
          <p:cNvPr id="3" name="テキスト プレースホルダー 2">
            <a:extLst>
              <a:ext uri="{FF2B5EF4-FFF2-40B4-BE49-F238E27FC236}">
                <a16:creationId xmlns:a16="http://schemas.microsoft.com/office/drawing/2014/main" id="{D5584226-69DA-4211-B2C8-C29FD05A4A69}"/>
              </a:ext>
            </a:extLst>
          </p:cNvPr>
          <p:cNvSpPr>
            <a:spLocks noGrp="1"/>
          </p:cNvSpPr>
          <p:nvPr>
            <p:ph type="body" idx="1"/>
          </p:nvPr>
        </p:nvSpPr>
        <p:spPr>
          <a:xfrm>
            <a:off x="675880" y="4589473"/>
            <a:ext cx="8543925" cy="1500187"/>
          </a:xfrm>
        </p:spPr>
        <p:txBody>
          <a:bodyPr rtlCol="0"/>
          <a:lstStyle>
            <a:lvl1pPr marL="0" indent="0">
              <a:buNone/>
              <a:defRPr sz="1800" i="0">
                <a:solidFill>
                  <a:schemeClr val="tx1">
                    <a:tint val="75000"/>
                  </a:schemeClr>
                </a:solidFill>
              </a:defRPr>
            </a:lvl1pPr>
            <a:lvl2pPr marL="342882" indent="0">
              <a:buNone/>
              <a:defRPr sz="1500">
                <a:solidFill>
                  <a:schemeClr val="tx1">
                    <a:tint val="75000"/>
                  </a:schemeClr>
                </a:solidFill>
              </a:defRPr>
            </a:lvl2pPr>
            <a:lvl3pPr marL="685762" indent="0">
              <a:buNone/>
              <a:defRPr sz="1350">
                <a:solidFill>
                  <a:schemeClr val="tx1">
                    <a:tint val="75000"/>
                  </a:schemeClr>
                </a:solidFill>
              </a:defRPr>
            </a:lvl3pPr>
            <a:lvl4pPr marL="1028643" indent="0">
              <a:buNone/>
              <a:defRPr sz="1200">
                <a:solidFill>
                  <a:schemeClr val="tx1">
                    <a:tint val="75000"/>
                  </a:schemeClr>
                </a:solidFill>
              </a:defRPr>
            </a:lvl4pPr>
            <a:lvl5pPr marL="1371524" indent="0">
              <a:buNone/>
              <a:defRPr sz="1200">
                <a:solidFill>
                  <a:schemeClr val="tx1">
                    <a:tint val="75000"/>
                  </a:schemeClr>
                </a:solidFill>
              </a:defRPr>
            </a:lvl5pPr>
            <a:lvl6pPr marL="1714405" indent="0">
              <a:buNone/>
              <a:defRPr sz="1200">
                <a:solidFill>
                  <a:schemeClr val="tx1">
                    <a:tint val="75000"/>
                  </a:schemeClr>
                </a:solidFill>
              </a:defRPr>
            </a:lvl6pPr>
            <a:lvl7pPr marL="2057285" indent="0">
              <a:buNone/>
              <a:defRPr sz="1200">
                <a:solidFill>
                  <a:schemeClr val="tx1">
                    <a:tint val="75000"/>
                  </a:schemeClr>
                </a:solidFill>
              </a:defRPr>
            </a:lvl7pPr>
            <a:lvl8pPr marL="2400166" indent="0">
              <a:buNone/>
              <a:defRPr sz="1200">
                <a:solidFill>
                  <a:schemeClr val="tx1">
                    <a:tint val="75000"/>
                  </a:schemeClr>
                </a:solidFill>
              </a:defRPr>
            </a:lvl8pPr>
            <a:lvl9pPr marL="2743048" indent="0">
              <a:buNone/>
              <a:defRPr sz="1200">
                <a:solidFill>
                  <a:schemeClr val="tx1">
                    <a:tint val="75000"/>
                  </a:schemeClr>
                </a:solidFill>
              </a:defRPr>
            </a:lvl9pPr>
          </a:lstStyle>
          <a:p>
            <a:pPr lvl="0" rtl="0"/>
            <a:r>
              <a:rPr lang="ja-JP" altLang="en-US" noProof="0"/>
              <a:t>マスター テキストの書式設定</a:t>
            </a:r>
          </a:p>
        </p:txBody>
      </p:sp>
      <p:sp>
        <p:nvSpPr>
          <p:cNvPr id="4" name="日付プレースホルダー 3">
            <a:extLst>
              <a:ext uri="{FF2B5EF4-FFF2-40B4-BE49-F238E27FC236}">
                <a16:creationId xmlns:a16="http://schemas.microsoft.com/office/drawing/2014/main" id="{D5FF82DB-B518-40FD-8A66-44B874C055FB}"/>
              </a:ext>
            </a:extLst>
          </p:cNvPr>
          <p:cNvSpPr>
            <a:spLocks noGrp="1"/>
          </p:cNvSpPr>
          <p:nvPr>
            <p:ph type="dt" sz="half" idx="10"/>
          </p:nvPr>
        </p:nvSpPr>
        <p:spPr/>
        <p:txBody>
          <a:bodyPr rtlCol="0"/>
          <a:lstStyle>
            <a:lvl1pPr>
              <a:defRPr i="0"/>
            </a:lvl1pPr>
          </a:lstStyle>
          <a:p>
            <a:fld id="{E3B7B05E-0559-4454-ABC2-B3B3924C072E}" type="datetime1">
              <a:rPr lang="ja-JP" altLang="en-US" smtClean="0"/>
              <a:t>2022/3/28</a:t>
            </a:fld>
            <a:endParaRPr lang="ja-JP" altLang="en-US" dirty="0"/>
          </a:p>
        </p:txBody>
      </p:sp>
      <p:sp>
        <p:nvSpPr>
          <p:cNvPr id="5" name="フッター プレースホルダー 4">
            <a:extLst>
              <a:ext uri="{FF2B5EF4-FFF2-40B4-BE49-F238E27FC236}">
                <a16:creationId xmlns:a16="http://schemas.microsoft.com/office/drawing/2014/main" id="{FCC1CCEE-725F-4745-837B-87EFB70E71D8}"/>
              </a:ext>
            </a:extLst>
          </p:cNvPr>
          <p:cNvSpPr>
            <a:spLocks noGrp="1"/>
          </p:cNvSpPr>
          <p:nvPr>
            <p:ph type="ftr" sz="quarter" idx="11"/>
          </p:nvPr>
        </p:nvSpPr>
        <p:spPr/>
        <p:txBody>
          <a:bodyPr rtlCol="0"/>
          <a:lstStyle>
            <a:lvl1pPr>
              <a:defRPr i="0"/>
            </a:lvl1pPr>
          </a:lstStyle>
          <a:p>
            <a:endParaRPr lang="ja-JP" altLang="en-US" dirty="0"/>
          </a:p>
        </p:txBody>
      </p:sp>
      <p:sp>
        <p:nvSpPr>
          <p:cNvPr id="6" name="スライド番号プレースホルダー 5">
            <a:extLst>
              <a:ext uri="{FF2B5EF4-FFF2-40B4-BE49-F238E27FC236}">
                <a16:creationId xmlns:a16="http://schemas.microsoft.com/office/drawing/2014/main" id="{C561522A-E0E6-406B-BF30-A7C7A57294BE}"/>
              </a:ext>
            </a:extLst>
          </p:cNvPr>
          <p:cNvSpPr>
            <a:spLocks noGrp="1"/>
          </p:cNvSpPr>
          <p:nvPr>
            <p:ph type="sldNum" sz="quarter" idx="12"/>
          </p:nvPr>
        </p:nvSpPr>
        <p:spPr/>
        <p:txBody>
          <a:bodyPr rtlCol="0"/>
          <a:lstStyle>
            <a:lvl1pPr>
              <a:defRPr i="0"/>
            </a:lvl1pPr>
          </a:lstStyle>
          <a:p>
            <a:fld id="{06FEDF93-2BFD-41CA-ABC7-B039102F3792}" type="slidenum">
              <a:rPr lang="en-US" altLang="ja-JP" smtClean="0"/>
              <a:pPr/>
              <a:t>‹#›</a:t>
            </a:fld>
            <a:endParaRPr lang="ja-JP" altLang="en-US" dirty="0"/>
          </a:p>
        </p:txBody>
      </p:sp>
    </p:spTree>
    <p:extLst>
      <p:ext uri="{BB962C8B-B14F-4D97-AF65-F5344CB8AC3E}">
        <p14:creationId xmlns:p14="http://schemas.microsoft.com/office/powerpoint/2010/main" val="1230041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CC9BDC-6F21-4EF5-A8DD-E35E27EACA58}"/>
              </a:ext>
            </a:extLst>
          </p:cNvPr>
          <p:cNvSpPr>
            <a:spLocks noGrp="1"/>
          </p:cNvSpPr>
          <p:nvPr>
            <p:ph type="title"/>
          </p:nvPr>
        </p:nvSpPr>
        <p:spPr/>
        <p:txBody>
          <a:bodyPr rtlCol="0"/>
          <a:lstStyle>
            <a:lvl1pPr>
              <a:defRPr i="0"/>
            </a:lvl1pPr>
          </a:lstStyle>
          <a:p>
            <a:pPr rtl="0"/>
            <a:r>
              <a:rPr lang="ja-JP" altLang="en-US" noProof="0"/>
              <a:t>マスター タイトルの書式設定</a:t>
            </a:r>
            <a:endParaRPr lang="ja-JP" altLang="en-US" noProof="0" dirty="0"/>
          </a:p>
        </p:txBody>
      </p:sp>
      <p:sp>
        <p:nvSpPr>
          <p:cNvPr id="3" name="コンテンツ プレースホルダー 2">
            <a:extLst>
              <a:ext uri="{FF2B5EF4-FFF2-40B4-BE49-F238E27FC236}">
                <a16:creationId xmlns:a16="http://schemas.microsoft.com/office/drawing/2014/main" id="{6B968D5F-2AB6-42D3-A54E-AB3E60325170}"/>
              </a:ext>
            </a:extLst>
          </p:cNvPr>
          <p:cNvSpPr>
            <a:spLocks noGrp="1"/>
          </p:cNvSpPr>
          <p:nvPr>
            <p:ph sz="half" idx="1"/>
          </p:nvPr>
        </p:nvSpPr>
        <p:spPr>
          <a:xfrm>
            <a:off x="681038" y="1825625"/>
            <a:ext cx="4210050" cy="4351338"/>
          </a:xfrm>
        </p:spPr>
        <p:txBody>
          <a:bodyPr rtlCol="0"/>
          <a:lstStyle>
            <a:lvl1pPr>
              <a:defRPr i="0"/>
            </a:lvl1pPr>
            <a:lvl2pPr>
              <a:defRPr i="0"/>
            </a:lvl2pPr>
            <a:lvl3pPr>
              <a:defRPr i="0"/>
            </a:lvl3pPr>
            <a:lvl4pPr>
              <a:defRPr i="0"/>
            </a:lvl4pPr>
            <a:lvl5pPr>
              <a:defRPr i="0"/>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コンテンツ プレースホルダー 3">
            <a:extLst>
              <a:ext uri="{FF2B5EF4-FFF2-40B4-BE49-F238E27FC236}">
                <a16:creationId xmlns:a16="http://schemas.microsoft.com/office/drawing/2014/main" id="{465AB07F-D5F7-402A-AE4E-027BF1CA9127}"/>
              </a:ext>
            </a:extLst>
          </p:cNvPr>
          <p:cNvSpPr>
            <a:spLocks noGrp="1"/>
          </p:cNvSpPr>
          <p:nvPr>
            <p:ph sz="half" idx="2"/>
          </p:nvPr>
        </p:nvSpPr>
        <p:spPr>
          <a:xfrm>
            <a:off x="5014913" y="1825625"/>
            <a:ext cx="4210050" cy="4351338"/>
          </a:xfrm>
        </p:spPr>
        <p:txBody>
          <a:bodyPr rtlCol="0"/>
          <a:lstStyle>
            <a:lvl1pPr>
              <a:defRPr i="0"/>
            </a:lvl1pPr>
            <a:lvl2pPr>
              <a:defRPr i="0"/>
            </a:lvl2pPr>
            <a:lvl3pPr>
              <a:defRPr i="0"/>
            </a:lvl3pPr>
            <a:lvl4pPr>
              <a:defRPr i="0"/>
            </a:lvl4pPr>
            <a:lvl5pPr>
              <a:defRPr i="0"/>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日付プレースホルダー 4">
            <a:extLst>
              <a:ext uri="{FF2B5EF4-FFF2-40B4-BE49-F238E27FC236}">
                <a16:creationId xmlns:a16="http://schemas.microsoft.com/office/drawing/2014/main" id="{85108EDC-3863-43B9-93C7-37465DC73B28}"/>
              </a:ext>
            </a:extLst>
          </p:cNvPr>
          <p:cNvSpPr>
            <a:spLocks noGrp="1"/>
          </p:cNvSpPr>
          <p:nvPr>
            <p:ph type="dt" sz="half" idx="10"/>
          </p:nvPr>
        </p:nvSpPr>
        <p:spPr/>
        <p:txBody>
          <a:bodyPr rtlCol="0"/>
          <a:lstStyle>
            <a:lvl1pPr>
              <a:defRPr i="0"/>
            </a:lvl1pPr>
          </a:lstStyle>
          <a:p>
            <a:fld id="{B93D52DF-D7AF-4015-A960-467FC0CC987A}" type="datetime1">
              <a:rPr lang="ja-JP" altLang="en-US" smtClean="0"/>
              <a:t>2022/3/28</a:t>
            </a:fld>
            <a:endParaRPr lang="ja-JP" altLang="en-US" dirty="0"/>
          </a:p>
        </p:txBody>
      </p:sp>
      <p:sp>
        <p:nvSpPr>
          <p:cNvPr id="6" name="フッター プレースホルダー 5">
            <a:extLst>
              <a:ext uri="{FF2B5EF4-FFF2-40B4-BE49-F238E27FC236}">
                <a16:creationId xmlns:a16="http://schemas.microsoft.com/office/drawing/2014/main" id="{A777D452-958D-4159-A9A4-16DD29680A04}"/>
              </a:ext>
            </a:extLst>
          </p:cNvPr>
          <p:cNvSpPr>
            <a:spLocks noGrp="1"/>
          </p:cNvSpPr>
          <p:nvPr>
            <p:ph type="ftr" sz="quarter" idx="11"/>
          </p:nvPr>
        </p:nvSpPr>
        <p:spPr/>
        <p:txBody>
          <a:bodyPr rtlCol="0"/>
          <a:lstStyle>
            <a:lvl1pPr>
              <a:defRPr i="0"/>
            </a:lvl1pPr>
          </a:lstStyle>
          <a:p>
            <a:endParaRPr lang="ja-JP" altLang="en-US" dirty="0"/>
          </a:p>
        </p:txBody>
      </p:sp>
      <p:sp>
        <p:nvSpPr>
          <p:cNvPr id="7" name="スライド番号プレースホルダー 6">
            <a:extLst>
              <a:ext uri="{FF2B5EF4-FFF2-40B4-BE49-F238E27FC236}">
                <a16:creationId xmlns:a16="http://schemas.microsoft.com/office/drawing/2014/main" id="{289654B6-1460-48B9-AC7E-592F68BAB276}"/>
              </a:ext>
            </a:extLst>
          </p:cNvPr>
          <p:cNvSpPr>
            <a:spLocks noGrp="1"/>
          </p:cNvSpPr>
          <p:nvPr>
            <p:ph type="sldNum" sz="quarter" idx="12"/>
          </p:nvPr>
        </p:nvSpPr>
        <p:spPr/>
        <p:txBody>
          <a:bodyPr rtlCol="0"/>
          <a:lstStyle>
            <a:lvl1pPr>
              <a:defRPr i="0"/>
            </a:lvl1pPr>
          </a:lstStyle>
          <a:p>
            <a:fld id="{06FEDF93-2BFD-41CA-ABC7-B039102F3792}" type="slidenum">
              <a:rPr lang="en-US" altLang="ja-JP" smtClean="0"/>
              <a:pPr/>
              <a:t>‹#›</a:t>
            </a:fld>
            <a:endParaRPr lang="ja-JP" altLang="en-US" dirty="0"/>
          </a:p>
        </p:txBody>
      </p:sp>
    </p:spTree>
    <p:extLst>
      <p:ext uri="{BB962C8B-B14F-4D97-AF65-F5344CB8AC3E}">
        <p14:creationId xmlns:p14="http://schemas.microsoft.com/office/powerpoint/2010/main" val="397404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E8C848-926A-4FD3-A311-A100A2662BE1}"/>
              </a:ext>
            </a:extLst>
          </p:cNvPr>
          <p:cNvSpPr>
            <a:spLocks noGrp="1"/>
          </p:cNvSpPr>
          <p:nvPr>
            <p:ph type="title"/>
          </p:nvPr>
        </p:nvSpPr>
        <p:spPr>
          <a:xfrm>
            <a:off x="682329" y="365129"/>
            <a:ext cx="8543925" cy="1325563"/>
          </a:xfrm>
        </p:spPr>
        <p:txBody>
          <a:bodyPr rtlCol="0"/>
          <a:lstStyle>
            <a:lvl1pPr>
              <a:defRPr i="0"/>
            </a:lvl1pPr>
          </a:lstStyle>
          <a:p>
            <a:pPr rtl="0"/>
            <a:r>
              <a:rPr lang="ja-JP" altLang="en-US" noProof="0"/>
              <a:t>マスター タイトルの書式設定</a:t>
            </a:r>
            <a:endParaRPr lang="ja-JP" altLang="en-US" noProof="0" dirty="0"/>
          </a:p>
        </p:txBody>
      </p:sp>
      <p:sp>
        <p:nvSpPr>
          <p:cNvPr id="3" name="テキスト プレースホルダー 2">
            <a:extLst>
              <a:ext uri="{FF2B5EF4-FFF2-40B4-BE49-F238E27FC236}">
                <a16:creationId xmlns:a16="http://schemas.microsoft.com/office/drawing/2014/main" id="{3C8ECD90-B4F0-4DFB-BB3D-F2310207896F}"/>
              </a:ext>
            </a:extLst>
          </p:cNvPr>
          <p:cNvSpPr>
            <a:spLocks noGrp="1"/>
          </p:cNvSpPr>
          <p:nvPr>
            <p:ph type="body" idx="1"/>
          </p:nvPr>
        </p:nvSpPr>
        <p:spPr>
          <a:xfrm>
            <a:off x="682329" y="1681163"/>
            <a:ext cx="4190702" cy="823912"/>
          </a:xfrm>
        </p:spPr>
        <p:txBody>
          <a:bodyPr rtlCol="0" anchor="b"/>
          <a:lstStyle>
            <a:lvl1pPr marL="0" indent="0">
              <a:buNone/>
              <a:defRPr sz="1800" b="1" i="0"/>
            </a:lvl1pPr>
            <a:lvl2pPr marL="342882" indent="0">
              <a:buNone/>
              <a:defRPr sz="1500" b="1"/>
            </a:lvl2pPr>
            <a:lvl3pPr marL="685762" indent="0">
              <a:buNone/>
              <a:defRPr sz="1350" b="1"/>
            </a:lvl3pPr>
            <a:lvl4pPr marL="1028643" indent="0">
              <a:buNone/>
              <a:defRPr sz="1200" b="1"/>
            </a:lvl4pPr>
            <a:lvl5pPr marL="1371524" indent="0">
              <a:buNone/>
              <a:defRPr sz="1200" b="1"/>
            </a:lvl5pPr>
            <a:lvl6pPr marL="1714405" indent="0">
              <a:buNone/>
              <a:defRPr sz="1200" b="1"/>
            </a:lvl6pPr>
            <a:lvl7pPr marL="2057285" indent="0">
              <a:buNone/>
              <a:defRPr sz="1200" b="1"/>
            </a:lvl7pPr>
            <a:lvl8pPr marL="2400166" indent="0">
              <a:buNone/>
              <a:defRPr sz="1200" b="1"/>
            </a:lvl8pPr>
            <a:lvl9pPr marL="2743048" indent="0">
              <a:buNone/>
              <a:defRPr sz="1200" b="1"/>
            </a:lvl9pPr>
          </a:lstStyle>
          <a:p>
            <a:pPr lvl="0" rtl="0"/>
            <a:r>
              <a:rPr lang="ja-JP" altLang="en-US" noProof="0"/>
              <a:t>マスター テキストの書式設定</a:t>
            </a:r>
          </a:p>
        </p:txBody>
      </p:sp>
      <p:sp>
        <p:nvSpPr>
          <p:cNvPr id="4" name="コンテンツ プレースホルダー 3">
            <a:extLst>
              <a:ext uri="{FF2B5EF4-FFF2-40B4-BE49-F238E27FC236}">
                <a16:creationId xmlns:a16="http://schemas.microsoft.com/office/drawing/2014/main" id="{335A6C3A-033E-474B-AB97-D8291A04E7DD}"/>
              </a:ext>
            </a:extLst>
          </p:cNvPr>
          <p:cNvSpPr>
            <a:spLocks noGrp="1"/>
          </p:cNvSpPr>
          <p:nvPr>
            <p:ph sz="half" idx="2"/>
          </p:nvPr>
        </p:nvSpPr>
        <p:spPr>
          <a:xfrm>
            <a:off x="682329" y="2505075"/>
            <a:ext cx="4190702" cy="3684588"/>
          </a:xfrm>
        </p:spPr>
        <p:txBody>
          <a:bodyPr rtlCol="0"/>
          <a:lstStyle>
            <a:lvl1pPr>
              <a:defRPr i="0"/>
            </a:lvl1pPr>
            <a:lvl2pPr>
              <a:defRPr i="0"/>
            </a:lvl2pPr>
            <a:lvl3pPr>
              <a:defRPr i="0"/>
            </a:lvl3pPr>
            <a:lvl4pPr>
              <a:defRPr i="0"/>
            </a:lvl4pPr>
            <a:lvl5pPr>
              <a:defRPr i="0"/>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テキスト プレースホルダー 4">
            <a:extLst>
              <a:ext uri="{FF2B5EF4-FFF2-40B4-BE49-F238E27FC236}">
                <a16:creationId xmlns:a16="http://schemas.microsoft.com/office/drawing/2014/main" id="{A532B928-3A23-4FCA-AD1F-E45A467B54F5}"/>
              </a:ext>
            </a:extLst>
          </p:cNvPr>
          <p:cNvSpPr>
            <a:spLocks noGrp="1"/>
          </p:cNvSpPr>
          <p:nvPr>
            <p:ph type="body" sz="quarter" idx="3"/>
          </p:nvPr>
        </p:nvSpPr>
        <p:spPr>
          <a:xfrm>
            <a:off x="5014915" y="1681163"/>
            <a:ext cx="4211340" cy="823912"/>
          </a:xfrm>
        </p:spPr>
        <p:txBody>
          <a:bodyPr rtlCol="0" anchor="b"/>
          <a:lstStyle>
            <a:lvl1pPr marL="0" indent="0">
              <a:buNone/>
              <a:defRPr sz="1800" b="1" i="0"/>
            </a:lvl1pPr>
            <a:lvl2pPr marL="342882" indent="0">
              <a:buNone/>
              <a:defRPr sz="1500" b="1"/>
            </a:lvl2pPr>
            <a:lvl3pPr marL="685762" indent="0">
              <a:buNone/>
              <a:defRPr sz="1350" b="1"/>
            </a:lvl3pPr>
            <a:lvl4pPr marL="1028643" indent="0">
              <a:buNone/>
              <a:defRPr sz="1200" b="1"/>
            </a:lvl4pPr>
            <a:lvl5pPr marL="1371524" indent="0">
              <a:buNone/>
              <a:defRPr sz="1200" b="1"/>
            </a:lvl5pPr>
            <a:lvl6pPr marL="1714405" indent="0">
              <a:buNone/>
              <a:defRPr sz="1200" b="1"/>
            </a:lvl6pPr>
            <a:lvl7pPr marL="2057285" indent="0">
              <a:buNone/>
              <a:defRPr sz="1200" b="1"/>
            </a:lvl7pPr>
            <a:lvl8pPr marL="2400166" indent="0">
              <a:buNone/>
              <a:defRPr sz="1200" b="1"/>
            </a:lvl8pPr>
            <a:lvl9pPr marL="2743048" indent="0">
              <a:buNone/>
              <a:defRPr sz="1200" b="1"/>
            </a:lvl9pPr>
          </a:lstStyle>
          <a:p>
            <a:pPr lvl="0" rtl="0"/>
            <a:r>
              <a:rPr lang="ja-JP" altLang="en-US" noProof="0"/>
              <a:t>マスター テキストの書式設定</a:t>
            </a:r>
          </a:p>
        </p:txBody>
      </p:sp>
      <p:sp>
        <p:nvSpPr>
          <p:cNvPr id="6" name="コンテンツ プレースホルダー 5">
            <a:extLst>
              <a:ext uri="{FF2B5EF4-FFF2-40B4-BE49-F238E27FC236}">
                <a16:creationId xmlns:a16="http://schemas.microsoft.com/office/drawing/2014/main" id="{3BDC8376-6FC6-4A11-B0DB-9A148E9C00E2}"/>
              </a:ext>
            </a:extLst>
          </p:cNvPr>
          <p:cNvSpPr>
            <a:spLocks noGrp="1"/>
          </p:cNvSpPr>
          <p:nvPr>
            <p:ph sz="quarter" idx="4"/>
          </p:nvPr>
        </p:nvSpPr>
        <p:spPr>
          <a:xfrm>
            <a:off x="5014915" y="2505075"/>
            <a:ext cx="4211340" cy="3684588"/>
          </a:xfrm>
        </p:spPr>
        <p:txBody>
          <a:bodyPr rtlCol="0"/>
          <a:lstStyle>
            <a:lvl1pPr>
              <a:defRPr i="0"/>
            </a:lvl1pPr>
            <a:lvl2pPr>
              <a:defRPr i="0"/>
            </a:lvl2pPr>
            <a:lvl3pPr>
              <a:defRPr i="0"/>
            </a:lvl3pPr>
            <a:lvl4pPr>
              <a:defRPr i="0"/>
            </a:lvl4pPr>
            <a:lvl5pPr>
              <a:defRPr i="0"/>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7" name="日付プレースホルダー 6">
            <a:extLst>
              <a:ext uri="{FF2B5EF4-FFF2-40B4-BE49-F238E27FC236}">
                <a16:creationId xmlns:a16="http://schemas.microsoft.com/office/drawing/2014/main" id="{6E80206F-8846-425C-A56E-16FFBA442014}"/>
              </a:ext>
            </a:extLst>
          </p:cNvPr>
          <p:cNvSpPr>
            <a:spLocks noGrp="1"/>
          </p:cNvSpPr>
          <p:nvPr>
            <p:ph type="dt" sz="half" idx="10"/>
          </p:nvPr>
        </p:nvSpPr>
        <p:spPr/>
        <p:txBody>
          <a:bodyPr rtlCol="0"/>
          <a:lstStyle>
            <a:lvl1pPr>
              <a:defRPr i="0"/>
            </a:lvl1pPr>
          </a:lstStyle>
          <a:p>
            <a:fld id="{53F0B6C0-7293-4FC2-A21B-A6457A385B09}" type="datetime1">
              <a:rPr lang="ja-JP" altLang="en-US" smtClean="0"/>
              <a:t>2022/3/28</a:t>
            </a:fld>
            <a:endParaRPr lang="ja-JP" altLang="en-US" dirty="0"/>
          </a:p>
        </p:txBody>
      </p:sp>
      <p:sp>
        <p:nvSpPr>
          <p:cNvPr id="8" name="フッター プレースホルダー 7">
            <a:extLst>
              <a:ext uri="{FF2B5EF4-FFF2-40B4-BE49-F238E27FC236}">
                <a16:creationId xmlns:a16="http://schemas.microsoft.com/office/drawing/2014/main" id="{6A45E89F-12CF-4561-A5F2-1E05783A3063}"/>
              </a:ext>
            </a:extLst>
          </p:cNvPr>
          <p:cNvSpPr>
            <a:spLocks noGrp="1"/>
          </p:cNvSpPr>
          <p:nvPr>
            <p:ph type="ftr" sz="quarter" idx="11"/>
          </p:nvPr>
        </p:nvSpPr>
        <p:spPr/>
        <p:txBody>
          <a:bodyPr rtlCol="0"/>
          <a:lstStyle>
            <a:lvl1pPr>
              <a:defRPr i="0"/>
            </a:lvl1pPr>
          </a:lstStyle>
          <a:p>
            <a:endParaRPr lang="ja-JP" altLang="en-US" dirty="0"/>
          </a:p>
        </p:txBody>
      </p:sp>
      <p:sp>
        <p:nvSpPr>
          <p:cNvPr id="9" name="スライド番号プレースホルダー 8">
            <a:extLst>
              <a:ext uri="{FF2B5EF4-FFF2-40B4-BE49-F238E27FC236}">
                <a16:creationId xmlns:a16="http://schemas.microsoft.com/office/drawing/2014/main" id="{9EB4DFE4-927C-43B1-A061-5CB97FFB33BE}"/>
              </a:ext>
            </a:extLst>
          </p:cNvPr>
          <p:cNvSpPr>
            <a:spLocks noGrp="1"/>
          </p:cNvSpPr>
          <p:nvPr>
            <p:ph type="sldNum" sz="quarter" idx="12"/>
          </p:nvPr>
        </p:nvSpPr>
        <p:spPr/>
        <p:txBody>
          <a:bodyPr rtlCol="0"/>
          <a:lstStyle>
            <a:lvl1pPr>
              <a:defRPr i="0"/>
            </a:lvl1pPr>
          </a:lstStyle>
          <a:p>
            <a:fld id="{06FEDF93-2BFD-41CA-ABC7-B039102F3792}" type="slidenum">
              <a:rPr lang="en-US" altLang="ja-JP" smtClean="0"/>
              <a:pPr/>
              <a:t>‹#›</a:t>
            </a:fld>
            <a:endParaRPr lang="ja-JP" altLang="en-US" dirty="0"/>
          </a:p>
        </p:txBody>
      </p:sp>
    </p:spTree>
    <p:extLst>
      <p:ext uri="{BB962C8B-B14F-4D97-AF65-F5344CB8AC3E}">
        <p14:creationId xmlns:p14="http://schemas.microsoft.com/office/powerpoint/2010/main" val="469058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60E367-8DA0-4655-BCBC-F4280D8642CD}"/>
              </a:ext>
            </a:extLst>
          </p:cNvPr>
          <p:cNvSpPr>
            <a:spLocks noGrp="1"/>
          </p:cNvSpPr>
          <p:nvPr>
            <p:ph type="title"/>
          </p:nvPr>
        </p:nvSpPr>
        <p:spPr/>
        <p:txBody>
          <a:bodyPr rtlCol="0"/>
          <a:lstStyle>
            <a:lvl1pPr>
              <a:defRPr i="0"/>
            </a:lvl1pPr>
          </a:lstStyle>
          <a:p>
            <a:pPr rtl="0"/>
            <a:r>
              <a:rPr lang="ja-JP" altLang="en-US" noProof="0"/>
              <a:t>マスター タイトルの書式設定</a:t>
            </a:r>
            <a:endParaRPr lang="ja-JP" altLang="en-US" noProof="0" dirty="0"/>
          </a:p>
        </p:txBody>
      </p:sp>
      <p:sp>
        <p:nvSpPr>
          <p:cNvPr id="3" name="日付プレースホルダー 2">
            <a:extLst>
              <a:ext uri="{FF2B5EF4-FFF2-40B4-BE49-F238E27FC236}">
                <a16:creationId xmlns:a16="http://schemas.microsoft.com/office/drawing/2014/main" id="{2FEF9592-AA3C-4CF8-A5DB-4D010195A438}"/>
              </a:ext>
            </a:extLst>
          </p:cNvPr>
          <p:cNvSpPr>
            <a:spLocks noGrp="1"/>
          </p:cNvSpPr>
          <p:nvPr>
            <p:ph type="dt" sz="half" idx="10"/>
          </p:nvPr>
        </p:nvSpPr>
        <p:spPr/>
        <p:txBody>
          <a:bodyPr rtlCol="0"/>
          <a:lstStyle>
            <a:lvl1pPr>
              <a:defRPr i="0"/>
            </a:lvl1pPr>
          </a:lstStyle>
          <a:p>
            <a:fld id="{C5B89C8F-AC9F-424D-9DB4-609D48D0F8FF}" type="datetime1">
              <a:rPr lang="ja-JP" altLang="en-US" smtClean="0"/>
              <a:t>2022/3/28</a:t>
            </a:fld>
            <a:endParaRPr lang="ja-JP" altLang="en-US" dirty="0"/>
          </a:p>
        </p:txBody>
      </p:sp>
      <p:sp>
        <p:nvSpPr>
          <p:cNvPr id="4" name="フッター プレースホルダー 3">
            <a:extLst>
              <a:ext uri="{FF2B5EF4-FFF2-40B4-BE49-F238E27FC236}">
                <a16:creationId xmlns:a16="http://schemas.microsoft.com/office/drawing/2014/main" id="{3C2C9377-F93E-4515-852A-264707755154}"/>
              </a:ext>
            </a:extLst>
          </p:cNvPr>
          <p:cNvSpPr>
            <a:spLocks noGrp="1"/>
          </p:cNvSpPr>
          <p:nvPr>
            <p:ph type="ftr" sz="quarter" idx="11"/>
          </p:nvPr>
        </p:nvSpPr>
        <p:spPr/>
        <p:txBody>
          <a:bodyPr rtlCol="0"/>
          <a:lstStyle>
            <a:lvl1pPr>
              <a:defRPr i="0"/>
            </a:lvl1pPr>
          </a:lstStyle>
          <a:p>
            <a:endParaRPr lang="ja-JP" altLang="en-US" dirty="0"/>
          </a:p>
        </p:txBody>
      </p:sp>
      <p:sp>
        <p:nvSpPr>
          <p:cNvPr id="5" name="スライド番号プレースホルダー 4">
            <a:extLst>
              <a:ext uri="{FF2B5EF4-FFF2-40B4-BE49-F238E27FC236}">
                <a16:creationId xmlns:a16="http://schemas.microsoft.com/office/drawing/2014/main" id="{9AED076D-476B-42BA-8795-14FE6C1E6974}"/>
              </a:ext>
            </a:extLst>
          </p:cNvPr>
          <p:cNvSpPr>
            <a:spLocks noGrp="1"/>
          </p:cNvSpPr>
          <p:nvPr>
            <p:ph type="sldNum" sz="quarter" idx="12"/>
          </p:nvPr>
        </p:nvSpPr>
        <p:spPr/>
        <p:txBody>
          <a:bodyPr rtlCol="0"/>
          <a:lstStyle>
            <a:lvl1pPr>
              <a:defRPr i="0"/>
            </a:lvl1pPr>
          </a:lstStyle>
          <a:p>
            <a:fld id="{06FEDF93-2BFD-41CA-ABC7-B039102F3792}" type="slidenum">
              <a:rPr lang="en-US" altLang="ja-JP" smtClean="0"/>
              <a:pPr/>
              <a:t>‹#›</a:t>
            </a:fld>
            <a:endParaRPr lang="ja-JP" altLang="en-US" dirty="0"/>
          </a:p>
        </p:txBody>
      </p:sp>
    </p:spTree>
    <p:extLst>
      <p:ext uri="{BB962C8B-B14F-4D97-AF65-F5344CB8AC3E}">
        <p14:creationId xmlns:p14="http://schemas.microsoft.com/office/powerpoint/2010/main" val="3625551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EA599B4-6AB2-4190-82B5-7667EE1E922A}"/>
              </a:ext>
            </a:extLst>
          </p:cNvPr>
          <p:cNvSpPr>
            <a:spLocks noGrp="1"/>
          </p:cNvSpPr>
          <p:nvPr>
            <p:ph type="dt" sz="half" idx="10"/>
          </p:nvPr>
        </p:nvSpPr>
        <p:spPr/>
        <p:txBody>
          <a:bodyPr rtlCol="0"/>
          <a:lstStyle>
            <a:lvl1pPr>
              <a:defRPr i="0"/>
            </a:lvl1pPr>
          </a:lstStyle>
          <a:p>
            <a:fld id="{A6D922E9-0DB7-439B-B65E-C0D4A115A71B}" type="datetime1">
              <a:rPr lang="ja-JP" altLang="en-US" smtClean="0"/>
              <a:t>2022/3/28</a:t>
            </a:fld>
            <a:endParaRPr lang="ja-JP" altLang="en-US" dirty="0"/>
          </a:p>
        </p:txBody>
      </p:sp>
      <p:sp>
        <p:nvSpPr>
          <p:cNvPr id="3" name="フッター プレースホルダー 2">
            <a:extLst>
              <a:ext uri="{FF2B5EF4-FFF2-40B4-BE49-F238E27FC236}">
                <a16:creationId xmlns:a16="http://schemas.microsoft.com/office/drawing/2014/main" id="{1B8FBFB3-AD86-4E39-B8AE-B4EC14528156}"/>
              </a:ext>
            </a:extLst>
          </p:cNvPr>
          <p:cNvSpPr>
            <a:spLocks noGrp="1"/>
          </p:cNvSpPr>
          <p:nvPr>
            <p:ph type="ftr" sz="quarter" idx="11"/>
          </p:nvPr>
        </p:nvSpPr>
        <p:spPr/>
        <p:txBody>
          <a:bodyPr rtlCol="0"/>
          <a:lstStyle>
            <a:lvl1pPr>
              <a:defRPr i="0"/>
            </a:lvl1pPr>
          </a:lstStyle>
          <a:p>
            <a:endParaRPr lang="ja-JP" altLang="en-US" dirty="0"/>
          </a:p>
        </p:txBody>
      </p:sp>
      <p:sp>
        <p:nvSpPr>
          <p:cNvPr id="4" name="スライド番号プレースホルダー 3">
            <a:extLst>
              <a:ext uri="{FF2B5EF4-FFF2-40B4-BE49-F238E27FC236}">
                <a16:creationId xmlns:a16="http://schemas.microsoft.com/office/drawing/2014/main" id="{B9A4AF55-C114-4B60-9A20-56B00A11B3BF}"/>
              </a:ext>
            </a:extLst>
          </p:cNvPr>
          <p:cNvSpPr>
            <a:spLocks noGrp="1"/>
          </p:cNvSpPr>
          <p:nvPr>
            <p:ph type="sldNum" sz="quarter" idx="12"/>
          </p:nvPr>
        </p:nvSpPr>
        <p:spPr/>
        <p:txBody>
          <a:bodyPr rtlCol="0"/>
          <a:lstStyle>
            <a:lvl1pPr>
              <a:defRPr i="0"/>
            </a:lvl1pPr>
          </a:lstStyle>
          <a:p>
            <a:fld id="{06FEDF93-2BFD-41CA-ABC7-B039102F3792}" type="slidenum">
              <a:rPr lang="en-US" altLang="ja-JP" smtClean="0"/>
              <a:pPr/>
              <a:t>‹#›</a:t>
            </a:fld>
            <a:endParaRPr lang="ja-JP" altLang="en-US" dirty="0"/>
          </a:p>
        </p:txBody>
      </p:sp>
    </p:spTree>
    <p:extLst>
      <p:ext uri="{BB962C8B-B14F-4D97-AF65-F5344CB8AC3E}">
        <p14:creationId xmlns:p14="http://schemas.microsoft.com/office/powerpoint/2010/main" val="3058200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883DA1-5CB8-405D-9613-8A9B7BC5664C}"/>
              </a:ext>
            </a:extLst>
          </p:cNvPr>
          <p:cNvSpPr>
            <a:spLocks noGrp="1"/>
          </p:cNvSpPr>
          <p:nvPr>
            <p:ph type="title"/>
          </p:nvPr>
        </p:nvSpPr>
        <p:spPr>
          <a:xfrm>
            <a:off x="682329" y="457200"/>
            <a:ext cx="3194943" cy="1600200"/>
          </a:xfrm>
        </p:spPr>
        <p:txBody>
          <a:bodyPr rtlCol="0" anchor="b"/>
          <a:lstStyle>
            <a:lvl1pPr>
              <a:defRPr sz="2400" i="0"/>
            </a:lvl1pPr>
          </a:lstStyle>
          <a:p>
            <a:pPr rtl="0"/>
            <a:r>
              <a:rPr lang="ja-JP" altLang="en-US" noProof="0"/>
              <a:t>マスター タイトルの書式設定</a:t>
            </a:r>
            <a:endParaRPr lang="ja-JP" altLang="en-US" noProof="0" dirty="0"/>
          </a:p>
        </p:txBody>
      </p:sp>
      <p:sp>
        <p:nvSpPr>
          <p:cNvPr id="3" name="コンテンツ プレースホルダー 2">
            <a:extLst>
              <a:ext uri="{FF2B5EF4-FFF2-40B4-BE49-F238E27FC236}">
                <a16:creationId xmlns:a16="http://schemas.microsoft.com/office/drawing/2014/main" id="{9842BB15-A24D-42E9-9CAE-BB827226301E}"/>
              </a:ext>
            </a:extLst>
          </p:cNvPr>
          <p:cNvSpPr>
            <a:spLocks noGrp="1"/>
          </p:cNvSpPr>
          <p:nvPr>
            <p:ph idx="1"/>
          </p:nvPr>
        </p:nvSpPr>
        <p:spPr>
          <a:xfrm>
            <a:off x="4211340" y="987435"/>
            <a:ext cx="5014913" cy="4873625"/>
          </a:xfrm>
        </p:spPr>
        <p:txBody>
          <a:bodyPr rtlCol="0"/>
          <a:lstStyle>
            <a:lvl1pPr>
              <a:defRPr sz="2400" i="0"/>
            </a:lvl1pPr>
            <a:lvl2pPr>
              <a:defRPr sz="2100" i="0"/>
            </a:lvl2pPr>
            <a:lvl3pPr>
              <a:defRPr sz="1800" i="0"/>
            </a:lvl3pPr>
            <a:lvl4pPr>
              <a:defRPr sz="1500" i="0"/>
            </a:lvl4pPr>
            <a:lvl5pPr>
              <a:defRPr sz="1500" i="0"/>
            </a:lvl5pPr>
            <a:lvl6pPr>
              <a:defRPr sz="1500"/>
            </a:lvl6pPr>
            <a:lvl7pPr>
              <a:defRPr sz="1500"/>
            </a:lvl7pPr>
            <a:lvl8pPr>
              <a:defRPr sz="1500"/>
            </a:lvl8pPr>
            <a:lvl9pPr>
              <a:defRPr sz="15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テキスト プレースホルダー 3">
            <a:extLst>
              <a:ext uri="{FF2B5EF4-FFF2-40B4-BE49-F238E27FC236}">
                <a16:creationId xmlns:a16="http://schemas.microsoft.com/office/drawing/2014/main" id="{78F0849D-D3C3-462A-9751-4EAB0B9145E4}"/>
              </a:ext>
            </a:extLst>
          </p:cNvPr>
          <p:cNvSpPr>
            <a:spLocks noGrp="1"/>
          </p:cNvSpPr>
          <p:nvPr>
            <p:ph type="body" sz="half" idx="2"/>
          </p:nvPr>
        </p:nvSpPr>
        <p:spPr>
          <a:xfrm>
            <a:off x="682329" y="2057400"/>
            <a:ext cx="3194943" cy="3811588"/>
          </a:xfrm>
        </p:spPr>
        <p:txBody>
          <a:bodyPr rtlCol="0"/>
          <a:lstStyle>
            <a:lvl1pPr marL="0" indent="0">
              <a:buNone/>
              <a:defRPr sz="1200" i="0"/>
            </a:lvl1pPr>
            <a:lvl2pPr marL="342882" indent="0">
              <a:buNone/>
              <a:defRPr sz="1050"/>
            </a:lvl2pPr>
            <a:lvl3pPr marL="685762" indent="0">
              <a:buNone/>
              <a:defRPr sz="900"/>
            </a:lvl3pPr>
            <a:lvl4pPr marL="1028643" indent="0">
              <a:buNone/>
              <a:defRPr sz="750"/>
            </a:lvl4pPr>
            <a:lvl5pPr marL="1371524" indent="0">
              <a:buNone/>
              <a:defRPr sz="750"/>
            </a:lvl5pPr>
            <a:lvl6pPr marL="1714405" indent="0">
              <a:buNone/>
              <a:defRPr sz="750"/>
            </a:lvl6pPr>
            <a:lvl7pPr marL="2057285" indent="0">
              <a:buNone/>
              <a:defRPr sz="750"/>
            </a:lvl7pPr>
            <a:lvl8pPr marL="2400166" indent="0">
              <a:buNone/>
              <a:defRPr sz="750"/>
            </a:lvl8pPr>
            <a:lvl9pPr marL="2743048" indent="0">
              <a:buNone/>
              <a:defRPr sz="750"/>
            </a:lvl9pPr>
          </a:lstStyle>
          <a:p>
            <a:pPr lvl="0" rtl="0"/>
            <a:r>
              <a:rPr lang="ja-JP" altLang="en-US" noProof="0"/>
              <a:t>マスター テキストの書式設定</a:t>
            </a:r>
          </a:p>
        </p:txBody>
      </p:sp>
      <p:sp>
        <p:nvSpPr>
          <p:cNvPr id="5" name="日付プレースホルダー 4">
            <a:extLst>
              <a:ext uri="{FF2B5EF4-FFF2-40B4-BE49-F238E27FC236}">
                <a16:creationId xmlns:a16="http://schemas.microsoft.com/office/drawing/2014/main" id="{F180DD20-7A20-4574-98A4-427795876739}"/>
              </a:ext>
            </a:extLst>
          </p:cNvPr>
          <p:cNvSpPr>
            <a:spLocks noGrp="1"/>
          </p:cNvSpPr>
          <p:nvPr>
            <p:ph type="dt" sz="half" idx="10"/>
          </p:nvPr>
        </p:nvSpPr>
        <p:spPr/>
        <p:txBody>
          <a:bodyPr rtlCol="0"/>
          <a:lstStyle>
            <a:lvl1pPr>
              <a:defRPr i="0"/>
            </a:lvl1pPr>
          </a:lstStyle>
          <a:p>
            <a:fld id="{12C9D7B4-4E79-45E2-A5C6-EF1F935BF4D3}" type="datetime1">
              <a:rPr lang="ja-JP" altLang="en-US" smtClean="0"/>
              <a:t>2022/3/28</a:t>
            </a:fld>
            <a:endParaRPr lang="ja-JP" altLang="en-US" dirty="0"/>
          </a:p>
        </p:txBody>
      </p:sp>
      <p:sp>
        <p:nvSpPr>
          <p:cNvPr id="6" name="フッター プレースホルダー 5">
            <a:extLst>
              <a:ext uri="{FF2B5EF4-FFF2-40B4-BE49-F238E27FC236}">
                <a16:creationId xmlns:a16="http://schemas.microsoft.com/office/drawing/2014/main" id="{54D0ED2B-71C4-421A-9DB0-676E00C10BDC}"/>
              </a:ext>
            </a:extLst>
          </p:cNvPr>
          <p:cNvSpPr>
            <a:spLocks noGrp="1"/>
          </p:cNvSpPr>
          <p:nvPr>
            <p:ph type="ftr" sz="quarter" idx="11"/>
          </p:nvPr>
        </p:nvSpPr>
        <p:spPr/>
        <p:txBody>
          <a:bodyPr rtlCol="0"/>
          <a:lstStyle>
            <a:lvl1pPr>
              <a:defRPr i="0"/>
            </a:lvl1pPr>
          </a:lstStyle>
          <a:p>
            <a:endParaRPr lang="ja-JP" altLang="en-US" dirty="0"/>
          </a:p>
        </p:txBody>
      </p:sp>
      <p:sp>
        <p:nvSpPr>
          <p:cNvPr id="7" name="スライド番号プレースホルダー 6">
            <a:extLst>
              <a:ext uri="{FF2B5EF4-FFF2-40B4-BE49-F238E27FC236}">
                <a16:creationId xmlns:a16="http://schemas.microsoft.com/office/drawing/2014/main" id="{78C4572A-ADFC-4C53-BCA2-42BDF693BC4D}"/>
              </a:ext>
            </a:extLst>
          </p:cNvPr>
          <p:cNvSpPr>
            <a:spLocks noGrp="1"/>
          </p:cNvSpPr>
          <p:nvPr>
            <p:ph type="sldNum" sz="quarter" idx="12"/>
          </p:nvPr>
        </p:nvSpPr>
        <p:spPr/>
        <p:txBody>
          <a:bodyPr rtlCol="0"/>
          <a:lstStyle>
            <a:lvl1pPr>
              <a:defRPr i="0"/>
            </a:lvl1pPr>
          </a:lstStyle>
          <a:p>
            <a:fld id="{06FEDF93-2BFD-41CA-ABC7-B039102F3792}" type="slidenum">
              <a:rPr lang="en-US" altLang="ja-JP" smtClean="0"/>
              <a:pPr/>
              <a:t>‹#›</a:t>
            </a:fld>
            <a:endParaRPr lang="ja-JP" altLang="en-US" dirty="0"/>
          </a:p>
        </p:txBody>
      </p:sp>
    </p:spTree>
    <p:extLst>
      <p:ext uri="{BB962C8B-B14F-4D97-AF65-F5344CB8AC3E}">
        <p14:creationId xmlns:p14="http://schemas.microsoft.com/office/powerpoint/2010/main" val="3230950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キャプション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8F5C67-EEEC-4AB0-9653-0F80D6B10941}"/>
              </a:ext>
            </a:extLst>
          </p:cNvPr>
          <p:cNvSpPr>
            <a:spLocks noGrp="1"/>
          </p:cNvSpPr>
          <p:nvPr>
            <p:ph type="title"/>
          </p:nvPr>
        </p:nvSpPr>
        <p:spPr>
          <a:xfrm>
            <a:off x="682329" y="457200"/>
            <a:ext cx="3194943" cy="1600200"/>
          </a:xfrm>
        </p:spPr>
        <p:txBody>
          <a:bodyPr rtlCol="0" anchor="b"/>
          <a:lstStyle>
            <a:lvl1pPr>
              <a:defRPr sz="2400" i="0"/>
            </a:lvl1pPr>
          </a:lstStyle>
          <a:p>
            <a:pPr rtl="0"/>
            <a:r>
              <a:rPr lang="ja-JP" altLang="en-US" noProof="0"/>
              <a:t>マスター タイトルの書式設定</a:t>
            </a:r>
            <a:endParaRPr lang="ja-JP" altLang="en-US" noProof="0" dirty="0"/>
          </a:p>
        </p:txBody>
      </p:sp>
      <p:sp>
        <p:nvSpPr>
          <p:cNvPr id="3" name="図プレースホルダー 2">
            <a:extLst>
              <a:ext uri="{FF2B5EF4-FFF2-40B4-BE49-F238E27FC236}">
                <a16:creationId xmlns:a16="http://schemas.microsoft.com/office/drawing/2014/main" id="{1DD50D6D-5277-4324-AF23-5FAF007834EB}"/>
              </a:ext>
            </a:extLst>
          </p:cNvPr>
          <p:cNvSpPr>
            <a:spLocks noGrp="1"/>
          </p:cNvSpPr>
          <p:nvPr>
            <p:ph type="pic" idx="1"/>
          </p:nvPr>
        </p:nvSpPr>
        <p:spPr>
          <a:xfrm>
            <a:off x="4211340" y="987435"/>
            <a:ext cx="5014913" cy="4873625"/>
          </a:xfrm>
        </p:spPr>
        <p:txBody>
          <a:bodyPr rtlCol="0"/>
          <a:lstStyle>
            <a:lvl1pPr marL="0" indent="0">
              <a:buNone/>
              <a:defRPr sz="2400" i="0"/>
            </a:lvl1pPr>
            <a:lvl2pPr marL="342882" indent="0">
              <a:buNone/>
              <a:defRPr sz="2100"/>
            </a:lvl2pPr>
            <a:lvl3pPr marL="685762" indent="0">
              <a:buNone/>
              <a:defRPr sz="1800"/>
            </a:lvl3pPr>
            <a:lvl4pPr marL="1028643" indent="0">
              <a:buNone/>
              <a:defRPr sz="1500"/>
            </a:lvl4pPr>
            <a:lvl5pPr marL="1371524" indent="0">
              <a:buNone/>
              <a:defRPr sz="1500"/>
            </a:lvl5pPr>
            <a:lvl6pPr marL="1714405" indent="0">
              <a:buNone/>
              <a:defRPr sz="1500"/>
            </a:lvl6pPr>
            <a:lvl7pPr marL="2057285" indent="0">
              <a:buNone/>
              <a:defRPr sz="1500"/>
            </a:lvl7pPr>
            <a:lvl8pPr marL="2400166" indent="0">
              <a:buNone/>
              <a:defRPr sz="1500"/>
            </a:lvl8pPr>
            <a:lvl9pPr marL="2743048" indent="0">
              <a:buNone/>
              <a:defRPr sz="1500"/>
            </a:lvl9pPr>
          </a:lstStyle>
          <a:p>
            <a:pPr rtl="0"/>
            <a:r>
              <a:rPr lang="ja-JP" altLang="en-US" noProof="0"/>
              <a:t>図を追加</a:t>
            </a:r>
            <a:endParaRPr lang="ja-JP" altLang="en-US" noProof="0" dirty="0"/>
          </a:p>
        </p:txBody>
      </p:sp>
      <p:sp>
        <p:nvSpPr>
          <p:cNvPr id="4" name="テキスト プレースホルダー 3">
            <a:extLst>
              <a:ext uri="{FF2B5EF4-FFF2-40B4-BE49-F238E27FC236}">
                <a16:creationId xmlns:a16="http://schemas.microsoft.com/office/drawing/2014/main" id="{75275657-2BF9-4761-96B6-50EE3CFCFAD0}"/>
              </a:ext>
            </a:extLst>
          </p:cNvPr>
          <p:cNvSpPr>
            <a:spLocks noGrp="1"/>
          </p:cNvSpPr>
          <p:nvPr>
            <p:ph type="body" sz="half" idx="2"/>
          </p:nvPr>
        </p:nvSpPr>
        <p:spPr>
          <a:xfrm>
            <a:off x="682329" y="2057400"/>
            <a:ext cx="3194943" cy="3811588"/>
          </a:xfrm>
        </p:spPr>
        <p:txBody>
          <a:bodyPr rtlCol="0"/>
          <a:lstStyle>
            <a:lvl1pPr marL="0" indent="0">
              <a:buNone/>
              <a:defRPr sz="1200" i="0"/>
            </a:lvl1pPr>
            <a:lvl2pPr marL="342882" indent="0">
              <a:buNone/>
              <a:defRPr sz="1050"/>
            </a:lvl2pPr>
            <a:lvl3pPr marL="685762" indent="0">
              <a:buNone/>
              <a:defRPr sz="900"/>
            </a:lvl3pPr>
            <a:lvl4pPr marL="1028643" indent="0">
              <a:buNone/>
              <a:defRPr sz="750"/>
            </a:lvl4pPr>
            <a:lvl5pPr marL="1371524" indent="0">
              <a:buNone/>
              <a:defRPr sz="750"/>
            </a:lvl5pPr>
            <a:lvl6pPr marL="1714405" indent="0">
              <a:buNone/>
              <a:defRPr sz="750"/>
            </a:lvl6pPr>
            <a:lvl7pPr marL="2057285" indent="0">
              <a:buNone/>
              <a:defRPr sz="750"/>
            </a:lvl7pPr>
            <a:lvl8pPr marL="2400166" indent="0">
              <a:buNone/>
              <a:defRPr sz="750"/>
            </a:lvl8pPr>
            <a:lvl9pPr marL="2743048" indent="0">
              <a:buNone/>
              <a:defRPr sz="750"/>
            </a:lvl9pPr>
          </a:lstStyle>
          <a:p>
            <a:pPr lvl="0" rtl="0"/>
            <a:r>
              <a:rPr lang="ja-JP" altLang="en-US" noProof="0"/>
              <a:t>マスター テキストの書式設定</a:t>
            </a:r>
          </a:p>
        </p:txBody>
      </p:sp>
      <p:sp>
        <p:nvSpPr>
          <p:cNvPr id="5" name="日付プレースホルダー 4">
            <a:extLst>
              <a:ext uri="{FF2B5EF4-FFF2-40B4-BE49-F238E27FC236}">
                <a16:creationId xmlns:a16="http://schemas.microsoft.com/office/drawing/2014/main" id="{5C3C3F7B-A4C8-4F9D-8165-BC5186EA0929}"/>
              </a:ext>
            </a:extLst>
          </p:cNvPr>
          <p:cNvSpPr>
            <a:spLocks noGrp="1"/>
          </p:cNvSpPr>
          <p:nvPr>
            <p:ph type="dt" sz="half" idx="10"/>
          </p:nvPr>
        </p:nvSpPr>
        <p:spPr/>
        <p:txBody>
          <a:bodyPr rtlCol="0"/>
          <a:lstStyle>
            <a:lvl1pPr>
              <a:defRPr i="0"/>
            </a:lvl1pPr>
          </a:lstStyle>
          <a:p>
            <a:fld id="{E2718B62-913F-4513-AB7A-A5FAC3F3068A}" type="datetime1">
              <a:rPr lang="ja-JP" altLang="en-US" smtClean="0"/>
              <a:t>2022/3/28</a:t>
            </a:fld>
            <a:endParaRPr lang="ja-JP" altLang="en-US" dirty="0"/>
          </a:p>
        </p:txBody>
      </p:sp>
      <p:sp>
        <p:nvSpPr>
          <p:cNvPr id="6" name="フッター プレースホルダー 5">
            <a:extLst>
              <a:ext uri="{FF2B5EF4-FFF2-40B4-BE49-F238E27FC236}">
                <a16:creationId xmlns:a16="http://schemas.microsoft.com/office/drawing/2014/main" id="{DE696EA5-2FA2-464D-982F-C53E6426A843}"/>
              </a:ext>
            </a:extLst>
          </p:cNvPr>
          <p:cNvSpPr>
            <a:spLocks noGrp="1"/>
          </p:cNvSpPr>
          <p:nvPr>
            <p:ph type="ftr" sz="quarter" idx="11"/>
          </p:nvPr>
        </p:nvSpPr>
        <p:spPr/>
        <p:txBody>
          <a:bodyPr rtlCol="0"/>
          <a:lstStyle>
            <a:lvl1pPr>
              <a:defRPr i="0"/>
            </a:lvl1pPr>
          </a:lstStyle>
          <a:p>
            <a:endParaRPr lang="ja-JP" altLang="en-US" dirty="0"/>
          </a:p>
        </p:txBody>
      </p:sp>
      <p:sp>
        <p:nvSpPr>
          <p:cNvPr id="7" name="スライド番号プレースホルダー 6">
            <a:extLst>
              <a:ext uri="{FF2B5EF4-FFF2-40B4-BE49-F238E27FC236}">
                <a16:creationId xmlns:a16="http://schemas.microsoft.com/office/drawing/2014/main" id="{8911B398-191B-4AB1-86ED-00D0046EACF5}"/>
              </a:ext>
            </a:extLst>
          </p:cNvPr>
          <p:cNvSpPr>
            <a:spLocks noGrp="1"/>
          </p:cNvSpPr>
          <p:nvPr>
            <p:ph type="sldNum" sz="quarter" idx="12"/>
          </p:nvPr>
        </p:nvSpPr>
        <p:spPr/>
        <p:txBody>
          <a:bodyPr rtlCol="0"/>
          <a:lstStyle>
            <a:lvl1pPr>
              <a:defRPr i="0"/>
            </a:lvl1pPr>
          </a:lstStyle>
          <a:p>
            <a:fld id="{06FEDF93-2BFD-41CA-ABC7-B039102F3792}" type="slidenum">
              <a:rPr lang="en-US" altLang="ja-JP" smtClean="0"/>
              <a:pPr/>
              <a:t>‹#›</a:t>
            </a:fld>
            <a:endParaRPr lang="ja-JP" altLang="en-US" dirty="0"/>
          </a:p>
        </p:txBody>
      </p:sp>
    </p:spTree>
    <p:extLst>
      <p:ext uri="{BB962C8B-B14F-4D97-AF65-F5344CB8AC3E}">
        <p14:creationId xmlns:p14="http://schemas.microsoft.com/office/powerpoint/2010/main" val="158660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B3445CA-54C1-4DDE-A216-DD2414E3F593}"/>
              </a:ext>
            </a:extLst>
          </p:cNvPr>
          <p:cNvSpPr>
            <a:spLocks noGrp="1"/>
          </p:cNvSpPr>
          <p:nvPr>
            <p:ph type="title"/>
          </p:nvPr>
        </p:nvSpPr>
        <p:spPr>
          <a:xfrm>
            <a:off x="681039" y="365129"/>
            <a:ext cx="8543925" cy="1325563"/>
          </a:xfrm>
          <a:prstGeom prst="rect">
            <a:avLst/>
          </a:prstGeom>
        </p:spPr>
        <p:txBody>
          <a:bodyPr vert="horz" lIns="91440" tIns="45720" rIns="91440" bIns="45720" rtlCol="0" anchor="ctr">
            <a:normAutofit/>
          </a:bodyPr>
          <a:lstStyle/>
          <a:p>
            <a:pPr rtl="0"/>
            <a:r>
              <a:rPr lang="ja-JP" altLang="en-US" noProof="0" dirty="0"/>
              <a:t>マスター タイトルの書式設定</a:t>
            </a:r>
          </a:p>
        </p:txBody>
      </p:sp>
      <p:sp>
        <p:nvSpPr>
          <p:cNvPr id="3" name="テキスト プレースホルダー 2">
            <a:extLst>
              <a:ext uri="{FF2B5EF4-FFF2-40B4-BE49-F238E27FC236}">
                <a16:creationId xmlns:a16="http://schemas.microsoft.com/office/drawing/2014/main" id="{0306395A-6879-4E93-B24E-067F88AC1D69}"/>
              </a:ext>
            </a:extLst>
          </p:cNvPr>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rtl="0"/>
            <a:r>
              <a:rPr lang="ja-JP" altLang="en-US" noProof="0" dirty="0"/>
              <a:t>マスター テキストのスタイルを編集する</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4" name="日付プレースホルダー 3">
            <a:extLst>
              <a:ext uri="{FF2B5EF4-FFF2-40B4-BE49-F238E27FC236}">
                <a16:creationId xmlns:a16="http://schemas.microsoft.com/office/drawing/2014/main" id="{9450FF5B-A6A6-4F0F-AA5D-3F0F69A43AEB}"/>
              </a:ext>
            </a:extLst>
          </p:cNvPr>
          <p:cNvSpPr>
            <a:spLocks noGrp="1"/>
          </p:cNvSpPr>
          <p:nvPr>
            <p:ph type="dt" sz="half" idx="2"/>
          </p:nvPr>
        </p:nvSpPr>
        <p:spPr>
          <a:xfrm>
            <a:off x="681038" y="6356360"/>
            <a:ext cx="2228850" cy="365125"/>
          </a:xfrm>
          <a:prstGeom prst="rect">
            <a:avLst/>
          </a:prstGeom>
        </p:spPr>
        <p:txBody>
          <a:bodyPr vert="horz" lIns="91440" tIns="45720" rIns="91440" bIns="45720" rtlCol="0" anchor="ctr"/>
          <a:lstStyle>
            <a:lvl1pPr algn="l">
              <a:defRPr sz="900" i="0">
                <a:solidFill>
                  <a:schemeClr val="tx1">
                    <a:tint val="75000"/>
                  </a:schemeClr>
                </a:solidFill>
                <a:latin typeface="Meiryo UI" panose="020B0604030504040204" pitchFamily="50" charset="-128"/>
                <a:ea typeface="Meiryo UI" panose="020B0604030504040204" pitchFamily="50" charset="-128"/>
              </a:defRPr>
            </a:lvl1pPr>
          </a:lstStyle>
          <a:p>
            <a:fld id="{7DC4A45A-9062-433C-8DAF-9B5FE05353FE}" type="datetime1">
              <a:rPr lang="ja-JP" altLang="en-US" smtClean="0"/>
              <a:t>2022/3/28</a:t>
            </a:fld>
            <a:endParaRPr lang="ja-JP" altLang="en-US" dirty="0"/>
          </a:p>
        </p:txBody>
      </p:sp>
      <p:sp>
        <p:nvSpPr>
          <p:cNvPr id="5" name="フッター プレースホルダー 4">
            <a:extLst>
              <a:ext uri="{FF2B5EF4-FFF2-40B4-BE49-F238E27FC236}">
                <a16:creationId xmlns:a16="http://schemas.microsoft.com/office/drawing/2014/main" id="{FA798FAA-76CC-42EF-8BE0-466A41BBAB09}"/>
              </a:ext>
            </a:extLst>
          </p:cNvPr>
          <p:cNvSpPr>
            <a:spLocks noGrp="1"/>
          </p:cNvSpPr>
          <p:nvPr>
            <p:ph type="ftr" sz="quarter" idx="3"/>
          </p:nvPr>
        </p:nvSpPr>
        <p:spPr>
          <a:xfrm>
            <a:off x="3281364" y="6356360"/>
            <a:ext cx="3343275" cy="365125"/>
          </a:xfrm>
          <a:prstGeom prst="rect">
            <a:avLst/>
          </a:prstGeom>
        </p:spPr>
        <p:txBody>
          <a:bodyPr vert="horz" lIns="91440" tIns="45720" rIns="91440" bIns="45720" rtlCol="0" anchor="ctr"/>
          <a:lstStyle>
            <a:lvl1pPr algn="ctr">
              <a:defRPr sz="900" i="0">
                <a:solidFill>
                  <a:schemeClr val="tx1">
                    <a:tint val="75000"/>
                  </a:schemeClr>
                </a:solidFill>
                <a:latin typeface="Meiryo UI" panose="020B0604030504040204" pitchFamily="50" charset="-128"/>
                <a:ea typeface="Meiryo UI" panose="020B0604030504040204"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5149FF02-6890-4E10-B958-1097AD32C6FA}"/>
              </a:ext>
            </a:extLst>
          </p:cNvPr>
          <p:cNvSpPr>
            <a:spLocks noGrp="1"/>
          </p:cNvSpPr>
          <p:nvPr>
            <p:ph type="sldNum" sz="quarter" idx="4"/>
          </p:nvPr>
        </p:nvSpPr>
        <p:spPr>
          <a:xfrm>
            <a:off x="6996113" y="6356360"/>
            <a:ext cx="2228850" cy="365125"/>
          </a:xfrm>
          <a:prstGeom prst="rect">
            <a:avLst/>
          </a:prstGeom>
        </p:spPr>
        <p:txBody>
          <a:bodyPr vert="horz" lIns="91440" tIns="45720" rIns="91440" bIns="45720" rtlCol="0" anchor="ctr"/>
          <a:lstStyle>
            <a:lvl1pPr algn="r">
              <a:defRPr sz="900" i="0">
                <a:solidFill>
                  <a:schemeClr val="tx1">
                    <a:tint val="75000"/>
                  </a:schemeClr>
                </a:solidFill>
                <a:latin typeface="Meiryo UI" panose="020B0604030504040204" pitchFamily="50" charset="-128"/>
                <a:ea typeface="Meiryo UI" panose="020B0604030504040204" pitchFamily="50" charset="-128"/>
              </a:defRPr>
            </a:lvl1pPr>
          </a:lstStyle>
          <a:p>
            <a:fld id="{06FEDF93-2BFD-41CA-ABC7-B039102F3792}" type="slidenum">
              <a:rPr lang="en-US" altLang="ja-JP" smtClean="0"/>
              <a:pPr/>
              <a:t>‹#›</a:t>
            </a:fld>
            <a:endParaRPr lang="ja-JP" altLang="en-US" dirty="0"/>
          </a:p>
        </p:txBody>
      </p:sp>
    </p:spTree>
    <p:extLst>
      <p:ext uri="{BB962C8B-B14F-4D97-AF65-F5344CB8AC3E}">
        <p14:creationId xmlns:p14="http://schemas.microsoft.com/office/powerpoint/2010/main" val="2603789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685762" rtl="0" eaLnBrk="1" latinLnBrk="0" hangingPunct="1">
        <a:lnSpc>
          <a:spcPct val="90000"/>
        </a:lnSpc>
        <a:spcBef>
          <a:spcPct val="0"/>
        </a:spcBef>
        <a:buNone/>
        <a:defRPr kumimoji="1" sz="3300" i="0" kern="1200">
          <a:solidFill>
            <a:schemeClr val="tx1"/>
          </a:solidFill>
          <a:latin typeface="Meiryo UI" panose="020B0604030504040204" pitchFamily="50" charset="-128"/>
          <a:ea typeface="Meiryo UI" panose="020B0604030504040204" pitchFamily="50" charset="-128"/>
          <a:cs typeface="+mj-cs"/>
        </a:defRPr>
      </a:lvl1pPr>
    </p:titleStyle>
    <p:bodyStyle>
      <a:lvl1pPr marL="171441" indent="-171441" algn="l" defTabSz="685762" rtl="0" eaLnBrk="1" latinLnBrk="0" hangingPunct="1">
        <a:lnSpc>
          <a:spcPct val="90000"/>
        </a:lnSpc>
        <a:spcBef>
          <a:spcPts val="750"/>
        </a:spcBef>
        <a:buFont typeface="Arial" panose="020B0604020202020204" pitchFamily="34" charset="0"/>
        <a:buChar char="•"/>
        <a:defRPr kumimoji="1" sz="2100" i="0" kern="1200">
          <a:solidFill>
            <a:schemeClr val="tx1"/>
          </a:solidFill>
          <a:latin typeface="Meiryo UI" panose="020B0604030504040204" pitchFamily="50" charset="-128"/>
          <a:ea typeface="Meiryo UI" panose="020B0604030504040204" pitchFamily="50" charset="-128"/>
          <a:cs typeface="+mn-cs"/>
        </a:defRPr>
      </a:lvl1pPr>
      <a:lvl2pPr marL="514322" indent="-171441" algn="l" defTabSz="685762" rtl="0" eaLnBrk="1" latinLnBrk="0" hangingPunct="1">
        <a:lnSpc>
          <a:spcPct val="90000"/>
        </a:lnSpc>
        <a:spcBef>
          <a:spcPts val="375"/>
        </a:spcBef>
        <a:buFont typeface="Arial" panose="020B0604020202020204" pitchFamily="34" charset="0"/>
        <a:buChar char="•"/>
        <a:defRPr kumimoji="1" sz="1800" i="0" kern="1200">
          <a:solidFill>
            <a:schemeClr val="tx1"/>
          </a:solidFill>
          <a:latin typeface="Meiryo UI" panose="020B0604030504040204" pitchFamily="50" charset="-128"/>
          <a:ea typeface="Meiryo UI" panose="020B0604030504040204" pitchFamily="50" charset="-128"/>
          <a:cs typeface="+mn-cs"/>
        </a:defRPr>
      </a:lvl2pPr>
      <a:lvl3pPr marL="857202" indent="-171441" algn="l" defTabSz="685762" rtl="0" eaLnBrk="1" latinLnBrk="0" hangingPunct="1">
        <a:lnSpc>
          <a:spcPct val="90000"/>
        </a:lnSpc>
        <a:spcBef>
          <a:spcPts val="375"/>
        </a:spcBef>
        <a:buFont typeface="Arial" panose="020B0604020202020204" pitchFamily="34" charset="0"/>
        <a:buChar char="•"/>
        <a:defRPr kumimoji="1" sz="1500" i="0" kern="1200">
          <a:solidFill>
            <a:schemeClr val="tx1"/>
          </a:solidFill>
          <a:latin typeface="Meiryo UI" panose="020B0604030504040204" pitchFamily="50" charset="-128"/>
          <a:ea typeface="Meiryo UI" panose="020B0604030504040204" pitchFamily="50" charset="-128"/>
          <a:cs typeface="+mn-cs"/>
        </a:defRPr>
      </a:lvl3pPr>
      <a:lvl4pPr marL="1200083" indent="-171441" algn="l" defTabSz="685762" rtl="0" eaLnBrk="1" latinLnBrk="0" hangingPunct="1">
        <a:lnSpc>
          <a:spcPct val="90000"/>
        </a:lnSpc>
        <a:spcBef>
          <a:spcPts val="375"/>
        </a:spcBef>
        <a:buFont typeface="Arial" panose="020B0604020202020204" pitchFamily="34" charset="0"/>
        <a:buChar char="•"/>
        <a:defRPr kumimoji="1" sz="1350" i="0" kern="1200">
          <a:solidFill>
            <a:schemeClr val="tx1"/>
          </a:solidFill>
          <a:latin typeface="Meiryo UI" panose="020B0604030504040204" pitchFamily="50" charset="-128"/>
          <a:ea typeface="Meiryo UI" panose="020B0604030504040204" pitchFamily="50" charset="-128"/>
          <a:cs typeface="+mn-cs"/>
        </a:defRPr>
      </a:lvl4pPr>
      <a:lvl5pPr marL="1542965" indent="-171441" algn="l" defTabSz="685762" rtl="0" eaLnBrk="1" latinLnBrk="0" hangingPunct="1">
        <a:lnSpc>
          <a:spcPct val="90000"/>
        </a:lnSpc>
        <a:spcBef>
          <a:spcPts val="375"/>
        </a:spcBef>
        <a:buFont typeface="Arial" panose="020B0604020202020204" pitchFamily="34" charset="0"/>
        <a:buChar char="•"/>
        <a:defRPr kumimoji="1" sz="1350" i="0" kern="1200">
          <a:solidFill>
            <a:schemeClr val="tx1"/>
          </a:solidFill>
          <a:latin typeface="Meiryo UI" panose="020B0604030504040204" pitchFamily="50" charset="-128"/>
          <a:ea typeface="Meiryo UI" panose="020B0604030504040204" pitchFamily="50" charset="-128"/>
          <a:cs typeface="+mn-cs"/>
        </a:defRPr>
      </a:lvl5pPr>
      <a:lvl6pPr marL="1885845" indent="-171441" algn="l" defTabSz="685762"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726" indent="-171441" algn="l" defTabSz="685762"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607" indent="-171441" algn="l" defTabSz="685762"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488" indent="-171441" algn="l" defTabSz="685762"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762" rtl="0" eaLnBrk="1" latinLnBrk="0" hangingPunct="1">
        <a:defRPr kumimoji="1" sz="1350" kern="1200">
          <a:solidFill>
            <a:schemeClr val="tx1"/>
          </a:solidFill>
          <a:latin typeface="+mn-lt"/>
          <a:ea typeface="+mn-ea"/>
          <a:cs typeface="+mn-cs"/>
        </a:defRPr>
      </a:lvl1pPr>
      <a:lvl2pPr marL="342882" algn="l" defTabSz="685762" rtl="0" eaLnBrk="1" latinLnBrk="0" hangingPunct="1">
        <a:defRPr kumimoji="1" sz="1350" kern="1200">
          <a:solidFill>
            <a:schemeClr val="tx1"/>
          </a:solidFill>
          <a:latin typeface="+mn-lt"/>
          <a:ea typeface="+mn-ea"/>
          <a:cs typeface="+mn-cs"/>
        </a:defRPr>
      </a:lvl2pPr>
      <a:lvl3pPr marL="685762" algn="l" defTabSz="685762" rtl="0" eaLnBrk="1" latinLnBrk="0" hangingPunct="1">
        <a:defRPr kumimoji="1" sz="1350" kern="1200">
          <a:solidFill>
            <a:schemeClr val="tx1"/>
          </a:solidFill>
          <a:latin typeface="+mn-lt"/>
          <a:ea typeface="+mn-ea"/>
          <a:cs typeface="+mn-cs"/>
        </a:defRPr>
      </a:lvl3pPr>
      <a:lvl4pPr marL="1028643" algn="l" defTabSz="685762" rtl="0" eaLnBrk="1" latinLnBrk="0" hangingPunct="1">
        <a:defRPr kumimoji="1" sz="1350" kern="1200">
          <a:solidFill>
            <a:schemeClr val="tx1"/>
          </a:solidFill>
          <a:latin typeface="+mn-lt"/>
          <a:ea typeface="+mn-ea"/>
          <a:cs typeface="+mn-cs"/>
        </a:defRPr>
      </a:lvl4pPr>
      <a:lvl5pPr marL="1371524" algn="l" defTabSz="685762" rtl="0" eaLnBrk="1" latinLnBrk="0" hangingPunct="1">
        <a:defRPr kumimoji="1" sz="1350" kern="1200">
          <a:solidFill>
            <a:schemeClr val="tx1"/>
          </a:solidFill>
          <a:latin typeface="+mn-lt"/>
          <a:ea typeface="+mn-ea"/>
          <a:cs typeface="+mn-cs"/>
        </a:defRPr>
      </a:lvl5pPr>
      <a:lvl6pPr marL="1714405" algn="l" defTabSz="685762" rtl="0" eaLnBrk="1" latinLnBrk="0" hangingPunct="1">
        <a:defRPr kumimoji="1" sz="1350" kern="1200">
          <a:solidFill>
            <a:schemeClr val="tx1"/>
          </a:solidFill>
          <a:latin typeface="+mn-lt"/>
          <a:ea typeface="+mn-ea"/>
          <a:cs typeface="+mn-cs"/>
        </a:defRPr>
      </a:lvl6pPr>
      <a:lvl7pPr marL="2057285" algn="l" defTabSz="685762" rtl="0" eaLnBrk="1" latinLnBrk="0" hangingPunct="1">
        <a:defRPr kumimoji="1" sz="1350" kern="1200">
          <a:solidFill>
            <a:schemeClr val="tx1"/>
          </a:solidFill>
          <a:latin typeface="+mn-lt"/>
          <a:ea typeface="+mn-ea"/>
          <a:cs typeface="+mn-cs"/>
        </a:defRPr>
      </a:lvl7pPr>
      <a:lvl8pPr marL="2400166" algn="l" defTabSz="685762" rtl="0" eaLnBrk="1" latinLnBrk="0" hangingPunct="1">
        <a:defRPr kumimoji="1" sz="1350" kern="1200">
          <a:solidFill>
            <a:schemeClr val="tx1"/>
          </a:solidFill>
          <a:latin typeface="+mn-lt"/>
          <a:ea typeface="+mn-ea"/>
          <a:cs typeface="+mn-cs"/>
        </a:defRPr>
      </a:lvl8pPr>
      <a:lvl9pPr marL="2743048" algn="l" defTabSz="685762"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9" y="365129"/>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60"/>
            <a:ext cx="222885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BCED495-8C9D-4896-9C22-182E2BD92EEF}" type="datetimeFigureOut">
              <a:rPr kumimoji="1" lang="ja-JP" altLang="en-US" smtClean="0"/>
              <a:t>2022/3/28</a:t>
            </a:fld>
            <a:endParaRPr kumimoji="1" lang="ja-JP" altLang="en-US"/>
          </a:p>
        </p:txBody>
      </p:sp>
      <p:sp>
        <p:nvSpPr>
          <p:cNvPr id="5" name="フッター プレースホルダー 4"/>
          <p:cNvSpPr>
            <a:spLocks noGrp="1"/>
          </p:cNvSpPr>
          <p:nvPr>
            <p:ph type="ftr" sz="quarter" idx="3"/>
          </p:nvPr>
        </p:nvSpPr>
        <p:spPr>
          <a:xfrm>
            <a:off x="3281364" y="6356360"/>
            <a:ext cx="3343275"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60"/>
            <a:ext cx="222885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DBE2A86-7F05-41B4-8F07-5B31971C6D26}" type="slidenum">
              <a:rPr kumimoji="1" lang="ja-JP" altLang="en-US" smtClean="0"/>
              <a:t>‹#›</a:t>
            </a:fld>
            <a:endParaRPr kumimoji="1" lang="ja-JP" altLang="en-US"/>
          </a:p>
        </p:txBody>
      </p:sp>
      <p:grpSp>
        <p:nvGrpSpPr>
          <p:cNvPr id="7" name="グループ化 6"/>
          <p:cNvGrpSpPr/>
          <p:nvPr userDrawn="1"/>
        </p:nvGrpSpPr>
        <p:grpSpPr>
          <a:xfrm>
            <a:off x="4" y="0"/>
            <a:ext cx="157596" cy="6858000"/>
            <a:chOff x="0" y="2070500"/>
            <a:chExt cx="656713" cy="2743756"/>
          </a:xfrm>
        </p:grpSpPr>
        <p:sp>
          <p:nvSpPr>
            <p:cNvPr id="8" name="正方形/長方形 7"/>
            <p:cNvSpPr/>
            <p:nvPr/>
          </p:nvSpPr>
          <p:spPr>
            <a:xfrm>
              <a:off x="0" y="2070500"/>
              <a:ext cx="656713" cy="914400"/>
            </a:xfrm>
            <a:prstGeom prst="rect">
              <a:avLst/>
            </a:prstGeom>
            <a:solidFill>
              <a:srgbClr val="023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 name="正方形/長方形 8"/>
            <p:cNvSpPr/>
            <p:nvPr/>
          </p:nvSpPr>
          <p:spPr>
            <a:xfrm>
              <a:off x="0" y="2985456"/>
              <a:ext cx="656713" cy="914400"/>
            </a:xfrm>
            <a:prstGeom prst="rect">
              <a:avLst/>
            </a:prstGeom>
            <a:solidFill>
              <a:srgbClr val="B0C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0" name="正方形/長方形 9"/>
            <p:cNvSpPr/>
            <p:nvPr/>
          </p:nvSpPr>
          <p:spPr>
            <a:xfrm>
              <a:off x="0" y="3899856"/>
              <a:ext cx="656713" cy="914400"/>
            </a:xfrm>
            <a:prstGeom prst="rect">
              <a:avLst/>
            </a:prstGeom>
            <a:solidFill>
              <a:srgbClr val="7BA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sp>
        <p:nvSpPr>
          <p:cNvPr id="11" name="正方形/長方形 10"/>
          <p:cNvSpPr/>
          <p:nvPr userDrawn="1"/>
        </p:nvSpPr>
        <p:spPr>
          <a:xfrm>
            <a:off x="2260158" y="3642265"/>
            <a:ext cx="5543290" cy="11118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b="1" dirty="0">
                <a:solidFill>
                  <a:schemeClr val="tx1"/>
                </a:solidFill>
                <a:latin typeface="BIZ UDゴシック" panose="020B0400000000000000" pitchFamily="49" charset="-128"/>
                <a:ea typeface="BIZ UDゴシック" panose="020B0400000000000000" pitchFamily="49" charset="-128"/>
              </a:rPr>
              <a:t>令和４年２月１７日（木） 知事記者レク資料</a:t>
            </a:r>
          </a:p>
        </p:txBody>
      </p:sp>
      <p:pic>
        <p:nvPicPr>
          <p:cNvPr id="12" name="図 11"/>
          <p:cNvPicPr>
            <a:picLocks noChangeAspect="1"/>
          </p:cNvPicPr>
          <p:nvPr userDrawn="1"/>
        </p:nvPicPr>
        <p:blipFill rotWithShape="1">
          <a:blip r:embed="rId3">
            <a:extLst>
              <a:ext uri="{28A0092B-C50C-407E-A947-70E740481C1C}">
                <a14:useLocalDpi xmlns:a14="http://schemas.microsoft.com/office/drawing/2010/main" val="0"/>
              </a:ext>
            </a:extLst>
          </a:blip>
          <a:srcRect r="60813"/>
          <a:stretch/>
        </p:blipFill>
        <p:spPr>
          <a:xfrm>
            <a:off x="870897" y="412683"/>
            <a:ext cx="1346698" cy="1219370"/>
          </a:xfrm>
          <a:prstGeom prst="rect">
            <a:avLst/>
          </a:prstGeom>
        </p:spPr>
      </p:pic>
      <p:sp>
        <p:nvSpPr>
          <p:cNvPr id="13" name="正方形/長方形 12"/>
          <p:cNvSpPr/>
          <p:nvPr userDrawn="1"/>
        </p:nvSpPr>
        <p:spPr>
          <a:xfrm>
            <a:off x="-1" y="2211484"/>
            <a:ext cx="9906000" cy="1584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4500" b="1" spc="525" dirty="0">
                <a:solidFill>
                  <a:schemeClr val="tx1"/>
                </a:solidFill>
                <a:latin typeface="BIZ UDゴシック" panose="020B0400000000000000" pitchFamily="49" charset="-128"/>
                <a:ea typeface="BIZ UDゴシック" panose="020B0400000000000000" pitchFamily="49" charset="-128"/>
              </a:rPr>
              <a:t>令和４年度当初予算案</a:t>
            </a:r>
          </a:p>
        </p:txBody>
      </p:sp>
    </p:spTree>
    <p:extLst>
      <p:ext uri="{BB962C8B-B14F-4D97-AF65-F5344CB8AC3E}">
        <p14:creationId xmlns:p14="http://schemas.microsoft.com/office/powerpoint/2010/main" val="3920567887"/>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685762"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41" indent="-171441" algn="l" defTabSz="685762"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22" indent="-171441" algn="l" defTabSz="685762"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02" indent="-171441" algn="l" defTabSz="685762"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083" indent="-171441" algn="l" defTabSz="685762"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2965" indent="-171441" algn="l" defTabSz="685762"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845" indent="-171441" algn="l" defTabSz="685762"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726" indent="-171441" algn="l" defTabSz="685762"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607" indent="-171441" algn="l" defTabSz="685762"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488" indent="-171441" algn="l" defTabSz="685762"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762" rtl="0" eaLnBrk="1" latinLnBrk="0" hangingPunct="1">
        <a:defRPr kumimoji="1" sz="1350" kern="1200">
          <a:solidFill>
            <a:schemeClr val="tx1"/>
          </a:solidFill>
          <a:latin typeface="+mn-lt"/>
          <a:ea typeface="+mn-ea"/>
          <a:cs typeface="+mn-cs"/>
        </a:defRPr>
      </a:lvl1pPr>
      <a:lvl2pPr marL="342882" algn="l" defTabSz="685762" rtl="0" eaLnBrk="1" latinLnBrk="0" hangingPunct="1">
        <a:defRPr kumimoji="1" sz="1350" kern="1200">
          <a:solidFill>
            <a:schemeClr val="tx1"/>
          </a:solidFill>
          <a:latin typeface="+mn-lt"/>
          <a:ea typeface="+mn-ea"/>
          <a:cs typeface="+mn-cs"/>
        </a:defRPr>
      </a:lvl2pPr>
      <a:lvl3pPr marL="685762" algn="l" defTabSz="685762" rtl="0" eaLnBrk="1" latinLnBrk="0" hangingPunct="1">
        <a:defRPr kumimoji="1" sz="1350" kern="1200">
          <a:solidFill>
            <a:schemeClr val="tx1"/>
          </a:solidFill>
          <a:latin typeface="+mn-lt"/>
          <a:ea typeface="+mn-ea"/>
          <a:cs typeface="+mn-cs"/>
        </a:defRPr>
      </a:lvl3pPr>
      <a:lvl4pPr marL="1028643" algn="l" defTabSz="685762" rtl="0" eaLnBrk="1" latinLnBrk="0" hangingPunct="1">
        <a:defRPr kumimoji="1" sz="1350" kern="1200">
          <a:solidFill>
            <a:schemeClr val="tx1"/>
          </a:solidFill>
          <a:latin typeface="+mn-lt"/>
          <a:ea typeface="+mn-ea"/>
          <a:cs typeface="+mn-cs"/>
        </a:defRPr>
      </a:lvl4pPr>
      <a:lvl5pPr marL="1371524" algn="l" defTabSz="685762" rtl="0" eaLnBrk="1" latinLnBrk="0" hangingPunct="1">
        <a:defRPr kumimoji="1" sz="1350" kern="1200">
          <a:solidFill>
            <a:schemeClr val="tx1"/>
          </a:solidFill>
          <a:latin typeface="+mn-lt"/>
          <a:ea typeface="+mn-ea"/>
          <a:cs typeface="+mn-cs"/>
        </a:defRPr>
      </a:lvl5pPr>
      <a:lvl6pPr marL="1714405" algn="l" defTabSz="685762" rtl="0" eaLnBrk="1" latinLnBrk="0" hangingPunct="1">
        <a:defRPr kumimoji="1" sz="1350" kern="1200">
          <a:solidFill>
            <a:schemeClr val="tx1"/>
          </a:solidFill>
          <a:latin typeface="+mn-lt"/>
          <a:ea typeface="+mn-ea"/>
          <a:cs typeface="+mn-cs"/>
        </a:defRPr>
      </a:lvl6pPr>
      <a:lvl7pPr marL="2057285" algn="l" defTabSz="685762" rtl="0" eaLnBrk="1" latinLnBrk="0" hangingPunct="1">
        <a:defRPr kumimoji="1" sz="1350" kern="1200">
          <a:solidFill>
            <a:schemeClr val="tx1"/>
          </a:solidFill>
          <a:latin typeface="+mn-lt"/>
          <a:ea typeface="+mn-ea"/>
          <a:cs typeface="+mn-cs"/>
        </a:defRPr>
      </a:lvl7pPr>
      <a:lvl8pPr marL="2400166" algn="l" defTabSz="685762" rtl="0" eaLnBrk="1" latinLnBrk="0" hangingPunct="1">
        <a:defRPr kumimoji="1" sz="1350" kern="1200">
          <a:solidFill>
            <a:schemeClr val="tx1"/>
          </a:solidFill>
          <a:latin typeface="+mn-lt"/>
          <a:ea typeface="+mn-ea"/>
          <a:cs typeface="+mn-cs"/>
        </a:defRPr>
      </a:lvl8pPr>
      <a:lvl9pPr marL="2743048" algn="l" defTabSz="685762"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3F5479-058B-4FA8-92E9-18CAB8CDC5C5}"/>
              </a:ext>
            </a:extLst>
          </p:cNvPr>
          <p:cNvSpPr txBox="1">
            <a:spLocks/>
          </p:cNvSpPr>
          <p:nvPr/>
        </p:nvSpPr>
        <p:spPr>
          <a:xfrm>
            <a:off x="1147673" y="2977567"/>
            <a:ext cx="7620269" cy="4431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rtl="0"/>
            <a:r>
              <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rPr>
              <a:t>令和</a:t>
            </a:r>
            <a:r>
              <a:rPr lang="en-US" altLang="ja-JP" sz="3200" b="1" dirty="0">
                <a:solidFill>
                  <a:schemeClr val="tx1">
                    <a:lumMod val="75000"/>
                    <a:lumOff val="25000"/>
                  </a:schemeClr>
                </a:solidFill>
                <a:latin typeface="Meiryo UI" panose="020B0604030504040204" pitchFamily="50" charset="-128"/>
                <a:ea typeface="Meiryo UI" panose="020B0604030504040204" pitchFamily="50" charset="-128"/>
              </a:rPr>
              <a:t>3</a:t>
            </a:r>
            <a:r>
              <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rPr>
              <a:t>年度　公民連携の</a:t>
            </a:r>
            <a:r>
              <a:rPr lang="en-US" altLang="ja-JP" sz="3200" b="1" dirty="0">
                <a:solidFill>
                  <a:schemeClr val="tx1">
                    <a:lumMod val="75000"/>
                    <a:lumOff val="25000"/>
                  </a:schemeClr>
                </a:solidFill>
                <a:latin typeface="Meiryo UI" panose="020B0604030504040204" pitchFamily="50" charset="-128"/>
                <a:ea typeface="Meiryo UI" panose="020B0604030504040204" pitchFamily="50" charset="-128"/>
              </a:rPr>
              <a:t>1</a:t>
            </a:r>
            <a:r>
              <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rPr>
              <a:t>年間の取組み効果</a:t>
            </a:r>
            <a:endParaRPr lang="ja-JP" altLang="en-US" sz="32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 name="タイトル 1">
            <a:extLst>
              <a:ext uri="{FF2B5EF4-FFF2-40B4-BE49-F238E27FC236}">
                <a16:creationId xmlns:a16="http://schemas.microsoft.com/office/drawing/2014/main" id="{4E3F5479-058B-4FA8-92E9-18CAB8CDC5C5}"/>
              </a:ext>
            </a:extLst>
          </p:cNvPr>
          <p:cNvSpPr txBox="1">
            <a:spLocks/>
          </p:cNvSpPr>
          <p:nvPr/>
        </p:nvSpPr>
        <p:spPr>
          <a:xfrm>
            <a:off x="3676384" y="4611043"/>
            <a:ext cx="2843817"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rtl="0"/>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令和</a:t>
            </a:r>
            <a:r>
              <a:rPr lang="en-US" altLang="ja-JP" sz="2400" dirty="0">
                <a:solidFill>
                  <a:schemeClr val="tx1">
                    <a:lumMod val="75000"/>
                    <a:lumOff val="25000"/>
                  </a:schemeClr>
                </a:solidFill>
                <a:latin typeface="Meiryo UI" panose="020B0604030504040204" pitchFamily="50" charset="-128"/>
                <a:ea typeface="Meiryo UI" panose="020B0604030504040204" pitchFamily="50" charset="-128"/>
              </a:rPr>
              <a:t>4</a:t>
            </a: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年</a:t>
            </a:r>
            <a:r>
              <a:rPr lang="en-US" altLang="ja-JP" sz="2400" dirty="0">
                <a:solidFill>
                  <a:schemeClr val="tx1">
                    <a:lumMod val="75000"/>
                    <a:lumOff val="25000"/>
                  </a:schemeClr>
                </a:solidFill>
                <a:latin typeface="Meiryo UI" panose="020B0604030504040204" pitchFamily="50" charset="-128"/>
                <a:ea typeface="Meiryo UI" panose="020B0604030504040204" pitchFamily="50" charset="-128"/>
              </a:rPr>
              <a:t>3</a:t>
            </a: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月　大阪府</a:t>
            </a:r>
          </a:p>
        </p:txBody>
      </p:sp>
      <p:cxnSp>
        <p:nvCxnSpPr>
          <p:cNvPr id="4" name="直線コネクタ 3"/>
          <p:cNvCxnSpPr/>
          <p:nvPr/>
        </p:nvCxnSpPr>
        <p:spPr>
          <a:xfrm>
            <a:off x="655707" y="3607515"/>
            <a:ext cx="8604203" cy="0"/>
          </a:xfrm>
          <a:prstGeom prst="line">
            <a:avLst/>
          </a:prstGeom>
          <a:ln w="38100">
            <a:solidFill>
              <a:srgbClr val="0D82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4010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868179202"/>
              </p:ext>
            </p:extLst>
          </p:nvPr>
        </p:nvGraphicFramePr>
        <p:xfrm>
          <a:off x="397585" y="1100746"/>
          <a:ext cx="8967020" cy="5262948"/>
        </p:xfrm>
        <a:graphic>
          <a:graphicData uri="http://schemas.openxmlformats.org/drawingml/2006/table">
            <a:tbl>
              <a:tblPr bandRow="1">
                <a:tableStyleId>{F2DE63D5-997A-4646-A377-4702673A728D}</a:tableStyleId>
              </a:tblPr>
              <a:tblGrid>
                <a:gridCol w="3833452">
                  <a:extLst>
                    <a:ext uri="{9D8B030D-6E8A-4147-A177-3AD203B41FA5}">
                      <a16:colId xmlns:a16="http://schemas.microsoft.com/office/drawing/2014/main" val="20000"/>
                    </a:ext>
                  </a:extLst>
                </a:gridCol>
                <a:gridCol w="5133568">
                  <a:extLst>
                    <a:ext uri="{9D8B030D-6E8A-4147-A177-3AD203B41FA5}">
                      <a16:colId xmlns:a16="http://schemas.microsoft.com/office/drawing/2014/main" val="20001"/>
                    </a:ext>
                  </a:extLst>
                </a:gridCol>
              </a:tblGrid>
              <a:tr h="1736884">
                <a:tc>
                  <a:txBody>
                    <a:bodyPr/>
                    <a:lstStyle/>
                    <a:p>
                      <a:pPr marL="0" indent="0">
                        <a:buFont typeface="Wingdings" panose="05000000000000000000" pitchFamily="2" charset="2"/>
                        <a:buNone/>
                      </a:pPr>
                      <a:r>
                        <a:rPr kumimoji="1" lang="ja-JP" altLang="en-US" sz="1800" b="1" dirty="0" smtClean="0">
                          <a:solidFill>
                            <a:schemeClr val="bg1"/>
                          </a:solidFill>
                          <a:latin typeface="Meiryo UI" panose="020B0604030504040204" pitchFamily="50" charset="-128"/>
                          <a:ea typeface="Meiryo UI" panose="020B0604030504040204" pitchFamily="50" charset="-128"/>
                        </a:rPr>
                        <a:t>　包括</a:t>
                      </a:r>
                      <a:r>
                        <a:rPr kumimoji="1" lang="ja-JP" altLang="en-US" sz="1800" b="1" dirty="0">
                          <a:solidFill>
                            <a:schemeClr val="bg1"/>
                          </a:solidFill>
                          <a:latin typeface="Meiryo UI" panose="020B0604030504040204" pitchFamily="50" charset="-128"/>
                          <a:ea typeface="Meiryo UI" panose="020B0604030504040204" pitchFamily="50" charset="-128"/>
                        </a:rPr>
                        <a:t>連携協定締結数</a:t>
                      </a:r>
                      <a:endParaRPr kumimoji="1"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T="108000" marB="108000" anchor="ctr">
                    <a:lnR w="12700" cap="flat" cmpd="sng" algn="ctr">
                      <a:solidFill>
                        <a:srgbClr val="0D8295"/>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D8295"/>
                    </a:solidFill>
                  </a:tcPr>
                </a:tc>
                <a:tc>
                  <a:txBody>
                    <a:bodyPr/>
                    <a:lstStyle/>
                    <a:p>
                      <a:r>
                        <a:rPr kumimoji="1" lang="en-US" altLang="ja-JP" sz="2400" dirty="0">
                          <a:latin typeface="Meiryo UI" panose="020B0604030504040204" pitchFamily="50" charset="-128"/>
                          <a:ea typeface="Meiryo UI" panose="020B0604030504040204" pitchFamily="50" charset="-128"/>
                        </a:rPr>
                        <a:t> </a:t>
                      </a:r>
                      <a:r>
                        <a:rPr kumimoji="1" lang="ja-JP" altLang="en-US" sz="2400" dirty="0" smtClean="0">
                          <a:latin typeface="Meiryo UI" panose="020B0604030504040204" pitchFamily="50" charset="-128"/>
                          <a:ea typeface="Meiryo UI" panose="020B0604030504040204" pitchFamily="50" charset="-128"/>
                        </a:rPr>
                        <a:t>５件</a:t>
                      </a:r>
                      <a:r>
                        <a:rPr kumimoji="1" lang="ja-JP" altLang="en-US" sz="1600" dirty="0" smtClean="0">
                          <a:latin typeface="Meiryo UI" panose="020B0604030504040204" pitchFamily="50" charset="-128"/>
                          <a:ea typeface="Meiryo UI" panose="020B0604030504040204" pitchFamily="50" charset="-128"/>
                        </a:rPr>
                        <a:t>（累計</a:t>
                      </a:r>
                      <a:r>
                        <a:rPr kumimoji="1" lang="en-US" altLang="ja-JP" sz="1600" dirty="0" smtClean="0">
                          <a:latin typeface="Meiryo UI" panose="020B0604030504040204" pitchFamily="50" charset="-128"/>
                          <a:ea typeface="Meiryo UI" panose="020B0604030504040204" pitchFamily="50" charset="-128"/>
                        </a:rPr>
                        <a:t>58</a:t>
                      </a:r>
                      <a:r>
                        <a:rPr kumimoji="1" lang="ja-JP" altLang="en-US" sz="1600" dirty="0" smtClean="0">
                          <a:latin typeface="Meiryo UI" panose="020B0604030504040204" pitchFamily="50" charset="-128"/>
                          <a:ea typeface="Meiryo UI" panose="020B0604030504040204" pitchFamily="50" charset="-128"/>
                        </a:rPr>
                        <a:t>件</a:t>
                      </a:r>
                      <a:r>
                        <a:rPr kumimoji="1" lang="en-US" altLang="ja-JP" sz="1600" dirty="0" smtClean="0">
                          <a:latin typeface="Meiryo UI" panose="020B0604030504040204" pitchFamily="50" charset="-128"/>
                          <a:ea typeface="Meiryo UI" panose="020B0604030504040204" pitchFamily="50" charset="-128"/>
                        </a:rPr>
                        <a:t>69</a:t>
                      </a:r>
                      <a:r>
                        <a:rPr kumimoji="1" lang="ja-JP" altLang="en-US" sz="1600" dirty="0" smtClean="0">
                          <a:latin typeface="Meiryo UI" panose="020B0604030504040204" pitchFamily="50" charset="-128"/>
                          <a:ea typeface="Meiryo UI" panose="020B0604030504040204" pitchFamily="50" charset="-128"/>
                        </a:rPr>
                        <a:t>社</a:t>
                      </a:r>
                      <a:r>
                        <a:rPr kumimoji="1" lang="en-US" altLang="ja-JP" sz="1600" dirty="0" smtClean="0">
                          <a:latin typeface="Meiryo UI" panose="020B0604030504040204" pitchFamily="50" charset="-128"/>
                          <a:ea typeface="Meiryo UI" panose="020B0604030504040204" pitchFamily="50" charset="-128"/>
                        </a:rPr>
                        <a:t>4</a:t>
                      </a:r>
                      <a:r>
                        <a:rPr kumimoji="1" lang="ja-JP" altLang="en-US" sz="1600" dirty="0" smtClean="0">
                          <a:latin typeface="Meiryo UI" panose="020B0604030504040204" pitchFamily="50" charset="-128"/>
                          <a:ea typeface="Meiryo UI" panose="020B0604030504040204" pitchFamily="50" charset="-128"/>
                        </a:rPr>
                        <a:t>大学）</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108000" marB="108000">
                    <a:lnL w="12700" cap="flat" cmpd="sng" algn="ctr">
                      <a:solidFill>
                        <a:srgbClr val="0D8295"/>
                      </a:solidFill>
                      <a:prstDash val="solid"/>
                      <a:round/>
                      <a:headEnd type="none" w="med" len="med"/>
                      <a:tailEnd type="none" w="med" len="med"/>
                    </a:lnL>
                    <a:lnB w="12700" cap="flat" cmpd="sng" algn="ctr">
                      <a:solidFill>
                        <a:srgbClr val="0D8295"/>
                      </a:solidFill>
                      <a:prstDash val="solid"/>
                      <a:round/>
                      <a:headEnd type="none" w="med" len="med"/>
                      <a:tailEnd type="none" w="med" len="med"/>
                    </a:lnB>
                  </a:tcPr>
                </a:tc>
                <a:extLst>
                  <a:ext uri="{0D108BD9-81ED-4DB2-BD59-A6C34878D82A}">
                    <a16:rowId xmlns:a16="http://schemas.microsoft.com/office/drawing/2014/main" val="10000"/>
                  </a:ext>
                </a:extLst>
              </a:tr>
              <a:tr h="602324">
                <a:tc>
                  <a:txBody>
                    <a:bodyPr/>
                    <a:lstStyle/>
                    <a:p>
                      <a:r>
                        <a:rPr kumimoji="1" lang="ja-JP" altLang="en-US" sz="1800" b="1" dirty="0" smtClean="0">
                          <a:solidFill>
                            <a:schemeClr val="bg1"/>
                          </a:solidFill>
                          <a:latin typeface="Meiryo UI" panose="020B0604030504040204" pitchFamily="50" charset="-128"/>
                          <a:ea typeface="Meiryo UI" panose="020B0604030504040204" pitchFamily="50" charset="-128"/>
                        </a:rPr>
                        <a:t>　企業</a:t>
                      </a:r>
                      <a:r>
                        <a:rPr kumimoji="1" lang="ja-JP" altLang="en-US" sz="1800" b="1" dirty="0">
                          <a:solidFill>
                            <a:schemeClr val="bg1"/>
                          </a:solidFill>
                          <a:latin typeface="Meiryo UI" panose="020B0604030504040204" pitchFamily="50" charset="-128"/>
                          <a:ea typeface="Meiryo UI" panose="020B0604030504040204" pitchFamily="50" charset="-128"/>
                        </a:rPr>
                        <a:t>・大学と部局との</a:t>
                      </a:r>
                      <a:r>
                        <a:rPr kumimoji="1" lang="ja-JP" altLang="en-US" sz="1800" b="1" dirty="0" smtClean="0">
                          <a:solidFill>
                            <a:schemeClr val="bg1"/>
                          </a:solidFill>
                          <a:latin typeface="Meiryo UI" panose="020B0604030504040204" pitchFamily="50" charset="-128"/>
                          <a:ea typeface="Meiryo UI" panose="020B0604030504040204" pitchFamily="50" charset="-128"/>
                        </a:rPr>
                        <a:t>連携数</a:t>
                      </a:r>
                      <a:r>
                        <a:rPr kumimoji="1" lang="en-US" altLang="ja-JP" sz="1200" b="1" dirty="0" smtClean="0">
                          <a:solidFill>
                            <a:schemeClr val="bg1"/>
                          </a:solidFill>
                          <a:latin typeface="Meiryo UI" panose="020B0604030504040204" pitchFamily="50" charset="-128"/>
                          <a:ea typeface="Meiryo UI" panose="020B0604030504040204" pitchFamily="50" charset="-128"/>
                        </a:rPr>
                        <a:t>※</a:t>
                      </a:r>
                      <a:endParaRPr kumimoji="1" lang="en-US" altLang="ja-JP"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T="108000" marB="108000" anchor="ctr">
                    <a:lnR w="12700" cap="flat" cmpd="sng" algn="ctr">
                      <a:solidFill>
                        <a:srgbClr val="11ABC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D8295"/>
                    </a:solidFill>
                  </a:tcPr>
                </a:tc>
                <a:tc>
                  <a:txBody>
                    <a:bodyPr/>
                    <a:lstStyle/>
                    <a:p>
                      <a:r>
                        <a:rPr kumimoji="1" lang="ja-JP" altLang="en-US" sz="2400" baseline="0" dirty="0">
                          <a:latin typeface="Meiryo UI" panose="020B0604030504040204" pitchFamily="50" charset="-128"/>
                          <a:ea typeface="Meiryo UI" panose="020B0604030504040204" pitchFamily="50" charset="-128"/>
                        </a:rPr>
                        <a:t>  </a:t>
                      </a:r>
                      <a:r>
                        <a:rPr kumimoji="1" lang="en-US" altLang="ja-JP" sz="2400" baseline="0" dirty="0" smtClean="0">
                          <a:solidFill>
                            <a:schemeClr val="tx1"/>
                          </a:solidFill>
                          <a:latin typeface="Meiryo UI" panose="020B0604030504040204" pitchFamily="50" charset="-128"/>
                          <a:ea typeface="Meiryo UI" panose="020B0604030504040204" pitchFamily="50" charset="-128"/>
                        </a:rPr>
                        <a:t>622</a:t>
                      </a:r>
                      <a:r>
                        <a:rPr kumimoji="1" lang="ja-JP" altLang="en-US" sz="2400" dirty="0" smtClean="0">
                          <a:solidFill>
                            <a:schemeClr val="tx1"/>
                          </a:solidFill>
                          <a:latin typeface="Meiryo UI" panose="020B0604030504040204" pitchFamily="50" charset="-128"/>
                          <a:ea typeface="Meiryo UI" panose="020B0604030504040204" pitchFamily="50" charset="-128"/>
                        </a:rPr>
                        <a:t>件</a:t>
                      </a:r>
                      <a:r>
                        <a:rPr kumimoji="1" lang="ja-JP" altLang="en-US" sz="1400" dirty="0" smtClean="0">
                          <a:solidFill>
                            <a:schemeClr val="tx1"/>
                          </a:solidFill>
                          <a:latin typeface="Meiryo UI" panose="020B0604030504040204" pitchFamily="50" charset="-128"/>
                          <a:ea typeface="Meiryo UI" panose="020B0604030504040204" pitchFamily="50" charset="-128"/>
                        </a:rPr>
                        <a:t>（うちデスクがコーディネートした連携数：</a:t>
                      </a:r>
                      <a:r>
                        <a:rPr kumimoji="1" lang="en-US" altLang="ja-JP" sz="1400" dirty="0" smtClean="0">
                          <a:solidFill>
                            <a:schemeClr val="tx1"/>
                          </a:solidFill>
                          <a:latin typeface="Meiryo UI" panose="020B0604030504040204" pitchFamily="50" charset="-128"/>
                          <a:ea typeface="Meiryo UI" panose="020B0604030504040204" pitchFamily="50" charset="-128"/>
                        </a:rPr>
                        <a:t>431</a:t>
                      </a:r>
                      <a:r>
                        <a:rPr kumimoji="1" lang="ja-JP" altLang="en-US" sz="1400" dirty="0" smtClean="0">
                          <a:solidFill>
                            <a:schemeClr val="tx1"/>
                          </a:solidFill>
                          <a:latin typeface="Meiryo UI" panose="020B0604030504040204" pitchFamily="50" charset="-128"/>
                          <a:ea typeface="Meiryo UI" panose="020B0604030504040204" pitchFamily="50" charset="-128"/>
                        </a:rPr>
                        <a:t>件）</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108000" marB="108000" anchor="ctr">
                    <a:lnL w="12700" cap="flat" cmpd="sng" algn="ctr">
                      <a:solidFill>
                        <a:srgbClr val="11ABC5"/>
                      </a:solidFill>
                      <a:prstDash val="solid"/>
                      <a:round/>
                      <a:headEnd type="none" w="med" len="med"/>
                      <a:tailEnd type="none" w="med" len="med"/>
                    </a:lnL>
                    <a:lnT w="12700" cap="flat" cmpd="sng" algn="ctr">
                      <a:solidFill>
                        <a:srgbClr val="0D8295"/>
                      </a:solidFill>
                      <a:prstDash val="solid"/>
                      <a:round/>
                      <a:headEnd type="none" w="med" len="med"/>
                      <a:tailEnd type="none" w="med" len="med"/>
                    </a:lnT>
                    <a:lnB w="12700" cap="flat" cmpd="sng" algn="ctr">
                      <a:solidFill>
                        <a:srgbClr val="0D8295"/>
                      </a:solidFill>
                      <a:prstDash val="solid"/>
                      <a:round/>
                      <a:headEnd type="none" w="med" len="med"/>
                      <a:tailEnd type="none" w="med" len="med"/>
                    </a:lnB>
                  </a:tcPr>
                </a:tc>
                <a:extLst>
                  <a:ext uri="{0D108BD9-81ED-4DB2-BD59-A6C34878D82A}">
                    <a16:rowId xmlns:a16="http://schemas.microsoft.com/office/drawing/2014/main" val="10001"/>
                  </a:ext>
                </a:extLst>
              </a:tr>
              <a:tr h="942850">
                <a:tc>
                  <a:txBody>
                    <a:bodyPr/>
                    <a:lstStyle/>
                    <a:p>
                      <a:r>
                        <a:rPr kumimoji="1" lang="ja-JP" altLang="en-US" sz="1800" b="1" dirty="0" smtClean="0">
                          <a:solidFill>
                            <a:schemeClr val="bg1"/>
                          </a:solidFill>
                          <a:latin typeface="Meiryo UI" panose="020B0604030504040204" pitchFamily="50" charset="-128"/>
                          <a:ea typeface="Meiryo UI" panose="020B0604030504040204" pitchFamily="50" charset="-128"/>
                        </a:rPr>
                        <a:t>　直接的</a:t>
                      </a:r>
                      <a:r>
                        <a:rPr kumimoji="1" lang="ja-JP" altLang="en-US" sz="1800" b="1" dirty="0">
                          <a:solidFill>
                            <a:schemeClr val="bg1"/>
                          </a:solidFill>
                          <a:latin typeface="Meiryo UI" panose="020B0604030504040204" pitchFamily="50" charset="-128"/>
                          <a:ea typeface="Meiryo UI" panose="020B0604030504040204" pitchFamily="50" charset="-128"/>
                        </a:rPr>
                        <a:t>効果</a:t>
                      </a:r>
                      <a:r>
                        <a:rPr kumimoji="1" lang="ja-JP" altLang="en-US" sz="1800" b="1" dirty="0" smtClean="0">
                          <a:solidFill>
                            <a:schemeClr val="bg1"/>
                          </a:solidFill>
                          <a:latin typeface="Meiryo UI" panose="020B0604030504040204" pitchFamily="50" charset="-128"/>
                          <a:ea typeface="Meiryo UI" panose="020B0604030504040204" pitchFamily="50" charset="-128"/>
                        </a:rPr>
                        <a:t>額</a:t>
                      </a:r>
                      <a:r>
                        <a:rPr kumimoji="1" lang="en-US" altLang="ja-JP" sz="1400" b="1" dirty="0" smtClean="0">
                          <a:solidFill>
                            <a:schemeClr val="bg1"/>
                          </a:solidFill>
                          <a:latin typeface="Meiryo UI" panose="020B0604030504040204" pitchFamily="50" charset="-128"/>
                          <a:ea typeface="Meiryo UI" panose="020B0604030504040204" pitchFamily="50" charset="-128"/>
                        </a:rPr>
                        <a:t>※</a:t>
                      </a:r>
                      <a:endParaRPr kumimoji="1" lang="en-US" altLang="ja-JP" sz="1800" b="1" dirty="0">
                        <a:solidFill>
                          <a:schemeClr val="bg1"/>
                        </a:solidFill>
                        <a:latin typeface="Meiryo UI" panose="020B0604030504040204" pitchFamily="50" charset="-128"/>
                        <a:ea typeface="Meiryo UI" panose="020B0604030504040204" pitchFamily="50" charset="-128"/>
                      </a:endParaRPr>
                    </a:p>
                    <a:p>
                      <a:pPr marL="180975" indent="-180975"/>
                      <a:r>
                        <a:rPr kumimoji="1" lang="ja-JP" altLang="en-US" sz="1200" b="0" dirty="0" smtClean="0">
                          <a:solidFill>
                            <a:schemeClr val="bg1"/>
                          </a:solidFill>
                          <a:latin typeface="Meiryo UI" panose="020B0604030504040204" pitchFamily="50" charset="-128"/>
                          <a:ea typeface="Meiryo UI" panose="020B0604030504040204" pitchFamily="50" charset="-128"/>
                        </a:rPr>
                        <a:t>（</a:t>
                      </a:r>
                      <a:r>
                        <a:rPr kumimoji="1" lang="ja-JP" altLang="en-US" sz="1200" b="0" dirty="0">
                          <a:solidFill>
                            <a:schemeClr val="bg1"/>
                          </a:solidFill>
                          <a:latin typeface="Meiryo UI" panose="020B0604030504040204" pitchFamily="50" charset="-128"/>
                          <a:ea typeface="Meiryo UI" panose="020B0604030504040204" pitchFamily="50" charset="-128"/>
                        </a:rPr>
                        <a:t>「仮に府が直接実施した場合に必要と</a:t>
                      </a:r>
                      <a:r>
                        <a:rPr kumimoji="1" lang="ja-JP" altLang="en-US" sz="1200" b="0" dirty="0" smtClean="0">
                          <a:solidFill>
                            <a:schemeClr val="bg1"/>
                          </a:solidFill>
                          <a:latin typeface="Meiryo UI" panose="020B0604030504040204" pitchFamily="50" charset="-128"/>
                          <a:ea typeface="Meiryo UI" panose="020B0604030504040204" pitchFamily="50" charset="-128"/>
                        </a:rPr>
                        <a:t>なる金額」を試算</a:t>
                      </a:r>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T="108000" marB="108000" anchor="ctr">
                    <a:lnR w="12700" cap="flat" cmpd="sng" algn="ctr">
                      <a:solidFill>
                        <a:srgbClr val="11ABC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D8295"/>
                    </a:solidFill>
                  </a:tcPr>
                </a:tc>
                <a:tc>
                  <a:txBody>
                    <a:bodyPr/>
                    <a:lstStyle/>
                    <a:p>
                      <a:r>
                        <a:rPr kumimoji="1" lang="ja-JP" altLang="en-US" sz="2400" dirty="0">
                          <a:latin typeface="Meiryo UI" panose="020B0604030504040204" pitchFamily="50" charset="-128"/>
                          <a:ea typeface="Meiryo UI" panose="020B0604030504040204" pitchFamily="50" charset="-128"/>
                        </a:rPr>
                        <a:t>　</a:t>
                      </a:r>
                      <a:r>
                        <a:rPr kumimoji="1" lang="en-US" altLang="ja-JP" sz="2400" dirty="0" smtClean="0">
                          <a:solidFill>
                            <a:schemeClr val="tx1"/>
                          </a:solidFill>
                          <a:latin typeface="Meiryo UI" panose="020B0604030504040204" pitchFamily="50" charset="-128"/>
                          <a:ea typeface="Meiryo UI" panose="020B0604030504040204" pitchFamily="50" charset="-128"/>
                        </a:rPr>
                        <a:t>3</a:t>
                      </a:r>
                      <a:r>
                        <a:rPr kumimoji="1" lang="ja-JP" altLang="en-US" sz="2400" dirty="0" smtClean="0">
                          <a:solidFill>
                            <a:schemeClr val="tx1"/>
                          </a:solidFill>
                          <a:latin typeface="Meiryo UI" panose="020B0604030504040204" pitchFamily="50" charset="-128"/>
                          <a:ea typeface="Meiryo UI" panose="020B0604030504040204" pitchFamily="50" charset="-128"/>
                        </a:rPr>
                        <a:t>億</a:t>
                      </a:r>
                      <a:r>
                        <a:rPr kumimoji="1" lang="en-US" altLang="ja-JP" sz="2400" dirty="0" smtClean="0">
                          <a:solidFill>
                            <a:schemeClr val="tx1"/>
                          </a:solidFill>
                          <a:latin typeface="Meiryo UI" panose="020B0604030504040204" pitchFamily="50" charset="-128"/>
                          <a:ea typeface="Meiryo UI" panose="020B0604030504040204" pitchFamily="50" charset="-128"/>
                        </a:rPr>
                        <a:t>1,700</a:t>
                      </a:r>
                      <a:r>
                        <a:rPr kumimoji="1" lang="ja-JP" altLang="en-US" sz="2400" dirty="0">
                          <a:solidFill>
                            <a:schemeClr val="tx1"/>
                          </a:solidFill>
                          <a:latin typeface="Meiryo UI" panose="020B0604030504040204" pitchFamily="50" charset="-128"/>
                          <a:ea typeface="Meiryo UI" panose="020B0604030504040204" pitchFamily="50" charset="-128"/>
                        </a:rPr>
                        <a:t>万</a:t>
                      </a:r>
                      <a:r>
                        <a:rPr kumimoji="1" lang="ja-JP" altLang="en-US" sz="2400" dirty="0" smtClean="0">
                          <a:solidFill>
                            <a:schemeClr val="tx1"/>
                          </a:solidFill>
                          <a:latin typeface="Meiryo UI" panose="020B0604030504040204" pitchFamily="50" charset="-128"/>
                          <a:ea typeface="Meiryo UI" panose="020B0604030504040204" pitchFamily="50" charset="-128"/>
                        </a:rPr>
                        <a:t>円</a:t>
                      </a:r>
                      <a:endParaRPr kumimoji="1" lang="en-US" altLang="ja-JP" sz="2400" dirty="0" smtClean="0">
                        <a:solidFill>
                          <a:schemeClr val="tx1"/>
                        </a:solidFill>
                        <a:latin typeface="Meiryo UI" panose="020B0604030504040204" pitchFamily="50" charset="-128"/>
                        <a:ea typeface="Meiryo UI" panose="020B0604030504040204" pitchFamily="50" charset="-128"/>
                      </a:endParaRPr>
                    </a:p>
                    <a:p>
                      <a:r>
                        <a:rPr kumimoji="1" lang="ja-JP" altLang="en-US" sz="2400" dirty="0" smtClean="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（うちデスクがコーディネートした直接的効果額：</a:t>
                      </a:r>
                      <a:r>
                        <a:rPr kumimoji="1" lang="en-US" altLang="ja-JP" sz="1400" dirty="0" smtClean="0">
                          <a:latin typeface="Meiryo UI" panose="020B0604030504040204" pitchFamily="50" charset="-128"/>
                          <a:ea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rPr>
                        <a:t>億</a:t>
                      </a:r>
                      <a:r>
                        <a:rPr kumimoji="1" lang="en-US" altLang="ja-JP" sz="1400" dirty="0" smtClean="0">
                          <a:latin typeface="Meiryo UI" panose="020B0604030504040204" pitchFamily="50" charset="-128"/>
                          <a:ea typeface="Meiryo UI" panose="020B0604030504040204" pitchFamily="50" charset="-128"/>
                        </a:rPr>
                        <a:t>9,000</a:t>
                      </a:r>
                      <a:r>
                        <a:rPr kumimoji="1" lang="ja-JP" altLang="en-US" sz="1400" dirty="0" smtClean="0">
                          <a:latin typeface="Meiryo UI" panose="020B0604030504040204" pitchFamily="50" charset="-128"/>
                          <a:ea typeface="Meiryo UI" panose="020B0604030504040204" pitchFamily="50" charset="-128"/>
                        </a:rPr>
                        <a:t>万円）</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R="36000" marT="108000" marB="108000" anchor="ctr">
                    <a:lnL w="12700" cap="flat" cmpd="sng" algn="ctr">
                      <a:solidFill>
                        <a:srgbClr val="11ABC5"/>
                      </a:solidFill>
                      <a:prstDash val="solid"/>
                      <a:round/>
                      <a:headEnd type="none" w="med" len="med"/>
                      <a:tailEnd type="none" w="med" len="med"/>
                    </a:lnL>
                    <a:lnT w="12700" cap="flat" cmpd="sng" algn="ctr">
                      <a:solidFill>
                        <a:srgbClr val="0D8295"/>
                      </a:solidFill>
                      <a:prstDash val="solid"/>
                      <a:round/>
                      <a:headEnd type="none" w="med" len="med"/>
                      <a:tailEnd type="none" w="med" len="med"/>
                    </a:lnT>
                    <a:lnB w="12700" cap="flat" cmpd="sng" algn="ctr">
                      <a:solidFill>
                        <a:srgbClr val="0D8295"/>
                      </a:solidFill>
                      <a:prstDash val="solid"/>
                      <a:round/>
                      <a:headEnd type="none" w="med" len="med"/>
                      <a:tailEnd type="none" w="med" len="med"/>
                    </a:lnB>
                  </a:tcPr>
                </a:tc>
                <a:extLst>
                  <a:ext uri="{0D108BD9-81ED-4DB2-BD59-A6C34878D82A}">
                    <a16:rowId xmlns:a16="http://schemas.microsoft.com/office/drawing/2014/main" val="10003"/>
                  </a:ext>
                </a:extLst>
              </a:tr>
              <a:tr h="1966482">
                <a:tc>
                  <a:txBody>
                    <a:bodyPr/>
                    <a:lstStyle/>
                    <a:p>
                      <a:pPr algn="l"/>
                      <a:r>
                        <a:rPr kumimoji="1" lang="ja-JP" altLang="en-US" sz="1800" b="1" dirty="0" smtClean="0">
                          <a:solidFill>
                            <a:schemeClr val="bg1"/>
                          </a:solidFill>
                          <a:latin typeface="Meiryo UI" panose="020B0604030504040204" pitchFamily="50" charset="-128"/>
                          <a:ea typeface="Meiryo UI" panose="020B0604030504040204" pitchFamily="50" charset="-128"/>
                        </a:rPr>
                        <a:t>　公民</a:t>
                      </a:r>
                      <a:r>
                        <a:rPr kumimoji="1" lang="ja-JP" altLang="en-US" sz="1800" b="1" dirty="0">
                          <a:solidFill>
                            <a:schemeClr val="bg1"/>
                          </a:solidFill>
                          <a:latin typeface="Meiryo UI" panose="020B0604030504040204" pitchFamily="50" charset="-128"/>
                          <a:ea typeface="Meiryo UI" panose="020B0604030504040204" pitchFamily="50" charset="-128"/>
                        </a:rPr>
                        <a:t>連携</a:t>
                      </a:r>
                      <a:r>
                        <a:rPr kumimoji="1" lang="ja-JP" altLang="en-US" sz="1800" b="1" dirty="0" smtClean="0">
                          <a:solidFill>
                            <a:schemeClr val="bg1"/>
                          </a:solidFill>
                          <a:latin typeface="Meiryo UI" panose="020B0604030504040204" pitchFamily="50" charset="-128"/>
                          <a:ea typeface="Meiryo UI" panose="020B0604030504040204" pitchFamily="50" charset="-128"/>
                        </a:rPr>
                        <a:t>を広げる取組み</a:t>
                      </a:r>
                      <a:endParaRPr kumimoji="1" lang="en-US" altLang="ja-JP" sz="18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T="108000" marB="108000" anchor="ctr">
                    <a:lnR w="12700" cap="flat" cmpd="sng" algn="ctr">
                      <a:solidFill>
                        <a:srgbClr val="11ABC5"/>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0D8295"/>
                    </a:solidFill>
                  </a:tcPr>
                </a:tc>
                <a:tc>
                  <a:txBody>
                    <a:bodyPr/>
                    <a:lstStyle/>
                    <a:p>
                      <a:r>
                        <a:rPr kumimoji="1" lang="ja-JP" altLang="en-US" sz="1400" dirty="0" smtClean="0">
                          <a:latin typeface="Meiryo UI" panose="020B0604030504040204" pitchFamily="50" charset="-128"/>
                          <a:ea typeface="Meiryo UI" panose="020B0604030504040204" pitchFamily="50" charset="-128"/>
                        </a:rPr>
                        <a:t>● 大阪府・市町村公民連携推進協議会の設立　</a:t>
                      </a:r>
                      <a:endParaRPr kumimoji="1" lang="en-US" altLang="ja-JP" sz="1400" dirty="0" smtClean="0">
                        <a:latin typeface="Meiryo UI" panose="020B0604030504040204" pitchFamily="50" charset="-128"/>
                        <a:ea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rPr>
                        <a:t>● </a:t>
                      </a:r>
                      <a:r>
                        <a:rPr kumimoji="1" lang="en-US" altLang="ja-JP" sz="1400" dirty="0" smtClean="0">
                          <a:solidFill>
                            <a:schemeClr val="tx1"/>
                          </a:solidFill>
                          <a:latin typeface="Meiryo UI" panose="020B0604030504040204" pitchFamily="50" charset="-128"/>
                          <a:ea typeface="Meiryo UI" panose="020B0604030504040204" pitchFamily="50" charset="-128"/>
                        </a:rPr>
                        <a:t>OSAKA</a:t>
                      </a:r>
                      <a:r>
                        <a:rPr kumimoji="1" lang="ja-JP" altLang="en-US" sz="1400" dirty="0" smtClean="0">
                          <a:solidFill>
                            <a:schemeClr val="tx1"/>
                          </a:solidFill>
                          <a:latin typeface="Meiryo UI" panose="020B0604030504040204" pitchFamily="50" charset="-128"/>
                          <a:ea typeface="Meiryo UI" panose="020B0604030504040204" pitchFamily="50" charset="-128"/>
                        </a:rPr>
                        <a:t>公民連携</a:t>
                      </a:r>
                      <a:r>
                        <a:rPr kumimoji="1" lang="en-US" altLang="ja-JP" sz="1400" dirty="0" smtClean="0">
                          <a:solidFill>
                            <a:schemeClr val="tx1"/>
                          </a:solidFill>
                          <a:latin typeface="Meiryo UI" panose="020B0604030504040204" pitchFamily="50" charset="-128"/>
                          <a:ea typeface="Meiryo UI" panose="020B0604030504040204" pitchFamily="50" charset="-128"/>
                        </a:rPr>
                        <a:t>DB</a:t>
                      </a:r>
                      <a:r>
                        <a:rPr kumimoji="1" lang="ja-JP" altLang="en-US" sz="1400" dirty="0" smtClean="0">
                          <a:solidFill>
                            <a:schemeClr val="tx1"/>
                          </a:solidFill>
                          <a:latin typeface="Meiryo UI" panose="020B0604030504040204" pitchFamily="50" charset="-128"/>
                          <a:ea typeface="Meiryo UI" panose="020B0604030504040204" pitchFamily="50" charset="-128"/>
                        </a:rPr>
                        <a:t>（データベース）の創設</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　（ネットワーク企業の可視化や連携事例を発信し、公民連携の促進を図るデータベース）</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400" baseline="0" dirty="0" smtClean="0">
                          <a:latin typeface="Meiryo UI" panose="020B0604030504040204" pitchFamily="50" charset="-128"/>
                          <a:ea typeface="Meiryo UI" panose="020B0604030504040204" pitchFamily="50" charset="-128"/>
                        </a:rPr>
                        <a:t>● 公民連携フォーラムの開催</a:t>
                      </a:r>
                      <a:endParaRPr kumimoji="1" lang="en-US" altLang="ja-JP" sz="1400" baseline="0" dirty="0" smtClean="0">
                        <a:latin typeface="Meiryo UI" panose="020B0604030504040204" pitchFamily="50" charset="-128"/>
                        <a:ea typeface="Meiryo UI" panose="020B0604030504040204" pitchFamily="50" charset="-128"/>
                      </a:endParaRPr>
                    </a:p>
                    <a:p>
                      <a:r>
                        <a:rPr kumimoji="1" lang="ja-JP" altLang="en-US" sz="1400" baseline="0" dirty="0" smtClean="0">
                          <a:latin typeface="Meiryo UI" panose="020B0604030504040204" pitchFamily="50" charset="-128"/>
                          <a:ea typeface="Meiryo UI" panose="020B0604030504040204" pitchFamily="50" charset="-128"/>
                        </a:rPr>
                        <a:t>● 創発ダイアログの開催</a:t>
                      </a:r>
                      <a:endParaRPr kumimoji="1" lang="en-US" altLang="ja-JP" sz="1400" baseline="0" dirty="0" smtClean="0">
                        <a:latin typeface="Meiryo UI" panose="020B0604030504040204" pitchFamily="50" charset="-128"/>
                        <a:ea typeface="Meiryo UI" panose="020B0604030504040204" pitchFamily="50" charset="-128"/>
                      </a:endParaRPr>
                    </a:p>
                    <a:p>
                      <a:r>
                        <a:rPr kumimoji="1" lang="ja-JP" altLang="en-US" sz="1050" baseline="0" dirty="0" smtClean="0">
                          <a:latin typeface="Meiryo UI" panose="020B0604030504040204" pitchFamily="50" charset="-128"/>
                          <a:ea typeface="Meiryo UI" panose="020B0604030504040204" pitchFamily="50" charset="-128"/>
                        </a:rPr>
                        <a:t>　（公民連携で解決すべき行政課題をテーマに設定し、複数の事業者（公・民）間による</a:t>
                      </a:r>
                      <a:endParaRPr kumimoji="1" lang="en-US" altLang="ja-JP" sz="1050" baseline="0" dirty="0" smtClean="0">
                        <a:latin typeface="Meiryo UI" panose="020B0604030504040204" pitchFamily="50" charset="-128"/>
                        <a:ea typeface="Meiryo UI" panose="020B0604030504040204" pitchFamily="50" charset="-128"/>
                      </a:endParaRPr>
                    </a:p>
                    <a:p>
                      <a:r>
                        <a:rPr kumimoji="1" lang="ja-JP" altLang="en-US" sz="1050" baseline="0" dirty="0" smtClean="0">
                          <a:latin typeface="Meiryo UI" panose="020B0604030504040204" pitchFamily="50" charset="-128"/>
                          <a:ea typeface="Meiryo UI" panose="020B0604030504040204" pitchFamily="50" charset="-128"/>
                        </a:rPr>
                        <a:t>　　対話から様々なアイデアを生み出す取組み）</a:t>
                      </a:r>
                      <a:endParaRPr kumimoji="1" lang="en-US" altLang="ja-JP" sz="1050" baseline="0" dirty="0" smtClean="0">
                        <a:latin typeface="Meiryo UI" panose="020B0604030504040204" pitchFamily="50" charset="-128"/>
                        <a:ea typeface="Meiryo UI" panose="020B0604030504040204" pitchFamily="50" charset="-128"/>
                      </a:endParaRPr>
                    </a:p>
                    <a:p>
                      <a:r>
                        <a:rPr kumimoji="1" lang="ja-JP" altLang="en-US" sz="1400" baseline="0" dirty="0" smtClean="0">
                          <a:latin typeface="Meiryo UI" panose="020B0604030504040204" pitchFamily="50" charset="-128"/>
                          <a:ea typeface="Meiryo UI" panose="020B0604030504040204" pitchFamily="50" charset="-128"/>
                        </a:rPr>
                        <a:t>● </a:t>
                      </a:r>
                      <a:r>
                        <a:rPr kumimoji="1" lang="en-US" altLang="ja-JP" sz="1400" baseline="0" dirty="0" smtClean="0">
                          <a:latin typeface="Meiryo UI" panose="020B0604030504040204" pitchFamily="50" charset="-128"/>
                          <a:ea typeface="Meiryo UI" panose="020B0604030504040204" pitchFamily="50" charset="-128"/>
                        </a:rPr>
                        <a:t>OSAKA KOUMIN Action Platform</a:t>
                      </a:r>
                      <a:r>
                        <a:rPr kumimoji="1" lang="ja-JP" altLang="en-US" sz="1400" baseline="0" dirty="0" smtClean="0">
                          <a:latin typeface="Meiryo UI" panose="020B0604030504040204" pitchFamily="50" charset="-128"/>
                          <a:ea typeface="Meiryo UI" panose="020B0604030504040204" pitchFamily="50" charset="-128"/>
                        </a:rPr>
                        <a:t>の推進</a:t>
                      </a:r>
                      <a:endParaRPr kumimoji="1" lang="en-US" altLang="ja-JP" sz="1400" baseline="0" dirty="0" smtClean="0">
                        <a:latin typeface="Meiryo UI" panose="020B0604030504040204" pitchFamily="50" charset="-128"/>
                        <a:ea typeface="Meiryo UI" panose="020B0604030504040204" pitchFamily="50" charset="-128"/>
                      </a:endParaRPr>
                    </a:p>
                    <a:p>
                      <a:r>
                        <a:rPr kumimoji="1" lang="ja-JP" altLang="en-US" sz="1400" baseline="0" dirty="0" smtClean="0">
                          <a:latin typeface="Meiryo UI" panose="020B0604030504040204" pitchFamily="50" charset="-128"/>
                          <a:ea typeface="Meiryo UI" panose="020B0604030504040204" pitchFamily="50" charset="-128"/>
                        </a:rPr>
                        <a:t>　</a:t>
                      </a:r>
                      <a:r>
                        <a:rPr kumimoji="1" lang="ja-JP" altLang="en-US" sz="1050" baseline="0" dirty="0" smtClean="0">
                          <a:latin typeface="Meiryo UI" panose="020B0604030504040204" pitchFamily="50" charset="-128"/>
                          <a:ea typeface="Meiryo UI" panose="020B0604030504040204" pitchFamily="50" charset="-128"/>
                        </a:rPr>
                        <a:t>（企業・大阪府・市町村が連携し社会課題の解決に取り組む公民連携のプラットフォーム）</a:t>
                      </a:r>
                      <a:endParaRPr kumimoji="1" lang="en-US" altLang="ja-JP" sz="1400" baseline="0" dirty="0" smtClean="0">
                        <a:latin typeface="Meiryo UI" panose="020B0604030504040204" pitchFamily="50" charset="-128"/>
                        <a:ea typeface="Meiryo UI" panose="020B0604030504040204" pitchFamily="50" charset="-128"/>
                      </a:endParaRPr>
                    </a:p>
                  </a:txBody>
                  <a:tcPr marT="108000" marB="108000" anchor="ctr">
                    <a:lnL w="12700" cap="flat" cmpd="sng" algn="ctr">
                      <a:solidFill>
                        <a:srgbClr val="11ABC5"/>
                      </a:solidFill>
                      <a:prstDash val="solid"/>
                      <a:round/>
                      <a:headEnd type="none" w="med" len="med"/>
                      <a:tailEnd type="none" w="med" len="med"/>
                    </a:lnL>
                    <a:lnT w="12700" cap="flat" cmpd="sng" algn="ctr">
                      <a:solidFill>
                        <a:srgbClr val="0D8295"/>
                      </a:solid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sp>
        <p:nvSpPr>
          <p:cNvPr id="7" name="正方形/長方形 6"/>
          <p:cNvSpPr/>
          <p:nvPr/>
        </p:nvSpPr>
        <p:spPr>
          <a:xfrm>
            <a:off x="8559105" y="50685"/>
            <a:ext cx="1008112" cy="313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資料</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タイトル 5">
            <a:extLst>
              <a:ext uri="{FF2B5EF4-FFF2-40B4-BE49-F238E27FC236}">
                <a16:creationId xmlns:a16="http://schemas.microsoft.com/office/drawing/2014/main" id="{01A4401E-BF4F-4911-B5D0-D8E28BB1971F}"/>
              </a:ext>
            </a:extLst>
          </p:cNvPr>
          <p:cNvSpPr txBox="1">
            <a:spLocks/>
          </p:cNvSpPr>
          <p:nvPr/>
        </p:nvSpPr>
        <p:spPr>
          <a:xfrm>
            <a:off x="394181" y="6252264"/>
            <a:ext cx="8970424" cy="546434"/>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包括連携協定締結企業・大学（</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69</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大学）及び公民戦略連携デスクのネットワーク企業との連携を対象</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4" name="グループ化 13"/>
          <p:cNvGrpSpPr/>
          <p:nvPr/>
        </p:nvGrpSpPr>
        <p:grpSpPr>
          <a:xfrm>
            <a:off x="394181" y="465236"/>
            <a:ext cx="9173036" cy="475850"/>
            <a:chOff x="394181" y="465236"/>
            <a:chExt cx="9173036" cy="475850"/>
          </a:xfrm>
        </p:grpSpPr>
        <p:cxnSp>
          <p:nvCxnSpPr>
            <p:cNvPr id="15" name="直線コネクタ 14"/>
            <p:cNvCxnSpPr/>
            <p:nvPr/>
          </p:nvCxnSpPr>
          <p:spPr>
            <a:xfrm>
              <a:off x="394181" y="941086"/>
              <a:ext cx="9173036" cy="0"/>
            </a:xfrm>
            <a:prstGeom prst="line">
              <a:avLst/>
            </a:prstGeom>
            <a:ln w="38100">
              <a:solidFill>
                <a:srgbClr val="0D8295"/>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474667" y="465236"/>
              <a:ext cx="3100529" cy="400110"/>
            </a:xfrm>
            <a:prstGeom prst="rect">
              <a:avLst/>
            </a:prstGeom>
            <a:noFill/>
          </p:spPr>
          <p:txBody>
            <a:bodyPr wrap="none" rtlCol="0">
              <a:spAutoFit/>
            </a:bodyPr>
            <a:lstStyle/>
            <a:p>
              <a:r>
                <a:rPr kumimoji="1" lang="ja-JP" altLang="en-US" sz="2000" b="1" dirty="0" smtClean="0">
                  <a:latin typeface="Meiryo UI" panose="020B0604030504040204" pitchFamily="50" charset="-128"/>
                  <a:ea typeface="Meiryo UI" panose="020B0604030504040204" pitchFamily="50" charset="-128"/>
                </a:rPr>
                <a:t>公民連携の</a:t>
              </a:r>
              <a:r>
                <a:rPr kumimoji="1" lang="en-US" altLang="ja-JP" sz="2000" b="1" dirty="0" smtClean="0">
                  <a:latin typeface="Meiryo UI" panose="020B0604030504040204" pitchFamily="50" charset="-128"/>
                  <a:ea typeface="Meiryo UI" panose="020B0604030504040204" pitchFamily="50" charset="-128"/>
                </a:rPr>
                <a:t>1</a:t>
              </a:r>
              <a:r>
                <a:rPr kumimoji="1" lang="ja-JP" altLang="en-US" sz="2000" b="1" dirty="0" smtClean="0">
                  <a:latin typeface="Meiryo UI" panose="020B0604030504040204" pitchFamily="50" charset="-128"/>
                  <a:ea typeface="Meiryo UI" panose="020B0604030504040204" pitchFamily="50" charset="-128"/>
                </a:rPr>
                <a:t>年間の取組み</a:t>
              </a:r>
              <a:endParaRPr kumimoji="1" lang="ja-JP" altLang="en-US" sz="2000" b="1" dirty="0">
                <a:latin typeface="Meiryo UI" panose="020B0604030504040204" pitchFamily="50" charset="-128"/>
                <a:ea typeface="Meiryo UI" panose="020B0604030504040204" pitchFamily="50" charset="-128"/>
              </a:endParaRPr>
            </a:p>
          </p:txBody>
        </p:sp>
      </p:grpSp>
      <p:grpSp>
        <p:nvGrpSpPr>
          <p:cNvPr id="3" name="グループ化 2"/>
          <p:cNvGrpSpPr/>
          <p:nvPr/>
        </p:nvGrpSpPr>
        <p:grpSpPr>
          <a:xfrm>
            <a:off x="4509269" y="1663874"/>
            <a:ext cx="4049836" cy="1220530"/>
            <a:chOff x="4308732" y="1678952"/>
            <a:chExt cx="4250373" cy="1397963"/>
          </a:xfrm>
        </p:grpSpPr>
        <p:pic>
          <p:nvPicPr>
            <p:cNvPr id="8" name="図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08732" y="1699357"/>
              <a:ext cx="1984302" cy="804446"/>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1722" y="1678952"/>
              <a:ext cx="868124" cy="711302"/>
            </a:xfrm>
            <a:prstGeom prst="rect">
              <a:avLst/>
            </a:prstGeom>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11609" y="1927124"/>
              <a:ext cx="1147496" cy="348912"/>
            </a:xfrm>
            <a:prstGeom prst="rect">
              <a:avLst/>
            </a:prstGeom>
          </p:spPr>
        </p:pic>
        <p:pic>
          <p:nvPicPr>
            <p:cNvPr id="12" name="図 11"/>
            <p:cNvPicPr>
              <a:picLocks noChangeAspect="1"/>
            </p:cNvPicPr>
            <p:nvPr/>
          </p:nvPicPr>
          <p:blipFill rotWithShape="1">
            <a:blip r:embed="rId6" cstate="print">
              <a:extLst>
                <a:ext uri="{28A0092B-C50C-407E-A947-70E740481C1C}">
                  <a14:useLocalDpi xmlns:a14="http://schemas.microsoft.com/office/drawing/2010/main" val="0"/>
                </a:ext>
              </a:extLst>
            </a:blip>
            <a:srcRect l="23437" t="40271" r="22567" b="40981"/>
            <a:stretch/>
          </p:blipFill>
          <p:spPr>
            <a:xfrm>
              <a:off x="5148858" y="2595463"/>
              <a:ext cx="1112864" cy="273045"/>
            </a:xfrm>
            <a:prstGeom prst="rect">
              <a:avLst/>
            </a:prstGeom>
          </p:spPr>
        </p:pic>
        <p:pic>
          <p:nvPicPr>
            <p:cNvPr id="13" name="図 12"/>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695784" y="2432930"/>
              <a:ext cx="1576265" cy="643985"/>
            </a:xfrm>
            <a:prstGeom prst="rect">
              <a:avLst/>
            </a:prstGeom>
          </p:spPr>
        </p:pic>
      </p:grpSp>
    </p:spTree>
    <p:extLst>
      <p:ext uri="{BB962C8B-B14F-4D97-AF65-F5344CB8AC3E}">
        <p14:creationId xmlns:p14="http://schemas.microsoft.com/office/powerpoint/2010/main" val="2949386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hidden="1">
            <a:extLst>
              <a:ext uri="{FF2B5EF4-FFF2-40B4-BE49-F238E27FC236}">
                <a16:creationId xmlns:a16="http://schemas.microsoft.com/office/drawing/2014/main" id="{9FDB6406-0CDB-4213-A1B6-DE47D953FED3}"/>
              </a:ext>
            </a:extLst>
          </p:cNvPr>
          <p:cNvSpPr>
            <a:spLocks noGrp="1"/>
          </p:cNvSpPr>
          <p:nvPr>
            <p:ph type="title" idx="4294967295"/>
          </p:nvPr>
        </p:nvSpPr>
        <p:spPr>
          <a:xfrm>
            <a:off x="381000" y="1131094"/>
            <a:ext cx="7886700" cy="994172"/>
          </a:xfrm>
        </p:spPr>
        <p:txBody>
          <a:bodyPr rtlCol="0"/>
          <a:lstStyle/>
          <a:p>
            <a:r>
              <a:rPr lang="ja-JP" altLang="en-US" dirty="0">
                <a:latin typeface="Meiryo UI" panose="020B0604030504040204" pitchFamily="50" charset="-128"/>
                <a:ea typeface="Meiryo UI" panose="020B0604030504040204" pitchFamily="50" charset="-128"/>
              </a:rPr>
              <a:t>プロジェクト分析スライド </a:t>
            </a:r>
            <a:r>
              <a:rPr lang="en-US" altLang="ja-JP" dirty="0">
                <a:latin typeface="Meiryo UI" panose="020B0604030504040204" pitchFamily="50" charset="-128"/>
                <a:ea typeface="Meiryo UI" panose="020B0604030504040204" pitchFamily="50" charset="-128"/>
              </a:rPr>
              <a:t>3</a:t>
            </a:r>
          </a:p>
        </p:txBody>
      </p:sp>
      <p:grpSp>
        <p:nvGrpSpPr>
          <p:cNvPr id="13" name="グループ化 12"/>
          <p:cNvGrpSpPr/>
          <p:nvPr/>
        </p:nvGrpSpPr>
        <p:grpSpPr>
          <a:xfrm>
            <a:off x="6581783" y="1122432"/>
            <a:ext cx="3324218" cy="5434471"/>
            <a:chOff x="6581783" y="1122432"/>
            <a:chExt cx="3324218" cy="5434471"/>
          </a:xfrm>
        </p:grpSpPr>
        <p:grpSp>
          <p:nvGrpSpPr>
            <p:cNvPr id="150" name="グループ化 149"/>
            <p:cNvGrpSpPr/>
            <p:nvPr/>
          </p:nvGrpSpPr>
          <p:grpSpPr>
            <a:xfrm>
              <a:off x="6581783" y="1122432"/>
              <a:ext cx="3324218" cy="5434471"/>
              <a:chOff x="486707" y="774019"/>
              <a:chExt cx="4115524" cy="6621018"/>
            </a:xfrm>
          </p:grpSpPr>
          <p:sp>
            <p:nvSpPr>
              <p:cNvPr id="160" name="正方形/長方形 159"/>
              <p:cNvSpPr/>
              <p:nvPr/>
            </p:nvSpPr>
            <p:spPr>
              <a:xfrm>
                <a:off x="756257" y="774019"/>
                <a:ext cx="3338649" cy="757251"/>
              </a:xfrm>
              <a:prstGeom prst="rect">
                <a:avLst/>
              </a:prstGeom>
              <a:solidFill>
                <a:srgbClr val="0D8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a:latin typeface="Meiryo UI" panose="020B0604030504040204" pitchFamily="50" charset="-128"/>
                    <a:ea typeface="Meiryo UI" panose="020B0604030504040204" pitchFamily="50" charset="-128"/>
                  </a:rPr>
                  <a:t>　</a:t>
                </a:r>
                <a:r>
                  <a:rPr kumimoji="1" lang="ja-JP" altLang="en-US" sz="1200" b="1" dirty="0">
                    <a:latin typeface="Meiryo UI" panose="020B0604030504040204" pitchFamily="50" charset="-128"/>
                    <a:ea typeface="Meiryo UI" panose="020B0604030504040204" pitchFamily="50" charset="-128"/>
                  </a:rPr>
                  <a:t>会場の提供やイベント企画等</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　　　　　　　　　　</a:t>
                </a:r>
                <a:r>
                  <a:rPr kumimoji="1" lang="ja-JP" altLang="en-US" sz="1200" b="1" dirty="0" smtClean="0">
                    <a:latin typeface="Meiryo UI" panose="020B0604030504040204" pitchFamily="50" charset="-128"/>
                    <a:ea typeface="Meiryo UI" panose="020B0604030504040204" pitchFamily="50" charset="-128"/>
                  </a:rPr>
                  <a:t>　　　</a:t>
                </a:r>
                <a:r>
                  <a:rPr kumimoji="1" lang="en-US" altLang="ja-JP" sz="1200" b="1" dirty="0" smtClean="0">
                    <a:latin typeface="Meiryo UI" panose="020B0604030504040204" pitchFamily="50" charset="-128"/>
                    <a:ea typeface="Meiryo UI" panose="020B0604030504040204" pitchFamily="50" charset="-128"/>
                  </a:rPr>
                  <a:t>【7,400</a:t>
                </a:r>
                <a:r>
                  <a:rPr kumimoji="1" lang="ja-JP" altLang="en-US" sz="1200" b="1" dirty="0" smtClean="0">
                    <a:latin typeface="Meiryo UI" panose="020B0604030504040204" pitchFamily="50" charset="-128"/>
                    <a:ea typeface="Meiryo UI" panose="020B0604030504040204" pitchFamily="50" charset="-128"/>
                  </a:rPr>
                  <a:t>万円</a:t>
                </a:r>
                <a:r>
                  <a:rPr kumimoji="1" lang="en-US" altLang="ja-JP" sz="1200" b="1" dirty="0">
                    <a:latin typeface="Meiryo UI" panose="020B0604030504040204" pitchFamily="50" charset="-128"/>
                    <a:ea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endParaRPr>
              </a:p>
            </p:txBody>
          </p:sp>
          <p:sp>
            <p:nvSpPr>
              <p:cNvPr id="152" name="テキスト ボックス 151"/>
              <p:cNvSpPr txBox="1"/>
              <p:nvPr/>
            </p:nvSpPr>
            <p:spPr>
              <a:xfrm>
                <a:off x="658745" y="3547779"/>
                <a:ext cx="3770742" cy="337478"/>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■府主催・共催事業への会場提供</a:t>
                </a:r>
                <a:r>
                  <a:rPr kumimoji="1" lang="en-US" altLang="ja-JP" sz="800" dirty="0" smtClean="0">
                    <a:latin typeface="Meiryo UI" panose="020B0604030504040204" pitchFamily="50" charset="-128"/>
                    <a:ea typeface="Meiryo UI" panose="020B0604030504040204" pitchFamily="50" charset="-128"/>
                  </a:rPr>
                  <a:t>※2    </a:t>
                </a:r>
                <a:r>
                  <a:rPr kumimoji="1" lang="ja-JP" altLang="en-US" sz="1050" dirty="0" smtClean="0">
                    <a:latin typeface="Meiryo UI" panose="020B0604030504040204" pitchFamily="50" charset="-128"/>
                    <a:ea typeface="Meiryo UI" panose="020B0604030504040204" pitchFamily="50" charset="-128"/>
                  </a:rPr>
                  <a:t>等</a:t>
                </a:r>
                <a:endParaRPr kumimoji="1" lang="ja-JP" altLang="en-US" sz="1050" dirty="0">
                  <a:latin typeface="Meiryo UI" panose="020B0604030504040204" pitchFamily="50" charset="-128"/>
                  <a:ea typeface="Meiryo UI" panose="020B0604030504040204" pitchFamily="50" charset="-128"/>
                </a:endParaRPr>
              </a:p>
            </p:txBody>
          </p:sp>
          <p:sp>
            <p:nvSpPr>
              <p:cNvPr id="153" name="テキスト ボックス 152"/>
              <p:cNvSpPr txBox="1"/>
              <p:nvPr/>
            </p:nvSpPr>
            <p:spPr>
              <a:xfrm>
                <a:off x="486707" y="5904509"/>
                <a:ext cx="4115524" cy="1490528"/>
              </a:xfrm>
              <a:prstGeom prst="rect">
                <a:avLst/>
              </a:prstGeom>
              <a:noFill/>
            </p:spPr>
            <p:txBody>
              <a:bodyPr wrap="square" rtlCol="0">
                <a:spAutoFit/>
              </a:bodyPr>
              <a:lstStyle/>
              <a:p>
                <a:r>
                  <a:rPr kumimoji="1" lang="ja-JP" altLang="en-US" sz="1050" dirty="0">
                    <a:solidFill>
                      <a:srgbClr val="0D8295"/>
                    </a:solidFill>
                    <a:latin typeface="Meiryo UI" panose="020B0604030504040204" pitchFamily="50" charset="-128"/>
                    <a:ea typeface="Meiryo UI" panose="020B0604030504040204" pitchFamily="50" charset="-128"/>
                  </a:rPr>
                  <a:t>＜連携企業＞</a:t>
                </a:r>
                <a:endParaRPr kumimoji="1" lang="en-US" altLang="ja-JP" sz="1050" dirty="0">
                  <a:solidFill>
                    <a:srgbClr val="0D8295"/>
                  </a:solidFill>
                  <a:latin typeface="Meiryo UI" panose="020B0604030504040204" pitchFamily="50" charset="-128"/>
                  <a:ea typeface="Meiryo UI" panose="020B0604030504040204" pitchFamily="50" charset="-128"/>
                </a:endParaRPr>
              </a:p>
              <a:p>
                <a:r>
                  <a:rPr kumimoji="1" lang="ja-JP" altLang="en-US" sz="1050" dirty="0" smtClean="0">
                    <a:solidFill>
                      <a:srgbClr val="0D8295"/>
                    </a:solidFill>
                    <a:latin typeface="Meiryo UI" panose="020B0604030504040204" pitchFamily="50" charset="-128"/>
                    <a:ea typeface="Meiryo UI" panose="020B0604030504040204" pitchFamily="50" charset="-128"/>
                  </a:rPr>
                  <a:t>アストラゼネカ</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イオン</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いずみ市民生協</a:t>
                </a:r>
                <a:r>
                  <a:rPr kumimoji="1" lang="en-US" altLang="ja-JP" sz="1050" dirty="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イトーヨーカドー</a:t>
                </a:r>
                <a:r>
                  <a:rPr kumimoji="1" lang="en-US" altLang="ja-JP" sz="1050" dirty="0" smtClean="0">
                    <a:solidFill>
                      <a:srgbClr val="0D8295"/>
                    </a:solidFill>
                    <a:latin typeface="Meiryo UI" panose="020B0604030504040204" pitchFamily="50" charset="-128"/>
                    <a:ea typeface="Meiryo UI" panose="020B0604030504040204" pitchFamily="50" charset="-128"/>
                  </a:rPr>
                  <a:t>/</a:t>
                </a:r>
              </a:p>
              <a:p>
                <a:r>
                  <a:rPr kumimoji="1" lang="ja-JP" altLang="en-US" sz="1050" dirty="0" smtClean="0">
                    <a:solidFill>
                      <a:srgbClr val="0D8295"/>
                    </a:solidFill>
                    <a:latin typeface="Meiryo UI" panose="020B0604030504040204" pitchFamily="50" charset="-128"/>
                    <a:ea typeface="Meiryo UI" panose="020B0604030504040204" pitchFamily="50" charset="-128"/>
                  </a:rPr>
                  <a:t>エイチ</a:t>
                </a:r>
                <a:r>
                  <a:rPr kumimoji="1" lang="ja-JP" altLang="en-US" sz="1050" dirty="0">
                    <a:solidFill>
                      <a:srgbClr val="0D8295"/>
                    </a:solidFill>
                    <a:latin typeface="Meiryo UI" panose="020B0604030504040204" pitchFamily="50" charset="-128"/>
                    <a:ea typeface="Meiryo UI" panose="020B0604030504040204" pitchFamily="50" charset="-128"/>
                  </a:rPr>
                  <a:t>・ツー・オー リテイリング</a:t>
                </a:r>
                <a:r>
                  <a:rPr kumimoji="1" lang="en-US" altLang="ja-JP" sz="1050" dirty="0" smtClean="0">
                    <a:solidFill>
                      <a:srgbClr val="0D8295"/>
                    </a:solidFill>
                    <a:latin typeface="Meiryo UI" panose="020B0604030504040204" pitchFamily="50" charset="-128"/>
                    <a:ea typeface="Meiryo UI" panose="020B0604030504040204" pitchFamily="50" charset="-128"/>
                  </a:rPr>
                  <a:t>/F.C</a:t>
                </a:r>
                <a:r>
                  <a:rPr kumimoji="1" lang="en-US" altLang="ja-JP" sz="1050" dirty="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大阪</a:t>
                </a:r>
                <a:r>
                  <a:rPr kumimoji="1" lang="en-US" altLang="ja-JP" sz="1050" dirty="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大塚製薬</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カゴメ</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関西</a:t>
                </a:r>
                <a:r>
                  <a:rPr kumimoji="1" lang="ja-JP" altLang="en-US" sz="1050" dirty="0">
                    <a:solidFill>
                      <a:srgbClr val="0D8295"/>
                    </a:solidFill>
                    <a:latin typeface="Meiryo UI" panose="020B0604030504040204" pitchFamily="50" charset="-128"/>
                    <a:ea typeface="Meiryo UI" panose="020B0604030504040204" pitchFamily="50" charset="-128"/>
                  </a:rPr>
                  <a:t>大学</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協和キリン</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上新電機</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ソフトバンク</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損保</a:t>
                </a:r>
                <a:r>
                  <a:rPr kumimoji="1" lang="ja-JP" altLang="en-US" sz="1050" dirty="0">
                    <a:solidFill>
                      <a:srgbClr val="0D8295"/>
                    </a:solidFill>
                    <a:latin typeface="Meiryo UI" panose="020B0604030504040204" pitchFamily="50" charset="-128"/>
                    <a:ea typeface="Meiryo UI" panose="020B0604030504040204" pitchFamily="50" charset="-128"/>
                  </a:rPr>
                  <a:t>ジャパン</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第一生命</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大和ハウス工業</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ダスキン</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南海</a:t>
                </a:r>
                <a:r>
                  <a:rPr kumimoji="1" lang="ja-JP" altLang="en-US" sz="1050" dirty="0">
                    <a:solidFill>
                      <a:srgbClr val="0D8295"/>
                    </a:solidFill>
                    <a:latin typeface="Meiryo UI" panose="020B0604030504040204" pitchFamily="50" charset="-128"/>
                    <a:ea typeface="Meiryo UI" panose="020B0604030504040204" pitchFamily="50" charset="-128"/>
                  </a:rPr>
                  <a:t>電気</a:t>
                </a:r>
                <a:r>
                  <a:rPr kumimoji="1" lang="ja-JP" altLang="en-US" sz="1050" dirty="0" smtClean="0">
                    <a:solidFill>
                      <a:srgbClr val="0D8295"/>
                    </a:solidFill>
                    <a:latin typeface="Meiryo UI" panose="020B0604030504040204" pitchFamily="50" charset="-128"/>
                    <a:ea typeface="Meiryo UI" panose="020B0604030504040204" pitchFamily="50" charset="-128"/>
                  </a:rPr>
                  <a:t>鉄道</a:t>
                </a:r>
                <a:r>
                  <a:rPr kumimoji="1" lang="en-US" altLang="ja-JP" sz="1050" dirty="0" smtClean="0">
                    <a:solidFill>
                      <a:srgbClr val="0D8295"/>
                    </a:solidFill>
                    <a:latin typeface="Meiryo UI" panose="020B0604030504040204" pitchFamily="50" charset="-128"/>
                    <a:ea typeface="Meiryo UI" panose="020B0604030504040204" pitchFamily="50" charset="-128"/>
                  </a:rPr>
                  <a:t>/</a:t>
                </a:r>
              </a:p>
              <a:p>
                <a:r>
                  <a:rPr kumimoji="1" lang="ja-JP" altLang="en-US" sz="1050" dirty="0" smtClean="0">
                    <a:solidFill>
                      <a:srgbClr val="0D8295"/>
                    </a:solidFill>
                    <a:latin typeface="Meiryo UI" panose="020B0604030504040204" pitchFamily="50" charset="-128"/>
                    <a:ea typeface="Meiryo UI" panose="020B0604030504040204" pitchFamily="50" charset="-128"/>
                  </a:rPr>
                  <a:t>日産</a:t>
                </a:r>
                <a:r>
                  <a:rPr kumimoji="1" lang="ja-JP" altLang="en-US" sz="1050" dirty="0">
                    <a:solidFill>
                      <a:srgbClr val="0D8295"/>
                    </a:solidFill>
                    <a:latin typeface="Meiryo UI" panose="020B0604030504040204" pitchFamily="50" charset="-128"/>
                    <a:ea typeface="Meiryo UI" panose="020B0604030504040204" pitchFamily="50" charset="-128"/>
                  </a:rPr>
                  <a:t>大阪販売</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日本生命</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ネスレ日本</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三井住友海上</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ユー・エス・ジェイ</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リコージャパン</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りそな銀行</a:t>
                </a:r>
                <a:endParaRPr kumimoji="1" lang="ja-JP" altLang="en-US" sz="1050" dirty="0">
                  <a:solidFill>
                    <a:srgbClr val="0D8295"/>
                  </a:solidFill>
                  <a:latin typeface="Meiryo UI" panose="020B0604030504040204" pitchFamily="50" charset="-128"/>
                  <a:ea typeface="Meiryo UI" panose="020B0604030504040204" pitchFamily="50" charset="-128"/>
                </a:endParaRPr>
              </a:p>
            </p:txBody>
          </p:sp>
          <p:sp>
            <p:nvSpPr>
              <p:cNvPr id="154" name="テキスト ボックス 153"/>
              <p:cNvSpPr txBox="1"/>
              <p:nvPr/>
            </p:nvSpPr>
            <p:spPr>
              <a:xfrm>
                <a:off x="661313" y="1686305"/>
                <a:ext cx="3394942" cy="562464"/>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■学生向け業界研究イベント、企業向け</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セミナー</a:t>
                </a:r>
                <a:r>
                  <a:rPr kumimoji="1" lang="ja-JP" altLang="en-US" sz="1200" dirty="0">
                    <a:latin typeface="Meiryo UI" panose="020B0604030504040204" pitchFamily="50" charset="-128"/>
                    <a:ea typeface="Meiryo UI" panose="020B0604030504040204" pitchFamily="50" charset="-128"/>
                  </a:rPr>
                  <a:t>等</a:t>
                </a:r>
                <a:r>
                  <a:rPr kumimoji="1" lang="ja-JP" altLang="en-US" sz="1200" dirty="0" smtClean="0">
                    <a:latin typeface="Meiryo UI" panose="020B0604030504040204" pitchFamily="50" charset="-128"/>
                    <a:ea typeface="Meiryo UI" panose="020B0604030504040204" pitchFamily="50" charset="-128"/>
                  </a:rPr>
                  <a:t>、イベント</a:t>
                </a:r>
                <a:r>
                  <a:rPr kumimoji="1" lang="ja-JP" altLang="en-US" sz="1200" dirty="0">
                    <a:latin typeface="Meiryo UI" panose="020B0604030504040204" pitchFamily="50" charset="-128"/>
                    <a:ea typeface="Meiryo UI" panose="020B0604030504040204" pitchFamily="50" charset="-128"/>
                  </a:rPr>
                  <a:t>の共催</a:t>
                </a:r>
                <a:r>
                  <a:rPr kumimoji="1" lang="en-US" altLang="ja-JP" sz="800" dirty="0" smtClean="0">
                    <a:latin typeface="Meiryo UI" panose="020B0604030504040204" pitchFamily="50" charset="-128"/>
                    <a:ea typeface="Meiryo UI" panose="020B0604030504040204" pitchFamily="50" charset="-128"/>
                  </a:rPr>
                  <a:t>※1</a:t>
                </a:r>
                <a:endParaRPr kumimoji="1" lang="ja-JP" altLang="en-US" sz="800" dirty="0">
                  <a:latin typeface="Meiryo UI" panose="020B0604030504040204" pitchFamily="50" charset="-128"/>
                  <a:ea typeface="Meiryo UI" panose="020B0604030504040204" pitchFamily="50" charset="-128"/>
                </a:endParaRPr>
              </a:p>
            </p:txBody>
          </p:sp>
        </p:grpSp>
        <p:grpSp>
          <p:nvGrpSpPr>
            <p:cNvPr id="11" name="グループ化 10"/>
            <p:cNvGrpSpPr/>
            <p:nvPr/>
          </p:nvGrpSpPr>
          <p:grpSpPr>
            <a:xfrm>
              <a:off x="6733406" y="3666917"/>
              <a:ext cx="2928390" cy="1673766"/>
              <a:chOff x="6641652" y="2174676"/>
              <a:chExt cx="2928390" cy="1673766"/>
            </a:xfrm>
          </p:grpSpPr>
          <p:sp>
            <p:nvSpPr>
              <p:cNvPr id="71" name="角丸四角形 70"/>
              <p:cNvSpPr/>
              <p:nvPr/>
            </p:nvSpPr>
            <p:spPr>
              <a:xfrm>
                <a:off x="6641652" y="2174676"/>
                <a:ext cx="2857849" cy="167376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8296356" y="2397130"/>
                <a:ext cx="1273686" cy="507831"/>
              </a:xfrm>
              <a:prstGeom prst="rect">
                <a:avLst/>
              </a:prstGeom>
              <a:noFill/>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rPr>
                  <a:t>（左）</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smtClean="0">
                    <a:latin typeface="Meiryo UI" panose="020B0604030504040204" pitchFamily="50" charset="-128"/>
                    <a:ea typeface="Meiryo UI" panose="020B0604030504040204" pitchFamily="50" charset="-128"/>
                  </a:rPr>
                  <a:t>※1 </a:t>
                </a:r>
                <a:r>
                  <a:rPr kumimoji="1" lang="ja-JP" altLang="en-US" sz="900" dirty="0" smtClean="0">
                    <a:latin typeface="Meiryo UI" panose="020B0604030504040204" pitchFamily="50" charset="-128"/>
                    <a:ea typeface="Meiryo UI" panose="020B0604030504040204" pitchFamily="50" charset="-128"/>
                  </a:rPr>
                  <a:t>学生向け業界</a:t>
                </a:r>
                <a:endParaRPr kumimoji="1" lang="en-US" altLang="ja-JP" sz="900" dirty="0" smtClean="0">
                  <a:latin typeface="Meiryo UI" panose="020B0604030504040204" pitchFamily="50" charset="-128"/>
                  <a:ea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rPr>
                  <a:t>研究イベントの共催</a:t>
                </a:r>
                <a:endParaRPr kumimoji="1" lang="ja-JP" altLang="en-US" sz="900" dirty="0">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9AA79732-21EA-4970-BAE8-BF4A906C3419}"/>
                  </a:ext>
                </a:extLst>
              </p:cNvPr>
              <p:cNvSpPr txBox="1"/>
              <p:nvPr/>
            </p:nvSpPr>
            <p:spPr>
              <a:xfrm>
                <a:off x="6821035" y="3228523"/>
                <a:ext cx="1062197" cy="507831"/>
              </a:xfrm>
              <a:prstGeom prst="rect">
                <a:avLst/>
              </a:prstGeom>
              <a:noFill/>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rPr>
                  <a:t>（右）</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smtClean="0">
                    <a:latin typeface="Meiryo UI" panose="020B0604030504040204" pitchFamily="50" charset="-128"/>
                    <a:ea typeface="Meiryo UI" panose="020B0604030504040204" pitchFamily="50" charset="-128"/>
                  </a:rPr>
                  <a:t>※2 </a:t>
                </a:r>
                <a:r>
                  <a:rPr kumimoji="1" lang="ja-JP" altLang="en-US" sz="900" dirty="0" smtClean="0">
                    <a:latin typeface="Meiryo UI" panose="020B0604030504040204" pitchFamily="50" charset="-128"/>
                    <a:ea typeface="Meiryo UI" panose="020B0604030504040204" pitchFamily="50" charset="-128"/>
                  </a:rPr>
                  <a:t>イベント</a:t>
                </a:r>
                <a:r>
                  <a:rPr kumimoji="1" lang="ja-JP" altLang="en-US" sz="900" dirty="0">
                    <a:latin typeface="Meiryo UI" panose="020B0604030504040204" pitchFamily="50" charset="-128"/>
                    <a:ea typeface="Meiryo UI" panose="020B0604030504040204" pitchFamily="50" charset="-128"/>
                  </a:rPr>
                  <a:t>開催</a:t>
                </a:r>
                <a:r>
                  <a:rPr kumimoji="1" lang="ja-JP" altLang="en-US" sz="900" dirty="0" smtClean="0">
                    <a:latin typeface="Meiryo UI" panose="020B0604030504040204" pitchFamily="50" charset="-128"/>
                    <a:ea typeface="Meiryo UI" panose="020B0604030504040204" pitchFamily="50" charset="-128"/>
                  </a:rPr>
                  <a:t>の会場提供</a:t>
                </a:r>
                <a:endParaRPr kumimoji="1" lang="ja-JP" altLang="en-US" sz="900" dirty="0">
                  <a:latin typeface="Meiryo UI" panose="020B0604030504040204" pitchFamily="50" charset="-128"/>
                  <a:ea typeface="Meiryo UI" panose="020B0604030504040204" pitchFamily="50" charset="-128"/>
                </a:endParaRPr>
              </a:p>
            </p:txBody>
          </p:sp>
          <p:pic>
            <p:nvPicPr>
              <p:cNvPr id="50" name="図 49"/>
              <p:cNvPicPr>
                <a:picLocks noChangeAspect="1"/>
              </p:cNvPicPr>
              <p:nvPr/>
            </p:nvPicPr>
            <p:blipFill rotWithShape="1">
              <a:blip r:embed="rId3" cstate="hqprint">
                <a:extLst>
                  <a:ext uri="{28A0092B-C50C-407E-A947-70E740481C1C}">
                    <a14:useLocalDpi xmlns:a14="http://schemas.microsoft.com/office/drawing/2010/main" val="0"/>
                  </a:ext>
                </a:extLst>
              </a:blip>
              <a:srcRect l="654" t="780"/>
              <a:stretch/>
            </p:blipFill>
            <p:spPr>
              <a:xfrm>
                <a:off x="6776474" y="2324119"/>
                <a:ext cx="1523413" cy="818274"/>
              </a:xfrm>
              <a:prstGeom prst="rect">
                <a:avLst/>
              </a:prstGeom>
            </p:spPr>
          </p:pic>
          <p:pic>
            <p:nvPicPr>
              <p:cNvPr id="12" name="図 11" descr="屋内, 男, テーブル, 女性 が含まれている画像&#10;&#10;自動的に生成された説明">
                <a:extLst>
                  <a:ext uri="{FF2B5EF4-FFF2-40B4-BE49-F238E27FC236}">
                    <a16:creationId xmlns:a16="http://schemas.microsoft.com/office/drawing/2014/main" id="{E6734C8B-667E-4932-BDFD-223EDB82A486}"/>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b="12878"/>
              <a:stretch/>
            </p:blipFill>
            <p:spPr>
              <a:xfrm>
                <a:off x="7819731" y="2908447"/>
                <a:ext cx="1468281" cy="821834"/>
              </a:xfrm>
              <a:prstGeom prst="rect">
                <a:avLst/>
              </a:prstGeom>
              <a:ln>
                <a:solidFill>
                  <a:schemeClr val="bg1">
                    <a:lumMod val="75000"/>
                  </a:schemeClr>
                </a:solidFill>
              </a:ln>
            </p:spPr>
          </p:pic>
        </p:grpSp>
      </p:grpSp>
      <p:cxnSp>
        <p:nvCxnSpPr>
          <p:cNvPr id="17" name="直線コネクタ 16"/>
          <p:cNvCxnSpPr/>
          <p:nvPr/>
        </p:nvCxnSpPr>
        <p:spPr>
          <a:xfrm>
            <a:off x="3441700" y="1418496"/>
            <a:ext cx="0" cy="527049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6515100" y="1431196"/>
            <a:ext cx="0" cy="527049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6715197" y="2290279"/>
            <a:ext cx="3045729"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■傘の</a:t>
            </a:r>
            <a:r>
              <a:rPr kumimoji="1" lang="ja-JP" altLang="en-US" sz="1200" dirty="0" smtClean="0">
                <a:latin typeface="Meiryo UI" panose="020B0604030504040204" pitchFamily="50" charset="-128"/>
                <a:ea typeface="Meiryo UI" panose="020B0604030504040204" pitchFamily="50" charset="-128"/>
              </a:rPr>
              <a:t>シェアリングサービスの無料お試し</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キャンペーンの実施</a:t>
            </a:r>
            <a:endParaRPr kumimoji="1" lang="ja-JP" altLang="en-US" sz="800" dirty="0">
              <a:latin typeface="Meiryo UI" panose="020B0604030504040204" pitchFamily="50" charset="-128"/>
              <a:ea typeface="Meiryo UI" panose="020B0604030504040204" pitchFamily="50" charset="-128"/>
            </a:endParaRPr>
          </a:p>
        </p:txBody>
      </p:sp>
      <p:sp>
        <p:nvSpPr>
          <p:cNvPr id="60" name="テキスト ボックス 59"/>
          <p:cNvSpPr txBox="1"/>
          <p:nvPr/>
        </p:nvSpPr>
        <p:spPr>
          <a:xfrm>
            <a:off x="6715197" y="3140588"/>
            <a:ext cx="3069751"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■子ども向け動物愛護教育</a:t>
            </a:r>
            <a:r>
              <a:rPr kumimoji="1" lang="ja-JP" altLang="en-US" sz="1200" dirty="0" smtClean="0">
                <a:latin typeface="Meiryo UI" panose="020B0604030504040204" pitchFamily="50" charset="-128"/>
                <a:ea typeface="Meiryo UI" panose="020B0604030504040204" pitchFamily="50" charset="-128"/>
              </a:rPr>
              <a:t>プログラムの作成</a:t>
            </a:r>
            <a:endParaRPr kumimoji="1" lang="ja-JP" altLang="en-US" sz="800" dirty="0">
              <a:latin typeface="Meiryo UI" panose="020B0604030504040204" pitchFamily="50" charset="-128"/>
              <a:ea typeface="Meiryo UI" panose="020B0604030504040204" pitchFamily="50" charset="-128"/>
            </a:endParaRPr>
          </a:p>
        </p:txBody>
      </p:sp>
      <p:sp>
        <p:nvSpPr>
          <p:cNvPr id="62" name="テキスト ボックス 61"/>
          <p:cNvSpPr txBox="1"/>
          <p:nvPr/>
        </p:nvSpPr>
        <p:spPr>
          <a:xfrm>
            <a:off x="6717270" y="2710241"/>
            <a:ext cx="3045729"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■地方創生</a:t>
            </a:r>
            <a:r>
              <a:rPr kumimoji="1" lang="ja-JP" altLang="en-US" sz="1200" dirty="0" smtClean="0">
                <a:latin typeface="Meiryo UI" panose="020B0604030504040204" pitchFamily="50" charset="-128"/>
                <a:ea typeface="Meiryo UI" panose="020B0604030504040204" pitchFamily="50" charset="-128"/>
              </a:rPr>
              <a:t>フェスタ（</a:t>
            </a:r>
            <a:r>
              <a:rPr kumimoji="1" lang="en-US" altLang="ja-JP" sz="1200" dirty="0" smtClean="0">
                <a:latin typeface="Meiryo UI" panose="020B0604030504040204" pitchFamily="50" charset="-128"/>
                <a:ea typeface="Meiryo UI" panose="020B0604030504040204" pitchFamily="50" charset="-128"/>
              </a:rPr>
              <a:t>Web</a:t>
            </a:r>
            <a:r>
              <a:rPr kumimoji="1" lang="ja-JP" altLang="en-US" sz="1200" dirty="0" smtClean="0">
                <a:latin typeface="Meiryo UI" panose="020B0604030504040204" pitchFamily="50" charset="-128"/>
                <a:ea typeface="Meiryo UI" panose="020B0604030504040204" pitchFamily="50" charset="-128"/>
              </a:rPr>
              <a:t>通販）での</a:t>
            </a:r>
            <a:endParaRPr kumimoji="1" lang="en-US" altLang="ja-JP" sz="1200" dirty="0" smtClean="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大阪産</a:t>
            </a:r>
            <a:r>
              <a:rPr kumimoji="1" lang="ja-JP" altLang="en-US" sz="1200" dirty="0">
                <a:latin typeface="Meiryo UI" panose="020B0604030504040204" pitchFamily="50" charset="-128"/>
                <a:ea typeface="Meiryo UI" panose="020B0604030504040204" pitchFamily="50" charset="-128"/>
              </a:rPr>
              <a:t>（もん）</a:t>
            </a:r>
            <a:r>
              <a:rPr kumimoji="1" lang="ja-JP" altLang="en-US" sz="1200" dirty="0" smtClean="0">
                <a:latin typeface="Meiryo UI" panose="020B0604030504040204" pitchFamily="50" charset="-128"/>
                <a:ea typeface="Meiryo UI" panose="020B0604030504040204" pitchFamily="50" charset="-128"/>
              </a:rPr>
              <a:t>の販売</a:t>
            </a:r>
            <a:endParaRPr kumimoji="1" lang="ja-JP" altLang="en-US" sz="800" dirty="0">
              <a:latin typeface="Meiryo UI" panose="020B0604030504040204" pitchFamily="50" charset="-128"/>
              <a:ea typeface="Meiryo UI" panose="020B0604030504040204" pitchFamily="50" charset="-128"/>
            </a:endParaRPr>
          </a:p>
        </p:txBody>
      </p:sp>
      <p:grpSp>
        <p:nvGrpSpPr>
          <p:cNvPr id="15" name="グループ化 14"/>
          <p:cNvGrpSpPr/>
          <p:nvPr/>
        </p:nvGrpSpPr>
        <p:grpSpPr>
          <a:xfrm>
            <a:off x="352447" y="1123249"/>
            <a:ext cx="3255608" cy="5387889"/>
            <a:chOff x="352447" y="1123249"/>
            <a:chExt cx="3255608" cy="5387889"/>
          </a:xfrm>
        </p:grpSpPr>
        <p:grpSp>
          <p:nvGrpSpPr>
            <p:cNvPr id="19" name="グループ化 18"/>
            <p:cNvGrpSpPr/>
            <p:nvPr/>
          </p:nvGrpSpPr>
          <p:grpSpPr>
            <a:xfrm>
              <a:off x="352447" y="1123249"/>
              <a:ext cx="3255608" cy="5387889"/>
              <a:chOff x="352447" y="1123249"/>
              <a:chExt cx="3255608" cy="5387889"/>
            </a:xfrm>
          </p:grpSpPr>
          <p:sp>
            <p:nvSpPr>
              <p:cNvPr id="119" name="正方形/長方形 118"/>
              <p:cNvSpPr/>
              <p:nvPr/>
            </p:nvSpPr>
            <p:spPr>
              <a:xfrm>
                <a:off x="598746" y="1123249"/>
                <a:ext cx="2621691" cy="610750"/>
              </a:xfrm>
              <a:prstGeom prst="rect">
                <a:avLst/>
              </a:prstGeom>
              <a:solidFill>
                <a:srgbClr val="0D8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latin typeface="Meiryo UI" panose="020B0604030504040204" pitchFamily="50" charset="-128"/>
                    <a:ea typeface="Meiryo UI" panose="020B0604030504040204" pitchFamily="50" charset="-128"/>
                  </a:rPr>
                  <a:t> 企業のもつネットワークや広報媒体を </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 活用した府政の</a:t>
                </a:r>
                <a:r>
                  <a:rPr kumimoji="1" lang="en-US" altLang="ja-JP" sz="1200" b="1" dirty="0">
                    <a:latin typeface="Meiryo UI" panose="020B0604030504040204" pitchFamily="50" charset="-128"/>
                    <a:ea typeface="Meiryo UI" panose="020B0604030504040204" pitchFamily="50" charset="-128"/>
                  </a:rPr>
                  <a:t>PR</a:t>
                </a:r>
                <a:r>
                  <a:rPr kumimoji="1" lang="ja-JP" altLang="en-US" sz="1200" b="1" dirty="0">
                    <a:latin typeface="Meiryo UI" panose="020B0604030504040204" pitchFamily="50" charset="-128"/>
                    <a:ea typeface="Meiryo UI" panose="020B0604030504040204" pitchFamily="50" charset="-128"/>
                  </a:rPr>
                  <a:t>　</a:t>
                </a:r>
                <a:r>
                  <a:rPr kumimoji="1" lang="ja-JP" altLang="en-US" sz="1200" b="1" dirty="0" smtClean="0">
                    <a:latin typeface="Meiryo UI" panose="020B0604030504040204" pitchFamily="50" charset="-128"/>
                    <a:ea typeface="Meiryo UI" panose="020B0604030504040204" pitchFamily="50" charset="-128"/>
                  </a:rPr>
                  <a:t>  </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　</a:t>
                </a:r>
                <a:r>
                  <a:rPr kumimoji="1" lang="ja-JP" altLang="en-US" sz="1200" b="1" dirty="0" smtClean="0">
                    <a:latin typeface="Meiryo UI" panose="020B0604030504040204" pitchFamily="50" charset="-128"/>
                    <a:ea typeface="Meiryo UI" panose="020B0604030504040204" pitchFamily="50" charset="-128"/>
                  </a:rPr>
                  <a:t>　　　　　　　　　　　　　</a:t>
                </a:r>
                <a:r>
                  <a:rPr kumimoji="1" lang="en-US" altLang="ja-JP" sz="1200" b="1" dirty="0" smtClean="0">
                    <a:latin typeface="Meiryo UI" panose="020B0604030504040204" pitchFamily="50" charset="-128"/>
                    <a:ea typeface="Meiryo UI" panose="020B0604030504040204" pitchFamily="50" charset="-128"/>
                  </a:rPr>
                  <a:t>【</a:t>
                </a:r>
                <a:r>
                  <a:rPr kumimoji="1" lang="en-US" altLang="ja-JP" sz="1200" b="1" dirty="0">
                    <a:latin typeface="Meiryo UI" panose="020B0604030504040204" pitchFamily="50" charset="-128"/>
                    <a:ea typeface="Meiryo UI" panose="020B0604030504040204" pitchFamily="50" charset="-128"/>
                  </a:rPr>
                  <a:t>8,100</a:t>
                </a:r>
                <a:r>
                  <a:rPr kumimoji="1" lang="ja-JP" altLang="en-US" sz="1200" b="1" dirty="0" smtClean="0">
                    <a:latin typeface="Meiryo UI" panose="020B0604030504040204" pitchFamily="50" charset="-128"/>
                    <a:ea typeface="Meiryo UI" panose="020B0604030504040204" pitchFamily="50" charset="-128"/>
                  </a:rPr>
                  <a:t>万円</a:t>
                </a:r>
                <a:r>
                  <a:rPr kumimoji="1" lang="en-US" altLang="ja-JP" sz="1200" b="1" dirty="0">
                    <a:latin typeface="Meiryo UI" panose="020B0604030504040204" pitchFamily="50" charset="-128"/>
                    <a:ea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endParaRPr>
              </a:p>
            </p:txBody>
          </p:sp>
          <p:grpSp>
            <p:nvGrpSpPr>
              <p:cNvPr id="18" name="グループ化 17"/>
              <p:cNvGrpSpPr/>
              <p:nvPr/>
            </p:nvGrpSpPr>
            <p:grpSpPr>
              <a:xfrm>
                <a:off x="352447" y="1802488"/>
                <a:ext cx="3255608" cy="4708650"/>
                <a:chOff x="352447" y="1802488"/>
                <a:chExt cx="3255608" cy="4708650"/>
              </a:xfrm>
            </p:grpSpPr>
            <p:sp>
              <p:nvSpPr>
                <p:cNvPr id="53" name="テキスト ボックス 52"/>
                <p:cNvSpPr txBox="1"/>
                <p:nvPr/>
              </p:nvSpPr>
              <p:spPr>
                <a:xfrm>
                  <a:off x="352447" y="5449309"/>
                  <a:ext cx="3181307" cy="1061829"/>
                </a:xfrm>
                <a:prstGeom prst="rect">
                  <a:avLst/>
                </a:prstGeom>
                <a:noFill/>
              </p:spPr>
              <p:txBody>
                <a:bodyPr wrap="square" rtlCol="0">
                  <a:spAutoFit/>
                </a:bodyPr>
                <a:lstStyle/>
                <a:p>
                  <a:r>
                    <a:rPr kumimoji="1" lang="ja-JP" altLang="en-US" sz="1050" dirty="0">
                      <a:solidFill>
                        <a:srgbClr val="0D8295"/>
                      </a:solidFill>
                      <a:latin typeface="Meiryo UI" panose="020B0604030504040204" pitchFamily="50" charset="-128"/>
                      <a:ea typeface="Meiryo UI" panose="020B0604030504040204" pitchFamily="50" charset="-128"/>
                    </a:rPr>
                    <a:t>＜連携企業＞</a:t>
                  </a:r>
                  <a:endParaRPr kumimoji="1" lang="en-US" altLang="ja-JP" sz="1050" dirty="0">
                    <a:solidFill>
                      <a:srgbClr val="0D8295"/>
                    </a:solidFill>
                    <a:latin typeface="Meiryo UI" panose="020B0604030504040204" pitchFamily="50" charset="-128"/>
                    <a:ea typeface="Meiryo UI" panose="020B0604030504040204" pitchFamily="50" charset="-128"/>
                  </a:endParaRPr>
                </a:p>
                <a:p>
                  <a:r>
                    <a:rPr kumimoji="1" lang="ja-JP" altLang="en-US" sz="1050" dirty="0">
                      <a:solidFill>
                        <a:srgbClr val="0D8295"/>
                      </a:solidFill>
                      <a:latin typeface="Meiryo UI" panose="020B0604030504040204" pitchFamily="50" charset="-128"/>
                      <a:ea typeface="Meiryo UI" panose="020B0604030504040204" pitchFamily="50" charset="-128"/>
                    </a:rPr>
                    <a:t>アストラゼネカ</a:t>
                  </a:r>
                  <a:r>
                    <a:rPr kumimoji="1" lang="en-US" altLang="ja-JP" sz="1050" dirty="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いずみ市民生協</a:t>
                  </a:r>
                  <a:r>
                    <a:rPr kumimoji="1" lang="en-US" altLang="ja-JP" sz="1050" dirty="0">
                      <a:solidFill>
                        <a:srgbClr val="0D8295"/>
                      </a:solidFill>
                      <a:latin typeface="Meiryo UI" panose="020B0604030504040204" pitchFamily="50" charset="-128"/>
                      <a:ea typeface="Meiryo UI" panose="020B0604030504040204" pitchFamily="50" charset="-128"/>
                    </a:rPr>
                    <a:t>/F.C.</a:t>
                  </a:r>
                  <a:r>
                    <a:rPr kumimoji="1" lang="ja-JP" altLang="en-US" sz="1050" dirty="0">
                      <a:solidFill>
                        <a:srgbClr val="0D8295"/>
                      </a:solidFill>
                      <a:latin typeface="Meiryo UI" panose="020B0604030504040204" pitchFamily="50" charset="-128"/>
                      <a:ea typeface="Meiryo UI" panose="020B0604030504040204" pitchFamily="50" charset="-128"/>
                    </a:rPr>
                    <a:t>大阪</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大阪地区</a:t>
                  </a:r>
                  <a:endParaRPr kumimoji="1" lang="en-US" altLang="ja-JP" sz="1050" dirty="0" smtClean="0">
                    <a:solidFill>
                      <a:srgbClr val="0D8295"/>
                    </a:solidFill>
                    <a:latin typeface="Meiryo UI" panose="020B0604030504040204" pitchFamily="50" charset="-128"/>
                    <a:ea typeface="Meiryo UI" panose="020B0604030504040204" pitchFamily="50" charset="-128"/>
                  </a:endParaRPr>
                </a:p>
                <a:p>
                  <a:r>
                    <a:rPr kumimoji="1" lang="ja-JP" altLang="en-US" sz="1050" dirty="0" smtClean="0">
                      <a:solidFill>
                        <a:srgbClr val="0D8295"/>
                      </a:solidFill>
                      <a:latin typeface="Meiryo UI" panose="020B0604030504040204" pitchFamily="50" charset="-128"/>
                      <a:ea typeface="Meiryo UI" panose="020B0604030504040204" pitchFamily="50" charset="-128"/>
                    </a:rPr>
                    <a:t>トヨタ各社</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大塚製薬</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関西</a:t>
                  </a:r>
                  <a:r>
                    <a:rPr kumimoji="1" lang="ja-JP" altLang="en-US" sz="1050" dirty="0" err="1" smtClean="0">
                      <a:solidFill>
                        <a:srgbClr val="0D8295"/>
                      </a:solidFill>
                      <a:latin typeface="Meiryo UI" panose="020B0604030504040204" pitchFamily="50" charset="-128"/>
                      <a:ea typeface="Meiryo UI" panose="020B0604030504040204" pitchFamily="50" charset="-128"/>
                    </a:rPr>
                    <a:t>ぱど</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キリン堂</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キリンビール</a:t>
                  </a:r>
                  <a:r>
                    <a:rPr kumimoji="1" lang="en-US" altLang="ja-JP" sz="1050" dirty="0" smtClean="0">
                      <a:solidFill>
                        <a:srgbClr val="0D8295"/>
                      </a:solidFill>
                      <a:latin typeface="Meiryo UI" panose="020B0604030504040204" pitchFamily="50" charset="-128"/>
                      <a:ea typeface="Meiryo UI" panose="020B0604030504040204" pitchFamily="50" charset="-128"/>
                    </a:rPr>
                    <a:t>/</a:t>
                  </a:r>
                </a:p>
                <a:p>
                  <a:r>
                    <a:rPr kumimoji="1" lang="ja-JP" altLang="en-US" sz="1050" dirty="0" smtClean="0">
                      <a:solidFill>
                        <a:srgbClr val="0D8295"/>
                      </a:solidFill>
                      <a:latin typeface="Meiryo UI" panose="020B0604030504040204" pitchFamily="50" charset="-128"/>
                      <a:ea typeface="Meiryo UI" panose="020B0604030504040204" pitchFamily="50" charset="-128"/>
                    </a:rPr>
                    <a:t>京阪</a:t>
                  </a:r>
                  <a:r>
                    <a:rPr kumimoji="1" lang="en-US" altLang="ja-JP" sz="1050" dirty="0" smtClean="0">
                      <a:solidFill>
                        <a:srgbClr val="0D8295"/>
                      </a:solidFill>
                      <a:latin typeface="Meiryo UI" panose="020B0604030504040204" pitchFamily="50" charset="-128"/>
                      <a:ea typeface="Meiryo UI" panose="020B0604030504040204" pitchFamily="50" charset="-128"/>
                    </a:rPr>
                    <a:t>HD/</a:t>
                  </a:r>
                  <a:r>
                    <a:rPr kumimoji="1" lang="ja-JP" altLang="en-US" sz="1050" dirty="0" smtClean="0">
                      <a:solidFill>
                        <a:srgbClr val="0D8295"/>
                      </a:solidFill>
                      <a:latin typeface="Meiryo UI" panose="020B0604030504040204" pitchFamily="50" charset="-128"/>
                      <a:ea typeface="Meiryo UI" panose="020B0604030504040204" pitchFamily="50" charset="-128"/>
                    </a:rPr>
                    <a:t>小林製薬</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上新電機</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セルビス</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損保ジャパン</a:t>
                  </a:r>
                  <a:r>
                    <a:rPr kumimoji="1" lang="en-US" altLang="ja-JP" sz="1050" dirty="0" smtClean="0">
                      <a:solidFill>
                        <a:srgbClr val="0D8295"/>
                      </a:solidFill>
                      <a:latin typeface="Meiryo UI" panose="020B0604030504040204" pitchFamily="50" charset="-128"/>
                      <a:ea typeface="Meiryo UI" panose="020B0604030504040204" pitchFamily="50" charset="-128"/>
                    </a:rPr>
                    <a:t>/</a:t>
                  </a:r>
                </a:p>
                <a:p>
                  <a:r>
                    <a:rPr kumimoji="1" lang="ja-JP" altLang="en-US" sz="1050" dirty="0" smtClean="0">
                      <a:solidFill>
                        <a:srgbClr val="0D8295"/>
                      </a:solidFill>
                      <a:latin typeface="Meiryo UI" panose="020B0604030504040204" pitchFamily="50" charset="-128"/>
                      <a:ea typeface="Meiryo UI" panose="020B0604030504040204" pitchFamily="50" charset="-128"/>
                    </a:rPr>
                    <a:t>ダイドードリンコ</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ダスキン</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南海電気鉄道</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ハークスレイ</a:t>
                  </a:r>
                  <a:r>
                    <a:rPr kumimoji="1" lang="en-US" altLang="ja-JP" sz="1050" dirty="0" smtClean="0">
                      <a:solidFill>
                        <a:srgbClr val="0D8295"/>
                      </a:solidFill>
                      <a:latin typeface="Meiryo UI" panose="020B0604030504040204" pitchFamily="50" charset="-128"/>
                      <a:ea typeface="Meiryo UI" panose="020B0604030504040204" pitchFamily="50" charset="-128"/>
                    </a:rPr>
                    <a:t>/</a:t>
                  </a:r>
                </a:p>
                <a:p>
                  <a:r>
                    <a:rPr kumimoji="1" lang="ja-JP" altLang="en-US" sz="1050" dirty="0" smtClean="0">
                      <a:solidFill>
                        <a:srgbClr val="0D8295"/>
                      </a:solidFill>
                      <a:latin typeface="Meiryo UI" panose="020B0604030504040204" pitchFamily="50" charset="-128"/>
                      <a:ea typeface="Meiryo UI" panose="020B0604030504040204" pitchFamily="50" charset="-128"/>
                    </a:rPr>
                    <a:t>三井住友海上</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読売新聞大阪本社</a:t>
                  </a:r>
                  <a:endParaRPr kumimoji="1" lang="ja-JP" altLang="en-US" sz="1050" dirty="0">
                    <a:solidFill>
                      <a:srgbClr val="0D8295"/>
                    </a:solidFill>
                    <a:latin typeface="Meiryo UI" panose="020B0604030504040204" pitchFamily="50" charset="-128"/>
                    <a:ea typeface="Meiryo UI" panose="020B0604030504040204" pitchFamily="50" charset="-128"/>
                  </a:endParaRPr>
                </a:p>
              </p:txBody>
            </p:sp>
            <p:grpSp>
              <p:nvGrpSpPr>
                <p:cNvPr id="6" name="グループ化 5"/>
                <p:cNvGrpSpPr/>
                <p:nvPr/>
              </p:nvGrpSpPr>
              <p:grpSpPr>
                <a:xfrm>
                  <a:off x="426376" y="3738703"/>
                  <a:ext cx="3032344" cy="1673766"/>
                  <a:chOff x="239479" y="3582370"/>
                  <a:chExt cx="3230369" cy="1831451"/>
                </a:xfrm>
              </p:grpSpPr>
              <p:sp>
                <p:nvSpPr>
                  <p:cNvPr id="5" name="角丸四角形 4"/>
                  <p:cNvSpPr/>
                  <p:nvPr/>
                </p:nvSpPr>
                <p:spPr>
                  <a:xfrm>
                    <a:off x="239479" y="3582370"/>
                    <a:ext cx="3044479" cy="183145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p:cNvGrpSpPr/>
                  <p:nvPr/>
                </p:nvGrpSpPr>
                <p:grpSpPr>
                  <a:xfrm>
                    <a:off x="326329" y="3944294"/>
                    <a:ext cx="3143519" cy="1324012"/>
                    <a:chOff x="514507" y="3923664"/>
                    <a:chExt cx="3143519" cy="1324012"/>
                  </a:xfrm>
                </p:grpSpPr>
                <p:sp>
                  <p:nvSpPr>
                    <p:cNvPr id="47" name="テキスト ボックス 46"/>
                    <p:cNvSpPr txBox="1"/>
                    <p:nvPr/>
                  </p:nvSpPr>
                  <p:spPr>
                    <a:xfrm>
                      <a:off x="514507" y="4843549"/>
                      <a:ext cx="1193810" cy="404127"/>
                    </a:xfrm>
                    <a:prstGeom prst="rect">
                      <a:avLst/>
                    </a:prstGeom>
                    <a:noFill/>
                  </p:spPr>
                  <p:txBody>
                    <a:bodyPr wrap="square" rtlCol="0">
                      <a:spAutoFit/>
                    </a:bodyPr>
                    <a:lstStyle/>
                    <a:p>
                      <a:r>
                        <a:rPr kumimoji="1" lang="en-US" altLang="ja-JP" sz="900" dirty="0" smtClean="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右</a:t>
                      </a:r>
                      <a:r>
                        <a:rPr kumimoji="1" lang="en-US" altLang="ja-JP" sz="900" dirty="0" smtClean="0">
                          <a:latin typeface="Meiryo UI" panose="020B0604030504040204" pitchFamily="50" charset="-128"/>
                          <a:ea typeface="Meiryo UI" panose="020B0604030504040204" pitchFamily="50" charset="-128"/>
                        </a:rPr>
                        <a:t>)</a:t>
                      </a:r>
                    </a:p>
                    <a:p>
                      <a:r>
                        <a:rPr kumimoji="1" lang="en-US" altLang="ja-JP" sz="900" dirty="0" smtClean="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rPr>
                        <a:t>災害対策冊子</a:t>
                      </a:r>
                      <a:endParaRPr kumimoji="1" lang="en-US" altLang="ja-JP" sz="900" dirty="0">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2184429" y="3923664"/>
                      <a:ext cx="1473597" cy="404127"/>
                    </a:xfrm>
                    <a:prstGeom prst="rect">
                      <a:avLst/>
                    </a:prstGeom>
                    <a:noFill/>
                  </p:spPr>
                  <p:txBody>
                    <a:bodyPr wrap="square" rtlCol="0">
                      <a:spAutoFit/>
                    </a:bodyPr>
                    <a:lstStyle/>
                    <a:p>
                      <a:r>
                        <a:rPr kumimoji="1" lang="en-US" altLang="ja-JP" sz="900" dirty="0" smtClean="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左</a:t>
                      </a:r>
                      <a:r>
                        <a:rPr kumimoji="1" lang="en-US" altLang="ja-JP" sz="900" dirty="0" smtClean="0">
                          <a:latin typeface="Meiryo UI" panose="020B0604030504040204" pitchFamily="50" charset="-128"/>
                          <a:ea typeface="Meiryo UI" panose="020B0604030504040204" pitchFamily="50" charset="-128"/>
                        </a:rPr>
                        <a:t>)</a:t>
                      </a:r>
                    </a:p>
                    <a:p>
                      <a:r>
                        <a:rPr kumimoji="1" lang="en-US" altLang="ja-JP" sz="900" dirty="0" smtClean="0">
                          <a:latin typeface="Meiryo UI" panose="020B0604030504040204" pitchFamily="50" charset="-128"/>
                          <a:ea typeface="Meiryo UI" panose="020B0604030504040204" pitchFamily="50" charset="-128"/>
                        </a:rPr>
                        <a:t>※1 </a:t>
                      </a:r>
                      <a:r>
                        <a:rPr kumimoji="1" lang="ja-JP" altLang="en-US" sz="900" dirty="0" smtClean="0">
                          <a:latin typeface="Meiryo UI" panose="020B0604030504040204" pitchFamily="50" charset="-128"/>
                          <a:ea typeface="Meiryo UI" panose="020B0604030504040204" pitchFamily="50" charset="-128"/>
                        </a:rPr>
                        <a:t>サイネージ</a:t>
                      </a:r>
                      <a:r>
                        <a:rPr kumimoji="1" lang="ja-JP" altLang="en-US" sz="900" dirty="0">
                          <a:latin typeface="Meiryo UI" panose="020B0604030504040204" pitchFamily="50" charset="-128"/>
                          <a:ea typeface="Meiryo UI" panose="020B0604030504040204" pitchFamily="50" charset="-128"/>
                        </a:rPr>
                        <a:t>放映　</a:t>
                      </a:r>
                      <a:endParaRPr kumimoji="1" lang="en-US" altLang="ja-JP" sz="900" dirty="0">
                        <a:latin typeface="Meiryo UI" panose="020B0604030504040204" pitchFamily="50" charset="-128"/>
                        <a:ea typeface="Meiryo UI" panose="020B0604030504040204" pitchFamily="50" charset="-128"/>
                      </a:endParaRPr>
                    </a:p>
                  </p:txBody>
                </p:sp>
              </p:grpSp>
            </p:grpSp>
            <p:grpSp>
              <p:nvGrpSpPr>
                <p:cNvPr id="16" name="グループ化 15">
                  <a:extLst>
                    <a:ext uri="{FF2B5EF4-FFF2-40B4-BE49-F238E27FC236}">
                      <a16:creationId xmlns:a16="http://schemas.microsoft.com/office/drawing/2014/main" id="{26F0D66F-6EE1-42F4-B6E4-A664EE2AEF2C}"/>
                    </a:ext>
                  </a:extLst>
                </p:cNvPr>
                <p:cNvGrpSpPr/>
                <p:nvPr/>
              </p:nvGrpSpPr>
              <p:grpSpPr>
                <a:xfrm>
                  <a:off x="418123" y="1802488"/>
                  <a:ext cx="3189932" cy="1935537"/>
                  <a:chOff x="-1125306" y="2579706"/>
                  <a:chExt cx="3189932" cy="1935537"/>
                </a:xfrm>
              </p:grpSpPr>
              <p:sp>
                <p:nvSpPr>
                  <p:cNvPr id="54" name="テキスト ボックス 53"/>
                  <p:cNvSpPr txBox="1"/>
                  <p:nvPr/>
                </p:nvSpPr>
                <p:spPr>
                  <a:xfrm>
                    <a:off x="-1125306" y="3868912"/>
                    <a:ext cx="2802314" cy="646331"/>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■インターネット</a:t>
                    </a:r>
                    <a:r>
                      <a:rPr kumimoji="1" lang="en-US" altLang="ja-JP" sz="1200" dirty="0">
                        <a:latin typeface="Meiryo UI" panose="020B0604030504040204" pitchFamily="50" charset="-128"/>
                        <a:ea typeface="Meiryo UI" panose="020B0604030504040204" pitchFamily="50" charset="-128"/>
                      </a:rPr>
                      <a:t>TV</a:t>
                    </a:r>
                    <a:r>
                      <a:rPr kumimoji="1" lang="ja-JP" altLang="en-US" sz="1200" dirty="0">
                        <a:latin typeface="Meiryo UI" panose="020B0604030504040204" pitchFamily="50" charset="-128"/>
                        <a:ea typeface="Meiryo UI" panose="020B0604030504040204" pitchFamily="50" charset="-128"/>
                      </a:rPr>
                      <a:t>（大阪府</a:t>
                    </a:r>
                    <a:r>
                      <a:rPr kumimoji="1" lang="en-US" altLang="ja-JP" sz="1200" dirty="0">
                        <a:latin typeface="Meiryo UI" panose="020B0604030504040204" pitchFamily="50" charset="-128"/>
                        <a:ea typeface="Meiryo UI" panose="020B0604030504040204" pitchFamily="50" charset="-128"/>
                      </a:rPr>
                      <a:t>TV</a:t>
                    </a:r>
                    <a:r>
                      <a:rPr kumimoji="1" lang="ja-JP" altLang="en-US" sz="1200" dirty="0">
                        <a:latin typeface="Meiryo UI" panose="020B0604030504040204" pitchFamily="50" charset="-128"/>
                        <a:ea typeface="Meiryo UI" panose="020B0604030504040204" pitchFamily="50" charset="-128"/>
                      </a:rPr>
                      <a:t>）や</a:t>
                    </a:r>
                    <a:r>
                      <a:rPr kumimoji="1" lang="en-US" altLang="ja-JP" sz="1200" dirty="0">
                        <a:latin typeface="Meiryo UI" panose="020B0604030504040204" pitchFamily="50" charset="-128"/>
                        <a:ea typeface="Meiryo UI" panose="020B0604030504040204" pitchFamily="50" charset="-128"/>
                      </a:rPr>
                      <a:t>SNS</a:t>
                    </a:r>
                    <a:r>
                      <a:rPr kumimoji="1" lang="ja-JP" altLang="en-US" sz="1200" dirty="0" err="1">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ニュースメディア等を活用した府政の</a:t>
                    </a:r>
                    <a:r>
                      <a:rPr kumimoji="1" lang="en-US" altLang="ja-JP" sz="1200" dirty="0">
                        <a:latin typeface="Meiryo UI" panose="020B0604030504040204" pitchFamily="50" charset="-128"/>
                        <a:ea typeface="Meiryo UI" panose="020B0604030504040204" pitchFamily="50" charset="-128"/>
                      </a:rPr>
                      <a:t>PR</a:t>
                    </a:r>
                    <a:r>
                      <a:rPr kumimoji="1" lang="ja-JP" altLang="en-US" sz="1200" dirty="0">
                        <a:latin typeface="Meiryo UI" panose="020B0604030504040204" pitchFamily="50" charset="-128"/>
                        <a:ea typeface="Meiryo UI" panose="020B0604030504040204" pitchFamily="50" charset="-128"/>
                      </a:rPr>
                      <a:t>　　　　　</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等</a:t>
                    </a:r>
                    <a:endParaRPr kumimoji="1" lang="ja-JP" altLang="en-US" sz="1200" dirty="0">
                      <a:latin typeface="Meiryo UI" panose="020B0604030504040204" pitchFamily="50" charset="-128"/>
                      <a:ea typeface="Meiryo UI" panose="020B0604030504040204" pitchFamily="50" charset="-128"/>
                    </a:endParaRPr>
                  </a:p>
                </p:txBody>
              </p:sp>
              <p:sp>
                <p:nvSpPr>
                  <p:cNvPr id="42" name="テキスト ボックス 41">
                    <a:extLst>
                      <a:ext uri="{FF2B5EF4-FFF2-40B4-BE49-F238E27FC236}">
                        <a16:creationId xmlns:a16="http://schemas.microsoft.com/office/drawing/2014/main" id="{89EECD9C-AD29-40EF-ADAB-C88208F567A5}"/>
                      </a:ext>
                    </a:extLst>
                  </p:cNvPr>
                  <p:cNvSpPr txBox="1"/>
                  <p:nvPr/>
                </p:nvSpPr>
                <p:spPr>
                  <a:xfrm>
                    <a:off x="-1117053" y="2579706"/>
                    <a:ext cx="3181679" cy="646331"/>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■新型コロナウイルス感染対策の啓発等、</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企業の</a:t>
                    </a:r>
                    <a:r>
                      <a:rPr kumimoji="1" lang="ja-JP" altLang="en-US" sz="1200" dirty="0">
                        <a:latin typeface="Meiryo UI" panose="020B0604030504040204" pitchFamily="50" charset="-128"/>
                        <a:ea typeface="Meiryo UI" panose="020B0604030504040204" pitchFamily="50" charset="-128"/>
                      </a:rPr>
                      <a:t>持つサイネージや広報誌</a:t>
                    </a:r>
                    <a:r>
                      <a:rPr kumimoji="1" lang="ja-JP" altLang="en-US" sz="1200" dirty="0" smtClean="0">
                        <a:latin typeface="Meiryo UI" panose="020B0604030504040204" pitchFamily="50" charset="-128"/>
                        <a:ea typeface="Meiryo UI" panose="020B0604030504040204" pitchFamily="50" charset="-128"/>
                      </a:rPr>
                      <a:t>、アプリ</a:t>
                    </a:r>
                    <a:r>
                      <a:rPr kumimoji="1" lang="ja-JP" altLang="en-US" sz="1200" dirty="0">
                        <a:latin typeface="Meiryo UI" panose="020B0604030504040204" pitchFamily="50" charset="-128"/>
                        <a:ea typeface="Meiryo UI" panose="020B0604030504040204" pitchFamily="50" charset="-128"/>
                      </a:rPr>
                      <a:t>等</a:t>
                    </a:r>
                    <a:r>
                      <a:rPr kumimoji="1" lang="ja-JP" altLang="en-US" sz="1200" dirty="0" smtClean="0">
                        <a:latin typeface="Meiryo UI" panose="020B0604030504040204" pitchFamily="50" charset="-128"/>
                        <a:ea typeface="Meiryo UI" panose="020B0604030504040204" pitchFamily="50" charset="-128"/>
                      </a:rPr>
                      <a:t>を</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活用</a:t>
                    </a:r>
                    <a:r>
                      <a:rPr kumimoji="1" lang="ja-JP" altLang="en-US" sz="1200" dirty="0">
                        <a:latin typeface="Meiryo UI" panose="020B0604030504040204" pitchFamily="50" charset="-128"/>
                        <a:ea typeface="Meiryo UI" panose="020B0604030504040204" pitchFamily="50" charset="-128"/>
                      </a:rPr>
                      <a:t>した府政の</a:t>
                    </a:r>
                    <a:r>
                      <a:rPr kumimoji="1" lang="en-US" altLang="ja-JP" sz="1200" dirty="0">
                        <a:latin typeface="Meiryo UI" panose="020B0604030504040204" pitchFamily="50" charset="-128"/>
                        <a:ea typeface="Meiryo UI" panose="020B0604030504040204" pitchFamily="50" charset="-128"/>
                      </a:rPr>
                      <a:t>PR</a:t>
                    </a:r>
                    <a:r>
                      <a:rPr kumimoji="1" lang="en-US" altLang="ja-JP" sz="800" dirty="0">
                        <a:latin typeface="Meiryo UI" panose="020B0604030504040204" pitchFamily="50" charset="-128"/>
                        <a:ea typeface="Meiryo UI" panose="020B0604030504040204" pitchFamily="50" charset="-128"/>
                      </a:rPr>
                      <a:t>※1</a:t>
                    </a:r>
                    <a:endParaRPr kumimoji="1" lang="ja-JP" altLang="en-US" sz="800" dirty="0">
                      <a:latin typeface="Meiryo UI" panose="020B0604030504040204" pitchFamily="50" charset="-128"/>
                      <a:ea typeface="Meiryo UI" panose="020B0604030504040204" pitchFamily="50" charset="-128"/>
                    </a:endParaRPr>
                  </a:p>
                </p:txBody>
              </p:sp>
              <p:sp>
                <p:nvSpPr>
                  <p:cNvPr id="43" name="テキスト ボックス 42">
                    <a:extLst>
                      <a:ext uri="{FF2B5EF4-FFF2-40B4-BE49-F238E27FC236}">
                        <a16:creationId xmlns:a16="http://schemas.microsoft.com/office/drawing/2014/main" id="{B919368C-0308-4401-AD1D-C318F7676A1D}"/>
                      </a:ext>
                    </a:extLst>
                  </p:cNvPr>
                  <p:cNvSpPr txBox="1"/>
                  <p:nvPr/>
                </p:nvSpPr>
                <p:spPr>
                  <a:xfrm>
                    <a:off x="-1117053" y="3201302"/>
                    <a:ext cx="2884580" cy="461665"/>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■タイアップポスター</a:t>
                    </a:r>
                    <a:r>
                      <a:rPr kumimoji="1" lang="ja-JP" altLang="en-US" sz="1200" dirty="0">
                        <a:latin typeface="Meiryo UI" panose="020B0604030504040204" pitchFamily="50" charset="-128"/>
                        <a:ea typeface="Meiryo UI" panose="020B0604030504040204" pitchFamily="50" charset="-128"/>
                      </a:rPr>
                      <a:t>やチラシ</a:t>
                    </a:r>
                    <a:r>
                      <a:rPr kumimoji="1" lang="ja-JP" altLang="en-US" sz="1200" dirty="0" smtClean="0">
                        <a:latin typeface="Meiryo UI" panose="020B0604030504040204" pitchFamily="50" charset="-128"/>
                        <a:ea typeface="Meiryo UI" panose="020B0604030504040204" pitchFamily="50" charset="-128"/>
                      </a:rPr>
                      <a:t>、冊子</a:t>
                    </a:r>
                    <a:r>
                      <a:rPr kumimoji="1" lang="ja-JP" altLang="en-US" sz="1200" dirty="0">
                        <a:latin typeface="Meiryo UI" panose="020B0604030504040204" pitchFamily="50" charset="-128"/>
                        <a:ea typeface="Meiryo UI" panose="020B0604030504040204" pitchFamily="50" charset="-128"/>
                      </a:rPr>
                      <a:t>等</a:t>
                    </a:r>
                    <a:r>
                      <a:rPr kumimoji="1" lang="ja-JP" altLang="en-US" sz="1200" dirty="0" smtClean="0">
                        <a:latin typeface="Meiryo UI" panose="020B0604030504040204" pitchFamily="50" charset="-128"/>
                        <a:ea typeface="Meiryo UI" panose="020B0604030504040204" pitchFamily="50" charset="-128"/>
                      </a:rPr>
                      <a:t>の制作・</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配布</a:t>
                    </a:r>
                    <a:r>
                      <a:rPr kumimoji="1" lang="en-US" altLang="ja-JP" sz="800" dirty="0" smtClean="0">
                        <a:latin typeface="Meiryo UI" panose="020B0604030504040204" pitchFamily="50" charset="-128"/>
                        <a:ea typeface="Meiryo UI" panose="020B0604030504040204" pitchFamily="50" charset="-128"/>
                      </a:rPr>
                      <a:t>※2</a:t>
                    </a:r>
                    <a:endParaRPr kumimoji="1" lang="ja-JP" altLang="en-US" sz="800" dirty="0">
                      <a:latin typeface="Meiryo UI" panose="020B0604030504040204" pitchFamily="50" charset="-128"/>
                      <a:ea typeface="Meiryo UI" panose="020B0604030504040204" pitchFamily="50" charset="-128"/>
                    </a:endParaRPr>
                  </a:p>
                </p:txBody>
              </p:sp>
              <p:sp>
                <p:nvSpPr>
                  <p:cNvPr id="44" name="テキスト ボックス 43">
                    <a:extLst>
                      <a:ext uri="{FF2B5EF4-FFF2-40B4-BE49-F238E27FC236}">
                        <a16:creationId xmlns:a16="http://schemas.microsoft.com/office/drawing/2014/main" id="{C62F0C54-B94E-47A1-9EE2-3CC3AED7F713}"/>
                      </a:ext>
                    </a:extLst>
                  </p:cNvPr>
                  <p:cNvSpPr txBox="1"/>
                  <p:nvPr/>
                </p:nvSpPr>
                <p:spPr>
                  <a:xfrm>
                    <a:off x="-1117053" y="3640387"/>
                    <a:ext cx="2802315" cy="235123"/>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■店舗での</a:t>
                    </a:r>
                    <a:r>
                      <a:rPr kumimoji="1" lang="en-US" altLang="ja-JP" sz="1200" dirty="0">
                        <a:latin typeface="Meiryo UI" panose="020B0604030504040204" pitchFamily="50" charset="-128"/>
                        <a:ea typeface="Meiryo UI" panose="020B0604030504040204" pitchFamily="50" charset="-128"/>
                      </a:rPr>
                      <a:t>POP</a:t>
                    </a:r>
                    <a:r>
                      <a:rPr kumimoji="1" lang="ja-JP" altLang="en-US" sz="1200" dirty="0">
                        <a:latin typeface="Meiryo UI" panose="020B0604030504040204" pitchFamily="50" charset="-128"/>
                        <a:ea typeface="Meiryo UI" panose="020B0604030504040204" pitchFamily="50" charset="-128"/>
                      </a:rPr>
                      <a:t>掲示による府政の</a:t>
                    </a:r>
                    <a:r>
                      <a:rPr kumimoji="1" lang="en-US" altLang="ja-JP" sz="1200" dirty="0">
                        <a:latin typeface="Meiryo UI" panose="020B0604030504040204" pitchFamily="50" charset="-128"/>
                        <a:ea typeface="Meiryo UI" panose="020B0604030504040204" pitchFamily="50" charset="-128"/>
                      </a:rPr>
                      <a:t>PR</a:t>
                    </a:r>
                    <a:endParaRPr kumimoji="1" lang="ja-JP" altLang="en-US" sz="1200" dirty="0">
                      <a:latin typeface="Meiryo UI" panose="020B0604030504040204" pitchFamily="50" charset="-128"/>
                      <a:ea typeface="Meiryo UI" panose="020B0604030504040204" pitchFamily="50" charset="-128"/>
                    </a:endParaRPr>
                  </a:p>
                </p:txBody>
              </p:sp>
            </p:grpSp>
          </p:grpSp>
        </p:grpSp>
        <p:pic>
          <p:nvPicPr>
            <p:cNvPr id="2" name="図 1"/>
            <p:cNvPicPr>
              <a:picLocks noChangeAspect="1"/>
            </p:cNvPicPr>
            <p:nvPr/>
          </p:nvPicPr>
          <p:blipFill rotWithShape="1">
            <a:blip r:embed="rId5" cstate="hqprint">
              <a:extLst>
                <a:ext uri="{28A0092B-C50C-407E-A947-70E740481C1C}">
                  <a14:useLocalDpi xmlns:a14="http://schemas.microsoft.com/office/drawing/2010/main" val="0"/>
                </a:ext>
              </a:extLst>
            </a:blip>
            <a:srcRect b="14282"/>
            <a:stretch/>
          </p:blipFill>
          <p:spPr>
            <a:xfrm>
              <a:off x="569864" y="3906047"/>
              <a:ext cx="1508590" cy="727386"/>
            </a:xfrm>
            <a:prstGeom prst="rect">
              <a:avLst/>
            </a:prstGeom>
          </p:spPr>
        </p:pic>
      </p:grpSp>
      <p:pic>
        <p:nvPicPr>
          <p:cNvPr id="20" name="図 19"/>
          <p:cNvPicPr>
            <a:picLocks noChangeAspect="1"/>
          </p:cNvPicPr>
          <p:nvPr/>
        </p:nvPicPr>
        <p:blipFill rotWithShape="1">
          <a:blip r:embed="rId6" cstate="hqprint">
            <a:extLst>
              <a:ext uri="{28A0092B-C50C-407E-A947-70E740481C1C}">
                <a14:useLocalDpi xmlns:a14="http://schemas.microsoft.com/office/drawing/2010/main" val="0"/>
              </a:ext>
            </a:extLst>
          </a:blip>
          <a:srcRect l="5940" r="12051"/>
          <a:stretch/>
        </p:blipFill>
        <p:spPr>
          <a:xfrm>
            <a:off x="1736938" y="4475638"/>
            <a:ext cx="1324127" cy="807303"/>
          </a:xfrm>
          <a:prstGeom prst="rect">
            <a:avLst/>
          </a:prstGeom>
        </p:spPr>
      </p:pic>
      <p:grpSp>
        <p:nvGrpSpPr>
          <p:cNvPr id="3" name="グループ化 2"/>
          <p:cNvGrpSpPr/>
          <p:nvPr/>
        </p:nvGrpSpPr>
        <p:grpSpPr>
          <a:xfrm>
            <a:off x="3413845" y="1123249"/>
            <a:ext cx="3266814" cy="5582159"/>
            <a:chOff x="3413845" y="1123249"/>
            <a:chExt cx="3266814" cy="5582159"/>
          </a:xfrm>
        </p:grpSpPr>
        <p:grpSp>
          <p:nvGrpSpPr>
            <p:cNvPr id="10" name="グループ化 9"/>
            <p:cNvGrpSpPr/>
            <p:nvPr/>
          </p:nvGrpSpPr>
          <p:grpSpPr>
            <a:xfrm>
              <a:off x="3413845" y="1123249"/>
              <a:ext cx="3221165" cy="5582159"/>
              <a:chOff x="3413845" y="1123249"/>
              <a:chExt cx="3221165" cy="5582159"/>
            </a:xfrm>
          </p:grpSpPr>
          <p:sp>
            <p:nvSpPr>
              <p:cNvPr id="45" name="テキスト ボックス 44">
                <a:extLst>
                  <a:ext uri="{FF2B5EF4-FFF2-40B4-BE49-F238E27FC236}">
                    <a16:creationId xmlns:a16="http://schemas.microsoft.com/office/drawing/2014/main" id="{EF0B7337-58C6-4A72-B66C-BF48EB187810}"/>
                  </a:ext>
                </a:extLst>
              </p:cNvPr>
              <p:cNvSpPr txBox="1"/>
              <p:nvPr/>
            </p:nvSpPr>
            <p:spPr>
              <a:xfrm>
                <a:off x="3462862" y="2467059"/>
                <a:ext cx="2802314"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■府主催・共催事業への協賛</a:t>
                </a:r>
                <a:r>
                  <a:rPr kumimoji="1" lang="en-US" altLang="ja-JP"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2</a:t>
                </a:r>
                <a:endParaRPr kumimoji="1" lang="ja-JP" altLang="en-US" sz="1000" dirty="0">
                  <a:latin typeface="Meiryo UI" panose="020B0604030504040204" pitchFamily="50" charset="-128"/>
                  <a:ea typeface="Meiryo UI" panose="020B0604030504040204" pitchFamily="50" charset="-128"/>
                </a:endParaRPr>
              </a:p>
            </p:txBody>
          </p:sp>
          <p:grpSp>
            <p:nvGrpSpPr>
              <p:cNvPr id="8" name="グループ化 7"/>
              <p:cNvGrpSpPr/>
              <p:nvPr/>
            </p:nvGrpSpPr>
            <p:grpSpPr>
              <a:xfrm>
                <a:off x="3413845" y="1123249"/>
                <a:ext cx="3221165" cy="5582159"/>
                <a:chOff x="3413845" y="1123249"/>
                <a:chExt cx="3221165" cy="5582159"/>
              </a:xfrm>
            </p:grpSpPr>
            <p:grpSp>
              <p:nvGrpSpPr>
                <p:cNvPr id="139" name="グループ化 138"/>
                <p:cNvGrpSpPr/>
                <p:nvPr/>
              </p:nvGrpSpPr>
              <p:grpSpPr>
                <a:xfrm>
                  <a:off x="3458720" y="1123249"/>
                  <a:ext cx="2998305" cy="1915671"/>
                  <a:chOff x="596969" y="774018"/>
                  <a:chExt cx="3770743" cy="2328143"/>
                </a:xfrm>
              </p:grpSpPr>
              <p:sp>
                <p:nvSpPr>
                  <p:cNvPr id="149" name="正方形/長方形 148"/>
                  <p:cNvSpPr/>
                  <p:nvPr/>
                </p:nvSpPr>
                <p:spPr>
                  <a:xfrm>
                    <a:off x="830649" y="774018"/>
                    <a:ext cx="3338648" cy="754379"/>
                  </a:xfrm>
                  <a:prstGeom prst="rect">
                    <a:avLst/>
                  </a:prstGeom>
                  <a:solidFill>
                    <a:srgbClr val="0D8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a:latin typeface="Meiryo UI" panose="020B0604030504040204" pitchFamily="50" charset="-128"/>
                        <a:ea typeface="Meiryo UI" panose="020B0604030504040204" pitchFamily="50" charset="-128"/>
                      </a:rPr>
                      <a:t>　</a:t>
                    </a:r>
                    <a:r>
                      <a:rPr kumimoji="1" lang="ja-JP" altLang="en-US" sz="1200" b="1" dirty="0">
                        <a:latin typeface="Meiryo UI" panose="020B0604030504040204" pitchFamily="50" charset="-128"/>
                        <a:ea typeface="Meiryo UI" panose="020B0604030504040204" pitchFamily="50" charset="-128"/>
                      </a:rPr>
                      <a:t>企業からの協賛・寄附等</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　　　　　　　　　　</a:t>
                    </a:r>
                    <a:r>
                      <a:rPr kumimoji="1" lang="en-US" altLang="ja-JP" sz="1200" b="1" dirty="0" smtClean="0">
                        <a:latin typeface="Meiryo UI" panose="020B0604030504040204" pitchFamily="50" charset="-128"/>
                        <a:ea typeface="Meiryo UI" panose="020B0604030504040204" pitchFamily="50" charset="-128"/>
                      </a:rPr>
                      <a:t>【</a:t>
                    </a:r>
                    <a:r>
                      <a:rPr kumimoji="1" lang="en-US" altLang="ja-JP" sz="1200" b="1" dirty="0">
                        <a:latin typeface="Meiryo UI" panose="020B0604030504040204" pitchFamily="50" charset="-128"/>
                        <a:ea typeface="Meiryo UI" panose="020B0604030504040204" pitchFamily="50" charset="-128"/>
                      </a:rPr>
                      <a:t>1</a:t>
                    </a:r>
                    <a:r>
                      <a:rPr kumimoji="1" lang="ja-JP" altLang="en-US" sz="1200" b="1" dirty="0" smtClean="0">
                        <a:latin typeface="Meiryo UI" panose="020B0604030504040204" pitchFamily="50" charset="-128"/>
                        <a:ea typeface="Meiryo UI" panose="020B0604030504040204" pitchFamily="50" charset="-128"/>
                      </a:rPr>
                      <a:t>億</a:t>
                    </a:r>
                    <a:r>
                      <a:rPr kumimoji="1" lang="en-US" altLang="ja-JP" sz="1200" b="1" dirty="0" smtClean="0">
                        <a:latin typeface="Meiryo UI" panose="020B0604030504040204" pitchFamily="50" charset="-128"/>
                        <a:ea typeface="Meiryo UI" panose="020B0604030504040204" pitchFamily="50" charset="-128"/>
                      </a:rPr>
                      <a:t>6,200</a:t>
                    </a:r>
                    <a:r>
                      <a:rPr kumimoji="1" lang="ja-JP" altLang="en-US" sz="1200" b="1" dirty="0" smtClean="0">
                        <a:latin typeface="Meiryo UI" panose="020B0604030504040204" pitchFamily="50" charset="-128"/>
                        <a:ea typeface="Meiryo UI" panose="020B0604030504040204" pitchFamily="50" charset="-128"/>
                      </a:rPr>
                      <a:t>万円</a:t>
                    </a:r>
                    <a:r>
                      <a:rPr kumimoji="1" lang="en-US" altLang="ja-JP" sz="1200" b="1" dirty="0">
                        <a:latin typeface="Meiryo UI" panose="020B0604030504040204" pitchFamily="50" charset="-128"/>
                        <a:ea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endParaRPr>
                  </a:p>
                </p:txBody>
              </p:sp>
              <p:sp>
                <p:nvSpPr>
                  <p:cNvPr id="141" name="テキスト ボックス 140"/>
                  <p:cNvSpPr txBox="1"/>
                  <p:nvPr/>
                </p:nvSpPr>
                <p:spPr>
                  <a:xfrm>
                    <a:off x="596969" y="2765520"/>
                    <a:ext cx="3770743" cy="336641"/>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■子ども輝く未来基金等、府の基金への寄附　 </a:t>
                    </a:r>
                    <a:endParaRPr kumimoji="1" lang="ja-JP" altLang="en-US" sz="800" dirty="0">
                      <a:latin typeface="Meiryo UI" panose="020B0604030504040204" pitchFamily="50" charset="-128"/>
                      <a:ea typeface="Meiryo UI" panose="020B0604030504040204" pitchFamily="50" charset="-128"/>
                    </a:endParaRPr>
                  </a:p>
                </p:txBody>
              </p:sp>
              <p:sp>
                <p:nvSpPr>
                  <p:cNvPr id="144" name="テキスト ボックス 143"/>
                  <p:cNvSpPr txBox="1"/>
                  <p:nvPr/>
                </p:nvSpPr>
                <p:spPr>
                  <a:xfrm>
                    <a:off x="596969" y="1616440"/>
                    <a:ext cx="3770743" cy="785497"/>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■ワクチン接種推進キャンペーンや困難・課題</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を抱える女性に対する支援事業</a:t>
                    </a:r>
                    <a:r>
                      <a:rPr kumimoji="1" lang="ja-JP" altLang="en-US" sz="1200" dirty="0" smtClean="0">
                        <a:latin typeface="Meiryo UI" panose="020B0604030504040204" pitchFamily="50" charset="-128"/>
                        <a:ea typeface="Meiryo UI" panose="020B0604030504040204" pitchFamily="50" charset="-128"/>
                      </a:rPr>
                      <a:t>等、</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府事業への商品</a:t>
                    </a:r>
                    <a:r>
                      <a:rPr kumimoji="1" lang="ja-JP" altLang="en-US" sz="1200" dirty="0">
                        <a:latin typeface="Meiryo UI" panose="020B0604030504040204" pitchFamily="50" charset="-128"/>
                        <a:ea typeface="Meiryo UI" panose="020B0604030504040204" pitchFamily="50" charset="-128"/>
                      </a:rPr>
                      <a:t>等の提供</a:t>
                    </a:r>
                    <a:r>
                      <a:rPr kumimoji="1" lang="en-US" altLang="ja-JP" sz="800" dirty="0">
                        <a:latin typeface="Meiryo UI" panose="020B0604030504040204" pitchFamily="50" charset="-128"/>
                        <a:ea typeface="Meiryo UI" panose="020B0604030504040204" pitchFamily="50" charset="-128"/>
                      </a:rPr>
                      <a:t>※1</a:t>
                    </a:r>
                    <a:endParaRPr kumimoji="1" lang="ja-JP" altLang="en-US" sz="800" dirty="0">
                      <a:latin typeface="Meiryo UI" panose="020B0604030504040204" pitchFamily="50" charset="-128"/>
                      <a:ea typeface="Meiryo UI" panose="020B0604030504040204" pitchFamily="50" charset="-128"/>
                    </a:endParaRPr>
                  </a:p>
                </p:txBody>
              </p:sp>
            </p:grpSp>
            <p:grpSp>
              <p:nvGrpSpPr>
                <p:cNvPr id="7" name="グループ化 6"/>
                <p:cNvGrpSpPr/>
                <p:nvPr/>
              </p:nvGrpSpPr>
              <p:grpSpPr>
                <a:xfrm>
                  <a:off x="3533754" y="3142446"/>
                  <a:ext cx="2857849" cy="1673766"/>
                  <a:chOff x="3634742" y="1761556"/>
                  <a:chExt cx="2857849" cy="1673766"/>
                </a:xfrm>
              </p:grpSpPr>
              <p:sp>
                <p:nvSpPr>
                  <p:cNvPr id="69" name="角丸四角形 68"/>
                  <p:cNvSpPr/>
                  <p:nvPr/>
                </p:nvSpPr>
                <p:spPr>
                  <a:xfrm>
                    <a:off x="3634742" y="1761556"/>
                    <a:ext cx="2857849" cy="167376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2" name="図 51">
                    <a:extLst>
                      <a:ext uri="{FF2B5EF4-FFF2-40B4-BE49-F238E27FC236}">
                        <a16:creationId xmlns:a16="http://schemas.microsoft.com/office/drawing/2014/main" id="{9F6AFA56-156B-4ABA-9AE6-1F5FCEBA5D1F}"/>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t="8011" b="11051"/>
                  <a:stretch/>
                </p:blipFill>
                <p:spPr>
                  <a:xfrm>
                    <a:off x="4735497" y="2336095"/>
                    <a:ext cx="1671858" cy="955439"/>
                  </a:xfrm>
                  <a:prstGeom prst="rect">
                    <a:avLst/>
                  </a:prstGeom>
                  <a:effectLst>
                    <a:softEdge rad="12700"/>
                  </a:effectLst>
                </p:spPr>
              </p:pic>
              <p:pic>
                <p:nvPicPr>
                  <p:cNvPr id="14" name="図 13" descr="屋内, テーブル, 座る, 項目 が含まれている画像&#10;&#10;自動的に生成された説明">
                    <a:extLst>
                      <a:ext uri="{FF2B5EF4-FFF2-40B4-BE49-F238E27FC236}">
                        <a16:creationId xmlns:a16="http://schemas.microsoft.com/office/drawing/2014/main" id="{D1FE2D11-4512-45B9-B755-06ECA7A8D289}"/>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14693"/>
                  <a:stretch/>
                </p:blipFill>
                <p:spPr>
                  <a:xfrm rot="5400000">
                    <a:off x="3848510" y="1856662"/>
                    <a:ext cx="1218289" cy="1250364"/>
                  </a:xfrm>
                  <a:prstGeom prst="rect">
                    <a:avLst/>
                  </a:prstGeom>
                  <a:ln>
                    <a:solidFill>
                      <a:schemeClr val="bg1">
                        <a:lumMod val="75000"/>
                      </a:schemeClr>
                    </a:solidFill>
                  </a:ln>
                </p:spPr>
              </p:pic>
              <p:sp>
                <p:nvSpPr>
                  <p:cNvPr id="57" name="テキスト ボックス 56">
                    <a:extLst>
                      <a:ext uri="{FF2B5EF4-FFF2-40B4-BE49-F238E27FC236}">
                        <a16:creationId xmlns:a16="http://schemas.microsoft.com/office/drawing/2014/main" id="{268C5A0D-3CD8-4106-B89C-428E7F5E034F}"/>
                      </a:ext>
                    </a:extLst>
                  </p:cNvPr>
                  <p:cNvSpPr txBox="1"/>
                  <p:nvPr/>
                </p:nvSpPr>
                <p:spPr>
                  <a:xfrm>
                    <a:off x="3752886" y="3058565"/>
                    <a:ext cx="1062197" cy="3693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（右）</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rPr>
                      <a:t>2</a:t>
                    </a:r>
                    <a:r>
                      <a:rPr kumimoji="1" lang="ja-JP" altLang="en-US" sz="900" dirty="0" smtClean="0">
                        <a:latin typeface="Meiryo UI" panose="020B0604030504040204" pitchFamily="50" charset="-128"/>
                        <a:ea typeface="Meiryo UI" panose="020B0604030504040204" pitchFamily="50" charset="-128"/>
                      </a:rPr>
                      <a:t> 事業</a:t>
                    </a:r>
                    <a:r>
                      <a:rPr kumimoji="1" lang="ja-JP" altLang="en-US" sz="900" dirty="0">
                        <a:latin typeface="Meiryo UI" panose="020B0604030504040204" pitchFamily="50" charset="-128"/>
                        <a:ea typeface="Meiryo UI" panose="020B0604030504040204" pitchFamily="50" charset="-128"/>
                      </a:rPr>
                      <a:t>への</a:t>
                    </a:r>
                    <a:r>
                      <a:rPr kumimoji="1" lang="ja-JP" altLang="en-US" sz="900" dirty="0" smtClean="0">
                        <a:latin typeface="Meiryo UI" panose="020B0604030504040204" pitchFamily="50" charset="-128"/>
                        <a:ea typeface="Meiryo UI" panose="020B0604030504040204" pitchFamily="50" charset="-128"/>
                      </a:rPr>
                      <a:t>協賛</a:t>
                    </a:r>
                    <a:endParaRPr kumimoji="1" lang="ja-JP" altLang="en-US" sz="900" dirty="0">
                      <a:latin typeface="Meiryo UI" panose="020B0604030504040204" pitchFamily="50" charset="-128"/>
                      <a:ea typeface="Meiryo UI" panose="020B0604030504040204" pitchFamily="50" charset="-128"/>
                    </a:endParaRPr>
                  </a:p>
                </p:txBody>
              </p:sp>
              <p:sp>
                <p:nvSpPr>
                  <p:cNvPr id="58" name="テキスト ボックス 57">
                    <a:extLst>
                      <a:ext uri="{FF2B5EF4-FFF2-40B4-BE49-F238E27FC236}">
                        <a16:creationId xmlns:a16="http://schemas.microsoft.com/office/drawing/2014/main" id="{F338397B-FFC5-4B47-BB24-48C4079AA089}"/>
                      </a:ext>
                    </a:extLst>
                  </p:cNvPr>
                  <p:cNvSpPr txBox="1"/>
                  <p:nvPr/>
                </p:nvSpPr>
                <p:spPr>
                  <a:xfrm>
                    <a:off x="5105921" y="1860427"/>
                    <a:ext cx="1334951" cy="507831"/>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（左）</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smtClean="0">
                        <a:latin typeface="Meiryo UI" panose="020B0604030504040204" pitchFamily="50" charset="-128"/>
                        <a:ea typeface="Meiryo UI" panose="020B0604030504040204" pitchFamily="50" charset="-128"/>
                      </a:rPr>
                      <a:t>※1 </a:t>
                    </a:r>
                    <a:r>
                      <a:rPr kumimoji="1" lang="ja-JP" altLang="en-US" sz="900" dirty="0" smtClean="0">
                        <a:latin typeface="Meiryo UI" panose="020B0604030504040204" pitchFamily="50" charset="-128"/>
                        <a:ea typeface="Meiryo UI" panose="020B0604030504040204" pitchFamily="50" charset="-128"/>
                      </a:rPr>
                      <a:t>女性</a:t>
                    </a:r>
                    <a:r>
                      <a:rPr kumimoji="1" lang="ja-JP" altLang="en-US" sz="900" dirty="0">
                        <a:latin typeface="Meiryo UI" panose="020B0604030504040204" pitchFamily="50" charset="-128"/>
                        <a:ea typeface="Meiryo UI" panose="020B0604030504040204" pitchFamily="50" charset="-128"/>
                      </a:rPr>
                      <a:t>支援事業へ</a:t>
                    </a:r>
                    <a:r>
                      <a:rPr kumimoji="1" lang="ja-JP" altLang="en-US" sz="900" dirty="0" smtClean="0">
                        <a:latin typeface="Meiryo UI" panose="020B0604030504040204" pitchFamily="50" charset="-128"/>
                        <a:ea typeface="Meiryo UI" panose="020B0604030504040204" pitchFamily="50" charset="-128"/>
                      </a:rPr>
                      <a:t>の</a:t>
                    </a:r>
                    <a:endParaRPr kumimoji="1" lang="en-US" altLang="ja-JP" sz="900" dirty="0" smtClean="0">
                      <a:latin typeface="Meiryo UI" panose="020B0604030504040204" pitchFamily="50" charset="-128"/>
                      <a:ea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rPr>
                      <a:t>商品提供</a:t>
                    </a:r>
                    <a:endParaRPr kumimoji="1" lang="ja-JP" altLang="en-US" sz="900" dirty="0">
                      <a:latin typeface="Meiryo UI" panose="020B0604030504040204" pitchFamily="50" charset="-128"/>
                      <a:ea typeface="Meiryo UI" panose="020B0604030504040204" pitchFamily="50" charset="-128"/>
                    </a:endParaRPr>
                  </a:p>
                </p:txBody>
              </p:sp>
            </p:grpSp>
            <p:sp>
              <p:nvSpPr>
                <p:cNvPr id="70" name="テキスト ボックス 69"/>
                <p:cNvSpPr txBox="1"/>
                <p:nvPr/>
              </p:nvSpPr>
              <p:spPr>
                <a:xfrm>
                  <a:off x="3413845" y="4812582"/>
                  <a:ext cx="3221165" cy="1892826"/>
                </a:xfrm>
                <a:prstGeom prst="rect">
                  <a:avLst/>
                </a:prstGeom>
                <a:noFill/>
              </p:spPr>
              <p:txBody>
                <a:bodyPr wrap="square" rtlCol="0">
                  <a:spAutoFit/>
                </a:bodyPr>
                <a:lstStyle/>
                <a:p>
                  <a:r>
                    <a:rPr kumimoji="1" lang="ja-JP" altLang="en-US" sz="900" dirty="0">
                      <a:solidFill>
                        <a:srgbClr val="0D8295"/>
                      </a:solidFill>
                      <a:latin typeface="Meiryo UI" panose="020B0604030504040204" pitchFamily="50" charset="-128"/>
                      <a:ea typeface="Meiryo UI" panose="020B0604030504040204" pitchFamily="50" charset="-128"/>
                    </a:rPr>
                    <a:t>＜連携企業＞</a:t>
                  </a:r>
                  <a:endParaRPr kumimoji="1" lang="en-US" altLang="ja-JP" sz="900" dirty="0">
                    <a:solidFill>
                      <a:srgbClr val="0D8295"/>
                    </a:solidFill>
                    <a:latin typeface="Meiryo UI" panose="020B0604030504040204" pitchFamily="50" charset="-128"/>
                    <a:ea typeface="Meiryo UI" panose="020B0604030504040204" pitchFamily="50" charset="-128"/>
                  </a:endParaRPr>
                </a:p>
                <a:p>
                  <a:r>
                    <a:rPr kumimoji="1" lang="ja-JP" altLang="en-US" sz="900" dirty="0">
                      <a:solidFill>
                        <a:srgbClr val="0D8295"/>
                      </a:solidFill>
                      <a:latin typeface="Meiryo UI" panose="020B0604030504040204" pitchFamily="50" charset="-128"/>
                      <a:ea typeface="Meiryo UI" panose="020B0604030504040204" pitchFamily="50" charset="-128"/>
                    </a:rPr>
                    <a:t>あいおいニッセイ同和損保</a:t>
                  </a:r>
                  <a:r>
                    <a:rPr kumimoji="1" lang="en-US" altLang="ja-JP" sz="900" dirty="0">
                      <a:solidFill>
                        <a:srgbClr val="0D8295"/>
                      </a:solidFill>
                      <a:latin typeface="Meiryo UI" panose="020B0604030504040204" pitchFamily="50" charset="-128"/>
                      <a:ea typeface="Meiryo UI" panose="020B0604030504040204" pitchFamily="50" charset="-128"/>
                    </a:rPr>
                    <a:t>/</a:t>
                  </a:r>
                  <a:r>
                    <a:rPr kumimoji="1" lang="ja-JP" altLang="en-US" sz="900" dirty="0">
                      <a:solidFill>
                        <a:srgbClr val="0D8295"/>
                      </a:solidFill>
                      <a:latin typeface="Meiryo UI" panose="020B0604030504040204" pitchFamily="50" charset="-128"/>
                      <a:ea typeface="Meiryo UI" panose="020B0604030504040204" pitchFamily="50" charset="-128"/>
                    </a:rPr>
                    <a:t>アカカベ</a:t>
                  </a:r>
                  <a:r>
                    <a:rPr kumimoji="1" lang="en-US" altLang="ja-JP" sz="900" dirty="0">
                      <a:solidFill>
                        <a:srgbClr val="0D8295"/>
                      </a:solidFill>
                      <a:latin typeface="Meiryo UI" panose="020B0604030504040204" pitchFamily="50" charset="-128"/>
                      <a:ea typeface="Meiryo UI" panose="020B0604030504040204" pitchFamily="50" charset="-128"/>
                    </a:rPr>
                    <a:t>/</a:t>
                  </a:r>
                  <a:r>
                    <a:rPr kumimoji="1" lang="ja-JP" altLang="en-US" sz="900" dirty="0">
                      <a:solidFill>
                        <a:srgbClr val="0D8295"/>
                      </a:solidFill>
                      <a:latin typeface="Meiryo UI" panose="020B0604030504040204" pitchFamily="50" charset="-128"/>
                      <a:ea typeface="Meiryo UI" panose="020B0604030504040204" pitchFamily="50" charset="-128"/>
                    </a:rPr>
                    <a:t>アサヒビール</a:t>
                  </a:r>
                  <a:r>
                    <a:rPr kumimoji="1" lang="en-US" altLang="ja-JP" sz="900" dirty="0">
                      <a:solidFill>
                        <a:srgbClr val="0D8295"/>
                      </a:solidFill>
                      <a:latin typeface="Meiryo UI" panose="020B0604030504040204" pitchFamily="50" charset="-128"/>
                      <a:ea typeface="Meiryo UI" panose="020B0604030504040204" pitchFamily="50" charset="-128"/>
                    </a:rPr>
                    <a:t>/</a:t>
                  </a:r>
                  <a:r>
                    <a:rPr kumimoji="1" lang="ja-JP" altLang="en-US" sz="900" dirty="0">
                      <a:solidFill>
                        <a:srgbClr val="0D8295"/>
                      </a:solidFill>
                      <a:latin typeface="Meiryo UI" panose="020B0604030504040204" pitchFamily="50" charset="-128"/>
                      <a:ea typeface="Meiryo UI" panose="020B0604030504040204" pitchFamily="50" charset="-128"/>
                    </a:rPr>
                    <a:t>アース製薬</a:t>
                  </a:r>
                  <a:r>
                    <a:rPr kumimoji="1" lang="en-US" altLang="ja-JP" sz="900" dirty="0">
                      <a:solidFill>
                        <a:srgbClr val="0D8295"/>
                      </a:solidFill>
                      <a:latin typeface="Meiryo UI" panose="020B0604030504040204" pitchFamily="50" charset="-128"/>
                      <a:ea typeface="Meiryo UI" panose="020B0604030504040204" pitchFamily="50" charset="-128"/>
                    </a:rPr>
                    <a:t>/</a:t>
                  </a:r>
                </a:p>
                <a:p>
                  <a:r>
                    <a:rPr kumimoji="1" lang="ja-JP" altLang="en-US" sz="900" dirty="0">
                      <a:solidFill>
                        <a:srgbClr val="0D8295"/>
                      </a:solidFill>
                      <a:latin typeface="Meiryo UI" panose="020B0604030504040204" pitchFamily="50" charset="-128"/>
                      <a:ea typeface="Meiryo UI" panose="020B0604030504040204" pitchFamily="50" charset="-128"/>
                    </a:rPr>
                    <a:t>アストラゼネカ</a:t>
                  </a:r>
                  <a:r>
                    <a:rPr kumimoji="1" lang="en-US" altLang="ja-JP" sz="900" dirty="0">
                      <a:solidFill>
                        <a:srgbClr val="0D8295"/>
                      </a:solidFill>
                      <a:latin typeface="Meiryo UI" panose="020B0604030504040204" pitchFamily="50" charset="-128"/>
                      <a:ea typeface="Meiryo UI" panose="020B0604030504040204" pitchFamily="50" charset="-128"/>
                    </a:rPr>
                    <a:t>/ALLIGATOR JAPAN /</a:t>
                  </a:r>
                  <a:r>
                    <a:rPr kumimoji="1" lang="ja-JP" altLang="en-US" sz="900" dirty="0">
                      <a:solidFill>
                        <a:srgbClr val="0D8295"/>
                      </a:solidFill>
                      <a:latin typeface="Meiryo UI" panose="020B0604030504040204" pitchFamily="50" charset="-128"/>
                      <a:ea typeface="Meiryo UI" panose="020B0604030504040204" pitchFamily="50" charset="-128"/>
                    </a:rPr>
                    <a:t>イオン</a:t>
                  </a:r>
                  <a:r>
                    <a:rPr kumimoji="1" lang="en-US" altLang="ja-JP" sz="900" dirty="0">
                      <a:solidFill>
                        <a:srgbClr val="0D8295"/>
                      </a:solidFill>
                      <a:latin typeface="Meiryo UI" panose="020B0604030504040204" pitchFamily="50" charset="-128"/>
                      <a:ea typeface="Meiryo UI" panose="020B0604030504040204" pitchFamily="50" charset="-128"/>
                    </a:rPr>
                    <a:t>/</a:t>
                  </a:r>
                  <a:r>
                    <a:rPr kumimoji="1" lang="ja-JP" altLang="en-US" sz="900" dirty="0">
                      <a:solidFill>
                        <a:srgbClr val="0D8295"/>
                      </a:solidFill>
                      <a:latin typeface="Meiryo UI" panose="020B0604030504040204" pitchFamily="50" charset="-128"/>
                      <a:ea typeface="Meiryo UI" panose="020B0604030504040204" pitchFamily="50" charset="-128"/>
                    </a:rPr>
                    <a:t>イケア・ジャパン</a:t>
                  </a:r>
                  <a:r>
                    <a:rPr kumimoji="1" lang="en-US" altLang="ja-JP" sz="900" dirty="0">
                      <a:solidFill>
                        <a:srgbClr val="0D8295"/>
                      </a:solidFill>
                      <a:latin typeface="Meiryo UI" panose="020B0604030504040204" pitchFamily="50" charset="-128"/>
                      <a:ea typeface="Meiryo UI" panose="020B0604030504040204" pitchFamily="50" charset="-128"/>
                    </a:rPr>
                    <a:t>/</a:t>
                  </a:r>
                </a:p>
                <a:p>
                  <a:r>
                    <a:rPr kumimoji="1" lang="ja-JP" altLang="en-US" sz="900" dirty="0">
                      <a:solidFill>
                        <a:srgbClr val="0D8295"/>
                      </a:solidFill>
                      <a:latin typeface="Meiryo UI" panose="020B0604030504040204" pitchFamily="50" charset="-128"/>
                      <a:ea typeface="Meiryo UI" panose="020B0604030504040204" pitchFamily="50" charset="-128"/>
                    </a:rPr>
                    <a:t>池田泉州銀行</a:t>
                  </a:r>
                  <a:r>
                    <a:rPr kumimoji="1" lang="en-US" altLang="ja-JP" sz="900" dirty="0">
                      <a:solidFill>
                        <a:srgbClr val="0D8295"/>
                      </a:solidFill>
                      <a:latin typeface="Meiryo UI" panose="020B0604030504040204" pitchFamily="50" charset="-128"/>
                      <a:ea typeface="Meiryo UI" panose="020B0604030504040204" pitchFamily="50" charset="-128"/>
                    </a:rPr>
                    <a:t>/ECC /</a:t>
                  </a:r>
                  <a:r>
                    <a:rPr kumimoji="1" lang="ja-JP" altLang="en-US" sz="900" dirty="0">
                      <a:solidFill>
                        <a:srgbClr val="0D8295"/>
                      </a:solidFill>
                      <a:latin typeface="Meiryo UI" panose="020B0604030504040204" pitchFamily="50" charset="-128"/>
                      <a:ea typeface="Meiryo UI" panose="020B0604030504040204" pitchFamily="50" charset="-128"/>
                    </a:rPr>
                    <a:t>いずみ市民生協</a:t>
                  </a:r>
                  <a:r>
                    <a:rPr kumimoji="1" lang="en-US" altLang="ja-JP" sz="900" dirty="0">
                      <a:solidFill>
                        <a:srgbClr val="0D8295"/>
                      </a:solidFill>
                      <a:latin typeface="Meiryo UI" panose="020B0604030504040204" pitchFamily="50" charset="-128"/>
                      <a:ea typeface="Meiryo UI" panose="020B0604030504040204" pitchFamily="50" charset="-128"/>
                    </a:rPr>
                    <a:t>/</a:t>
                  </a:r>
                  <a:r>
                    <a:rPr kumimoji="1" lang="ja-JP" altLang="en-US" sz="900" dirty="0">
                      <a:solidFill>
                        <a:srgbClr val="0D8295"/>
                      </a:solidFill>
                      <a:latin typeface="Meiryo UI" panose="020B0604030504040204" pitchFamily="50" charset="-128"/>
                      <a:ea typeface="Meiryo UI" panose="020B0604030504040204" pitchFamily="50" charset="-128"/>
                    </a:rPr>
                    <a:t>エイチ・ツー・オー </a:t>
                  </a:r>
                  <a:endParaRPr kumimoji="1" lang="en-US" altLang="ja-JP" sz="900" dirty="0">
                    <a:solidFill>
                      <a:srgbClr val="0D8295"/>
                    </a:solidFill>
                    <a:latin typeface="Meiryo UI" panose="020B0604030504040204" pitchFamily="50" charset="-128"/>
                    <a:ea typeface="Meiryo UI" panose="020B0604030504040204" pitchFamily="50" charset="-128"/>
                  </a:endParaRPr>
                </a:p>
                <a:p>
                  <a:r>
                    <a:rPr kumimoji="1" lang="ja-JP" altLang="en-US" sz="900" dirty="0">
                      <a:solidFill>
                        <a:srgbClr val="0D8295"/>
                      </a:solidFill>
                      <a:latin typeface="Meiryo UI" panose="020B0604030504040204" pitchFamily="50" charset="-128"/>
                      <a:ea typeface="Meiryo UI" panose="020B0604030504040204" pitchFamily="50" charset="-128"/>
                    </a:rPr>
                    <a:t>リテイリング</a:t>
                  </a:r>
                  <a:r>
                    <a:rPr kumimoji="1" lang="en-US" altLang="ja-JP" sz="900" dirty="0">
                      <a:solidFill>
                        <a:srgbClr val="0D8295"/>
                      </a:solidFill>
                      <a:latin typeface="Meiryo UI" panose="020B0604030504040204" pitchFamily="50" charset="-128"/>
                      <a:ea typeface="Meiryo UI" panose="020B0604030504040204" pitchFamily="50" charset="-128"/>
                    </a:rPr>
                    <a:t>/</a:t>
                  </a:r>
                  <a:r>
                    <a:rPr kumimoji="1" lang="ja-JP" altLang="en-US" sz="900" dirty="0">
                      <a:solidFill>
                        <a:srgbClr val="0D8295"/>
                      </a:solidFill>
                      <a:latin typeface="Meiryo UI" panose="020B0604030504040204" pitchFamily="50" charset="-128"/>
                      <a:ea typeface="Meiryo UI" panose="020B0604030504040204" pitchFamily="50" charset="-128"/>
                    </a:rPr>
                    <a:t>江崎グリコ</a:t>
                  </a:r>
                  <a:r>
                    <a:rPr kumimoji="1" lang="en-US" altLang="ja-JP" sz="900" dirty="0">
                      <a:solidFill>
                        <a:srgbClr val="0D8295"/>
                      </a:solidFill>
                      <a:latin typeface="Meiryo UI" panose="020B0604030504040204" pitchFamily="50" charset="-128"/>
                      <a:ea typeface="Meiryo UI" panose="020B0604030504040204" pitchFamily="50" charset="-128"/>
                    </a:rPr>
                    <a:t>/F.C.</a:t>
                  </a:r>
                  <a:r>
                    <a:rPr kumimoji="1" lang="ja-JP" altLang="en-US" sz="900" dirty="0">
                      <a:solidFill>
                        <a:srgbClr val="0D8295"/>
                      </a:solidFill>
                      <a:latin typeface="Meiryo UI" panose="020B0604030504040204" pitchFamily="50" charset="-128"/>
                      <a:ea typeface="Meiryo UI" panose="020B0604030504040204" pitchFamily="50" charset="-128"/>
                    </a:rPr>
                    <a:t>大阪</a:t>
                  </a:r>
                  <a:r>
                    <a:rPr kumimoji="1" lang="en-US" altLang="ja-JP" sz="900" dirty="0">
                      <a:solidFill>
                        <a:srgbClr val="0D8295"/>
                      </a:solidFill>
                      <a:latin typeface="Meiryo UI" panose="020B0604030504040204" pitchFamily="50" charset="-128"/>
                      <a:ea typeface="Meiryo UI" panose="020B0604030504040204" pitchFamily="50" charset="-128"/>
                    </a:rPr>
                    <a:t>/</a:t>
                  </a:r>
                  <a:r>
                    <a:rPr kumimoji="1" lang="ja-JP" altLang="en-US" sz="900" dirty="0">
                      <a:solidFill>
                        <a:srgbClr val="0D8295"/>
                      </a:solidFill>
                      <a:latin typeface="Meiryo UI" panose="020B0604030504040204" pitchFamily="50" charset="-128"/>
                      <a:ea typeface="Meiryo UI" panose="020B0604030504040204" pitchFamily="50" charset="-128"/>
                    </a:rPr>
                    <a:t>大阪信用金庫</a:t>
                  </a:r>
                  <a:r>
                    <a:rPr kumimoji="1" lang="en-US" altLang="ja-JP" sz="900" dirty="0" smtClean="0">
                      <a:solidFill>
                        <a:srgbClr val="0D8295"/>
                      </a:solidFill>
                      <a:latin typeface="Meiryo UI" panose="020B0604030504040204" pitchFamily="50" charset="-128"/>
                      <a:ea typeface="Meiryo UI" panose="020B0604030504040204" pitchFamily="50" charset="-128"/>
                    </a:rPr>
                    <a:t>/</a:t>
                  </a:r>
                  <a:r>
                    <a:rPr kumimoji="1" lang="ja-JP" altLang="en-US" sz="900" dirty="0" smtClean="0">
                      <a:solidFill>
                        <a:srgbClr val="0D8295"/>
                      </a:solidFill>
                      <a:latin typeface="Meiryo UI" panose="020B0604030504040204" pitchFamily="50" charset="-128"/>
                      <a:ea typeface="Meiryo UI" panose="020B0604030504040204" pitchFamily="50" charset="-128"/>
                    </a:rPr>
                    <a:t>尾崎スイミング</a:t>
                  </a:r>
                  <a:endParaRPr kumimoji="1" lang="en-US" altLang="ja-JP" sz="900" dirty="0" smtClean="0">
                    <a:solidFill>
                      <a:srgbClr val="0D8295"/>
                    </a:solidFill>
                    <a:latin typeface="Meiryo UI" panose="020B0604030504040204" pitchFamily="50" charset="-128"/>
                    <a:ea typeface="Meiryo UI" panose="020B0604030504040204" pitchFamily="50" charset="-128"/>
                  </a:endParaRPr>
                </a:p>
                <a:p>
                  <a:r>
                    <a:rPr kumimoji="1" lang="ja-JP" altLang="en-US" sz="900" dirty="0" smtClean="0">
                      <a:solidFill>
                        <a:srgbClr val="0D8295"/>
                      </a:solidFill>
                      <a:latin typeface="Meiryo UI" panose="020B0604030504040204" pitchFamily="50" charset="-128"/>
                      <a:ea typeface="Meiryo UI" panose="020B0604030504040204" pitchFamily="50" charset="-128"/>
                    </a:rPr>
                    <a:t>スクール</a:t>
                  </a:r>
                  <a:r>
                    <a:rPr kumimoji="1" lang="en-US" altLang="ja-JP" sz="900" dirty="0">
                      <a:solidFill>
                        <a:srgbClr val="0D8295"/>
                      </a:solidFill>
                      <a:latin typeface="Meiryo UI" panose="020B0604030504040204" pitchFamily="50" charset="-128"/>
                      <a:ea typeface="Meiryo UI" panose="020B0604030504040204" pitchFamily="50" charset="-128"/>
                    </a:rPr>
                    <a:t>/</a:t>
                  </a:r>
                  <a:r>
                    <a:rPr kumimoji="1" lang="ja-JP" altLang="en-US" sz="900" dirty="0">
                      <a:solidFill>
                        <a:srgbClr val="0D8295"/>
                      </a:solidFill>
                      <a:latin typeface="Meiryo UI" panose="020B0604030504040204" pitchFamily="50" charset="-128"/>
                      <a:ea typeface="Meiryo UI" panose="020B0604030504040204" pitchFamily="50" charset="-128"/>
                    </a:rPr>
                    <a:t>大塚製薬</a:t>
                  </a:r>
                  <a:r>
                    <a:rPr kumimoji="1" lang="en-US" altLang="ja-JP" sz="900" dirty="0">
                      <a:solidFill>
                        <a:srgbClr val="0D8295"/>
                      </a:solidFill>
                      <a:latin typeface="Meiryo UI" panose="020B0604030504040204" pitchFamily="50" charset="-128"/>
                      <a:ea typeface="Meiryo UI" panose="020B0604030504040204" pitchFamily="50" charset="-128"/>
                    </a:rPr>
                    <a:t>/</a:t>
                  </a:r>
                  <a:r>
                    <a:rPr kumimoji="1" lang="ja-JP" altLang="en-US" sz="900" dirty="0">
                      <a:solidFill>
                        <a:srgbClr val="0D8295"/>
                      </a:solidFill>
                      <a:latin typeface="Meiryo UI" panose="020B0604030504040204" pitchFamily="50" charset="-128"/>
                      <a:ea typeface="Meiryo UI" panose="020B0604030504040204" pitchFamily="50" charset="-128"/>
                    </a:rPr>
                    <a:t>カゴメ</a:t>
                  </a:r>
                  <a:r>
                    <a:rPr kumimoji="1" lang="en-US" altLang="ja-JP" sz="900" dirty="0">
                      <a:solidFill>
                        <a:srgbClr val="0D8295"/>
                      </a:solidFill>
                      <a:latin typeface="Meiryo UI" panose="020B0604030504040204" pitchFamily="50" charset="-128"/>
                      <a:ea typeface="Meiryo UI" panose="020B0604030504040204" pitchFamily="50" charset="-128"/>
                    </a:rPr>
                    <a:t>/</a:t>
                  </a:r>
                  <a:r>
                    <a:rPr kumimoji="1" lang="ja-JP" altLang="en-US" sz="900" dirty="0">
                      <a:solidFill>
                        <a:srgbClr val="0D8295"/>
                      </a:solidFill>
                      <a:latin typeface="Meiryo UI" panose="020B0604030504040204" pitchFamily="50" charset="-128"/>
                      <a:ea typeface="Meiryo UI" panose="020B0604030504040204" pitchFamily="50" charset="-128"/>
                    </a:rPr>
                    <a:t>キリンビール</a:t>
                  </a:r>
                  <a:r>
                    <a:rPr kumimoji="1" lang="en-US" altLang="ja-JP" sz="900" dirty="0" smtClean="0">
                      <a:solidFill>
                        <a:srgbClr val="0D8295"/>
                      </a:solidFill>
                      <a:latin typeface="Meiryo UI" panose="020B0604030504040204" pitchFamily="50" charset="-128"/>
                      <a:ea typeface="Meiryo UI" panose="020B0604030504040204" pitchFamily="50" charset="-128"/>
                    </a:rPr>
                    <a:t>/</a:t>
                  </a:r>
                  <a:r>
                    <a:rPr kumimoji="1" lang="ja-JP" altLang="en-US" sz="900" dirty="0" smtClean="0">
                      <a:solidFill>
                        <a:srgbClr val="0D8295"/>
                      </a:solidFill>
                      <a:latin typeface="Meiryo UI" panose="020B0604030504040204" pitchFamily="50" charset="-128"/>
                      <a:ea typeface="Meiryo UI" panose="020B0604030504040204" pitchFamily="50" charset="-128"/>
                    </a:rPr>
                    <a:t>キリンビバレッジ</a:t>
                  </a:r>
                  <a:r>
                    <a:rPr kumimoji="1" lang="en-US" altLang="ja-JP" sz="900" dirty="0">
                      <a:solidFill>
                        <a:srgbClr val="0D8295"/>
                      </a:solidFill>
                      <a:latin typeface="Meiryo UI" panose="020B0604030504040204" pitchFamily="50" charset="-128"/>
                      <a:ea typeface="Meiryo UI" panose="020B0604030504040204" pitchFamily="50" charset="-128"/>
                    </a:rPr>
                    <a:t>/</a:t>
                  </a:r>
                  <a:r>
                    <a:rPr kumimoji="1" lang="ja-JP" altLang="en-US" sz="900" dirty="0">
                      <a:solidFill>
                        <a:srgbClr val="0D8295"/>
                      </a:solidFill>
                      <a:latin typeface="Meiryo UI" panose="020B0604030504040204" pitchFamily="50" charset="-128"/>
                      <a:ea typeface="Meiryo UI" panose="020B0604030504040204" pitchFamily="50" charset="-128"/>
                    </a:rPr>
                    <a:t>九電工</a:t>
                  </a:r>
                  <a:r>
                    <a:rPr kumimoji="1" lang="en-US" altLang="ja-JP" sz="900" dirty="0" smtClean="0">
                      <a:solidFill>
                        <a:srgbClr val="0D8295"/>
                      </a:solidFill>
                      <a:latin typeface="Meiryo UI" panose="020B0604030504040204" pitchFamily="50" charset="-128"/>
                      <a:ea typeface="Meiryo UI" panose="020B0604030504040204" pitchFamily="50" charset="-128"/>
                    </a:rPr>
                    <a:t>/</a:t>
                  </a:r>
                </a:p>
                <a:p>
                  <a:r>
                    <a:rPr kumimoji="1" lang="ja-JP" altLang="en-US" sz="900" dirty="0" smtClean="0">
                      <a:solidFill>
                        <a:srgbClr val="0D8295"/>
                      </a:solidFill>
                      <a:latin typeface="Meiryo UI" panose="020B0604030504040204" pitchFamily="50" charset="-128"/>
                      <a:ea typeface="Meiryo UI" panose="020B0604030504040204" pitchFamily="50" charset="-128"/>
                    </a:rPr>
                    <a:t>グンゼ</a:t>
                  </a:r>
                  <a:r>
                    <a:rPr kumimoji="1" lang="en-US" altLang="ja-JP" sz="900" dirty="0">
                      <a:solidFill>
                        <a:srgbClr val="0D8295"/>
                      </a:solidFill>
                      <a:latin typeface="Meiryo UI" panose="020B0604030504040204" pitchFamily="50" charset="-128"/>
                      <a:ea typeface="Meiryo UI" panose="020B0604030504040204" pitchFamily="50" charset="-128"/>
                    </a:rPr>
                    <a:t>/</a:t>
                  </a:r>
                  <a:r>
                    <a:rPr kumimoji="1" lang="ja-JP" altLang="en-US" sz="900" dirty="0">
                      <a:solidFill>
                        <a:srgbClr val="0D8295"/>
                      </a:solidFill>
                      <a:latin typeface="Meiryo UI" panose="020B0604030504040204" pitchFamily="50" charset="-128"/>
                      <a:ea typeface="Meiryo UI" panose="020B0604030504040204" pitchFamily="50" charset="-128"/>
                    </a:rPr>
                    <a:t> </a:t>
                  </a:r>
                  <a:r>
                    <a:rPr kumimoji="1" lang="en-US" altLang="ja-JP" sz="900" dirty="0">
                      <a:solidFill>
                        <a:srgbClr val="0D8295"/>
                      </a:solidFill>
                      <a:latin typeface="Meiryo UI" panose="020B0604030504040204" pitchFamily="50" charset="-128"/>
                      <a:ea typeface="Meiryo UI" panose="020B0604030504040204" pitchFamily="50" charset="-128"/>
                    </a:rPr>
                    <a:t>KDDI /</a:t>
                  </a:r>
                  <a:r>
                    <a:rPr kumimoji="1" lang="ja-JP" altLang="en-US" sz="900" dirty="0">
                      <a:solidFill>
                        <a:srgbClr val="0D8295"/>
                      </a:solidFill>
                      <a:latin typeface="Meiryo UI" panose="020B0604030504040204" pitchFamily="50" charset="-128"/>
                      <a:ea typeface="Meiryo UI" panose="020B0604030504040204" pitchFamily="50" charset="-128"/>
                    </a:rPr>
                    <a:t>小林製薬</a:t>
                  </a:r>
                  <a:r>
                    <a:rPr kumimoji="1" lang="en-US" altLang="ja-JP" sz="900" dirty="0" smtClean="0">
                      <a:solidFill>
                        <a:srgbClr val="0D8295"/>
                      </a:solidFill>
                      <a:latin typeface="Meiryo UI" panose="020B0604030504040204" pitchFamily="50" charset="-128"/>
                      <a:ea typeface="Meiryo UI" panose="020B0604030504040204" pitchFamily="50" charset="-128"/>
                    </a:rPr>
                    <a:t>/</a:t>
                  </a:r>
                  <a:r>
                    <a:rPr kumimoji="1" lang="ja-JP" altLang="en-US" sz="900" dirty="0" smtClean="0">
                      <a:solidFill>
                        <a:srgbClr val="0D8295"/>
                      </a:solidFill>
                      <a:latin typeface="Meiryo UI" panose="020B0604030504040204" pitchFamily="50" charset="-128"/>
                      <a:ea typeface="Meiryo UI" panose="020B0604030504040204" pitchFamily="50" charset="-128"/>
                    </a:rPr>
                    <a:t>コンピューターマネージメント</a:t>
                  </a:r>
                  <a:r>
                    <a:rPr kumimoji="1" lang="en-US" altLang="ja-JP" sz="900" dirty="0">
                      <a:solidFill>
                        <a:srgbClr val="0D8295"/>
                      </a:solidFill>
                      <a:latin typeface="Meiryo UI" panose="020B0604030504040204" pitchFamily="50" charset="-128"/>
                      <a:ea typeface="Meiryo UI" panose="020B0604030504040204" pitchFamily="50" charset="-128"/>
                    </a:rPr>
                    <a:t>/</a:t>
                  </a:r>
                  <a:r>
                    <a:rPr kumimoji="1" lang="ja-JP" altLang="en-US" sz="900" dirty="0">
                      <a:solidFill>
                        <a:srgbClr val="0D8295"/>
                      </a:solidFill>
                      <a:latin typeface="Meiryo UI" panose="020B0604030504040204" pitchFamily="50" charset="-128"/>
                      <a:ea typeface="Meiryo UI" panose="020B0604030504040204" pitchFamily="50" charset="-128"/>
                    </a:rPr>
                    <a:t>サムティ</a:t>
                  </a:r>
                  <a:r>
                    <a:rPr kumimoji="1" lang="en-US" altLang="ja-JP" sz="900" dirty="0" smtClean="0">
                      <a:solidFill>
                        <a:srgbClr val="0D8295"/>
                      </a:solidFill>
                      <a:latin typeface="Meiryo UI" panose="020B0604030504040204" pitchFamily="50" charset="-128"/>
                      <a:ea typeface="Meiryo UI" panose="020B0604030504040204" pitchFamily="50" charset="-128"/>
                    </a:rPr>
                    <a:t>/</a:t>
                  </a:r>
                </a:p>
                <a:p>
                  <a:r>
                    <a:rPr kumimoji="1" lang="ja-JP" altLang="en-US" sz="900" dirty="0" smtClean="0">
                      <a:solidFill>
                        <a:srgbClr val="0D8295"/>
                      </a:solidFill>
                      <a:latin typeface="Meiryo UI" panose="020B0604030504040204" pitchFamily="50" charset="-128"/>
                      <a:ea typeface="Meiryo UI" panose="020B0604030504040204" pitchFamily="50" charset="-128"/>
                    </a:rPr>
                    <a:t>山陽</a:t>
                  </a:r>
                  <a:r>
                    <a:rPr kumimoji="1" lang="ja-JP" altLang="en-US" sz="900" dirty="0">
                      <a:solidFill>
                        <a:srgbClr val="0D8295"/>
                      </a:solidFill>
                      <a:latin typeface="Meiryo UI" panose="020B0604030504040204" pitchFamily="50" charset="-128"/>
                      <a:ea typeface="Meiryo UI" panose="020B0604030504040204" pitchFamily="50" charset="-128"/>
                    </a:rPr>
                    <a:t>製紙</a:t>
                  </a:r>
                  <a:r>
                    <a:rPr kumimoji="1" lang="en-US" altLang="ja-JP" sz="900" dirty="0">
                      <a:solidFill>
                        <a:srgbClr val="0D8295"/>
                      </a:solidFill>
                      <a:latin typeface="Meiryo UI" panose="020B0604030504040204" pitchFamily="50" charset="-128"/>
                      <a:ea typeface="Meiryo UI" panose="020B0604030504040204" pitchFamily="50" charset="-128"/>
                    </a:rPr>
                    <a:t>/</a:t>
                  </a:r>
                  <a:r>
                    <a:rPr kumimoji="1" lang="ja-JP" altLang="en-US" sz="900" dirty="0">
                      <a:solidFill>
                        <a:srgbClr val="0D8295"/>
                      </a:solidFill>
                      <a:latin typeface="Meiryo UI" panose="020B0604030504040204" pitchFamily="50" charset="-128"/>
                      <a:ea typeface="Meiryo UI" panose="020B0604030504040204" pitchFamily="50" charset="-128"/>
                    </a:rPr>
                    <a:t>三和シヤッター工業</a:t>
                  </a:r>
                  <a:r>
                    <a:rPr kumimoji="1" lang="en-US" altLang="ja-JP" sz="900" dirty="0" smtClean="0">
                      <a:solidFill>
                        <a:srgbClr val="0D8295"/>
                      </a:solidFill>
                      <a:latin typeface="Meiryo UI" panose="020B0604030504040204" pitchFamily="50" charset="-128"/>
                      <a:ea typeface="Meiryo UI" panose="020B0604030504040204" pitchFamily="50" charset="-128"/>
                    </a:rPr>
                    <a:t>/</a:t>
                  </a:r>
                  <a:r>
                    <a:rPr kumimoji="1" lang="ja-JP" altLang="en-US" sz="900" dirty="0" smtClean="0">
                      <a:solidFill>
                        <a:srgbClr val="0D8295"/>
                      </a:solidFill>
                      <a:latin typeface="Meiryo UI" panose="020B0604030504040204" pitchFamily="50" charset="-128"/>
                      <a:ea typeface="Meiryo UI" panose="020B0604030504040204" pitchFamily="50" charset="-128"/>
                    </a:rPr>
                    <a:t>スギ</a:t>
                  </a:r>
                  <a:r>
                    <a:rPr kumimoji="1" lang="ja-JP" altLang="en-US" sz="900" dirty="0">
                      <a:solidFill>
                        <a:srgbClr val="0D8295"/>
                      </a:solidFill>
                      <a:latin typeface="Meiryo UI" panose="020B0604030504040204" pitchFamily="50" charset="-128"/>
                      <a:ea typeface="Meiryo UI" panose="020B0604030504040204" pitchFamily="50" charset="-128"/>
                    </a:rPr>
                    <a:t>薬局</a:t>
                  </a:r>
                  <a:r>
                    <a:rPr kumimoji="1" lang="en-US" altLang="ja-JP" sz="900" dirty="0" smtClean="0">
                      <a:solidFill>
                        <a:srgbClr val="0D8295"/>
                      </a:solidFill>
                      <a:latin typeface="Meiryo UI" panose="020B0604030504040204" pitchFamily="50" charset="-128"/>
                      <a:ea typeface="Meiryo UI" panose="020B0604030504040204" pitchFamily="50" charset="-128"/>
                    </a:rPr>
                    <a:t>/</a:t>
                  </a:r>
                  <a:r>
                    <a:rPr kumimoji="1" lang="ja-JP" altLang="en-US" sz="900" dirty="0" smtClean="0">
                      <a:solidFill>
                        <a:srgbClr val="0D8295"/>
                      </a:solidFill>
                      <a:latin typeface="Meiryo UI" panose="020B0604030504040204" pitchFamily="50" charset="-128"/>
                      <a:ea typeface="Meiryo UI" panose="020B0604030504040204" pitchFamily="50" charset="-128"/>
                    </a:rPr>
                    <a:t>住友生命</a:t>
                  </a:r>
                  <a:r>
                    <a:rPr kumimoji="1" lang="en-US" altLang="ja-JP" sz="900" dirty="0" smtClean="0">
                      <a:solidFill>
                        <a:srgbClr val="0D8295"/>
                      </a:solidFill>
                      <a:latin typeface="Meiryo UI" panose="020B0604030504040204" pitchFamily="50" charset="-128"/>
                      <a:ea typeface="Meiryo UI" panose="020B0604030504040204" pitchFamily="50" charset="-128"/>
                    </a:rPr>
                    <a:t>/</a:t>
                  </a:r>
                  <a:r>
                    <a:rPr kumimoji="1" lang="ja-JP" altLang="en-US" sz="900" dirty="0" smtClean="0">
                      <a:solidFill>
                        <a:srgbClr val="0D8295"/>
                      </a:solidFill>
                      <a:latin typeface="Meiryo UI" panose="020B0604030504040204" pitchFamily="50" charset="-128"/>
                      <a:ea typeface="Meiryo UI" panose="020B0604030504040204" pitchFamily="50" charset="-128"/>
                    </a:rPr>
                    <a:t>積水ハウス</a:t>
                  </a:r>
                  <a:r>
                    <a:rPr kumimoji="1" lang="en-US" altLang="ja-JP" sz="900" dirty="0" smtClean="0">
                      <a:solidFill>
                        <a:srgbClr val="0D8295"/>
                      </a:solidFill>
                      <a:latin typeface="Meiryo UI" panose="020B0604030504040204" pitchFamily="50" charset="-128"/>
                      <a:ea typeface="Meiryo UI" panose="020B0604030504040204" pitchFamily="50" charset="-128"/>
                    </a:rPr>
                    <a:t>/</a:t>
                  </a:r>
                </a:p>
                <a:p>
                  <a:r>
                    <a:rPr kumimoji="1" lang="ja-JP" altLang="en-US" sz="900" dirty="0" smtClean="0">
                      <a:solidFill>
                        <a:srgbClr val="0D8295"/>
                      </a:solidFill>
                      <a:latin typeface="Meiryo UI" panose="020B0604030504040204" pitchFamily="50" charset="-128"/>
                      <a:ea typeface="Meiryo UI" panose="020B0604030504040204" pitchFamily="50" charset="-128"/>
                    </a:rPr>
                    <a:t>ソフトバンク</a:t>
                  </a:r>
                  <a:r>
                    <a:rPr kumimoji="1" lang="en-US" altLang="ja-JP" sz="900" dirty="0" smtClean="0">
                      <a:solidFill>
                        <a:srgbClr val="0D8295"/>
                      </a:solidFill>
                      <a:latin typeface="Meiryo UI" panose="020B0604030504040204" pitchFamily="50" charset="-128"/>
                      <a:ea typeface="Meiryo UI" panose="020B0604030504040204" pitchFamily="50" charset="-128"/>
                    </a:rPr>
                    <a:t>/</a:t>
                  </a:r>
                  <a:r>
                    <a:rPr kumimoji="1" lang="ja-JP" altLang="en-US" sz="900" dirty="0" smtClean="0">
                      <a:solidFill>
                        <a:srgbClr val="0D8295"/>
                      </a:solidFill>
                      <a:latin typeface="Meiryo UI" panose="020B0604030504040204" pitchFamily="50" charset="-128"/>
                      <a:ea typeface="Meiryo UI" panose="020B0604030504040204" pitchFamily="50" charset="-128"/>
                    </a:rPr>
                    <a:t>損保ジャパン</a:t>
                  </a:r>
                  <a:r>
                    <a:rPr kumimoji="1" lang="en-US" altLang="ja-JP" sz="900" dirty="0" smtClean="0">
                      <a:solidFill>
                        <a:srgbClr val="0D8295"/>
                      </a:solidFill>
                      <a:latin typeface="Meiryo UI" panose="020B0604030504040204" pitchFamily="50" charset="-128"/>
                      <a:ea typeface="Meiryo UI" panose="020B0604030504040204" pitchFamily="50" charset="-128"/>
                    </a:rPr>
                    <a:t>/</a:t>
                  </a:r>
                  <a:r>
                    <a:rPr kumimoji="1" lang="ja-JP" altLang="en-US" sz="900" dirty="0" smtClean="0">
                      <a:solidFill>
                        <a:srgbClr val="0D8295"/>
                      </a:solidFill>
                      <a:latin typeface="Meiryo UI" panose="020B0604030504040204" pitchFamily="50" charset="-128"/>
                      <a:ea typeface="Meiryo UI" panose="020B0604030504040204" pitchFamily="50" charset="-128"/>
                    </a:rPr>
                    <a:t>第一生命</a:t>
                  </a:r>
                  <a:r>
                    <a:rPr kumimoji="1" lang="en-US" altLang="ja-JP" sz="900" dirty="0" smtClean="0">
                      <a:solidFill>
                        <a:srgbClr val="7030A0"/>
                      </a:solidFill>
                      <a:latin typeface="Meiryo UI" panose="020B0604030504040204" pitchFamily="50" charset="-128"/>
                      <a:ea typeface="Meiryo UI" panose="020B0604030504040204" pitchFamily="50" charset="-128"/>
                    </a:rPr>
                    <a:t>/</a:t>
                  </a:r>
                  <a:r>
                    <a:rPr kumimoji="1" lang="ja-JP" altLang="en-US" sz="900" dirty="0" smtClean="0">
                      <a:solidFill>
                        <a:srgbClr val="0D8295"/>
                      </a:solidFill>
                      <a:latin typeface="Meiryo UI" panose="020B0604030504040204" pitchFamily="50" charset="-128"/>
                      <a:ea typeface="Meiryo UI" panose="020B0604030504040204" pitchFamily="50" charset="-128"/>
                    </a:rPr>
                    <a:t>大同</a:t>
                  </a:r>
                  <a:r>
                    <a:rPr kumimoji="1" lang="ja-JP" altLang="en-US" sz="900" dirty="0">
                      <a:solidFill>
                        <a:srgbClr val="0D8295"/>
                      </a:solidFill>
                      <a:latin typeface="Meiryo UI" panose="020B0604030504040204" pitchFamily="50" charset="-128"/>
                      <a:ea typeface="Meiryo UI" panose="020B0604030504040204" pitchFamily="50" charset="-128"/>
                    </a:rPr>
                    <a:t>生命</a:t>
                  </a:r>
                  <a:r>
                    <a:rPr kumimoji="1" lang="en-US" altLang="ja-JP" sz="900" dirty="0">
                      <a:solidFill>
                        <a:srgbClr val="0D8295"/>
                      </a:solidFill>
                      <a:latin typeface="Meiryo UI" panose="020B0604030504040204" pitchFamily="50" charset="-128"/>
                      <a:ea typeface="Meiryo UI" panose="020B0604030504040204" pitchFamily="50" charset="-128"/>
                    </a:rPr>
                    <a:t>/</a:t>
                  </a:r>
                  <a:r>
                    <a:rPr kumimoji="1" lang="ja-JP" altLang="en-US" sz="900" dirty="0">
                      <a:solidFill>
                        <a:srgbClr val="0D8295"/>
                      </a:solidFill>
                      <a:latin typeface="Meiryo UI" panose="020B0604030504040204" pitchFamily="50" charset="-128"/>
                      <a:ea typeface="Meiryo UI" panose="020B0604030504040204" pitchFamily="50" charset="-128"/>
                    </a:rPr>
                    <a:t>ダイドードリンコ</a:t>
                  </a:r>
                  <a:r>
                    <a:rPr kumimoji="1" lang="en-US" altLang="ja-JP" sz="900" dirty="0" smtClean="0">
                      <a:solidFill>
                        <a:srgbClr val="0D8295"/>
                      </a:solidFill>
                      <a:latin typeface="Meiryo UI" panose="020B0604030504040204" pitchFamily="50" charset="-128"/>
                      <a:ea typeface="Meiryo UI" panose="020B0604030504040204" pitchFamily="50" charset="-128"/>
                    </a:rPr>
                    <a:t>/</a:t>
                  </a:r>
                </a:p>
                <a:p>
                  <a:r>
                    <a:rPr kumimoji="1" lang="ja-JP" altLang="en-US" sz="900" dirty="0" smtClean="0">
                      <a:solidFill>
                        <a:srgbClr val="0D8295"/>
                      </a:solidFill>
                      <a:latin typeface="Meiryo UI" panose="020B0604030504040204" pitchFamily="50" charset="-128"/>
                      <a:ea typeface="Meiryo UI" panose="020B0604030504040204" pitchFamily="50" charset="-128"/>
                    </a:rPr>
                    <a:t>太陽</a:t>
                  </a:r>
                  <a:r>
                    <a:rPr kumimoji="1" lang="ja-JP" altLang="en-US" sz="900" dirty="0">
                      <a:solidFill>
                        <a:srgbClr val="0D8295"/>
                      </a:solidFill>
                      <a:latin typeface="Meiryo UI" panose="020B0604030504040204" pitchFamily="50" charset="-128"/>
                      <a:ea typeface="Meiryo UI" panose="020B0604030504040204" pitchFamily="50" charset="-128"/>
                    </a:rPr>
                    <a:t>工業</a:t>
                  </a:r>
                  <a:r>
                    <a:rPr kumimoji="1" lang="en-US" altLang="ja-JP" sz="900" dirty="0" smtClean="0">
                      <a:solidFill>
                        <a:srgbClr val="0D8295"/>
                      </a:solidFill>
                      <a:latin typeface="Meiryo UI" panose="020B0604030504040204" pitchFamily="50" charset="-128"/>
                      <a:ea typeface="Meiryo UI" panose="020B0604030504040204" pitchFamily="50" charset="-128"/>
                    </a:rPr>
                    <a:t>/</a:t>
                  </a:r>
                  <a:r>
                    <a:rPr kumimoji="1" lang="ja-JP" altLang="en-US" sz="900" dirty="0" smtClean="0">
                      <a:solidFill>
                        <a:srgbClr val="0D8295"/>
                      </a:solidFill>
                      <a:latin typeface="Meiryo UI" panose="020B0604030504040204" pitchFamily="50" charset="-128"/>
                      <a:ea typeface="Meiryo UI" panose="020B0604030504040204" pitchFamily="50" charset="-128"/>
                    </a:rPr>
                    <a:t>ダスキン</a:t>
                  </a:r>
                  <a:r>
                    <a:rPr kumimoji="1" lang="en-US" altLang="ja-JP" sz="900" dirty="0">
                      <a:solidFill>
                        <a:srgbClr val="0D8295"/>
                      </a:solidFill>
                      <a:latin typeface="Meiryo UI" panose="020B0604030504040204" pitchFamily="50" charset="-128"/>
                      <a:ea typeface="Meiryo UI" panose="020B0604030504040204" pitchFamily="50" charset="-128"/>
                    </a:rPr>
                    <a:t>/ </a:t>
                  </a:r>
                  <a:r>
                    <a:rPr kumimoji="1" lang="en-US" altLang="ja-JP" sz="900" dirty="0" err="1" smtClean="0">
                      <a:solidFill>
                        <a:srgbClr val="0D8295"/>
                      </a:solidFill>
                      <a:latin typeface="Meiryo UI" panose="020B0604030504040204" pitchFamily="50" charset="-128"/>
                      <a:ea typeface="Meiryo UI" panose="020B0604030504040204" pitchFamily="50" charset="-128"/>
                    </a:rPr>
                    <a:t>Deai</a:t>
                  </a:r>
                  <a:r>
                    <a:rPr kumimoji="1" lang="en-US" altLang="ja-JP" sz="900" dirty="0" smtClean="0">
                      <a:solidFill>
                        <a:srgbClr val="0D8295"/>
                      </a:solidFill>
                      <a:latin typeface="Meiryo UI" panose="020B0604030504040204" pitchFamily="50" charset="-128"/>
                      <a:ea typeface="Meiryo UI" panose="020B0604030504040204" pitchFamily="50" charset="-128"/>
                    </a:rPr>
                    <a:t> </a:t>
                  </a:r>
                  <a:r>
                    <a:rPr kumimoji="1" lang="en-US" altLang="ja-JP" sz="900" dirty="0">
                      <a:solidFill>
                        <a:srgbClr val="0D8295"/>
                      </a:solidFill>
                      <a:latin typeface="Meiryo UI" panose="020B0604030504040204" pitchFamily="50" charset="-128"/>
                      <a:ea typeface="Meiryo UI" panose="020B0604030504040204" pitchFamily="50" charset="-128"/>
                    </a:rPr>
                    <a:t>/</a:t>
                  </a:r>
                  <a:r>
                    <a:rPr kumimoji="1" lang="ja-JP" altLang="en-US" sz="900" dirty="0">
                      <a:solidFill>
                        <a:srgbClr val="0D8295"/>
                      </a:solidFill>
                      <a:latin typeface="Meiryo UI" panose="020B0604030504040204" pitchFamily="50" charset="-128"/>
                      <a:ea typeface="Meiryo UI" panose="020B0604030504040204" pitchFamily="50" charset="-128"/>
                    </a:rPr>
                    <a:t>中西</a:t>
                  </a:r>
                  <a:r>
                    <a:rPr kumimoji="1" lang="ja-JP" altLang="en-US" sz="900" dirty="0" smtClean="0">
                      <a:solidFill>
                        <a:srgbClr val="0D8295"/>
                      </a:solidFill>
                      <a:latin typeface="Meiryo UI" panose="020B0604030504040204" pitchFamily="50" charset="-128"/>
                      <a:ea typeface="Meiryo UI" panose="020B0604030504040204" pitchFamily="50" charset="-128"/>
                    </a:rPr>
                    <a:t>金属工業</a:t>
                  </a:r>
                  <a:r>
                    <a:rPr kumimoji="1" lang="en-US" altLang="ja-JP" sz="900" dirty="0" smtClean="0">
                      <a:solidFill>
                        <a:srgbClr val="0D8295"/>
                      </a:solidFill>
                      <a:latin typeface="Meiryo UI" panose="020B0604030504040204" pitchFamily="50" charset="-128"/>
                      <a:ea typeface="Meiryo UI" panose="020B0604030504040204" pitchFamily="50" charset="-128"/>
                    </a:rPr>
                    <a:t>/</a:t>
                  </a:r>
                  <a:r>
                    <a:rPr kumimoji="1" lang="ja-JP" altLang="en-US" sz="900" dirty="0" smtClean="0">
                      <a:solidFill>
                        <a:srgbClr val="0D8295"/>
                      </a:solidFill>
                      <a:latin typeface="Meiryo UI" panose="020B0604030504040204" pitchFamily="50" charset="-128"/>
                      <a:ea typeface="Meiryo UI" panose="020B0604030504040204" pitchFamily="50" charset="-128"/>
                    </a:rPr>
                    <a:t>日産</a:t>
                  </a:r>
                  <a:r>
                    <a:rPr kumimoji="1" lang="ja-JP" altLang="en-US" sz="900" dirty="0">
                      <a:solidFill>
                        <a:srgbClr val="0D8295"/>
                      </a:solidFill>
                      <a:latin typeface="Meiryo UI" panose="020B0604030504040204" pitchFamily="50" charset="-128"/>
                      <a:ea typeface="Meiryo UI" panose="020B0604030504040204" pitchFamily="50" charset="-128"/>
                    </a:rPr>
                    <a:t>大阪販売</a:t>
                  </a:r>
                  <a:r>
                    <a:rPr kumimoji="1" lang="en-US" altLang="ja-JP" sz="900" dirty="0" smtClean="0">
                      <a:solidFill>
                        <a:srgbClr val="0D8295"/>
                      </a:solidFill>
                      <a:latin typeface="Meiryo UI" panose="020B0604030504040204" pitchFamily="50" charset="-128"/>
                      <a:ea typeface="Meiryo UI" panose="020B0604030504040204" pitchFamily="50" charset="-128"/>
                    </a:rPr>
                    <a:t>/</a:t>
                  </a:r>
                </a:p>
                <a:p>
                  <a:r>
                    <a:rPr kumimoji="1" lang="ja-JP" altLang="en-US" sz="900" dirty="0" smtClean="0">
                      <a:solidFill>
                        <a:srgbClr val="0D8295"/>
                      </a:solidFill>
                      <a:latin typeface="Meiryo UI" panose="020B0604030504040204" pitchFamily="50" charset="-128"/>
                      <a:ea typeface="Meiryo UI" panose="020B0604030504040204" pitchFamily="50" charset="-128"/>
                    </a:rPr>
                    <a:t>日本カーペット工業</a:t>
                  </a:r>
                  <a:r>
                    <a:rPr kumimoji="1" lang="en-US" altLang="ja-JP" sz="900" dirty="0" smtClean="0">
                      <a:solidFill>
                        <a:srgbClr val="0D8295"/>
                      </a:solidFill>
                      <a:latin typeface="Meiryo UI" panose="020B0604030504040204" pitchFamily="50" charset="-128"/>
                      <a:ea typeface="Meiryo UI" panose="020B0604030504040204" pitchFamily="50" charset="-128"/>
                    </a:rPr>
                    <a:t>/</a:t>
                  </a:r>
                  <a:r>
                    <a:rPr kumimoji="1" lang="ja-JP" altLang="en-US" sz="900" dirty="0" smtClean="0">
                      <a:solidFill>
                        <a:srgbClr val="0D8295"/>
                      </a:solidFill>
                      <a:latin typeface="Meiryo UI" panose="020B0604030504040204" pitchFamily="50" charset="-128"/>
                      <a:ea typeface="Meiryo UI" panose="020B0604030504040204" pitchFamily="50" charset="-128"/>
                    </a:rPr>
                    <a:t>日本</a:t>
                  </a:r>
                  <a:r>
                    <a:rPr kumimoji="1" lang="ja-JP" altLang="en-US" sz="900" dirty="0">
                      <a:solidFill>
                        <a:srgbClr val="0D8295"/>
                      </a:solidFill>
                      <a:latin typeface="Meiryo UI" panose="020B0604030504040204" pitchFamily="50" charset="-128"/>
                      <a:ea typeface="Meiryo UI" panose="020B0604030504040204" pitchFamily="50" charset="-128"/>
                    </a:rPr>
                    <a:t>生命</a:t>
                  </a:r>
                  <a:r>
                    <a:rPr kumimoji="1" lang="en-US" altLang="ja-JP" sz="900" dirty="0">
                      <a:solidFill>
                        <a:srgbClr val="0D8295"/>
                      </a:solidFill>
                      <a:latin typeface="Meiryo UI" panose="020B0604030504040204" pitchFamily="50" charset="-128"/>
                      <a:ea typeface="Meiryo UI" panose="020B0604030504040204" pitchFamily="50" charset="-128"/>
                    </a:rPr>
                    <a:t>/</a:t>
                  </a:r>
                  <a:r>
                    <a:rPr kumimoji="1" lang="ja-JP" altLang="en-US" sz="900" dirty="0">
                      <a:solidFill>
                        <a:srgbClr val="0D8295"/>
                      </a:solidFill>
                      <a:latin typeface="Meiryo UI" panose="020B0604030504040204" pitchFamily="50" charset="-128"/>
                      <a:ea typeface="Meiryo UI" panose="020B0604030504040204" pitchFamily="50" charset="-128"/>
                    </a:rPr>
                    <a:t>ネスレ日本</a:t>
                  </a:r>
                  <a:r>
                    <a:rPr kumimoji="1" lang="en-US" altLang="ja-JP" sz="900" dirty="0">
                      <a:solidFill>
                        <a:srgbClr val="0D8295"/>
                      </a:solidFill>
                      <a:latin typeface="Meiryo UI" panose="020B0604030504040204" pitchFamily="50" charset="-128"/>
                      <a:ea typeface="Meiryo UI" panose="020B0604030504040204" pitchFamily="50" charset="-128"/>
                    </a:rPr>
                    <a:t>/</a:t>
                  </a:r>
                  <a:r>
                    <a:rPr kumimoji="1" lang="ja-JP" altLang="en-US" sz="900" dirty="0">
                      <a:solidFill>
                        <a:srgbClr val="0D8295"/>
                      </a:solidFill>
                      <a:latin typeface="Meiryo UI" panose="020B0604030504040204" pitchFamily="50" charset="-128"/>
                      <a:ea typeface="Meiryo UI" panose="020B0604030504040204" pitchFamily="50" charset="-128"/>
                    </a:rPr>
                    <a:t>ミズノ</a:t>
                  </a:r>
                  <a:r>
                    <a:rPr kumimoji="1" lang="en-US" altLang="ja-JP" sz="900" dirty="0" smtClean="0">
                      <a:solidFill>
                        <a:srgbClr val="0D8295"/>
                      </a:solidFill>
                      <a:latin typeface="Meiryo UI" panose="020B0604030504040204" pitchFamily="50" charset="-128"/>
                      <a:ea typeface="Meiryo UI" panose="020B0604030504040204" pitchFamily="50" charset="-128"/>
                    </a:rPr>
                    <a:t>/</a:t>
                  </a:r>
                  <a:r>
                    <a:rPr kumimoji="1" lang="ja-JP" altLang="en-US" sz="900" dirty="0" smtClean="0">
                      <a:solidFill>
                        <a:srgbClr val="0D8295"/>
                      </a:solidFill>
                      <a:latin typeface="Meiryo UI" panose="020B0604030504040204" pitchFamily="50" charset="-128"/>
                      <a:ea typeface="Meiryo UI" panose="020B0604030504040204" pitchFamily="50" charset="-128"/>
                    </a:rPr>
                    <a:t>明治</a:t>
                  </a:r>
                  <a:r>
                    <a:rPr kumimoji="1" lang="ja-JP" altLang="en-US" sz="900" dirty="0">
                      <a:solidFill>
                        <a:srgbClr val="0D8295"/>
                      </a:solidFill>
                      <a:latin typeface="Meiryo UI" panose="020B0604030504040204" pitchFamily="50" charset="-128"/>
                      <a:ea typeface="Meiryo UI" panose="020B0604030504040204" pitchFamily="50" charset="-128"/>
                    </a:rPr>
                    <a:t>安田生命</a:t>
                  </a:r>
                  <a:r>
                    <a:rPr kumimoji="1" lang="en-US" altLang="ja-JP" sz="900" dirty="0" smtClean="0">
                      <a:solidFill>
                        <a:srgbClr val="0D8295"/>
                      </a:solidFill>
                      <a:latin typeface="Meiryo UI" panose="020B0604030504040204" pitchFamily="50" charset="-128"/>
                      <a:ea typeface="Meiryo UI" panose="020B0604030504040204" pitchFamily="50" charset="-128"/>
                    </a:rPr>
                    <a:t>/</a:t>
                  </a:r>
                </a:p>
                <a:p>
                  <a:r>
                    <a:rPr kumimoji="1" lang="ja-JP" altLang="en-US" sz="900" dirty="0" smtClean="0">
                      <a:solidFill>
                        <a:srgbClr val="0D8295"/>
                      </a:solidFill>
                      <a:latin typeface="Meiryo UI" panose="020B0604030504040204" pitchFamily="50" charset="-128"/>
                      <a:ea typeface="Meiryo UI" panose="020B0604030504040204" pitchFamily="50" charset="-128"/>
                    </a:rPr>
                    <a:t>不二</a:t>
                  </a:r>
                  <a:r>
                    <a:rPr kumimoji="1" lang="ja-JP" altLang="en-US" sz="900" dirty="0">
                      <a:solidFill>
                        <a:srgbClr val="0D8295"/>
                      </a:solidFill>
                      <a:latin typeface="Meiryo UI" panose="020B0604030504040204" pitchFamily="50" charset="-128"/>
                      <a:ea typeface="Meiryo UI" panose="020B0604030504040204" pitchFamily="50" charset="-128"/>
                    </a:rPr>
                    <a:t>製油</a:t>
                  </a:r>
                  <a:r>
                    <a:rPr kumimoji="1" lang="en-US" altLang="ja-JP" sz="900" dirty="0" smtClean="0">
                      <a:solidFill>
                        <a:srgbClr val="0D8295"/>
                      </a:solidFill>
                      <a:latin typeface="Meiryo UI" panose="020B0604030504040204" pitchFamily="50" charset="-128"/>
                      <a:ea typeface="Meiryo UI" panose="020B0604030504040204" pitchFamily="50" charset="-128"/>
                    </a:rPr>
                    <a:t>/</a:t>
                  </a:r>
                  <a:r>
                    <a:rPr kumimoji="1" lang="ja-JP" altLang="en-US" sz="900" dirty="0" smtClean="0">
                      <a:solidFill>
                        <a:srgbClr val="0D8295"/>
                      </a:solidFill>
                      <a:latin typeface="Meiryo UI" panose="020B0604030504040204" pitchFamily="50" charset="-128"/>
                      <a:ea typeface="Meiryo UI" panose="020B0604030504040204" pitchFamily="50" charset="-128"/>
                    </a:rPr>
                    <a:t>ユー</a:t>
                  </a:r>
                  <a:r>
                    <a:rPr kumimoji="1" lang="ja-JP" altLang="en-US" sz="900" dirty="0">
                      <a:solidFill>
                        <a:srgbClr val="0D8295"/>
                      </a:solidFill>
                      <a:latin typeface="Meiryo UI" panose="020B0604030504040204" pitchFamily="50" charset="-128"/>
                      <a:ea typeface="Meiryo UI" panose="020B0604030504040204" pitchFamily="50" charset="-128"/>
                    </a:rPr>
                    <a:t>・エス・ジェイ</a:t>
                  </a:r>
                  <a:r>
                    <a:rPr kumimoji="1" lang="en-US" altLang="ja-JP" sz="900" dirty="0">
                      <a:solidFill>
                        <a:srgbClr val="0D8295"/>
                      </a:solidFill>
                      <a:latin typeface="Meiryo UI" panose="020B0604030504040204" pitchFamily="50" charset="-128"/>
                      <a:ea typeface="Meiryo UI" panose="020B0604030504040204" pitchFamily="50" charset="-128"/>
                    </a:rPr>
                    <a:t>/</a:t>
                  </a:r>
                  <a:r>
                    <a:rPr kumimoji="1" lang="ja-JP" altLang="en-US" sz="900" dirty="0">
                      <a:solidFill>
                        <a:srgbClr val="0D8295"/>
                      </a:solidFill>
                      <a:latin typeface="Meiryo UI" panose="020B0604030504040204" pitchFamily="50" charset="-128"/>
                      <a:ea typeface="Meiryo UI" panose="020B0604030504040204" pitchFamily="50" charset="-128"/>
                    </a:rPr>
                    <a:t>読売新聞大阪本社</a:t>
                  </a:r>
                  <a:r>
                    <a:rPr kumimoji="1" lang="en-US" altLang="ja-JP" sz="900" dirty="0" smtClean="0">
                      <a:solidFill>
                        <a:srgbClr val="0D8295"/>
                      </a:solidFill>
                      <a:latin typeface="Meiryo UI" panose="020B0604030504040204" pitchFamily="50" charset="-128"/>
                      <a:ea typeface="Meiryo UI" panose="020B0604030504040204" pitchFamily="50" charset="-128"/>
                    </a:rPr>
                    <a:t>/</a:t>
                  </a:r>
                  <a:r>
                    <a:rPr kumimoji="1" lang="ja-JP" altLang="en-US" sz="900" dirty="0" smtClean="0">
                      <a:solidFill>
                        <a:srgbClr val="0D8295"/>
                      </a:solidFill>
                      <a:latin typeface="Meiryo UI" panose="020B0604030504040204" pitchFamily="50" charset="-128"/>
                      <a:ea typeface="Meiryo UI" panose="020B0604030504040204" pitchFamily="50" charset="-128"/>
                    </a:rPr>
                    <a:t>りそな</a:t>
                  </a:r>
                  <a:r>
                    <a:rPr kumimoji="1" lang="ja-JP" altLang="en-US" sz="900" dirty="0">
                      <a:solidFill>
                        <a:srgbClr val="0D8295"/>
                      </a:solidFill>
                      <a:latin typeface="Meiryo UI" panose="020B0604030504040204" pitchFamily="50" charset="-128"/>
                      <a:ea typeface="Meiryo UI" panose="020B0604030504040204" pitchFamily="50" charset="-128"/>
                    </a:rPr>
                    <a:t>銀行</a:t>
                  </a:r>
                  <a:r>
                    <a:rPr kumimoji="1" lang="en-US" altLang="ja-JP" sz="900" dirty="0" smtClean="0">
                      <a:solidFill>
                        <a:srgbClr val="0D8295"/>
                      </a:solidFill>
                      <a:latin typeface="Meiryo UI" panose="020B0604030504040204" pitchFamily="50" charset="-128"/>
                      <a:ea typeface="Meiryo UI" panose="020B0604030504040204" pitchFamily="50" charset="-128"/>
                    </a:rPr>
                    <a:t>/</a:t>
                  </a:r>
                </a:p>
                <a:p>
                  <a:r>
                    <a:rPr kumimoji="1" lang="ja-JP" altLang="en-US" sz="900" dirty="0" smtClean="0">
                      <a:solidFill>
                        <a:srgbClr val="0D8295"/>
                      </a:solidFill>
                      <a:latin typeface="Meiryo UI" panose="020B0604030504040204" pitchFamily="50" charset="-128"/>
                      <a:ea typeface="Meiryo UI" panose="020B0604030504040204" pitchFamily="50" charset="-128"/>
                    </a:rPr>
                    <a:t>リマテック</a:t>
                  </a:r>
                  <a:r>
                    <a:rPr kumimoji="1" lang="en-US" altLang="ja-JP" sz="900" dirty="0">
                      <a:solidFill>
                        <a:srgbClr val="0D8295"/>
                      </a:solidFill>
                      <a:latin typeface="Meiryo UI" panose="020B0604030504040204" pitchFamily="50" charset="-128"/>
                      <a:ea typeface="Meiryo UI" panose="020B0604030504040204" pitchFamily="50" charset="-128"/>
                    </a:rPr>
                    <a:t>HD </a:t>
                  </a:r>
                  <a:r>
                    <a:rPr kumimoji="1" lang="en-US" altLang="ja-JP" sz="900" dirty="0" smtClean="0">
                      <a:solidFill>
                        <a:srgbClr val="0D8295"/>
                      </a:solidFill>
                      <a:latin typeface="Meiryo UI" panose="020B0604030504040204" pitchFamily="50" charset="-128"/>
                      <a:ea typeface="Meiryo UI" panose="020B0604030504040204" pitchFamily="50" charset="-128"/>
                    </a:rPr>
                    <a:t>/</a:t>
                  </a:r>
                  <a:r>
                    <a:rPr kumimoji="1" lang="ja-JP" altLang="en-US" sz="900" dirty="0" smtClean="0">
                      <a:solidFill>
                        <a:srgbClr val="0D8295"/>
                      </a:solidFill>
                      <a:latin typeface="Meiryo UI" panose="020B0604030504040204" pitchFamily="50" charset="-128"/>
                      <a:ea typeface="Meiryo UI" panose="020B0604030504040204" pitchFamily="50" charset="-128"/>
                    </a:rPr>
                    <a:t>ローソン</a:t>
                  </a:r>
                  <a:r>
                    <a:rPr kumimoji="1" lang="en-US" altLang="ja-JP" sz="900" dirty="0">
                      <a:solidFill>
                        <a:srgbClr val="0D8295"/>
                      </a:solidFill>
                      <a:latin typeface="Meiryo UI" panose="020B0604030504040204" pitchFamily="50" charset="-128"/>
                      <a:ea typeface="Meiryo UI" panose="020B0604030504040204" pitchFamily="50" charset="-128"/>
                    </a:rPr>
                    <a:t>/</a:t>
                  </a:r>
                  <a:r>
                    <a:rPr kumimoji="1" lang="ja-JP" altLang="en-US" sz="900" dirty="0">
                      <a:solidFill>
                        <a:srgbClr val="0D8295"/>
                      </a:solidFill>
                      <a:latin typeface="Meiryo UI" panose="020B0604030504040204" pitchFamily="50" charset="-128"/>
                      <a:ea typeface="Meiryo UI" panose="020B0604030504040204" pitchFamily="50" charset="-128"/>
                    </a:rPr>
                    <a:t>ロート製薬</a:t>
                  </a:r>
                </a:p>
              </p:txBody>
            </p:sp>
          </p:grpSp>
        </p:grpSp>
        <p:sp>
          <p:nvSpPr>
            <p:cNvPr id="63" name="テキスト ボックス 62">
              <a:extLst>
                <a:ext uri="{FF2B5EF4-FFF2-40B4-BE49-F238E27FC236}">
                  <a16:creationId xmlns:a16="http://schemas.microsoft.com/office/drawing/2014/main" id="{173A2ECD-26A9-4CC6-86D3-24ADFB9616B8}"/>
                </a:ext>
              </a:extLst>
            </p:cNvPr>
            <p:cNvSpPr txBox="1"/>
            <p:nvPr/>
          </p:nvSpPr>
          <p:spPr>
            <a:xfrm>
              <a:off x="6181177" y="2923386"/>
              <a:ext cx="499482" cy="253916"/>
            </a:xfrm>
            <a:prstGeom prst="rect">
              <a:avLst/>
            </a:prstGeom>
            <a:noFill/>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rPr>
                <a:t>等</a:t>
              </a:r>
              <a:endParaRPr kumimoji="1" lang="ja-JP" altLang="en-US" sz="1050" dirty="0">
                <a:latin typeface="Meiryo UI" panose="020B0604030504040204" pitchFamily="50" charset="-128"/>
                <a:ea typeface="Meiryo UI" panose="020B0604030504040204" pitchFamily="50" charset="-128"/>
              </a:endParaRPr>
            </a:p>
          </p:txBody>
        </p:sp>
      </p:grpSp>
      <p:grpSp>
        <p:nvGrpSpPr>
          <p:cNvPr id="21" name="グループ化 20"/>
          <p:cNvGrpSpPr/>
          <p:nvPr/>
        </p:nvGrpSpPr>
        <p:grpSpPr>
          <a:xfrm>
            <a:off x="394181" y="465236"/>
            <a:ext cx="9249425" cy="475850"/>
            <a:chOff x="394181" y="465236"/>
            <a:chExt cx="9249425" cy="475850"/>
          </a:xfrm>
        </p:grpSpPr>
        <p:sp>
          <p:nvSpPr>
            <p:cNvPr id="66" name="テキスト ボックス 65"/>
            <p:cNvSpPr txBox="1"/>
            <p:nvPr/>
          </p:nvSpPr>
          <p:spPr>
            <a:xfrm>
              <a:off x="474667" y="465236"/>
              <a:ext cx="3996607" cy="400110"/>
            </a:xfrm>
            <a:prstGeom prst="rect">
              <a:avLst/>
            </a:prstGeom>
            <a:noFill/>
          </p:spPr>
          <p:txBody>
            <a:bodyPr wrap="none" rtlCol="0">
              <a:spAutoFit/>
            </a:bodyPr>
            <a:lstStyle/>
            <a:p>
              <a:r>
                <a:rPr kumimoji="1" lang="ja-JP" altLang="en-US" sz="2000" b="1" dirty="0" smtClean="0">
                  <a:latin typeface="Meiryo UI" panose="020B0604030504040204" pitchFamily="50" charset="-128"/>
                  <a:ea typeface="Meiryo UI" panose="020B0604030504040204" pitchFamily="50" charset="-128"/>
                </a:rPr>
                <a:t>直接的効果額</a:t>
              </a:r>
              <a:r>
                <a:rPr kumimoji="1" lang="ja-JP" altLang="en-US" sz="2000" b="1" dirty="0">
                  <a:latin typeface="Meiryo UI" panose="020B0604030504040204" pitchFamily="50" charset="-128"/>
                  <a:ea typeface="Meiryo UI" panose="020B0604030504040204" pitchFamily="50" charset="-128"/>
                </a:rPr>
                <a:t>と</a:t>
              </a:r>
              <a:r>
                <a:rPr kumimoji="1" lang="ja-JP" altLang="en-US" sz="2000" b="1" dirty="0" smtClean="0">
                  <a:latin typeface="Meiryo UI" panose="020B0604030504040204" pitchFamily="50" charset="-128"/>
                  <a:ea typeface="Meiryo UI" panose="020B0604030504040204" pitchFamily="50" charset="-128"/>
                </a:rPr>
                <a:t>して</a:t>
              </a:r>
              <a:r>
                <a:rPr kumimoji="1" lang="ja-JP" altLang="en-US" sz="2000" b="1" dirty="0" smtClean="0">
                  <a:latin typeface="Meiryo UI" panose="020B0604030504040204" pitchFamily="50" charset="-128"/>
                  <a:ea typeface="Meiryo UI" panose="020B0604030504040204" pitchFamily="50" charset="-128"/>
                </a:rPr>
                <a:t>試算した取組み</a:t>
              </a:r>
              <a:endParaRPr kumimoji="1" lang="ja-JP" altLang="en-US" sz="1600" b="1" dirty="0">
                <a:latin typeface="Meiryo UI" panose="020B0604030504040204" pitchFamily="50" charset="-128"/>
                <a:ea typeface="Meiryo UI" panose="020B0604030504040204" pitchFamily="50" charset="-128"/>
              </a:endParaRPr>
            </a:p>
          </p:txBody>
        </p:sp>
        <p:sp>
          <p:nvSpPr>
            <p:cNvPr id="59" name="テキスト ボックス 58"/>
            <p:cNvSpPr txBox="1"/>
            <p:nvPr/>
          </p:nvSpPr>
          <p:spPr>
            <a:xfrm>
              <a:off x="7629934" y="627581"/>
              <a:ext cx="2013672"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下記の合計 </a:t>
              </a:r>
              <a:r>
                <a:rPr kumimoji="1" lang="en-US" altLang="ja-JP" sz="1200" dirty="0" smtClean="0">
                  <a:latin typeface="Meiryo UI" panose="020B0604030504040204" pitchFamily="50" charset="-128"/>
                  <a:ea typeface="Meiryo UI" panose="020B0604030504040204" pitchFamily="50" charset="-128"/>
                </a:rPr>
                <a:t>3</a:t>
              </a:r>
              <a:r>
                <a:rPr kumimoji="1" lang="ja-JP" altLang="en-US" sz="1200" dirty="0" smtClean="0">
                  <a:latin typeface="Meiryo UI" panose="020B0604030504040204" pitchFamily="50" charset="-128"/>
                  <a:ea typeface="Meiryo UI" panose="020B0604030504040204" pitchFamily="50" charset="-128"/>
                </a:rPr>
                <a:t>億</a:t>
              </a:r>
              <a:r>
                <a:rPr kumimoji="1" lang="en-US" altLang="ja-JP" sz="1200" dirty="0" smtClean="0">
                  <a:latin typeface="Meiryo UI" panose="020B0604030504040204" pitchFamily="50" charset="-128"/>
                  <a:ea typeface="Meiryo UI" panose="020B0604030504040204" pitchFamily="50" charset="-128"/>
                </a:rPr>
                <a:t>1,700</a:t>
              </a:r>
              <a:r>
                <a:rPr kumimoji="1" lang="ja-JP" altLang="en-US" sz="1200" dirty="0" smtClean="0">
                  <a:latin typeface="Meiryo UI" panose="020B0604030504040204" pitchFamily="50" charset="-128"/>
                  <a:ea typeface="Meiryo UI" panose="020B0604030504040204" pitchFamily="50" charset="-128"/>
                </a:rPr>
                <a:t>万円</a:t>
              </a:r>
              <a:endParaRPr kumimoji="1" lang="ja-JP" altLang="en-US" sz="1200" dirty="0">
                <a:latin typeface="Meiryo UI" panose="020B0604030504040204" pitchFamily="50" charset="-128"/>
                <a:ea typeface="Meiryo UI" panose="020B0604030504040204" pitchFamily="50" charset="-128"/>
              </a:endParaRPr>
            </a:p>
          </p:txBody>
        </p:sp>
        <p:cxnSp>
          <p:nvCxnSpPr>
            <p:cNvPr id="64" name="直線コネクタ 63"/>
            <p:cNvCxnSpPr/>
            <p:nvPr/>
          </p:nvCxnSpPr>
          <p:spPr>
            <a:xfrm>
              <a:off x="394181" y="941086"/>
              <a:ext cx="9173036" cy="0"/>
            </a:xfrm>
            <a:prstGeom prst="line">
              <a:avLst/>
            </a:prstGeom>
            <a:ln w="38100">
              <a:solidFill>
                <a:srgbClr val="0D829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23721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hidden="1">
            <a:extLst>
              <a:ext uri="{FF2B5EF4-FFF2-40B4-BE49-F238E27FC236}">
                <a16:creationId xmlns:a16="http://schemas.microsoft.com/office/drawing/2014/main" id="{9FDB6406-0CDB-4213-A1B6-DE47D953FED3}"/>
              </a:ext>
            </a:extLst>
          </p:cNvPr>
          <p:cNvSpPr>
            <a:spLocks noGrp="1"/>
          </p:cNvSpPr>
          <p:nvPr>
            <p:ph type="title" idx="4294967295"/>
          </p:nvPr>
        </p:nvSpPr>
        <p:spPr>
          <a:xfrm>
            <a:off x="381000" y="1131094"/>
            <a:ext cx="7886700" cy="994172"/>
          </a:xfrm>
        </p:spPr>
        <p:txBody>
          <a:bodyPr rtlCol="0"/>
          <a:lstStyle/>
          <a:p>
            <a:r>
              <a:rPr lang="ja-JP" altLang="en-US" dirty="0">
                <a:latin typeface="Meiryo UI" panose="020B0604030504040204" pitchFamily="50" charset="-128"/>
                <a:ea typeface="Meiryo UI" panose="020B0604030504040204" pitchFamily="50" charset="-128"/>
              </a:rPr>
              <a:t>プロジェクト分析スライド </a:t>
            </a:r>
            <a:r>
              <a:rPr lang="en-US" altLang="ja-JP" dirty="0">
                <a:latin typeface="Meiryo UI" panose="020B0604030504040204" pitchFamily="50" charset="-128"/>
                <a:ea typeface="Meiryo UI" panose="020B0604030504040204" pitchFamily="50" charset="-128"/>
              </a:rPr>
              <a:t>3</a:t>
            </a:r>
          </a:p>
        </p:txBody>
      </p:sp>
      <p:grpSp>
        <p:nvGrpSpPr>
          <p:cNvPr id="12" name="グループ化 11"/>
          <p:cNvGrpSpPr/>
          <p:nvPr/>
        </p:nvGrpSpPr>
        <p:grpSpPr>
          <a:xfrm>
            <a:off x="368687" y="1162700"/>
            <a:ext cx="9507929" cy="5662963"/>
            <a:chOff x="368687" y="1162700"/>
            <a:chExt cx="9507929" cy="5662963"/>
          </a:xfrm>
        </p:grpSpPr>
        <p:grpSp>
          <p:nvGrpSpPr>
            <p:cNvPr id="15" name="グループ化 14"/>
            <p:cNvGrpSpPr/>
            <p:nvPr/>
          </p:nvGrpSpPr>
          <p:grpSpPr>
            <a:xfrm>
              <a:off x="368687" y="1162700"/>
              <a:ext cx="9507929" cy="5662963"/>
              <a:chOff x="368687" y="1162700"/>
              <a:chExt cx="9507929" cy="5662963"/>
            </a:xfrm>
          </p:grpSpPr>
          <p:grpSp>
            <p:nvGrpSpPr>
              <p:cNvPr id="14" name="グループ化 13"/>
              <p:cNvGrpSpPr/>
              <p:nvPr/>
            </p:nvGrpSpPr>
            <p:grpSpPr>
              <a:xfrm>
                <a:off x="368687" y="1162700"/>
                <a:ext cx="9507929" cy="5662963"/>
                <a:chOff x="368687" y="1162700"/>
                <a:chExt cx="9507929" cy="5662963"/>
              </a:xfrm>
            </p:grpSpPr>
            <p:sp>
              <p:nvSpPr>
                <p:cNvPr id="48" name="角丸四角形 47"/>
                <p:cNvSpPr/>
                <p:nvPr/>
              </p:nvSpPr>
              <p:spPr>
                <a:xfrm>
                  <a:off x="5147976" y="3928684"/>
                  <a:ext cx="4492552" cy="186899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p:cNvGrpSpPr/>
                <p:nvPr/>
              </p:nvGrpSpPr>
              <p:grpSpPr>
                <a:xfrm>
                  <a:off x="368687" y="1162700"/>
                  <a:ext cx="9507929" cy="5662963"/>
                  <a:chOff x="368687" y="1162700"/>
                  <a:chExt cx="9507929" cy="5662963"/>
                </a:xfrm>
              </p:grpSpPr>
              <p:sp>
                <p:nvSpPr>
                  <p:cNvPr id="6" name="角丸四角形 5"/>
                  <p:cNvSpPr/>
                  <p:nvPr/>
                </p:nvSpPr>
                <p:spPr>
                  <a:xfrm>
                    <a:off x="394181" y="3682806"/>
                    <a:ext cx="4492552" cy="186899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p:cNvGrpSpPr/>
                  <p:nvPr/>
                </p:nvGrpSpPr>
                <p:grpSpPr>
                  <a:xfrm>
                    <a:off x="368687" y="1162700"/>
                    <a:ext cx="9507929" cy="5662963"/>
                    <a:chOff x="-12315" y="1046265"/>
                    <a:chExt cx="9507929" cy="5662963"/>
                  </a:xfrm>
                </p:grpSpPr>
                <p:grpSp>
                  <p:nvGrpSpPr>
                    <p:cNvPr id="16" name="グループ化 15"/>
                    <p:cNvGrpSpPr/>
                    <p:nvPr/>
                  </p:nvGrpSpPr>
                  <p:grpSpPr>
                    <a:xfrm>
                      <a:off x="-12315" y="1046265"/>
                      <a:ext cx="4718377" cy="5582034"/>
                      <a:chOff x="-12317" y="1046265"/>
                      <a:chExt cx="4718377" cy="5582034"/>
                    </a:xfrm>
                  </p:grpSpPr>
                  <p:grpSp>
                    <p:nvGrpSpPr>
                      <p:cNvPr id="5" name="グループ化 4">
                        <a:extLst>
                          <a:ext uri="{FF2B5EF4-FFF2-40B4-BE49-F238E27FC236}">
                            <a16:creationId xmlns:a16="http://schemas.microsoft.com/office/drawing/2014/main" id="{C5A0FEF0-5FA3-48CB-A3D1-D186AA6814A1}"/>
                          </a:ext>
                        </a:extLst>
                      </p:cNvPr>
                      <p:cNvGrpSpPr/>
                      <p:nvPr/>
                    </p:nvGrpSpPr>
                    <p:grpSpPr>
                      <a:xfrm>
                        <a:off x="-12317" y="1046265"/>
                        <a:ext cx="4718377" cy="5582034"/>
                        <a:chOff x="-12317" y="1046265"/>
                        <a:chExt cx="4718377" cy="5582034"/>
                      </a:xfrm>
                    </p:grpSpPr>
                    <p:grpSp>
                      <p:nvGrpSpPr>
                        <p:cNvPr id="7" name="グループ化 6">
                          <a:extLst>
                            <a:ext uri="{FF2B5EF4-FFF2-40B4-BE49-F238E27FC236}">
                              <a16:creationId xmlns:a16="http://schemas.microsoft.com/office/drawing/2014/main" id="{FBA40D1E-4F2D-48A5-BBF1-13A48436F08B}"/>
                            </a:ext>
                          </a:extLst>
                        </p:cNvPr>
                        <p:cNvGrpSpPr/>
                        <p:nvPr/>
                      </p:nvGrpSpPr>
                      <p:grpSpPr>
                        <a:xfrm>
                          <a:off x="-12317" y="1046265"/>
                          <a:ext cx="4718377" cy="5582034"/>
                          <a:chOff x="7696" y="789588"/>
                          <a:chExt cx="6017901" cy="6289852"/>
                        </a:xfrm>
                      </p:grpSpPr>
                      <p:grpSp>
                        <p:nvGrpSpPr>
                          <p:cNvPr id="2" name="グループ化 1"/>
                          <p:cNvGrpSpPr/>
                          <p:nvPr/>
                        </p:nvGrpSpPr>
                        <p:grpSpPr>
                          <a:xfrm>
                            <a:off x="7696" y="789588"/>
                            <a:ext cx="6017901" cy="6289852"/>
                            <a:chOff x="7696" y="789588"/>
                            <a:chExt cx="6017901" cy="6289852"/>
                          </a:xfrm>
                        </p:grpSpPr>
                        <p:grpSp>
                          <p:nvGrpSpPr>
                            <p:cNvPr id="77" name="グループ化 76"/>
                            <p:cNvGrpSpPr/>
                            <p:nvPr/>
                          </p:nvGrpSpPr>
                          <p:grpSpPr>
                            <a:xfrm>
                              <a:off x="7696" y="789588"/>
                              <a:ext cx="6017901" cy="6289852"/>
                              <a:chOff x="179714" y="885618"/>
                              <a:chExt cx="5743100" cy="4084968"/>
                            </a:xfrm>
                          </p:grpSpPr>
                          <p:sp>
                            <p:nvSpPr>
                              <p:cNvPr id="83" name="正方形/長方形 82"/>
                              <p:cNvSpPr/>
                              <p:nvPr/>
                            </p:nvSpPr>
                            <p:spPr>
                              <a:xfrm>
                                <a:off x="664706" y="885618"/>
                                <a:ext cx="2701216" cy="359663"/>
                              </a:xfrm>
                              <a:prstGeom prst="rect">
                                <a:avLst/>
                              </a:prstGeom>
                              <a:solidFill>
                                <a:srgbClr val="0D8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500" b="1"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子ども・福祉</a:t>
                                </a:r>
                              </a:p>
                            </p:txBody>
                          </p:sp>
                          <p:sp>
                            <p:nvSpPr>
                              <p:cNvPr id="80" name="テキスト ボックス 79"/>
                              <p:cNvSpPr txBox="1"/>
                              <p:nvPr/>
                            </p:nvSpPr>
                            <p:spPr>
                              <a:xfrm>
                                <a:off x="605077" y="1528834"/>
                                <a:ext cx="5245665" cy="202710"/>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■企業の専門性を</a:t>
                                </a:r>
                                <a:r>
                                  <a:rPr kumimoji="1" lang="ja-JP" altLang="en-US" sz="1200" dirty="0" smtClean="0">
                                    <a:latin typeface="Meiryo UI" panose="020B0604030504040204" pitchFamily="50" charset="-128"/>
                                    <a:ea typeface="Meiryo UI" panose="020B0604030504040204" pitchFamily="50" charset="-128"/>
                                  </a:rPr>
                                  <a:t>活かした</a:t>
                                </a:r>
                                <a:r>
                                  <a:rPr kumimoji="1" lang="ja-JP" altLang="en-US" sz="1200" dirty="0">
                                    <a:latin typeface="Meiryo UI" panose="020B0604030504040204" pitchFamily="50" charset="-128"/>
                                    <a:ea typeface="Meiryo UI" panose="020B0604030504040204" pitchFamily="50" charset="-128"/>
                                  </a:rPr>
                                  <a:t>府立学校等でのキャリア教育</a:t>
                                </a:r>
                                <a:r>
                                  <a:rPr kumimoji="1" lang="ja-JP" altLang="en-US" sz="1200" dirty="0" smtClean="0">
                                    <a:latin typeface="Meiryo UI" panose="020B0604030504040204" pitchFamily="50" charset="-128"/>
                                    <a:ea typeface="Meiryo UI" panose="020B0604030504040204" pitchFamily="50" charset="-128"/>
                                  </a:rPr>
                                  <a:t>支援</a:t>
                                </a:r>
                                <a:endParaRPr kumimoji="1" lang="en-US" altLang="ja-JP" sz="800" dirty="0">
                                  <a:latin typeface="Meiryo UI" panose="020B0604030504040204" pitchFamily="50" charset="-128"/>
                                  <a:ea typeface="Meiryo UI" panose="020B0604030504040204" pitchFamily="50" charset="-128"/>
                                </a:endParaRPr>
                              </a:p>
                            </p:txBody>
                          </p:sp>
                          <p:sp>
                            <p:nvSpPr>
                              <p:cNvPr id="81" name="テキスト ボックス 80"/>
                              <p:cNvSpPr txBox="1"/>
                              <p:nvPr/>
                            </p:nvSpPr>
                            <p:spPr>
                              <a:xfrm>
                                <a:off x="179714" y="4075285"/>
                                <a:ext cx="5743100" cy="895301"/>
                              </a:xfrm>
                              <a:prstGeom prst="rect">
                                <a:avLst/>
                              </a:prstGeom>
                              <a:noFill/>
                            </p:spPr>
                            <p:txBody>
                              <a:bodyPr wrap="square" rtlCol="0">
                                <a:spAutoFit/>
                              </a:bodyPr>
                              <a:lstStyle/>
                              <a:p>
                                <a:r>
                                  <a:rPr kumimoji="1" lang="ja-JP" altLang="en-US" sz="1050" dirty="0">
                                    <a:solidFill>
                                      <a:srgbClr val="0D8295"/>
                                    </a:solidFill>
                                    <a:latin typeface="Meiryo UI" panose="020B0604030504040204" pitchFamily="50" charset="-128"/>
                                    <a:ea typeface="Meiryo UI" panose="020B0604030504040204" pitchFamily="50" charset="-128"/>
                                  </a:rPr>
                                  <a:t>＜連携企業＞</a:t>
                                </a:r>
                                <a:endParaRPr kumimoji="1" lang="en-US" altLang="ja-JP" sz="1050" dirty="0">
                                  <a:solidFill>
                                    <a:srgbClr val="0D8295"/>
                                  </a:solidFill>
                                  <a:latin typeface="Meiryo UI" panose="020B0604030504040204" pitchFamily="50" charset="-128"/>
                                  <a:ea typeface="Meiryo UI" panose="020B0604030504040204" pitchFamily="50" charset="-128"/>
                                </a:endParaRPr>
                              </a:p>
                              <a:p>
                                <a:r>
                                  <a:rPr kumimoji="1" lang="ja-JP" altLang="en-US" sz="1050" dirty="0">
                                    <a:solidFill>
                                      <a:srgbClr val="0D8295"/>
                                    </a:solidFill>
                                    <a:latin typeface="Meiryo UI" panose="020B0604030504040204" pitchFamily="50" charset="-128"/>
                                    <a:ea typeface="Meiryo UI" panose="020B0604030504040204" pitchFamily="50" charset="-128"/>
                                  </a:rPr>
                                  <a:t>あいおいニッセイ同和損保</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アース製薬</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イオン</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大阪</a:t>
                                </a:r>
                                <a:r>
                                  <a:rPr kumimoji="1" lang="ja-JP" altLang="en-US" sz="1050" dirty="0">
                                    <a:solidFill>
                                      <a:srgbClr val="0D8295"/>
                                    </a:solidFill>
                                    <a:latin typeface="Meiryo UI" panose="020B0604030504040204" pitchFamily="50" charset="-128"/>
                                    <a:ea typeface="Meiryo UI" panose="020B0604030504040204" pitchFamily="50" charset="-128"/>
                                  </a:rPr>
                                  <a:t>商工信用金庫</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大阪</a:t>
                                </a:r>
                                <a:r>
                                  <a:rPr kumimoji="1" lang="ja-JP" altLang="en-US" sz="1050" dirty="0">
                                    <a:solidFill>
                                      <a:srgbClr val="0D8295"/>
                                    </a:solidFill>
                                    <a:latin typeface="Meiryo UI" panose="020B0604030504040204" pitchFamily="50" charset="-128"/>
                                    <a:ea typeface="Meiryo UI" panose="020B0604030504040204" pitchFamily="50" charset="-128"/>
                                  </a:rPr>
                                  <a:t>大学</a:t>
                                </a:r>
                                <a:r>
                                  <a:rPr kumimoji="1" lang="en-US" altLang="ja-JP" sz="1050" dirty="0" smtClean="0">
                                    <a:solidFill>
                                      <a:srgbClr val="0D8295"/>
                                    </a:solidFill>
                                    <a:latin typeface="Meiryo UI" panose="020B0604030504040204" pitchFamily="50" charset="-128"/>
                                    <a:ea typeface="Meiryo UI" panose="020B0604030504040204" pitchFamily="50" charset="-128"/>
                                  </a:rPr>
                                  <a:t>/</a:t>
                                </a:r>
                              </a:p>
                              <a:p>
                                <a:r>
                                  <a:rPr kumimoji="1" lang="ja-JP" altLang="en-US" sz="1050" dirty="0" smtClean="0">
                                    <a:solidFill>
                                      <a:srgbClr val="0D8295"/>
                                    </a:solidFill>
                                    <a:latin typeface="Meiryo UI" panose="020B0604030504040204" pitchFamily="50" charset="-128"/>
                                    <a:ea typeface="Meiryo UI" panose="020B0604030504040204" pitchFamily="50" charset="-128"/>
                                  </a:rPr>
                                  <a:t>大阪地区トヨタ各社</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オリオン</a:t>
                                </a:r>
                                <a:r>
                                  <a:rPr kumimoji="1" lang="en-US" altLang="ja-JP" sz="1050" dirty="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関西大学</a:t>
                                </a:r>
                                <a:r>
                                  <a:rPr kumimoji="1" lang="en-US" altLang="ja-JP" sz="1050" dirty="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キリン堂</a:t>
                                </a:r>
                                <a:r>
                                  <a:rPr kumimoji="1" lang="en-US" altLang="ja-JP" sz="1050" dirty="0">
                                    <a:solidFill>
                                      <a:srgbClr val="0D8295"/>
                                    </a:solidFill>
                                    <a:latin typeface="Meiryo UI" panose="020B0604030504040204" pitchFamily="50" charset="-128"/>
                                    <a:ea typeface="Meiryo UI" panose="020B0604030504040204" pitchFamily="50" charset="-128"/>
                                  </a:rPr>
                                  <a:t>/ KDDI /</a:t>
                                </a:r>
                                <a:r>
                                  <a:rPr kumimoji="1" lang="ja-JP" altLang="en-US" sz="1050" dirty="0">
                                    <a:solidFill>
                                      <a:srgbClr val="0D8295"/>
                                    </a:solidFill>
                                    <a:latin typeface="Meiryo UI" panose="020B0604030504040204" pitchFamily="50" charset="-128"/>
                                    <a:ea typeface="Meiryo UI" panose="020B0604030504040204" pitchFamily="50" charset="-128"/>
                                  </a:rPr>
                                  <a:t>山陽製紙</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上新</a:t>
                                </a:r>
                                <a:r>
                                  <a:rPr kumimoji="1" lang="ja-JP" altLang="en-US" sz="1050" dirty="0">
                                    <a:solidFill>
                                      <a:srgbClr val="0D8295"/>
                                    </a:solidFill>
                                    <a:latin typeface="Meiryo UI" panose="020B0604030504040204" pitchFamily="50" charset="-128"/>
                                    <a:ea typeface="Meiryo UI" panose="020B0604030504040204" pitchFamily="50" charset="-128"/>
                                  </a:rPr>
                                  <a:t>電機</a:t>
                                </a:r>
                                <a:r>
                                  <a:rPr kumimoji="1" lang="en-US" altLang="ja-JP" sz="1050" dirty="0" smtClean="0">
                                    <a:solidFill>
                                      <a:srgbClr val="0D8295"/>
                                    </a:solidFill>
                                    <a:latin typeface="Meiryo UI" panose="020B0604030504040204" pitchFamily="50" charset="-128"/>
                                    <a:ea typeface="Meiryo UI" panose="020B0604030504040204" pitchFamily="50" charset="-128"/>
                                  </a:rPr>
                                  <a:t>/</a:t>
                                </a:r>
                              </a:p>
                              <a:p>
                                <a:r>
                                  <a:rPr kumimoji="1" lang="ja-JP" altLang="en-US" sz="1050" dirty="0" smtClean="0">
                                    <a:solidFill>
                                      <a:srgbClr val="0D8295"/>
                                    </a:solidFill>
                                    <a:latin typeface="Meiryo UI" panose="020B0604030504040204" pitchFamily="50" charset="-128"/>
                                    <a:ea typeface="Meiryo UI" panose="020B0604030504040204" pitchFamily="50" charset="-128"/>
                                  </a:rPr>
                                  <a:t>スポーツ</a:t>
                                </a:r>
                                <a:r>
                                  <a:rPr kumimoji="1" lang="en-US" altLang="ja-JP" sz="1050" dirty="0" smtClean="0">
                                    <a:solidFill>
                                      <a:srgbClr val="0D8295"/>
                                    </a:solidFill>
                                    <a:latin typeface="Meiryo UI" panose="020B0604030504040204" pitchFamily="50" charset="-128"/>
                                    <a:ea typeface="Meiryo UI" panose="020B0604030504040204" pitchFamily="50" charset="-128"/>
                                  </a:rPr>
                                  <a:t>&amp;</a:t>
                                </a:r>
                                <a:r>
                                  <a:rPr kumimoji="1" lang="ja-JP" altLang="en-US" sz="1050" dirty="0" smtClean="0">
                                    <a:solidFill>
                                      <a:srgbClr val="0D8295"/>
                                    </a:solidFill>
                                    <a:latin typeface="Meiryo UI" panose="020B0604030504040204" pitchFamily="50" charset="-128"/>
                                    <a:ea typeface="Meiryo UI" panose="020B0604030504040204" pitchFamily="50" charset="-128"/>
                                  </a:rPr>
                                  <a:t>ライフイノベーション</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住友</a:t>
                                </a:r>
                                <a:r>
                                  <a:rPr kumimoji="1" lang="ja-JP" altLang="en-US" sz="1050" dirty="0">
                                    <a:solidFill>
                                      <a:srgbClr val="0D8295"/>
                                    </a:solidFill>
                                    <a:latin typeface="Meiryo UI" panose="020B0604030504040204" pitchFamily="50" charset="-128"/>
                                    <a:ea typeface="Meiryo UI" panose="020B0604030504040204" pitchFamily="50" charset="-128"/>
                                  </a:rPr>
                                  <a:t>生命</a:t>
                                </a:r>
                                <a:r>
                                  <a:rPr kumimoji="1" lang="en-US" altLang="ja-JP" sz="1050" dirty="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セブン</a:t>
                                </a:r>
                                <a:r>
                                  <a:rPr kumimoji="1" lang="en-US" altLang="ja-JP" sz="1050" dirty="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イレブン・ジャパン</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大学コンソーシアム大阪</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ダイドードリンコ</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ダスキン</a:t>
                                </a:r>
                                <a:r>
                                  <a:rPr kumimoji="1" lang="en-US" altLang="ja-JP" sz="1050" dirty="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中西金属工業</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日産</a:t>
                                </a:r>
                                <a:r>
                                  <a:rPr kumimoji="1" lang="ja-JP" altLang="en-US" sz="1050" dirty="0">
                                    <a:solidFill>
                                      <a:srgbClr val="0D8295"/>
                                    </a:solidFill>
                                    <a:latin typeface="Meiryo UI" panose="020B0604030504040204" pitchFamily="50" charset="-128"/>
                                    <a:ea typeface="Meiryo UI" panose="020B0604030504040204" pitchFamily="50" charset="-128"/>
                                  </a:rPr>
                                  <a:t>大阪販売</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日本</a:t>
                                </a:r>
                                <a:r>
                                  <a:rPr kumimoji="1" lang="ja-JP" altLang="en-US" sz="1050" dirty="0">
                                    <a:solidFill>
                                      <a:srgbClr val="0D8295"/>
                                    </a:solidFill>
                                    <a:latin typeface="Meiryo UI" panose="020B0604030504040204" pitchFamily="50" charset="-128"/>
                                    <a:ea typeface="Meiryo UI" panose="020B0604030504040204" pitchFamily="50" charset="-128"/>
                                  </a:rPr>
                                  <a:t>生命</a:t>
                                </a:r>
                                <a:r>
                                  <a:rPr kumimoji="1" lang="en-US" altLang="ja-JP" sz="1050" dirty="0" smtClean="0">
                                    <a:solidFill>
                                      <a:srgbClr val="0D8295"/>
                                    </a:solidFill>
                                    <a:latin typeface="Meiryo UI" panose="020B0604030504040204" pitchFamily="50" charset="-128"/>
                                    <a:ea typeface="Meiryo UI" panose="020B0604030504040204" pitchFamily="50" charset="-128"/>
                                  </a:rPr>
                                  <a:t>/NEXCO</a:t>
                                </a:r>
                              </a:p>
                              <a:p>
                                <a:r>
                                  <a:rPr kumimoji="1" lang="ja-JP" altLang="en-US" sz="1050" dirty="0" smtClean="0">
                                    <a:solidFill>
                                      <a:srgbClr val="0D8295"/>
                                    </a:solidFill>
                                    <a:latin typeface="Meiryo UI" panose="020B0604030504040204" pitchFamily="50" charset="-128"/>
                                    <a:ea typeface="Meiryo UI" panose="020B0604030504040204" pitchFamily="50" charset="-128"/>
                                  </a:rPr>
                                  <a:t>西日本</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明治</a:t>
                                </a:r>
                                <a:r>
                                  <a:rPr kumimoji="1" lang="ja-JP" altLang="en-US" sz="1050" dirty="0">
                                    <a:solidFill>
                                      <a:srgbClr val="0D8295"/>
                                    </a:solidFill>
                                    <a:latin typeface="Meiryo UI" panose="020B0604030504040204" pitchFamily="50" charset="-128"/>
                                    <a:ea typeface="Meiryo UI" panose="020B0604030504040204" pitchFamily="50" charset="-128"/>
                                  </a:rPr>
                                  <a:t>安田生命</a:t>
                                </a:r>
                                <a:r>
                                  <a:rPr kumimoji="1" lang="en-US" altLang="ja-JP" sz="1050" dirty="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ユー・エス・ジェイ</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読売新聞大阪本社</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りそな</a:t>
                                </a:r>
                                <a:r>
                                  <a:rPr kumimoji="1" lang="ja-JP" altLang="en-US" sz="1050" dirty="0">
                                    <a:solidFill>
                                      <a:srgbClr val="0D8295"/>
                                    </a:solidFill>
                                    <a:latin typeface="Meiryo UI" panose="020B0604030504040204" pitchFamily="50" charset="-128"/>
                                    <a:ea typeface="Meiryo UI" panose="020B0604030504040204" pitchFamily="50" charset="-128"/>
                                  </a:rPr>
                                  <a:t>銀行</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リディア</a:t>
                                </a:r>
                                <a:endParaRPr kumimoji="1" lang="en-US" altLang="ja-JP" sz="1050" dirty="0" smtClean="0">
                                  <a:solidFill>
                                    <a:srgbClr val="0D8295"/>
                                  </a:solidFill>
                                  <a:latin typeface="Meiryo UI" panose="020B0604030504040204" pitchFamily="50" charset="-128"/>
                                  <a:ea typeface="Meiryo UI" panose="020B0604030504040204" pitchFamily="50" charset="-128"/>
                                </a:endParaRPr>
                              </a:p>
                              <a:p>
                                <a:r>
                                  <a:rPr kumimoji="1" lang="ja-JP" altLang="en-US" sz="1050" dirty="0" smtClean="0">
                                    <a:solidFill>
                                      <a:srgbClr val="0D8295"/>
                                    </a:solidFill>
                                    <a:latin typeface="Meiryo UI" panose="020B0604030504040204" pitchFamily="50" charset="-128"/>
                                    <a:ea typeface="Meiryo UI" panose="020B0604030504040204" pitchFamily="50" charset="-128"/>
                                  </a:rPr>
                                  <a:t>ダンスアカデミー</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リマテック</a:t>
                                </a:r>
                                <a:r>
                                  <a:rPr kumimoji="1" lang="en-US" altLang="ja-JP" sz="1050" dirty="0" smtClean="0">
                                    <a:solidFill>
                                      <a:srgbClr val="0D8295"/>
                                    </a:solidFill>
                                    <a:latin typeface="Meiryo UI" panose="020B0604030504040204" pitchFamily="50" charset="-128"/>
                                    <a:ea typeface="Meiryo UI" panose="020B0604030504040204" pitchFamily="50" charset="-128"/>
                                  </a:rPr>
                                  <a:t>HD/</a:t>
                                </a:r>
                                <a:r>
                                  <a:rPr kumimoji="1" lang="ja-JP" altLang="en-US" sz="1050" dirty="0" smtClean="0">
                                    <a:solidFill>
                                      <a:srgbClr val="0D8295"/>
                                    </a:solidFill>
                                    <a:latin typeface="Meiryo UI" panose="020B0604030504040204" pitchFamily="50" charset="-128"/>
                                    <a:ea typeface="Meiryo UI" panose="020B0604030504040204" pitchFamily="50" charset="-128"/>
                                  </a:rPr>
                                  <a:t>ローソン</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ロート</a:t>
                                </a:r>
                                <a:r>
                                  <a:rPr kumimoji="1" lang="ja-JP" altLang="en-US" sz="1050" dirty="0">
                                    <a:solidFill>
                                      <a:srgbClr val="0D8295"/>
                                    </a:solidFill>
                                    <a:latin typeface="Meiryo UI" panose="020B0604030504040204" pitchFamily="50" charset="-128"/>
                                    <a:ea typeface="Meiryo UI" panose="020B0604030504040204" pitchFamily="50" charset="-128"/>
                                  </a:rPr>
                                  <a:t>製薬</a:t>
                                </a:r>
                              </a:p>
                            </p:txBody>
                          </p:sp>
                        </p:grpSp>
                        <p:sp>
                          <p:nvSpPr>
                            <p:cNvPr id="84" name="テキスト ボックス 83"/>
                            <p:cNvSpPr txBox="1"/>
                            <p:nvPr/>
                          </p:nvSpPr>
                          <p:spPr>
                            <a:xfrm>
                              <a:off x="455846" y="2495519"/>
                              <a:ext cx="5300030" cy="312123"/>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オレンジリボンシールによる啓発</a:t>
                              </a:r>
                              <a:r>
                                <a:rPr kumimoji="1" lang="ja-JP" altLang="en-US" sz="1200" dirty="0">
                                  <a:latin typeface="Meiryo UI" panose="020B0604030504040204" pitchFamily="50" charset="-128"/>
                                  <a:ea typeface="Meiryo UI" panose="020B0604030504040204" pitchFamily="50" charset="-128"/>
                                </a:rPr>
                                <a:t>協力</a:t>
                              </a:r>
                              <a:endParaRPr kumimoji="1" lang="ja-JP" altLang="en-US" sz="800" dirty="0">
                                <a:latin typeface="Meiryo UI" panose="020B0604030504040204" pitchFamily="50" charset="-128"/>
                                <a:ea typeface="Meiryo UI" panose="020B0604030504040204" pitchFamily="50" charset="-128"/>
                              </a:endParaRPr>
                            </a:p>
                          </p:txBody>
                        </p:sp>
                        <p:sp>
                          <p:nvSpPr>
                            <p:cNvPr id="85" name="テキスト ボックス 84"/>
                            <p:cNvSpPr txBox="1"/>
                            <p:nvPr/>
                          </p:nvSpPr>
                          <p:spPr>
                            <a:xfrm>
                              <a:off x="453415" y="3213424"/>
                              <a:ext cx="5300030" cy="312123"/>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■支援学校の生徒の職場実習の受入れ</a:t>
                              </a:r>
                            </a:p>
                          </p:txBody>
                        </p:sp>
                        <p:sp>
                          <p:nvSpPr>
                            <p:cNvPr id="86" name="テキスト ボックス 85"/>
                            <p:cNvSpPr txBox="1"/>
                            <p:nvPr/>
                          </p:nvSpPr>
                          <p:spPr>
                            <a:xfrm>
                              <a:off x="458034" y="2852936"/>
                              <a:ext cx="5300030" cy="312123"/>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■こさえたん（</a:t>
                              </a:r>
                              <a:r>
                                <a:rPr lang="ja-JP" altLang="ja-JP" sz="1200" dirty="0" err="1">
                                  <a:latin typeface="Meiryo UI" panose="020B0604030504040204" pitchFamily="50" charset="-128"/>
                                  <a:ea typeface="Meiryo UI" panose="020B0604030504040204" pitchFamily="50" charset="-128"/>
                                </a:rPr>
                                <a:t>障がい</a:t>
                              </a:r>
                              <a:r>
                                <a:rPr lang="ja-JP" altLang="ja-JP" sz="1200" dirty="0">
                                  <a:latin typeface="Meiryo UI" panose="020B0604030504040204" pitchFamily="50" charset="-128"/>
                                  <a:ea typeface="Meiryo UI" panose="020B0604030504040204" pitchFamily="50" charset="-128"/>
                                </a:rPr>
                                <a:t>者が生産する製品</a:t>
                              </a:r>
                              <a:r>
                                <a:rPr kumimoji="1" lang="ja-JP" altLang="en-US" sz="1200" dirty="0">
                                  <a:latin typeface="Meiryo UI" panose="020B0604030504040204" pitchFamily="50" charset="-128"/>
                                  <a:ea typeface="Meiryo UI" panose="020B0604030504040204" pitchFamily="50" charset="-128"/>
                                </a:rPr>
                                <a:t>）の販売促進への協力</a:t>
                              </a:r>
                            </a:p>
                          </p:txBody>
                        </p:sp>
                      </p:grpSp>
                      <p:pic>
                        <p:nvPicPr>
                          <p:cNvPr id="49" name="図 48"/>
                          <p:cNvPicPr>
                            <a:picLocks noChangeAspect="1"/>
                          </p:cNvPicPr>
                          <p:nvPr/>
                        </p:nvPicPr>
                        <p:blipFill rotWithShape="1">
                          <a:blip r:embed="rId3" cstate="hqprint">
                            <a:extLst>
                              <a:ext uri="{28A0092B-C50C-407E-A947-70E740481C1C}">
                                <a14:useLocalDpi xmlns:a14="http://schemas.microsoft.com/office/drawing/2010/main" val="0"/>
                              </a:ext>
                            </a:extLst>
                          </a:blip>
                          <a:srcRect l="9872" t="15616" r="8040" b="11368"/>
                          <a:stretch/>
                        </p:blipFill>
                        <p:spPr>
                          <a:xfrm>
                            <a:off x="347640" y="3784108"/>
                            <a:ext cx="2506122" cy="1622414"/>
                          </a:xfrm>
                          <a:prstGeom prst="rect">
                            <a:avLst/>
                          </a:prstGeom>
                        </p:spPr>
                      </p:pic>
                      <p:sp>
                        <p:nvSpPr>
                          <p:cNvPr id="52" name="テキスト ボックス 51"/>
                          <p:cNvSpPr txBox="1"/>
                          <p:nvPr/>
                        </p:nvSpPr>
                        <p:spPr>
                          <a:xfrm>
                            <a:off x="593099" y="5440794"/>
                            <a:ext cx="4762924" cy="26010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rPr>
                              <a:t>1 </a:t>
                            </a:r>
                            <a:r>
                              <a:rPr kumimoji="1" lang="ja-JP" altLang="en-US" sz="900" dirty="0" smtClean="0">
                                <a:latin typeface="Meiryo UI" panose="020B0604030504040204" pitchFamily="50" charset="-128"/>
                                <a:ea typeface="Meiryo UI" panose="020B0604030504040204" pitchFamily="50" charset="-128"/>
                              </a:rPr>
                              <a:t>企業</a:t>
                            </a:r>
                            <a:r>
                              <a:rPr kumimoji="1" lang="ja-JP" altLang="en-US" sz="900" dirty="0">
                                <a:latin typeface="Meiryo UI" panose="020B0604030504040204" pitchFamily="50" charset="-128"/>
                                <a:ea typeface="Meiryo UI" panose="020B0604030504040204" pitchFamily="50" charset="-128"/>
                              </a:rPr>
                              <a:t>に</a:t>
                            </a:r>
                            <a:r>
                              <a:rPr kumimoji="1" lang="ja-JP" altLang="en-US" sz="900" dirty="0" smtClean="0">
                                <a:latin typeface="Meiryo UI" panose="020B0604030504040204" pitchFamily="50" charset="-128"/>
                                <a:ea typeface="Meiryo UI" panose="020B0604030504040204" pitchFamily="50" charset="-128"/>
                              </a:rPr>
                              <a:t>よる出前授業の様子</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 ※</a:t>
                            </a:r>
                            <a:r>
                              <a:rPr kumimoji="1" lang="en-US" altLang="ja-JP" sz="900" dirty="0" smtClean="0">
                                <a:latin typeface="Meiryo UI" panose="020B0604030504040204" pitchFamily="50" charset="-128"/>
                                <a:ea typeface="Meiryo UI" panose="020B0604030504040204" pitchFamily="50" charset="-128"/>
                              </a:rPr>
                              <a:t>2 </a:t>
                            </a:r>
                            <a:r>
                              <a:rPr kumimoji="1" lang="ja-JP" altLang="en-US" sz="900" dirty="0" smtClean="0">
                                <a:latin typeface="Meiryo UI" panose="020B0604030504040204" pitchFamily="50" charset="-128"/>
                                <a:ea typeface="Meiryo UI" panose="020B0604030504040204" pitchFamily="50" charset="-128"/>
                              </a:rPr>
                              <a:t>クリスマスイベント</a:t>
                            </a:r>
                            <a:r>
                              <a:rPr kumimoji="1" lang="ja-JP" altLang="en-US" sz="900" dirty="0">
                                <a:latin typeface="Meiryo UI" panose="020B0604030504040204" pitchFamily="50" charset="-128"/>
                                <a:ea typeface="Meiryo UI" panose="020B0604030504040204" pitchFamily="50" charset="-128"/>
                              </a:rPr>
                              <a:t>の</a:t>
                            </a:r>
                            <a:r>
                              <a:rPr kumimoji="1" lang="ja-JP" altLang="en-US" sz="900" dirty="0" smtClean="0">
                                <a:latin typeface="Meiryo UI" panose="020B0604030504040204" pitchFamily="50" charset="-128"/>
                                <a:ea typeface="Meiryo UI" panose="020B0604030504040204" pitchFamily="50" charset="-128"/>
                              </a:rPr>
                              <a:t>開催</a:t>
                            </a:r>
                            <a:endParaRPr kumimoji="1" lang="ja-JP" altLang="en-US" sz="900" dirty="0">
                              <a:latin typeface="Meiryo UI" panose="020B0604030504040204" pitchFamily="50" charset="-128"/>
                              <a:ea typeface="Meiryo UI" panose="020B0604030504040204" pitchFamily="50" charset="-128"/>
                            </a:endParaRPr>
                          </a:p>
                        </p:txBody>
                      </p:sp>
                    </p:grpSp>
                    <p:sp>
                      <p:nvSpPr>
                        <p:cNvPr id="35" name="テキスト ボックス 34"/>
                        <p:cNvSpPr txBox="1"/>
                        <p:nvPr/>
                      </p:nvSpPr>
                      <p:spPr>
                        <a:xfrm>
                          <a:off x="339058" y="2233821"/>
                          <a:ext cx="4155527"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■病弱特別支援学校における</a:t>
                          </a:r>
                          <a:r>
                            <a:rPr kumimoji="1" lang="ja-JP" altLang="en-US" sz="1200" dirty="0">
                              <a:latin typeface="Meiryo UI" panose="020B0604030504040204" pitchFamily="50" charset="-128"/>
                              <a:ea typeface="Meiryo UI" panose="020B0604030504040204" pitchFamily="50" charset="-128"/>
                            </a:rPr>
                            <a:t>クリスマスイベント</a:t>
                          </a:r>
                          <a:r>
                            <a:rPr kumimoji="1" lang="ja-JP" altLang="en-US" sz="1200" dirty="0" smtClean="0">
                              <a:latin typeface="Meiryo UI" panose="020B0604030504040204" pitchFamily="50" charset="-128"/>
                              <a:ea typeface="Meiryo UI" panose="020B0604030504040204" pitchFamily="50" charset="-128"/>
                            </a:rPr>
                            <a:t>の</a:t>
                          </a:r>
                          <a:r>
                            <a:rPr kumimoji="1" lang="ja-JP" altLang="en-US" sz="1200" dirty="0">
                              <a:latin typeface="Meiryo UI" panose="020B0604030504040204" pitchFamily="50" charset="-128"/>
                              <a:ea typeface="Meiryo UI" panose="020B0604030504040204" pitchFamily="50" charset="-128"/>
                            </a:rPr>
                            <a:t>実施</a:t>
                          </a:r>
                          <a:r>
                            <a:rPr kumimoji="1" lang="en-US" altLang="ja-JP"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2</a:t>
                          </a:r>
                          <a:endParaRPr kumimoji="1" lang="ja-JP" altLang="en-US" sz="800" dirty="0">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173A2ECD-26A9-4CC6-86D3-24ADFB9616B8}"/>
                            </a:ext>
                          </a:extLst>
                        </p:cNvPr>
                        <p:cNvSpPr txBox="1"/>
                        <p:nvPr/>
                      </p:nvSpPr>
                      <p:spPr>
                        <a:xfrm>
                          <a:off x="3681593" y="3301135"/>
                          <a:ext cx="499482" cy="253916"/>
                        </a:xfrm>
                        <a:prstGeom prst="rect">
                          <a:avLst/>
                        </a:prstGeom>
                        <a:noFill/>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rPr>
                            <a:t>等</a:t>
                          </a:r>
                          <a:endParaRPr kumimoji="1" lang="ja-JP" altLang="en-US" sz="1050" dirty="0">
                            <a:latin typeface="Meiryo UI" panose="020B0604030504040204" pitchFamily="50" charset="-128"/>
                            <a:ea typeface="Meiryo UI" panose="020B0604030504040204" pitchFamily="50" charset="-128"/>
                          </a:endParaRPr>
                        </a:p>
                      </p:txBody>
                    </p:sp>
                  </p:grpSp>
                  <p:pic>
                    <p:nvPicPr>
                      <p:cNvPr id="43" name="図 42">
                        <a:extLst>
                          <a:ext uri="{FF2B5EF4-FFF2-40B4-BE49-F238E27FC236}">
                            <a16:creationId xmlns:a16="http://schemas.microsoft.com/office/drawing/2014/main" id="{478EF658-9818-48CD-BB16-F185C78C5E4E}"/>
                          </a:ext>
                        </a:extLst>
                      </p:cNvPr>
                      <p:cNvPicPr>
                        <a:picLocks noChangeAspect="1"/>
                      </p:cNvPicPr>
                      <p:nvPr/>
                    </p:nvPicPr>
                    <p:blipFill rotWithShape="1">
                      <a:blip r:embed="rId4">
                        <a:extLst>
                          <a:ext uri="{28A0092B-C50C-407E-A947-70E740481C1C}">
                            <a14:useLocalDpi xmlns:a14="http://schemas.microsoft.com/office/drawing/2010/main" val="0"/>
                          </a:ext>
                        </a:extLst>
                      </a:blip>
                      <a:srcRect l="3672" r="5575"/>
                      <a:stretch/>
                    </p:blipFill>
                    <p:spPr>
                      <a:xfrm>
                        <a:off x="2325136" y="3700814"/>
                        <a:ext cx="1964945" cy="1439839"/>
                      </a:xfrm>
                      <a:prstGeom prst="rect">
                        <a:avLst/>
                      </a:prstGeom>
                    </p:spPr>
                  </p:pic>
                </p:grpSp>
                <p:grpSp>
                  <p:nvGrpSpPr>
                    <p:cNvPr id="17" name="グループ化 16"/>
                    <p:cNvGrpSpPr/>
                    <p:nvPr/>
                  </p:nvGrpSpPr>
                  <p:grpSpPr>
                    <a:xfrm>
                      <a:off x="4738779" y="1056071"/>
                      <a:ext cx="4756835" cy="5653157"/>
                      <a:chOff x="4738779" y="1056071"/>
                      <a:chExt cx="4756835" cy="5653157"/>
                    </a:xfrm>
                  </p:grpSpPr>
                  <p:grpSp>
                    <p:nvGrpSpPr>
                      <p:cNvPr id="11" name="グループ化 10">
                        <a:extLst>
                          <a:ext uri="{FF2B5EF4-FFF2-40B4-BE49-F238E27FC236}">
                            <a16:creationId xmlns:a16="http://schemas.microsoft.com/office/drawing/2014/main" id="{136533B2-E582-43A0-B1EE-6FCAEAA454D6}"/>
                          </a:ext>
                        </a:extLst>
                      </p:cNvPr>
                      <p:cNvGrpSpPr/>
                      <p:nvPr/>
                    </p:nvGrpSpPr>
                    <p:grpSpPr>
                      <a:xfrm>
                        <a:off x="4738779" y="1056071"/>
                        <a:ext cx="4756835" cy="5653157"/>
                        <a:chOff x="4738779" y="1056071"/>
                        <a:chExt cx="4756835" cy="5653157"/>
                      </a:xfrm>
                    </p:grpSpPr>
                    <p:grpSp>
                      <p:nvGrpSpPr>
                        <p:cNvPr id="8" name="グループ化 7">
                          <a:extLst>
                            <a:ext uri="{FF2B5EF4-FFF2-40B4-BE49-F238E27FC236}">
                              <a16:creationId xmlns:a16="http://schemas.microsoft.com/office/drawing/2014/main" id="{9637798C-3873-49A3-A10A-6B6008B3BACC}"/>
                            </a:ext>
                          </a:extLst>
                        </p:cNvPr>
                        <p:cNvGrpSpPr/>
                        <p:nvPr/>
                      </p:nvGrpSpPr>
                      <p:grpSpPr>
                        <a:xfrm>
                          <a:off x="4738779" y="1056071"/>
                          <a:ext cx="4756835" cy="5653157"/>
                          <a:chOff x="6196424" y="820299"/>
                          <a:chExt cx="6073625" cy="5721973"/>
                        </a:xfrm>
                      </p:grpSpPr>
                      <p:grpSp>
                        <p:nvGrpSpPr>
                          <p:cNvPr id="54" name="グループ化 53"/>
                          <p:cNvGrpSpPr/>
                          <p:nvPr/>
                        </p:nvGrpSpPr>
                        <p:grpSpPr>
                          <a:xfrm>
                            <a:off x="6196424" y="820299"/>
                            <a:ext cx="6073625" cy="5721973"/>
                            <a:chOff x="556899" y="905563"/>
                            <a:chExt cx="5796279" cy="3716158"/>
                          </a:xfrm>
                        </p:grpSpPr>
                        <p:sp>
                          <p:nvSpPr>
                            <p:cNvPr id="89" name="正方形/長方形 88"/>
                            <p:cNvSpPr/>
                            <p:nvPr/>
                          </p:nvSpPr>
                          <p:spPr>
                            <a:xfrm>
                              <a:off x="664705" y="905563"/>
                              <a:ext cx="2701214" cy="314674"/>
                            </a:xfrm>
                            <a:prstGeom prst="rect">
                              <a:avLst/>
                            </a:prstGeom>
                            <a:solidFill>
                              <a:srgbClr val="0D8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500" b="1"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健康・働き方改革</a:t>
                              </a:r>
                            </a:p>
                          </p:txBody>
                        </p:sp>
                        <p:sp>
                          <p:nvSpPr>
                            <p:cNvPr id="79" name="テキスト ボックス 78"/>
                            <p:cNvSpPr txBox="1"/>
                            <p:nvPr/>
                          </p:nvSpPr>
                          <p:spPr>
                            <a:xfrm>
                              <a:off x="628999" y="1264399"/>
                              <a:ext cx="5058008" cy="182088"/>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歳若返り事業へ</a:t>
                              </a:r>
                              <a:r>
                                <a:rPr kumimoji="1" lang="ja-JP" altLang="en-US" sz="1200" dirty="0" smtClean="0">
                                  <a:latin typeface="Meiryo UI" panose="020B0604030504040204" pitchFamily="50" charset="-128"/>
                                  <a:ea typeface="Meiryo UI" panose="020B0604030504040204" pitchFamily="50" charset="-128"/>
                                </a:rPr>
                                <a:t>の動画提供による啓発協力</a:t>
                              </a:r>
                              <a:r>
                                <a:rPr kumimoji="1" lang="en-US" altLang="ja-JP" sz="800" dirty="0">
                                  <a:latin typeface="Meiryo UI" panose="020B0604030504040204" pitchFamily="50" charset="-128"/>
                                  <a:ea typeface="Meiryo UI" panose="020B0604030504040204" pitchFamily="50" charset="-128"/>
                                </a:rPr>
                                <a:t>※1</a:t>
                              </a:r>
                              <a:endParaRPr kumimoji="1" lang="ja-JP" altLang="en-US" sz="800" dirty="0">
                                <a:latin typeface="Meiryo UI" panose="020B0604030504040204" pitchFamily="50" charset="-128"/>
                                <a:ea typeface="Meiryo UI" panose="020B0604030504040204" pitchFamily="50" charset="-128"/>
                              </a:endParaRPr>
                            </a:p>
                          </p:txBody>
                        </p:sp>
                        <p:sp>
                          <p:nvSpPr>
                            <p:cNvPr id="87" name="テキスト ボックス 86"/>
                            <p:cNvSpPr txBox="1"/>
                            <p:nvPr/>
                          </p:nvSpPr>
                          <p:spPr>
                            <a:xfrm>
                              <a:off x="556899" y="3923717"/>
                              <a:ext cx="5796279" cy="698004"/>
                            </a:xfrm>
                            <a:prstGeom prst="rect">
                              <a:avLst/>
                            </a:prstGeom>
                            <a:noFill/>
                          </p:spPr>
                          <p:txBody>
                            <a:bodyPr wrap="square" rtlCol="0">
                              <a:spAutoFit/>
                            </a:bodyPr>
                            <a:lstStyle/>
                            <a:p>
                              <a:r>
                                <a:rPr kumimoji="1" lang="ja-JP" altLang="en-US" sz="1050" dirty="0">
                                  <a:solidFill>
                                    <a:srgbClr val="0D8295"/>
                                  </a:solidFill>
                                  <a:latin typeface="Meiryo UI" panose="020B0604030504040204" pitchFamily="50" charset="-128"/>
                                  <a:ea typeface="Meiryo UI" panose="020B0604030504040204" pitchFamily="50" charset="-128"/>
                                </a:rPr>
                                <a:t>＜連携企業＞</a:t>
                              </a:r>
                              <a:endParaRPr kumimoji="1" lang="en-US" altLang="ja-JP" sz="1050" dirty="0">
                                <a:solidFill>
                                  <a:srgbClr val="0D8295"/>
                                </a:solidFill>
                                <a:latin typeface="Meiryo UI" panose="020B0604030504040204" pitchFamily="50" charset="-128"/>
                                <a:ea typeface="Meiryo UI" panose="020B0604030504040204" pitchFamily="50" charset="-128"/>
                              </a:endParaRPr>
                            </a:p>
                            <a:p>
                              <a:r>
                                <a:rPr kumimoji="1" lang="ja-JP" altLang="en-US" sz="1050" dirty="0">
                                  <a:solidFill>
                                    <a:srgbClr val="0D8295"/>
                                  </a:solidFill>
                                  <a:latin typeface="Meiryo UI" panose="020B0604030504040204" pitchFamily="50" charset="-128"/>
                                  <a:ea typeface="Meiryo UI" panose="020B0604030504040204" pitchFamily="50" charset="-128"/>
                                </a:rPr>
                                <a:t>イオン</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いずみ市民生協</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エイチ・ツー・オー・ リテイリング</a:t>
                              </a:r>
                              <a:r>
                                <a:rPr kumimoji="1" lang="en-US" altLang="ja-JP" sz="1050" dirty="0" smtClean="0">
                                  <a:solidFill>
                                    <a:srgbClr val="0D8295"/>
                                  </a:solidFill>
                                  <a:latin typeface="Meiryo UI" panose="020B0604030504040204" pitchFamily="50" charset="-128"/>
                                  <a:ea typeface="Meiryo UI" panose="020B0604030504040204" pitchFamily="50" charset="-128"/>
                                </a:rPr>
                                <a:t>/F.C</a:t>
                              </a:r>
                              <a:r>
                                <a:rPr kumimoji="1" lang="en-US" altLang="ja-JP" sz="1050" dirty="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大阪</a:t>
                              </a:r>
                              <a:r>
                                <a:rPr kumimoji="1" lang="en-US" altLang="ja-JP" sz="1050" dirty="0">
                                  <a:solidFill>
                                    <a:srgbClr val="0D8295"/>
                                  </a:solidFill>
                                  <a:latin typeface="Meiryo UI" panose="020B0604030504040204" pitchFamily="50" charset="-128"/>
                                  <a:ea typeface="Meiryo UI" panose="020B0604030504040204" pitchFamily="50" charset="-128"/>
                                </a:rPr>
                                <a:t>/ </a:t>
                              </a:r>
                              <a:r>
                                <a:rPr kumimoji="1" lang="en-US" altLang="ja-JP" sz="1050" dirty="0" err="1">
                                  <a:solidFill>
                                    <a:srgbClr val="0D8295"/>
                                  </a:solidFill>
                                  <a:latin typeface="Meiryo UI" panose="020B0604030504040204" pitchFamily="50" charset="-128"/>
                                  <a:ea typeface="Meiryo UI" panose="020B0604030504040204" pitchFamily="50" charset="-128"/>
                                </a:rPr>
                                <a:t>empheal</a:t>
                              </a:r>
                              <a:r>
                                <a:rPr kumimoji="1" lang="en-US" altLang="ja-JP" sz="1050" dirty="0">
                                  <a:solidFill>
                                    <a:srgbClr val="0D8295"/>
                                  </a:solidFill>
                                  <a:latin typeface="Meiryo UI" panose="020B0604030504040204" pitchFamily="50" charset="-128"/>
                                  <a:ea typeface="Meiryo UI" panose="020B0604030504040204" pitchFamily="50" charset="-128"/>
                                </a:rPr>
                                <a:t> </a:t>
                              </a:r>
                              <a:r>
                                <a:rPr kumimoji="1" lang="en-US" altLang="ja-JP" sz="1050" dirty="0" smtClean="0">
                                  <a:solidFill>
                                    <a:srgbClr val="0D8295"/>
                                  </a:solidFill>
                                  <a:latin typeface="Meiryo UI" panose="020B0604030504040204" pitchFamily="50" charset="-128"/>
                                  <a:ea typeface="Meiryo UI" panose="020B0604030504040204" pitchFamily="50" charset="-128"/>
                                </a:rPr>
                                <a:t>/</a:t>
                              </a:r>
                            </a:p>
                            <a:p>
                              <a:r>
                                <a:rPr kumimoji="1" lang="ja-JP" altLang="en-US" sz="1050" dirty="0" smtClean="0">
                                  <a:solidFill>
                                    <a:srgbClr val="0D8295"/>
                                  </a:solidFill>
                                  <a:latin typeface="Meiryo UI" panose="020B0604030504040204" pitchFamily="50" charset="-128"/>
                                  <a:ea typeface="Meiryo UI" panose="020B0604030504040204" pitchFamily="50" charset="-128"/>
                                </a:rPr>
                                <a:t>大阪</a:t>
                              </a:r>
                              <a:r>
                                <a:rPr kumimoji="1" lang="ja-JP" altLang="en-US" sz="1050" dirty="0">
                                  <a:solidFill>
                                    <a:srgbClr val="0D8295"/>
                                  </a:solidFill>
                                  <a:latin typeface="Meiryo UI" panose="020B0604030504040204" pitchFamily="50" charset="-128"/>
                                  <a:ea typeface="Meiryo UI" panose="020B0604030504040204" pitchFamily="50" charset="-128"/>
                                </a:rPr>
                                <a:t>信用金庫</a:t>
                              </a:r>
                              <a:r>
                                <a:rPr kumimoji="1" lang="en-US" altLang="ja-JP" sz="1050" dirty="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大阪大学</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大塚</a:t>
                              </a:r>
                              <a:r>
                                <a:rPr kumimoji="1" lang="ja-JP" altLang="en-US" sz="1050" dirty="0">
                                  <a:solidFill>
                                    <a:srgbClr val="0D8295"/>
                                  </a:solidFill>
                                  <a:latin typeface="Meiryo UI" panose="020B0604030504040204" pitchFamily="50" charset="-128"/>
                                  <a:ea typeface="Meiryo UI" panose="020B0604030504040204" pitchFamily="50" charset="-128"/>
                                </a:rPr>
                                <a:t>製薬</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小野</a:t>
                              </a:r>
                              <a:r>
                                <a:rPr kumimoji="1" lang="ja-JP" altLang="en-US" sz="1050" dirty="0">
                                  <a:solidFill>
                                    <a:srgbClr val="0D8295"/>
                                  </a:solidFill>
                                  <a:latin typeface="Meiryo UI" panose="020B0604030504040204" pitchFamily="50" charset="-128"/>
                                  <a:ea typeface="Meiryo UI" panose="020B0604030504040204" pitchFamily="50" charset="-128"/>
                                </a:rPr>
                                <a:t>薬品工業</a:t>
                              </a:r>
                              <a:r>
                                <a:rPr kumimoji="1" lang="en-US" altLang="ja-JP" sz="1050" dirty="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カゴメ</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関西大学</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近畿大学</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小林</a:t>
                              </a:r>
                              <a:r>
                                <a:rPr kumimoji="1" lang="ja-JP" altLang="en-US" sz="1050" dirty="0">
                                  <a:solidFill>
                                    <a:srgbClr val="0D8295"/>
                                  </a:solidFill>
                                  <a:latin typeface="Meiryo UI" panose="020B0604030504040204" pitchFamily="50" charset="-128"/>
                                  <a:ea typeface="Meiryo UI" panose="020B0604030504040204" pitchFamily="50" charset="-128"/>
                                </a:rPr>
                                <a:t>製薬</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住友生命</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積水ハウス</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損保ジャパン</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第一生命</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大同生命</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ダスキン</a:t>
                              </a:r>
                              <a:r>
                                <a:rPr kumimoji="1" lang="en-US" altLang="ja-JP" sz="1050" dirty="0" smtClean="0">
                                  <a:solidFill>
                                    <a:srgbClr val="0D8295"/>
                                  </a:solidFill>
                                  <a:latin typeface="Meiryo UI" panose="020B0604030504040204" pitchFamily="50" charset="-128"/>
                                  <a:ea typeface="Meiryo UI" panose="020B0604030504040204" pitchFamily="50" charset="-128"/>
                                </a:rPr>
                                <a:t>/</a:t>
                              </a:r>
                            </a:p>
                            <a:p>
                              <a:r>
                                <a:rPr kumimoji="1" lang="ja-JP" altLang="en-US" sz="1050" dirty="0" smtClean="0">
                                  <a:solidFill>
                                    <a:srgbClr val="0D8295"/>
                                  </a:solidFill>
                                  <a:latin typeface="Meiryo UI" panose="020B0604030504040204" pitchFamily="50" charset="-128"/>
                                  <a:ea typeface="Meiryo UI" panose="020B0604030504040204" pitchFamily="50" charset="-128"/>
                                </a:rPr>
                                <a:t>東京</a:t>
                              </a:r>
                              <a:r>
                                <a:rPr kumimoji="1" lang="ja-JP" altLang="en-US" sz="1050" dirty="0">
                                  <a:solidFill>
                                    <a:srgbClr val="0D8295"/>
                                  </a:solidFill>
                                  <a:latin typeface="Meiryo UI" panose="020B0604030504040204" pitchFamily="50" charset="-128"/>
                                  <a:ea typeface="Meiryo UI" panose="020B0604030504040204" pitchFamily="50" charset="-128"/>
                                </a:rPr>
                                <a:t>海上日動</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日本生命</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ネスレ</a:t>
                              </a:r>
                              <a:r>
                                <a:rPr kumimoji="1" lang="ja-JP" altLang="en-US" sz="1050" dirty="0">
                                  <a:solidFill>
                                    <a:srgbClr val="0D8295"/>
                                  </a:solidFill>
                                  <a:latin typeface="Meiryo UI" panose="020B0604030504040204" pitchFamily="50" charset="-128"/>
                                  <a:ea typeface="Meiryo UI" panose="020B0604030504040204" pitchFamily="50" charset="-128"/>
                                </a:rPr>
                                <a:t>日本</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ミズノ</a:t>
                              </a:r>
                              <a:r>
                                <a:rPr kumimoji="1" lang="en-US" altLang="ja-JP" sz="1050" dirty="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明治安田生命</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ハークスレイ</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不二</a:t>
                              </a:r>
                              <a:r>
                                <a:rPr kumimoji="1" lang="ja-JP" altLang="en-US" sz="1050" dirty="0">
                                  <a:solidFill>
                                    <a:srgbClr val="0D8295"/>
                                  </a:solidFill>
                                  <a:latin typeface="Meiryo UI" panose="020B0604030504040204" pitchFamily="50" charset="-128"/>
                                  <a:ea typeface="Meiryo UI" panose="020B0604030504040204" pitchFamily="50" charset="-128"/>
                                </a:rPr>
                                <a:t>製油</a:t>
                              </a:r>
                              <a:r>
                                <a:rPr kumimoji="1" lang="en-US" altLang="ja-JP" sz="1050" dirty="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ロート製薬</a:t>
                              </a:r>
                            </a:p>
                          </p:txBody>
                        </p:sp>
                      </p:grpSp>
                      <p:sp>
                        <p:nvSpPr>
                          <p:cNvPr id="99" name="テキスト ボックス 98"/>
                          <p:cNvSpPr txBox="1"/>
                          <p:nvPr/>
                        </p:nvSpPr>
                        <p:spPr>
                          <a:xfrm>
                            <a:off x="6271973" y="1907876"/>
                            <a:ext cx="5300025" cy="280371"/>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■ワクチン接種会場の来場者に対する熱中症対策の啓発協力</a:t>
                            </a:r>
                          </a:p>
                        </p:txBody>
                      </p:sp>
                      <p:sp>
                        <p:nvSpPr>
                          <p:cNvPr id="100" name="テキスト ボックス 99"/>
                          <p:cNvSpPr txBox="1"/>
                          <p:nvPr/>
                        </p:nvSpPr>
                        <p:spPr>
                          <a:xfrm>
                            <a:off x="6271974" y="2205850"/>
                            <a:ext cx="5488314" cy="280371"/>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■自宅でできる健康づくり「おうちで健活」サイトの掲載コンテンツ提供</a:t>
                            </a:r>
                          </a:p>
                        </p:txBody>
                      </p:sp>
                      <p:sp>
                        <p:nvSpPr>
                          <p:cNvPr id="101" name="テキスト ボックス 100"/>
                          <p:cNvSpPr txBox="1"/>
                          <p:nvPr/>
                        </p:nvSpPr>
                        <p:spPr>
                          <a:xfrm>
                            <a:off x="6271972" y="2489998"/>
                            <a:ext cx="5300025" cy="280371"/>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■健康メニュー「</a:t>
                            </a:r>
                            <a:r>
                              <a:rPr kumimoji="1" lang="en-US" altLang="ja-JP" sz="1200" dirty="0">
                                <a:latin typeface="Meiryo UI" panose="020B0604030504040204" pitchFamily="50" charset="-128"/>
                                <a:ea typeface="Meiryo UI" panose="020B0604030504040204" pitchFamily="50" charset="-128"/>
                              </a:rPr>
                              <a:t>V.O.S.</a:t>
                            </a:r>
                            <a:r>
                              <a:rPr kumimoji="1" lang="ja-JP" altLang="en-US" sz="1200" dirty="0">
                                <a:latin typeface="Meiryo UI" panose="020B0604030504040204" pitchFamily="50" charset="-128"/>
                                <a:ea typeface="Meiryo UI" panose="020B0604030504040204" pitchFamily="50" charset="-128"/>
                              </a:rPr>
                              <a:t>」の普及</a:t>
                            </a:r>
                            <a:r>
                              <a:rPr kumimoji="1" lang="ja-JP" altLang="en-US" sz="1200" dirty="0" smtClean="0">
                                <a:latin typeface="Meiryo UI" panose="020B0604030504040204" pitchFamily="50" charset="-128"/>
                                <a:ea typeface="Meiryo UI" panose="020B0604030504040204" pitchFamily="50" charset="-128"/>
                              </a:rPr>
                              <a:t>協力</a:t>
                            </a:r>
                            <a:r>
                              <a:rPr kumimoji="1" lang="en-US" altLang="ja-JP" sz="800" dirty="0" smtClean="0">
                                <a:latin typeface="Meiryo UI" panose="020B0604030504040204" pitchFamily="50" charset="-128"/>
                                <a:ea typeface="Meiryo UI" panose="020B0604030504040204" pitchFamily="50" charset="-128"/>
                              </a:rPr>
                              <a:t>※2</a:t>
                            </a:r>
                            <a:endParaRPr kumimoji="1" lang="ja-JP" altLang="en-US" sz="800" dirty="0">
                              <a:latin typeface="Meiryo UI" panose="020B0604030504040204" pitchFamily="50" charset="-128"/>
                              <a:ea typeface="Meiryo UI" panose="020B0604030504040204" pitchFamily="50" charset="-128"/>
                            </a:endParaRPr>
                          </a:p>
                        </p:txBody>
                      </p:sp>
                    </p:grpSp>
                    <p:sp>
                      <p:nvSpPr>
                        <p:cNvPr id="37" name="テキスト ボックス 36">
                          <a:extLst>
                            <a:ext uri="{FF2B5EF4-FFF2-40B4-BE49-F238E27FC236}">
                              <a16:creationId xmlns:a16="http://schemas.microsoft.com/office/drawing/2014/main" id="{B10A4D22-52B7-4317-A04A-2F3D6B9BC1F3}"/>
                            </a:ext>
                          </a:extLst>
                        </p:cNvPr>
                        <p:cNvSpPr txBox="1"/>
                        <p:nvPr/>
                      </p:nvSpPr>
                      <p:spPr>
                        <a:xfrm>
                          <a:off x="4799367" y="2981935"/>
                          <a:ext cx="4466509"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■健康経営に関するセミナーへの講師派遣</a:t>
                          </a:r>
                          <a:endParaRPr kumimoji="1" lang="ja-JP" altLang="en-US" sz="800"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740EB32D-AA9B-43ED-B60E-B19B076FBAD3}"/>
                            </a:ext>
                          </a:extLst>
                        </p:cNvPr>
                        <p:cNvSpPr txBox="1"/>
                        <p:nvPr/>
                      </p:nvSpPr>
                      <p:spPr>
                        <a:xfrm>
                          <a:off x="4797946" y="1869483"/>
                          <a:ext cx="4150960"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HACCP</a:t>
                          </a:r>
                          <a:r>
                            <a:rPr kumimoji="1" lang="ja-JP" altLang="en-US" sz="1200" dirty="0" smtClean="0">
                              <a:latin typeface="Meiryo UI" panose="020B0604030504040204" pitchFamily="50" charset="-128"/>
                              <a:ea typeface="Meiryo UI" panose="020B0604030504040204" pitchFamily="50" charset="-128"/>
                            </a:rPr>
                            <a:t>に</a:t>
                          </a:r>
                          <a:r>
                            <a:rPr kumimoji="1" lang="ja-JP" altLang="en-US" sz="1200" dirty="0">
                              <a:latin typeface="Meiryo UI" panose="020B0604030504040204" pitchFamily="50" charset="-128"/>
                              <a:ea typeface="Meiryo UI" panose="020B0604030504040204" pitchFamily="50" charset="-128"/>
                            </a:rPr>
                            <a:t>沿った衛生</a:t>
                          </a:r>
                          <a:r>
                            <a:rPr kumimoji="1" lang="ja-JP" altLang="en-US" sz="1200" dirty="0" smtClean="0">
                              <a:latin typeface="Meiryo UI" panose="020B0604030504040204" pitchFamily="50" charset="-128"/>
                              <a:ea typeface="Meiryo UI" panose="020B0604030504040204" pitchFamily="50" charset="-128"/>
                            </a:rPr>
                            <a:t>管理</a:t>
                          </a:r>
                          <a:r>
                            <a:rPr kumimoji="1" lang="ja-JP" altLang="en-US" sz="1200" dirty="0">
                              <a:latin typeface="Meiryo UI" panose="020B0604030504040204" pitchFamily="50" charset="-128"/>
                              <a:ea typeface="Meiryo UI" panose="020B0604030504040204" pitchFamily="50" charset="-128"/>
                            </a:rPr>
                            <a:t>に</a:t>
                          </a:r>
                          <a:r>
                            <a:rPr kumimoji="1" lang="ja-JP" altLang="en-US" sz="1200" dirty="0" smtClean="0">
                              <a:latin typeface="Meiryo UI" panose="020B0604030504040204" pitchFamily="50" charset="-128"/>
                              <a:ea typeface="Meiryo UI" panose="020B0604030504040204" pitchFamily="50" charset="-128"/>
                            </a:rPr>
                            <a:t>ついてのセミナー</a:t>
                          </a:r>
                          <a:r>
                            <a:rPr kumimoji="1" lang="ja-JP" altLang="en-US" sz="1200" dirty="0">
                              <a:latin typeface="Meiryo UI" panose="020B0604030504040204" pitchFamily="50" charset="-128"/>
                              <a:ea typeface="Meiryo UI" panose="020B0604030504040204" pitchFamily="50" charset="-128"/>
                            </a:rPr>
                            <a:t>の共催</a:t>
                          </a:r>
                        </a:p>
                      </p:txBody>
                    </p:sp>
                    <p:sp>
                      <p:nvSpPr>
                        <p:cNvPr id="39" name="テキスト ボックス 38">
                          <a:extLst>
                            <a:ext uri="{FF2B5EF4-FFF2-40B4-BE49-F238E27FC236}">
                              <a16:creationId xmlns:a16="http://schemas.microsoft.com/office/drawing/2014/main" id="{FC1589C9-A3E7-4F8F-B414-A12DE6F8F63C}"/>
                            </a:ext>
                          </a:extLst>
                        </p:cNvPr>
                        <p:cNvSpPr txBox="1"/>
                        <p:nvPr/>
                      </p:nvSpPr>
                      <p:spPr>
                        <a:xfrm>
                          <a:off x="4801106" y="3246590"/>
                          <a:ext cx="4694508"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■健康キャンパス・プロジェクト（ヘルスリテラシー講座実施等）へ</a:t>
                          </a:r>
                          <a:r>
                            <a:rPr kumimoji="1" lang="ja-JP" altLang="en-US" sz="1200" dirty="0" smtClean="0">
                              <a:latin typeface="Meiryo UI" panose="020B0604030504040204" pitchFamily="50" charset="-128"/>
                              <a:ea typeface="Meiryo UI" panose="020B0604030504040204" pitchFamily="50" charset="-128"/>
                            </a:rPr>
                            <a:t>の協力</a:t>
                          </a:r>
                          <a:endParaRPr kumimoji="1" lang="ja-JP" altLang="en-US" sz="1200" dirty="0">
                            <a:latin typeface="Meiryo UI" panose="020B0604030504040204" pitchFamily="50" charset="-128"/>
                            <a:ea typeface="Meiryo UI" panose="020B0604030504040204" pitchFamily="50" charset="-128"/>
                          </a:endParaRPr>
                        </a:p>
                      </p:txBody>
                    </p:sp>
                    <p:sp>
                      <p:nvSpPr>
                        <p:cNvPr id="42" name="テキスト ボックス 41">
                          <a:extLst>
                            <a:ext uri="{FF2B5EF4-FFF2-40B4-BE49-F238E27FC236}">
                              <a16:creationId xmlns:a16="http://schemas.microsoft.com/office/drawing/2014/main" id="{4B592D0E-E3DB-4ECB-B074-3F6A8976AB3E}"/>
                            </a:ext>
                          </a:extLst>
                        </p:cNvPr>
                        <p:cNvSpPr txBox="1"/>
                        <p:nvPr/>
                      </p:nvSpPr>
                      <p:spPr>
                        <a:xfrm>
                          <a:off x="4801121" y="3515773"/>
                          <a:ext cx="4519317"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■がん検診</a:t>
                          </a:r>
                          <a:r>
                            <a:rPr kumimoji="1" lang="ja-JP" altLang="en-US" sz="1200" dirty="0" smtClean="0">
                              <a:latin typeface="Meiryo UI" panose="020B0604030504040204" pitchFamily="50" charset="-128"/>
                              <a:ea typeface="Meiryo UI" panose="020B0604030504040204" pitchFamily="50" charset="-128"/>
                            </a:rPr>
                            <a:t>受診</a:t>
                          </a:r>
                          <a:r>
                            <a:rPr kumimoji="1" lang="ja-JP" altLang="en-US" sz="1200" dirty="0">
                              <a:latin typeface="Meiryo UI" panose="020B0604030504040204" pitchFamily="50" charset="-128"/>
                              <a:ea typeface="Meiryo UI" panose="020B0604030504040204" pitchFamily="50" charset="-128"/>
                            </a:rPr>
                            <a:t>推進員への登録及び</a:t>
                          </a:r>
                          <a:r>
                            <a:rPr kumimoji="1" lang="ja-JP" altLang="en-US" sz="1200" dirty="0" smtClean="0">
                              <a:latin typeface="Meiryo UI" panose="020B0604030504040204" pitchFamily="50" charset="-128"/>
                              <a:ea typeface="Meiryo UI" panose="020B0604030504040204" pitchFamily="50" charset="-128"/>
                            </a:rPr>
                            <a:t>啓発協力</a:t>
                          </a:r>
                          <a:r>
                            <a:rPr kumimoji="1" lang="ja-JP" altLang="en-US" sz="1200" dirty="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等</a:t>
                          </a:r>
                        </a:p>
                      </p:txBody>
                    </p:sp>
                  </p:grpSp>
                  <p:pic>
                    <p:nvPicPr>
                      <p:cNvPr id="3" name="図 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897545" y="3976582"/>
                        <a:ext cx="2086128" cy="1442720"/>
                      </a:xfrm>
                      <a:prstGeom prst="rect">
                        <a:avLst/>
                      </a:prstGeom>
                      <a:ln w="6350">
                        <a:solidFill>
                          <a:schemeClr val="bg1">
                            <a:lumMod val="50000"/>
                          </a:schemeClr>
                        </a:solidFill>
                      </a:ln>
                    </p:spPr>
                  </p:pic>
                  <p:sp>
                    <p:nvSpPr>
                      <p:cNvPr id="50" name="テキスト ボックス 49"/>
                      <p:cNvSpPr txBox="1"/>
                      <p:nvPr/>
                    </p:nvSpPr>
                    <p:spPr>
                      <a:xfrm>
                        <a:off x="5051247" y="5418024"/>
                        <a:ext cx="3873674"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※1 10</a:t>
                        </a:r>
                        <a:r>
                          <a:rPr kumimoji="1" lang="ja-JP" altLang="en-US" sz="900" dirty="0">
                            <a:latin typeface="Meiryo UI" panose="020B0604030504040204" pitchFamily="50" charset="-128"/>
                            <a:ea typeface="Meiryo UI" panose="020B0604030504040204" pitchFamily="50" charset="-128"/>
                          </a:rPr>
                          <a:t>歳</a:t>
                        </a:r>
                        <a:r>
                          <a:rPr kumimoji="1" lang="ja-JP" altLang="en-US" sz="900" dirty="0" smtClean="0">
                            <a:latin typeface="Meiryo UI" panose="020B0604030504040204" pitchFamily="50" charset="-128"/>
                            <a:ea typeface="Meiryo UI" panose="020B0604030504040204" pitchFamily="50" charset="-128"/>
                          </a:rPr>
                          <a:t>若返り事業</a:t>
                        </a:r>
                        <a:r>
                          <a:rPr kumimoji="1" lang="ja-JP" altLang="en-US" sz="900" dirty="0" smtClean="0">
                            <a:solidFill>
                              <a:srgbClr val="7030A0"/>
                            </a:solidFill>
                            <a:latin typeface="Meiryo UI" panose="020B0604030504040204" pitchFamily="50" charset="-128"/>
                            <a:ea typeface="Meiryo UI" panose="020B0604030504040204" pitchFamily="50" charset="-128"/>
                          </a:rPr>
                          <a:t>への</a:t>
                        </a:r>
                        <a:r>
                          <a:rPr kumimoji="1" lang="ja-JP" altLang="en-US" sz="900" dirty="0" smtClean="0">
                            <a:latin typeface="Meiryo UI" panose="020B0604030504040204" pitchFamily="50" charset="-128"/>
                            <a:ea typeface="Meiryo UI" panose="020B0604030504040204" pitchFamily="50" charset="-128"/>
                          </a:rPr>
                          <a:t>動画提供</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 ※</a:t>
                        </a:r>
                        <a:r>
                          <a:rPr kumimoji="1" lang="en-US" altLang="ja-JP" sz="900" dirty="0" smtClean="0">
                            <a:latin typeface="Meiryo UI" panose="020B0604030504040204" pitchFamily="50" charset="-128"/>
                            <a:ea typeface="Meiryo UI" panose="020B0604030504040204" pitchFamily="50" charset="-128"/>
                          </a:rPr>
                          <a:t>2 </a:t>
                        </a:r>
                        <a:r>
                          <a:rPr kumimoji="1" lang="ja-JP" altLang="en-US" sz="900" dirty="0" smtClean="0">
                            <a:latin typeface="Meiryo UI" panose="020B0604030504040204" pitchFamily="50" charset="-128"/>
                            <a:ea typeface="Meiryo UI" panose="020B0604030504040204" pitchFamily="50" charset="-128"/>
                          </a:rPr>
                          <a:t>健康メニュー「</a:t>
                        </a:r>
                        <a:r>
                          <a:rPr kumimoji="1" lang="en-US" altLang="ja-JP" sz="900" dirty="0" smtClean="0">
                            <a:latin typeface="Meiryo UI" panose="020B0604030504040204" pitchFamily="50" charset="-128"/>
                            <a:ea typeface="Meiryo UI" panose="020B0604030504040204" pitchFamily="50" charset="-128"/>
                          </a:rPr>
                          <a:t>V.O.S.</a:t>
                        </a:r>
                        <a:r>
                          <a:rPr kumimoji="1" lang="ja-JP" altLang="en-US" sz="900" dirty="0" smtClean="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p:txBody>
                  </p:sp>
                </p:grpSp>
                <p:cxnSp>
                  <p:nvCxnSpPr>
                    <p:cNvPr id="45" name="直線コネクタ 44"/>
                    <p:cNvCxnSpPr/>
                    <p:nvPr/>
                  </p:nvCxnSpPr>
                  <p:spPr>
                    <a:xfrm>
                      <a:off x="4584700" y="1168400"/>
                      <a:ext cx="0" cy="52705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53" name="テキスト ボックス 52">
                <a:extLst>
                  <a:ext uri="{FF2B5EF4-FFF2-40B4-BE49-F238E27FC236}">
                    <a16:creationId xmlns:a16="http://schemas.microsoft.com/office/drawing/2014/main" id="{5D16A0D7-A433-4F78-9F08-B15117C24AEA}"/>
                  </a:ext>
                </a:extLst>
              </p:cNvPr>
              <p:cNvSpPr txBox="1"/>
              <p:nvPr/>
            </p:nvSpPr>
            <p:spPr>
              <a:xfrm>
                <a:off x="718154" y="1749360"/>
                <a:ext cx="4155527"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SDGs</a:t>
                </a:r>
                <a:r>
                  <a:rPr kumimoji="1" lang="ja-JP" altLang="en-US" sz="1200" dirty="0">
                    <a:latin typeface="Meiryo UI" panose="020B0604030504040204" pitchFamily="50" charset="-128"/>
                    <a:ea typeface="Meiryo UI" panose="020B0604030504040204" pitchFamily="50" charset="-128"/>
                  </a:rPr>
                  <a:t>の理解の促進に向けた出前授業等の</a:t>
                </a:r>
                <a:r>
                  <a:rPr kumimoji="1" lang="ja-JP" altLang="en-US" sz="1200" dirty="0" smtClean="0">
                    <a:latin typeface="Meiryo UI" panose="020B0604030504040204" pitchFamily="50" charset="-128"/>
                    <a:ea typeface="Meiryo UI" panose="020B0604030504040204" pitchFamily="50" charset="-128"/>
                  </a:rPr>
                  <a:t>実施</a:t>
                </a:r>
                <a:r>
                  <a:rPr kumimoji="1" lang="en-US" altLang="ja-JP" sz="800" dirty="0" smtClean="0">
                    <a:latin typeface="Meiryo UI" panose="020B0604030504040204" pitchFamily="50" charset="-128"/>
                    <a:ea typeface="Meiryo UI" panose="020B0604030504040204" pitchFamily="50" charset="-128"/>
                  </a:rPr>
                  <a:t>※1</a:t>
                </a:r>
                <a:endParaRPr kumimoji="1" lang="ja-JP" altLang="en-US" sz="800" dirty="0">
                  <a:latin typeface="Meiryo UI" panose="020B0604030504040204" pitchFamily="50" charset="-128"/>
                  <a:ea typeface="Meiryo UI" panose="020B0604030504040204" pitchFamily="50" charset="-128"/>
                </a:endParaRPr>
              </a:p>
            </p:txBody>
          </p:sp>
        </p:grpSp>
        <p:pic>
          <p:nvPicPr>
            <p:cNvPr id="10" name="図 9"/>
            <p:cNvPicPr>
              <a:picLocks noChangeAspect="1"/>
            </p:cNvPicPr>
            <p:nvPr/>
          </p:nvPicPr>
          <p:blipFill rotWithShape="1">
            <a:blip r:embed="rId6" cstate="hqprint">
              <a:extLst>
                <a:ext uri="{28A0092B-C50C-407E-A947-70E740481C1C}">
                  <a14:useLocalDpi xmlns:a14="http://schemas.microsoft.com/office/drawing/2010/main" val="0"/>
                </a:ext>
              </a:extLst>
            </a:blip>
            <a:srcRect l="3334" t="7529" r="4273" b="4734"/>
            <a:stretch/>
          </p:blipFill>
          <p:spPr>
            <a:xfrm>
              <a:off x="7442735" y="4093017"/>
              <a:ext cx="2023947" cy="1441441"/>
            </a:xfrm>
            <a:prstGeom prst="rect">
              <a:avLst/>
            </a:prstGeom>
            <a:solidFill>
              <a:schemeClr val="accent2"/>
            </a:solidFill>
            <a:ln w="6350">
              <a:solidFill>
                <a:schemeClr val="bg1">
                  <a:lumMod val="50000"/>
                </a:schemeClr>
              </a:solidFill>
            </a:ln>
          </p:spPr>
        </p:pic>
      </p:grpSp>
      <p:grpSp>
        <p:nvGrpSpPr>
          <p:cNvPr id="18" name="グループ化 17"/>
          <p:cNvGrpSpPr/>
          <p:nvPr/>
        </p:nvGrpSpPr>
        <p:grpSpPr>
          <a:xfrm>
            <a:off x="394181" y="465236"/>
            <a:ext cx="9173036" cy="475850"/>
            <a:chOff x="394181" y="465236"/>
            <a:chExt cx="9173036" cy="475850"/>
          </a:xfrm>
        </p:grpSpPr>
        <p:sp>
          <p:nvSpPr>
            <p:cNvPr id="47" name="テキスト ボックス 46"/>
            <p:cNvSpPr txBox="1"/>
            <p:nvPr/>
          </p:nvSpPr>
          <p:spPr>
            <a:xfrm>
              <a:off x="474667" y="465236"/>
              <a:ext cx="4463081" cy="400110"/>
            </a:xfrm>
            <a:prstGeom prst="rect">
              <a:avLst/>
            </a:prstGeom>
            <a:noFill/>
          </p:spPr>
          <p:txBody>
            <a:bodyPr wrap="none" rtlCol="0">
              <a:spAutoFit/>
            </a:bodyPr>
            <a:lstStyle/>
            <a:p>
              <a:r>
                <a:rPr kumimoji="1" lang="ja-JP" altLang="en-US" sz="2000" b="1" dirty="0" smtClean="0">
                  <a:latin typeface="Meiryo UI" panose="020B0604030504040204" pitchFamily="50" charset="-128"/>
                  <a:ea typeface="Meiryo UI" panose="020B0604030504040204" pitchFamily="50" charset="-128"/>
                </a:rPr>
                <a:t>直接的効果額として試算できない取組み</a:t>
              </a:r>
              <a:endParaRPr kumimoji="1" lang="ja-JP" altLang="en-US" sz="2000" b="1" dirty="0">
                <a:latin typeface="Meiryo UI" panose="020B0604030504040204" pitchFamily="50" charset="-128"/>
                <a:ea typeface="Meiryo UI" panose="020B0604030504040204" pitchFamily="50" charset="-128"/>
              </a:endParaRPr>
            </a:p>
          </p:txBody>
        </p:sp>
        <p:cxnSp>
          <p:nvCxnSpPr>
            <p:cNvPr id="55" name="直線コネクタ 54"/>
            <p:cNvCxnSpPr/>
            <p:nvPr/>
          </p:nvCxnSpPr>
          <p:spPr>
            <a:xfrm>
              <a:off x="394181" y="941086"/>
              <a:ext cx="9173036" cy="0"/>
            </a:xfrm>
            <a:prstGeom prst="line">
              <a:avLst/>
            </a:prstGeom>
            <a:ln w="38100">
              <a:solidFill>
                <a:srgbClr val="0D829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0250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hidden="1">
            <a:extLst>
              <a:ext uri="{FF2B5EF4-FFF2-40B4-BE49-F238E27FC236}">
                <a16:creationId xmlns:a16="http://schemas.microsoft.com/office/drawing/2014/main" id="{9FDB6406-0CDB-4213-A1B6-DE47D953FED3}"/>
              </a:ext>
            </a:extLst>
          </p:cNvPr>
          <p:cNvSpPr>
            <a:spLocks noGrp="1"/>
          </p:cNvSpPr>
          <p:nvPr>
            <p:ph type="title" idx="4294967295"/>
          </p:nvPr>
        </p:nvSpPr>
        <p:spPr>
          <a:xfrm>
            <a:off x="381000" y="1131094"/>
            <a:ext cx="7886700" cy="994172"/>
          </a:xfrm>
        </p:spPr>
        <p:txBody>
          <a:bodyPr rtlCol="0"/>
          <a:lstStyle/>
          <a:p>
            <a:r>
              <a:rPr lang="ja-JP" altLang="en-US" dirty="0">
                <a:latin typeface="Meiryo UI" panose="020B0604030504040204" pitchFamily="50" charset="-128"/>
                <a:ea typeface="Meiryo UI" panose="020B0604030504040204" pitchFamily="50" charset="-128"/>
              </a:rPr>
              <a:t>プロジェクト分析スライド </a:t>
            </a:r>
            <a:r>
              <a:rPr lang="en-US" altLang="ja-JP" dirty="0">
                <a:latin typeface="Meiryo UI" panose="020B0604030504040204" pitchFamily="50" charset="-128"/>
                <a:ea typeface="Meiryo UI" panose="020B0604030504040204" pitchFamily="50" charset="-128"/>
              </a:rPr>
              <a:t>3</a:t>
            </a:r>
          </a:p>
        </p:txBody>
      </p:sp>
      <p:grpSp>
        <p:nvGrpSpPr>
          <p:cNvPr id="10" name="グループ化 9"/>
          <p:cNvGrpSpPr/>
          <p:nvPr/>
        </p:nvGrpSpPr>
        <p:grpSpPr>
          <a:xfrm>
            <a:off x="394181" y="1153579"/>
            <a:ext cx="9336151" cy="5480522"/>
            <a:chOff x="394181" y="1153579"/>
            <a:chExt cx="9336151" cy="5480522"/>
          </a:xfrm>
        </p:grpSpPr>
        <p:grpSp>
          <p:nvGrpSpPr>
            <p:cNvPr id="18" name="グループ化 17"/>
            <p:cNvGrpSpPr/>
            <p:nvPr/>
          </p:nvGrpSpPr>
          <p:grpSpPr>
            <a:xfrm>
              <a:off x="394181" y="1153579"/>
              <a:ext cx="9336151" cy="5480522"/>
              <a:chOff x="394181" y="1153579"/>
              <a:chExt cx="9336151" cy="5480522"/>
            </a:xfrm>
          </p:grpSpPr>
          <p:grpSp>
            <p:nvGrpSpPr>
              <p:cNvPr id="17" name="グループ化 16"/>
              <p:cNvGrpSpPr/>
              <p:nvPr/>
            </p:nvGrpSpPr>
            <p:grpSpPr>
              <a:xfrm>
                <a:off x="394181" y="1153579"/>
                <a:ext cx="9336151" cy="5480522"/>
                <a:chOff x="394181" y="1153579"/>
                <a:chExt cx="9336151" cy="5480522"/>
              </a:xfrm>
            </p:grpSpPr>
            <p:grpSp>
              <p:nvGrpSpPr>
                <p:cNvPr id="16" name="グループ化 15"/>
                <p:cNvGrpSpPr/>
                <p:nvPr/>
              </p:nvGrpSpPr>
              <p:grpSpPr>
                <a:xfrm>
                  <a:off x="394181" y="1153579"/>
                  <a:ext cx="9270518" cy="5480522"/>
                  <a:chOff x="394181" y="1153579"/>
                  <a:chExt cx="9270518" cy="5480522"/>
                </a:xfrm>
              </p:grpSpPr>
              <p:sp>
                <p:nvSpPr>
                  <p:cNvPr id="53" name="角丸四角形 52"/>
                  <p:cNvSpPr/>
                  <p:nvPr/>
                </p:nvSpPr>
                <p:spPr>
                  <a:xfrm>
                    <a:off x="394181" y="3819208"/>
                    <a:ext cx="4492552" cy="186899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p:cNvGrpSpPr/>
                  <p:nvPr/>
                </p:nvGrpSpPr>
                <p:grpSpPr>
                  <a:xfrm>
                    <a:off x="537151" y="1153579"/>
                    <a:ext cx="9127548" cy="5480522"/>
                    <a:chOff x="153747" y="1033387"/>
                    <a:chExt cx="9127548" cy="5480522"/>
                  </a:xfrm>
                </p:grpSpPr>
                <p:grpSp>
                  <p:nvGrpSpPr>
                    <p:cNvPr id="13" name="グループ化 12">
                      <a:extLst>
                        <a:ext uri="{FF2B5EF4-FFF2-40B4-BE49-F238E27FC236}">
                          <a16:creationId xmlns:a16="http://schemas.microsoft.com/office/drawing/2014/main" id="{82128878-78A5-46D0-9A52-4A3B60B22EFE}"/>
                        </a:ext>
                      </a:extLst>
                    </p:cNvPr>
                    <p:cNvGrpSpPr/>
                    <p:nvPr/>
                  </p:nvGrpSpPr>
                  <p:grpSpPr>
                    <a:xfrm>
                      <a:off x="153747" y="1033387"/>
                      <a:ext cx="4663451" cy="5412934"/>
                      <a:chOff x="153747" y="1033387"/>
                      <a:chExt cx="4663451" cy="5412934"/>
                    </a:xfrm>
                  </p:grpSpPr>
                  <p:grpSp>
                    <p:nvGrpSpPr>
                      <p:cNvPr id="3" name="グループ化 2">
                        <a:extLst>
                          <a:ext uri="{FF2B5EF4-FFF2-40B4-BE49-F238E27FC236}">
                            <a16:creationId xmlns:a16="http://schemas.microsoft.com/office/drawing/2014/main" id="{DA2FB257-12B5-4741-BF96-A76C6A9E99EF}"/>
                          </a:ext>
                        </a:extLst>
                      </p:cNvPr>
                      <p:cNvGrpSpPr/>
                      <p:nvPr/>
                    </p:nvGrpSpPr>
                    <p:grpSpPr>
                      <a:xfrm>
                        <a:off x="153747" y="1033387"/>
                        <a:ext cx="4663451" cy="5412934"/>
                        <a:chOff x="153747" y="1033387"/>
                        <a:chExt cx="4663451" cy="5412934"/>
                      </a:xfrm>
                    </p:grpSpPr>
                    <p:grpSp>
                      <p:nvGrpSpPr>
                        <p:cNvPr id="2" name="グループ化 1"/>
                        <p:cNvGrpSpPr/>
                        <p:nvPr/>
                      </p:nvGrpSpPr>
                      <p:grpSpPr>
                        <a:xfrm>
                          <a:off x="153747" y="1033387"/>
                          <a:ext cx="4430953" cy="5412934"/>
                          <a:chOff x="219491" y="775077"/>
                          <a:chExt cx="5651325" cy="6099314"/>
                        </a:xfrm>
                      </p:grpSpPr>
                      <p:grpSp>
                        <p:nvGrpSpPr>
                          <p:cNvPr id="77" name="グループ化 76"/>
                          <p:cNvGrpSpPr/>
                          <p:nvPr/>
                        </p:nvGrpSpPr>
                        <p:grpSpPr>
                          <a:xfrm>
                            <a:off x="219491" y="775077"/>
                            <a:ext cx="5544923" cy="6099314"/>
                            <a:chOff x="381836" y="876193"/>
                            <a:chExt cx="5291724" cy="3961219"/>
                          </a:xfrm>
                        </p:grpSpPr>
                        <p:sp>
                          <p:nvSpPr>
                            <p:cNvPr id="83" name="正方形/長方形 82"/>
                            <p:cNvSpPr/>
                            <p:nvPr/>
                          </p:nvSpPr>
                          <p:spPr>
                            <a:xfrm>
                              <a:off x="664706" y="876193"/>
                              <a:ext cx="2701214" cy="359663"/>
                            </a:xfrm>
                            <a:prstGeom prst="rect">
                              <a:avLst/>
                            </a:prstGeom>
                            <a:solidFill>
                              <a:srgbClr val="0D8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500" b="1"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安全・安心</a:t>
                              </a:r>
                            </a:p>
                          </p:txBody>
                        </p:sp>
                        <p:sp>
                          <p:nvSpPr>
                            <p:cNvPr id="80" name="テキスト ボックス 79"/>
                            <p:cNvSpPr txBox="1"/>
                            <p:nvPr/>
                          </p:nvSpPr>
                          <p:spPr>
                            <a:xfrm>
                              <a:off x="615552" y="2320934"/>
                              <a:ext cx="5058008" cy="202710"/>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■「高齢者の見守りポスター」の掲示協力</a:t>
                              </a:r>
                            </a:p>
                          </p:txBody>
                        </p:sp>
                        <p:sp>
                          <p:nvSpPr>
                            <p:cNvPr id="81" name="テキスト ボックス 80"/>
                            <p:cNvSpPr txBox="1"/>
                            <p:nvPr/>
                          </p:nvSpPr>
                          <p:spPr>
                            <a:xfrm>
                              <a:off x="381836" y="4296853"/>
                              <a:ext cx="5258371" cy="540559"/>
                            </a:xfrm>
                            <a:prstGeom prst="rect">
                              <a:avLst/>
                            </a:prstGeom>
                            <a:noFill/>
                          </p:spPr>
                          <p:txBody>
                            <a:bodyPr wrap="square" rtlCol="0">
                              <a:spAutoFit/>
                            </a:bodyPr>
                            <a:lstStyle/>
                            <a:p>
                              <a:r>
                                <a:rPr kumimoji="1" lang="ja-JP" altLang="en-US" sz="1050" dirty="0">
                                  <a:solidFill>
                                    <a:srgbClr val="0D8295"/>
                                  </a:solidFill>
                                  <a:latin typeface="Meiryo UI" panose="020B0604030504040204" pitchFamily="50" charset="-128"/>
                                  <a:ea typeface="Meiryo UI" panose="020B0604030504040204" pitchFamily="50" charset="-128"/>
                                </a:rPr>
                                <a:t>＜連携企業＞</a:t>
                              </a:r>
                              <a:endParaRPr kumimoji="1" lang="en-US" altLang="ja-JP" sz="1050" dirty="0">
                                <a:solidFill>
                                  <a:srgbClr val="0D8295"/>
                                </a:solidFill>
                                <a:latin typeface="Meiryo UI" panose="020B0604030504040204" pitchFamily="50" charset="-128"/>
                                <a:ea typeface="Meiryo UI" panose="020B0604030504040204" pitchFamily="50" charset="-128"/>
                              </a:endParaRPr>
                            </a:p>
                            <a:p>
                              <a:r>
                                <a:rPr kumimoji="1" lang="ja-JP" altLang="en-US" sz="1050" dirty="0">
                                  <a:solidFill>
                                    <a:srgbClr val="0D8295"/>
                                  </a:solidFill>
                                  <a:latin typeface="Meiryo UI" panose="020B0604030504040204" pitchFamily="50" charset="-128"/>
                                  <a:ea typeface="Meiryo UI" panose="020B0604030504040204" pitchFamily="50" charset="-128"/>
                                </a:rPr>
                                <a:t>佐川急便</a:t>
                              </a:r>
                              <a:r>
                                <a:rPr kumimoji="1" lang="en-US" altLang="ja-JP" sz="1050" dirty="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住友生命</a:t>
                              </a:r>
                              <a:r>
                                <a:rPr kumimoji="1" lang="en-US" altLang="ja-JP" sz="1050" dirty="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セブン</a:t>
                              </a:r>
                              <a:r>
                                <a:rPr kumimoji="1" lang="en-US" altLang="ja-JP" sz="1050" dirty="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イレブン・ジャパン</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ソフトバンク</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第一生命</a:t>
                              </a:r>
                              <a:r>
                                <a:rPr kumimoji="1" lang="en-US" altLang="ja-JP" sz="1050" dirty="0" smtClean="0">
                                  <a:solidFill>
                                    <a:srgbClr val="0D8295"/>
                                  </a:solidFill>
                                  <a:latin typeface="Meiryo UI" panose="020B0604030504040204" pitchFamily="50" charset="-128"/>
                                  <a:ea typeface="Meiryo UI" panose="020B0604030504040204" pitchFamily="50" charset="-128"/>
                                </a:rPr>
                                <a:t>/</a:t>
                              </a:r>
                            </a:p>
                            <a:p>
                              <a:r>
                                <a:rPr kumimoji="1" lang="ja-JP" altLang="en-US" sz="1050" dirty="0" smtClean="0">
                                  <a:solidFill>
                                    <a:srgbClr val="0D8295"/>
                                  </a:solidFill>
                                  <a:latin typeface="Meiryo UI" panose="020B0604030504040204" pitchFamily="50" charset="-128"/>
                                  <a:ea typeface="Meiryo UI" panose="020B0604030504040204" pitchFamily="50" charset="-128"/>
                                </a:rPr>
                                <a:t>ダスキン</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東京</a:t>
                              </a:r>
                              <a:r>
                                <a:rPr kumimoji="1" lang="ja-JP" altLang="en-US" sz="1050" dirty="0">
                                  <a:solidFill>
                                    <a:srgbClr val="0D8295"/>
                                  </a:solidFill>
                                  <a:latin typeface="Meiryo UI" panose="020B0604030504040204" pitchFamily="50" charset="-128"/>
                                  <a:ea typeface="Meiryo UI" panose="020B0604030504040204" pitchFamily="50" charset="-128"/>
                                </a:rPr>
                                <a:t>海上日動</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中西金属工業</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ファミリーマート</a:t>
                              </a:r>
                              <a:r>
                                <a:rPr kumimoji="1" lang="en-US" altLang="ja-JP" sz="1050" dirty="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フェイスブックジャパン</a:t>
                              </a:r>
                              <a:r>
                                <a:rPr kumimoji="1" lang="en-US" altLang="ja-JP" sz="1050" dirty="0" smtClean="0">
                                  <a:solidFill>
                                    <a:srgbClr val="0D8295"/>
                                  </a:solidFill>
                                  <a:latin typeface="Meiryo UI" panose="020B0604030504040204" pitchFamily="50" charset="-128"/>
                                  <a:ea typeface="Meiryo UI" panose="020B0604030504040204" pitchFamily="50" charset="-128"/>
                                </a:rPr>
                                <a:t>/</a:t>
                              </a:r>
                            </a:p>
                            <a:p>
                              <a:r>
                                <a:rPr kumimoji="1" lang="ja-JP" altLang="en-US" sz="1050" dirty="0" smtClean="0">
                                  <a:solidFill>
                                    <a:srgbClr val="0D8295"/>
                                  </a:solidFill>
                                  <a:latin typeface="Meiryo UI" panose="020B0604030504040204" pitchFamily="50" charset="-128"/>
                                  <a:ea typeface="Meiryo UI" panose="020B0604030504040204" pitchFamily="50" charset="-128"/>
                                </a:rPr>
                                <a:t>明治</a:t>
                              </a:r>
                              <a:r>
                                <a:rPr kumimoji="1" lang="ja-JP" altLang="en-US" sz="1050" dirty="0">
                                  <a:solidFill>
                                    <a:srgbClr val="0D8295"/>
                                  </a:solidFill>
                                  <a:latin typeface="Meiryo UI" panose="020B0604030504040204" pitchFamily="50" charset="-128"/>
                                  <a:ea typeface="Meiryo UI" panose="020B0604030504040204" pitchFamily="50" charset="-128"/>
                                </a:rPr>
                                <a:t>安田生命</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ヤマト</a:t>
                              </a:r>
                              <a:r>
                                <a:rPr kumimoji="1" lang="ja-JP" altLang="en-US" sz="1050" dirty="0">
                                  <a:solidFill>
                                    <a:srgbClr val="0D8295"/>
                                  </a:solidFill>
                                  <a:latin typeface="Meiryo UI" panose="020B0604030504040204" pitchFamily="50" charset="-128"/>
                                  <a:ea typeface="Meiryo UI" panose="020B0604030504040204" pitchFamily="50" charset="-128"/>
                                </a:rPr>
                                <a:t>運輸</a:t>
                              </a:r>
                              <a:r>
                                <a:rPr kumimoji="1" lang="en-US" altLang="ja-JP" sz="1050" dirty="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りそな銀行</a:t>
                              </a:r>
                              <a:r>
                                <a:rPr kumimoji="1" lang="en-US" altLang="ja-JP" sz="1050" dirty="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ローソン</a:t>
                              </a:r>
                              <a:endParaRPr kumimoji="1" lang="en-US" altLang="ja-JP" sz="1050" dirty="0">
                                <a:solidFill>
                                  <a:srgbClr val="0D8295"/>
                                </a:solidFill>
                                <a:latin typeface="Meiryo UI" panose="020B0604030504040204" pitchFamily="50" charset="-128"/>
                                <a:ea typeface="Meiryo UI" panose="020B0604030504040204" pitchFamily="50" charset="-128"/>
                              </a:endParaRPr>
                            </a:p>
                          </p:txBody>
                        </p:sp>
                      </p:grpSp>
                      <p:sp>
                        <p:nvSpPr>
                          <p:cNvPr id="84" name="テキスト ボックス 83"/>
                          <p:cNvSpPr txBox="1"/>
                          <p:nvPr/>
                        </p:nvSpPr>
                        <p:spPr>
                          <a:xfrm>
                            <a:off x="464388" y="2479411"/>
                            <a:ext cx="5406428" cy="520206"/>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■子ども</a:t>
                            </a:r>
                            <a:r>
                              <a:rPr kumimoji="1" lang="ja-JP" altLang="en-US" sz="1200" dirty="0" smtClean="0">
                                <a:latin typeface="Meiryo UI" panose="020B0604030504040204" pitchFamily="50" charset="-128"/>
                                <a:ea typeface="Meiryo UI" panose="020B0604030504040204" pitchFamily="50" charset="-128"/>
                              </a:rPr>
                              <a:t>のゲーム等への行き過ぎた課金を防ぐためのプリペイドカード</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購入時</a:t>
                            </a:r>
                            <a:r>
                              <a:rPr kumimoji="1" lang="ja-JP" altLang="en-US" sz="1200" dirty="0">
                                <a:latin typeface="Meiryo UI" panose="020B0604030504040204" pitchFamily="50" charset="-128"/>
                                <a:ea typeface="Meiryo UI" panose="020B0604030504040204" pitchFamily="50" charset="-128"/>
                              </a:rPr>
                              <a:t>の</a:t>
                            </a:r>
                            <a:r>
                              <a:rPr kumimoji="1" lang="ja-JP" altLang="en-US" sz="1200" dirty="0" smtClean="0">
                                <a:latin typeface="Meiryo UI" panose="020B0604030504040204" pitchFamily="50" charset="-128"/>
                                <a:ea typeface="Meiryo UI" panose="020B0604030504040204" pitchFamily="50" charset="-128"/>
                              </a:rPr>
                              <a:t>注意喚起への協力</a:t>
                            </a:r>
                            <a:endParaRPr kumimoji="1" lang="ja-JP" altLang="en-US" sz="800" dirty="0">
                              <a:latin typeface="Meiryo UI" panose="020B0604030504040204" pitchFamily="50" charset="-128"/>
                              <a:ea typeface="Meiryo UI" panose="020B0604030504040204" pitchFamily="50" charset="-128"/>
                            </a:endParaRPr>
                          </a:p>
                        </p:txBody>
                      </p:sp>
                      <p:sp>
                        <p:nvSpPr>
                          <p:cNvPr id="85" name="テキスト ボックス 84"/>
                          <p:cNvSpPr txBox="1"/>
                          <p:nvPr/>
                        </p:nvSpPr>
                        <p:spPr>
                          <a:xfrm>
                            <a:off x="464406" y="1432550"/>
                            <a:ext cx="5300024" cy="312124"/>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■特殊詐欺被害防止</a:t>
                            </a:r>
                            <a:r>
                              <a:rPr kumimoji="1" lang="ja-JP" altLang="en-US" sz="1200" dirty="0" smtClean="0">
                                <a:latin typeface="Meiryo UI" panose="020B0604030504040204" pitchFamily="50" charset="-128"/>
                                <a:ea typeface="Meiryo UI" panose="020B0604030504040204" pitchFamily="50" charset="-128"/>
                              </a:rPr>
                              <a:t>に向けた防犯教室への協力</a:t>
                            </a:r>
                            <a:r>
                              <a:rPr kumimoji="1" lang="en-US" altLang="ja-JP"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1</a:t>
                            </a:r>
                            <a:endParaRPr kumimoji="1" lang="ja-JP" altLang="en-US" sz="800" dirty="0">
                              <a:latin typeface="Meiryo UI" panose="020B0604030504040204" pitchFamily="50" charset="-128"/>
                              <a:ea typeface="Meiryo UI" panose="020B0604030504040204" pitchFamily="50" charset="-128"/>
                            </a:endParaRPr>
                          </a:p>
                        </p:txBody>
                      </p:sp>
                    </p:grpSp>
                    <p:sp>
                      <p:nvSpPr>
                        <p:cNvPr id="35" name="テキスト ボックス 34"/>
                        <p:cNvSpPr txBox="1"/>
                        <p:nvPr/>
                      </p:nvSpPr>
                      <p:spPr>
                        <a:xfrm>
                          <a:off x="345761" y="1934624"/>
                          <a:ext cx="4155527"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■「大阪</a:t>
                          </a:r>
                          <a:r>
                            <a:rPr kumimoji="1" lang="ja-JP" altLang="en-US" sz="1200" dirty="0">
                              <a:latin typeface="Meiryo UI" panose="020B0604030504040204" pitchFamily="50" charset="-128"/>
                              <a:ea typeface="Meiryo UI" panose="020B0604030504040204" pitchFamily="50" charset="-128"/>
                            </a:rPr>
                            <a:t>の子どもを守るための</a:t>
                          </a:r>
                          <a:r>
                            <a:rPr kumimoji="1" lang="ja-JP" altLang="en-US" sz="1200" dirty="0" smtClean="0">
                              <a:latin typeface="Meiryo UI" panose="020B0604030504040204" pitchFamily="50" charset="-128"/>
                              <a:ea typeface="Meiryo UI" panose="020B0604030504040204" pitchFamily="50" charset="-128"/>
                            </a:rPr>
                            <a:t>サイバーネットワーク」へ</a:t>
                          </a:r>
                          <a:r>
                            <a:rPr kumimoji="1" lang="ja-JP" altLang="en-US" sz="1200" dirty="0">
                              <a:latin typeface="Meiryo UI" panose="020B0604030504040204" pitchFamily="50" charset="-128"/>
                              <a:ea typeface="Meiryo UI" panose="020B0604030504040204" pitchFamily="50" charset="-128"/>
                            </a:rPr>
                            <a:t>の参加・協力</a:t>
                          </a:r>
                          <a:endParaRPr kumimoji="1" lang="ja-JP" altLang="en-US" sz="800" dirty="0">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AE8DCA9F-7716-4962-85E8-93850D782354}"/>
                            </a:ext>
                          </a:extLst>
                        </p:cNvPr>
                        <p:cNvSpPr txBox="1"/>
                        <p:nvPr/>
                      </p:nvSpPr>
                      <p:spPr>
                        <a:xfrm>
                          <a:off x="345761" y="3307923"/>
                          <a:ext cx="4155527"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■こども</a:t>
                          </a:r>
                          <a:r>
                            <a:rPr kumimoji="1" lang="en-US" altLang="ja-JP" sz="1200" dirty="0">
                              <a:latin typeface="Meiryo UI" panose="020B0604030504040204" pitchFamily="50" charset="-128"/>
                              <a:ea typeface="Meiryo UI" panose="020B0604030504040204" pitchFamily="50" charset="-128"/>
                            </a:rPr>
                            <a:t>110</a:t>
                          </a:r>
                          <a:r>
                            <a:rPr kumimoji="1" lang="ja-JP" altLang="en-US" sz="1200" dirty="0">
                              <a:latin typeface="Meiryo UI" panose="020B0604030504040204" pitchFamily="50" charset="-128"/>
                              <a:ea typeface="Meiryo UI" panose="020B0604030504040204" pitchFamily="50" charset="-128"/>
                            </a:rPr>
                            <a:t>番運動への参画</a:t>
                          </a:r>
                          <a:r>
                            <a:rPr kumimoji="1" lang="en-US" altLang="ja-JP"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2</a:t>
                          </a:r>
                          <a:r>
                            <a:rPr kumimoji="1" lang="ja-JP" altLang="en-US" sz="800" dirty="0" smtClean="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等</a:t>
                          </a:r>
                          <a:endParaRPr kumimoji="1" lang="ja-JP" altLang="en-US" sz="800"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C44AEC27-9EF3-42D8-8EC8-5622C3A64617}"/>
                            </a:ext>
                          </a:extLst>
                        </p:cNvPr>
                        <p:cNvSpPr txBox="1"/>
                        <p:nvPr/>
                      </p:nvSpPr>
                      <p:spPr>
                        <a:xfrm>
                          <a:off x="345761" y="2235338"/>
                          <a:ext cx="4471437"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■「ネット</a:t>
                          </a:r>
                          <a:r>
                            <a:rPr kumimoji="1" lang="ja-JP" altLang="en-US" sz="1200" dirty="0">
                              <a:latin typeface="Meiryo UI" panose="020B0604030504040204" pitchFamily="50" charset="-128"/>
                              <a:ea typeface="Meiryo UI" panose="020B0604030504040204" pitchFamily="50" charset="-128"/>
                            </a:rPr>
                            <a:t>利用をみんなで考える</a:t>
                          </a:r>
                          <a:r>
                            <a:rPr kumimoji="1" lang="ja-JP" altLang="en-US" sz="1200" dirty="0" smtClean="0">
                              <a:latin typeface="Meiryo UI" panose="020B0604030504040204" pitchFamily="50" charset="-128"/>
                              <a:ea typeface="Meiryo UI" panose="020B0604030504040204" pitchFamily="50" charset="-128"/>
                            </a:rPr>
                            <a:t>プロジェクト」のワークショップ</a:t>
                          </a:r>
                          <a:r>
                            <a:rPr kumimoji="1" lang="ja-JP" altLang="en-US" sz="1200" dirty="0">
                              <a:latin typeface="Meiryo UI" panose="020B0604030504040204" pitchFamily="50" charset="-128"/>
                              <a:ea typeface="Meiryo UI" panose="020B0604030504040204" pitchFamily="50" charset="-128"/>
                            </a:rPr>
                            <a:t>へ</a:t>
                          </a:r>
                          <a:r>
                            <a:rPr kumimoji="1" lang="ja-JP" altLang="en-US" sz="1200" dirty="0" smtClean="0">
                              <a:latin typeface="Meiryo UI" panose="020B0604030504040204" pitchFamily="50" charset="-128"/>
                              <a:ea typeface="Meiryo UI" panose="020B0604030504040204" pitchFamily="50" charset="-128"/>
                            </a:rPr>
                            <a:t>の協力</a:t>
                          </a:r>
                          <a:endParaRPr kumimoji="1" lang="en-US" altLang="ja-JP" sz="1200" dirty="0">
                            <a:latin typeface="Meiryo UI" panose="020B0604030504040204" pitchFamily="50" charset="-128"/>
                            <a:ea typeface="Meiryo UI" panose="020B0604030504040204" pitchFamily="50" charset="-128"/>
                          </a:endParaRPr>
                        </a:p>
                      </p:txBody>
                    </p:sp>
                  </p:grpSp>
                  <p:pic>
                    <p:nvPicPr>
                      <p:cNvPr id="7" name="図 6">
                        <a:extLst>
                          <a:ext uri="{FF2B5EF4-FFF2-40B4-BE49-F238E27FC236}">
                            <a16:creationId xmlns:a16="http://schemas.microsoft.com/office/drawing/2014/main" id="{E9BDD6BA-CB10-4B14-8BA3-7D3ADEEDA1E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8542" y="3846920"/>
                        <a:ext cx="1919785" cy="1439839"/>
                      </a:xfrm>
                      <a:prstGeom prst="rect">
                        <a:avLst/>
                      </a:prstGeom>
                    </p:spPr>
                  </p:pic>
                  <p:sp>
                    <p:nvSpPr>
                      <p:cNvPr id="41" name="テキスト ボックス 40">
                        <a:extLst>
                          <a:ext uri="{FF2B5EF4-FFF2-40B4-BE49-F238E27FC236}">
                            <a16:creationId xmlns:a16="http://schemas.microsoft.com/office/drawing/2014/main" id="{47D0E53A-981C-49E8-8402-3D9E04E03729}"/>
                          </a:ext>
                        </a:extLst>
                      </p:cNvPr>
                      <p:cNvSpPr txBox="1"/>
                      <p:nvPr/>
                    </p:nvSpPr>
                    <p:spPr>
                      <a:xfrm>
                        <a:off x="445990" y="5316396"/>
                        <a:ext cx="3937873"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rPr>
                          <a:t>1 </a:t>
                        </a:r>
                        <a:r>
                          <a:rPr kumimoji="1" lang="ja-JP" altLang="en-US" sz="900" dirty="0" smtClean="0">
                            <a:latin typeface="Meiryo UI" panose="020B0604030504040204" pitchFamily="50" charset="-128"/>
                            <a:ea typeface="Meiryo UI" panose="020B0604030504040204" pitchFamily="50" charset="-128"/>
                          </a:rPr>
                          <a:t>高齢者向け</a:t>
                        </a:r>
                        <a:r>
                          <a:rPr kumimoji="1" lang="ja-JP" altLang="en-US" sz="900" dirty="0">
                            <a:latin typeface="Meiryo UI" panose="020B0604030504040204" pitchFamily="50" charset="-128"/>
                            <a:ea typeface="Meiryo UI" panose="020B0604030504040204" pitchFamily="50" charset="-128"/>
                          </a:rPr>
                          <a:t>防犯教室の</a:t>
                        </a:r>
                        <a:r>
                          <a:rPr kumimoji="1" lang="ja-JP" altLang="en-US" sz="900" dirty="0" smtClean="0">
                            <a:latin typeface="Meiryo UI" panose="020B0604030504040204" pitchFamily="50" charset="-128"/>
                            <a:ea typeface="Meiryo UI" panose="020B0604030504040204" pitchFamily="50" charset="-128"/>
                          </a:rPr>
                          <a:t>実施</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 ※</a:t>
                        </a:r>
                        <a:r>
                          <a:rPr kumimoji="1" lang="en-US" altLang="ja-JP" sz="900" dirty="0" smtClean="0">
                            <a:latin typeface="Meiryo UI" panose="020B0604030504040204" pitchFamily="50" charset="-128"/>
                            <a:ea typeface="Meiryo UI" panose="020B0604030504040204" pitchFamily="50" charset="-128"/>
                          </a:rPr>
                          <a:t>2 </a:t>
                        </a:r>
                        <a:r>
                          <a:rPr kumimoji="1" lang="ja-JP" altLang="en-US" sz="900" dirty="0" smtClean="0">
                            <a:latin typeface="Meiryo UI" panose="020B0604030504040204" pitchFamily="50" charset="-128"/>
                            <a:ea typeface="Meiryo UI" panose="020B0604030504040204" pitchFamily="50" charset="-128"/>
                          </a:rPr>
                          <a:t>こども</a:t>
                        </a:r>
                        <a:r>
                          <a:rPr kumimoji="1" lang="en-US" altLang="ja-JP" sz="900" dirty="0">
                            <a:latin typeface="Meiryo UI" panose="020B0604030504040204" pitchFamily="50" charset="-128"/>
                            <a:ea typeface="Meiryo UI" panose="020B0604030504040204" pitchFamily="50" charset="-128"/>
                          </a:rPr>
                          <a:t>110</a:t>
                        </a:r>
                        <a:r>
                          <a:rPr kumimoji="1" lang="ja-JP" altLang="en-US" sz="900" dirty="0">
                            <a:latin typeface="Meiryo UI" panose="020B0604030504040204" pitchFamily="50" charset="-128"/>
                            <a:ea typeface="Meiryo UI" panose="020B0604030504040204" pitchFamily="50" charset="-128"/>
                          </a:rPr>
                          <a:t>番ステッカーの店舗</a:t>
                        </a:r>
                        <a:r>
                          <a:rPr kumimoji="1" lang="ja-JP" altLang="en-US" sz="900" dirty="0" smtClean="0">
                            <a:latin typeface="Meiryo UI" panose="020B0604030504040204" pitchFamily="50" charset="-128"/>
                            <a:ea typeface="Meiryo UI" panose="020B0604030504040204" pitchFamily="50" charset="-128"/>
                          </a:rPr>
                          <a:t>貼付</a:t>
                        </a:r>
                        <a:endParaRPr kumimoji="1" lang="ja-JP" altLang="en-US" sz="900" dirty="0">
                          <a:latin typeface="Meiryo UI" panose="020B0604030504040204" pitchFamily="50" charset="-128"/>
                          <a:ea typeface="Meiryo UI" panose="020B0604030504040204" pitchFamily="50" charset="-128"/>
                        </a:endParaRPr>
                      </a:p>
                    </p:txBody>
                  </p:sp>
                </p:grpSp>
                <p:grpSp>
                  <p:nvGrpSpPr>
                    <p:cNvPr id="12" name="グループ化 11">
                      <a:extLst>
                        <a:ext uri="{FF2B5EF4-FFF2-40B4-BE49-F238E27FC236}">
                          <a16:creationId xmlns:a16="http://schemas.microsoft.com/office/drawing/2014/main" id="{BB8BED72-4612-48D1-A9AB-31BC17D9B5B7}"/>
                        </a:ext>
                      </a:extLst>
                    </p:cNvPr>
                    <p:cNvGrpSpPr/>
                    <p:nvPr/>
                  </p:nvGrpSpPr>
                  <p:grpSpPr>
                    <a:xfrm>
                      <a:off x="4793986" y="1053397"/>
                      <a:ext cx="4487309" cy="5460512"/>
                      <a:chOff x="4793986" y="1053397"/>
                      <a:chExt cx="4487309" cy="5460512"/>
                    </a:xfrm>
                  </p:grpSpPr>
                  <p:grpSp>
                    <p:nvGrpSpPr>
                      <p:cNvPr id="5" name="グループ化 4">
                        <a:extLst>
                          <a:ext uri="{FF2B5EF4-FFF2-40B4-BE49-F238E27FC236}">
                            <a16:creationId xmlns:a16="http://schemas.microsoft.com/office/drawing/2014/main" id="{30771D80-715C-489F-9A14-FFB80C0395A0}"/>
                          </a:ext>
                        </a:extLst>
                      </p:cNvPr>
                      <p:cNvGrpSpPr/>
                      <p:nvPr/>
                    </p:nvGrpSpPr>
                    <p:grpSpPr>
                      <a:xfrm>
                        <a:off x="4793986" y="1053397"/>
                        <a:ext cx="4487309" cy="5460512"/>
                        <a:chOff x="4793986" y="1053397"/>
                        <a:chExt cx="4487309" cy="5460512"/>
                      </a:xfrm>
                    </p:grpSpPr>
                    <p:grpSp>
                      <p:nvGrpSpPr>
                        <p:cNvPr id="8" name="グループ化 7">
                          <a:extLst>
                            <a:ext uri="{FF2B5EF4-FFF2-40B4-BE49-F238E27FC236}">
                              <a16:creationId xmlns:a16="http://schemas.microsoft.com/office/drawing/2014/main" id="{9637798C-3873-49A3-A10A-6B6008B3BACC}"/>
                            </a:ext>
                          </a:extLst>
                        </p:cNvPr>
                        <p:cNvGrpSpPr/>
                        <p:nvPr/>
                      </p:nvGrpSpPr>
                      <p:grpSpPr>
                        <a:xfrm>
                          <a:off x="4793986" y="1053397"/>
                          <a:ext cx="4487309" cy="5460512"/>
                          <a:chOff x="6266911" y="817593"/>
                          <a:chExt cx="5729484" cy="5526977"/>
                        </a:xfrm>
                      </p:grpSpPr>
                      <p:grpSp>
                        <p:nvGrpSpPr>
                          <p:cNvPr id="54" name="グループ化 53"/>
                          <p:cNvGrpSpPr/>
                          <p:nvPr/>
                        </p:nvGrpSpPr>
                        <p:grpSpPr>
                          <a:xfrm>
                            <a:off x="6266911" y="817593"/>
                            <a:ext cx="5729484" cy="5526977"/>
                            <a:chOff x="624168" y="903806"/>
                            <a:chExt cx="5467853" cy="3589517"/>
                          </a:xfrm>
                        </p:grpSpPr>
                        <p:sp>
                          <p:nvSpPr>
                            <p:cNvPr id="89" name="正方形/長方形 88"/>
                            <p:cNvSpPr/>
                            <p:nvPr/>
                          </p:nvSpPr>
                          <p:spPr>
                            <a:xfrm>
                              <a:off x="664707" y="903806"/>
                              <a:ext cx="3011343" cy="316736"/>
                            </a:xfrm>
                            <a:prstGeom prst="rect">
                              <a:avLst/>
                            </a:prstGeom>
                            <a:solidFill>
                              <a:srgbClr val="0D8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500" b="1"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雇用・中小企業振興</a:t>
                              </a:r>
                            </a:p>
                          </p:txBody>
                        </p:sp>
                        <p:sp>
                          <p:nvSpPr>
                            <p:cNvPr id="79" name="テキスト ボックス 78"/>
                            <p:cNvSpPr txBox="1"/>
                            <p:nvPr/>
                          </p:nvSpPr>
                          <p:spPr>
                            <a:xfrm>
                              <a:off x="624168" y="2362565"/>
                              <a:ext cx="5165739" cy="303480"/>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■越境</a:t>
                              </a:r>
                              <a:r>
                                <a:rPr kumimoji="1" lang="en-US" altLang="ja-JP" sz="1200" dirty="0">
                                  <a:latin typeface="Meiryo UI" panose="020B0604030504040204" pitchFamily="50" charset="-128"/>
                                  <a:ea typeface="Meiryo UI" panose="020B0604030504040204" pitchFamily="50" charset="-128"/>
                                </a:rPr>
                                <a:t>EC</a:t>
                              </a:r>
                              <a:r>
                                <a:rPr kumimoji="1" lang="ja-JP" altLang="en-US" sz="1200" dirty="0">
                                  <a:latin typeface="Meiryo UI" panose="020B0604030504040204" pitchFamily="50" charset="-128"/>
                                  <a:ea typeface="Meiryo UI" panose="020B0604030504040204" pitchFamily="50" charset="-128"/>
                                </a:rPr>
                                <a:t>（国境を超えて行われる</a:t>
                              </a:r>
                              <a:r>
                                <a:rPr kumimoji="1" lang="en-US" altLang="ja-JP" sz="1200" dirty="0">
                                  <a:latin typeface="Meiryo UI" panose="020B0604030504040204" pitchFamily="50" charset="-128"/>
                                  <a:ea typeface="Meiryo UI" panose="020B0604030504040204" pitchFamily="50" charset="-128"/>
                                </a:rPr>
                                <a:t>EC</a:t>
                              </a:r>
                              <a:r>
                                <a:rPr kumimoji="1" lang="ja-JP" altLang="en-US" sz="1200" dirty="0">
                                  <a:latin typeface="Meiryo UI" panose="020B0604030504040204" pitchFamily="50" charset="-128"/>
                                  <a:ea typeface="Meiryo UI" panose="020B0604030504040204" pitchFamily="50" charset="-128"/>
                                </a:rPr>
                                <a:t>サイトの取引</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の</a:t>
                              </a:r>
                              <a:r>
                                <a:rPr kumimoji="1" lang="ja-JP" altLang="en-US" sz="1200" dirty="0" smtClean="0">
                                  <a:latin typeface="Meiryo UI" panose="020B0604030504040204" pitchFamily="50" charset="-128"/>
                                  <a:ea typeface="Meiryo UI" panose="020B0604030504040204" pitchFamily="50" charset="-128"/>
                                </a:rPr>
                                <a:t> 導入編・</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実践編</a:t>
                              </a:r>
                              <a:r>
                                <a:rPr kumimoji="1" lang="ja-JP" altLang="en-US" sz="1200" dirty="0">
                                  <a:latin typeface="Meiryo UI" panose="020B0604030504040204" pitchFamily="50" charset="-128"/>
                                  <a:ea typeface="Meiryo UI" panose="020B0604030504040204" pitchFamily="50" charset="-128"/>
                                </a:rPr>
                                <a:t>セミナーの共催</a:t>
                              </a:r>
                            </a:p>
                          </p:txBody>
                        </p:sp>
                        <p:sp>
                          <p:nvSpPr>
                            <p:cNvPr id="87" name="テキスト ボックス 86"/>
                            <p:cNvSpPr txBox="1"/>
                            <p:nvPr/>
                          </p:nvSpPr>
                          <p:spPr>
                            <a:xfrm>
                              <a:off x="683246" y="3901538"/>
                              <a:ext cx="5408775" cy="591785"/>
                            </a:xfrm>
                            <a:prstGeom prst="rect">
                              <a:avLst/>
                            </a:prstGeom>
                            <a:noFill/>
                          </p:spPr>
                          <p:txBody>
                            <a:bodyPr wrap="square" rtlCol="0">
                              <a:spAutoFit/>
                            </a:bodyPr>
                            <a:lstStyle/>
                            <a:p>
                              <a:r>
                                <a:rPr kumimoji="1" lang="ja-JP" altLang="en-US" sz="1050" dirty="0">
                                  <a:solidFill>
                                    <a:srgbClr val="0D8295"/>
                                  </a:solidFill>
                                  <a:latin typeface="Meiryo UI" panose="020B0604030504040204" pitchFamily="50" charset="-128"/>
                                  <a:ea typeface="Meiryo UI" panose="020B0604030504040204" pitchFamily="50" charset="-128"/>
                                </a:rPr>
                                <a:t>＜連携企業＞</a:t>
                              </a:r>
                              <a:endParaRPr kumimoji="1" lang="en-US" altLang="ja-JP" sz="1050" dirty="0">
                                <a:solidFill>
                                  <a:srgbClr val="0D8295"/>
                                </a:solidFill>
                                <a:latin typeface="Meiryo UI" panose="020B0604030504040204" pitchFamily="50" charset="-128"/>
                                <a:ea typeface="Meiryo UI" panose="020B0604030504040204" pitchFamily="50" charset="-128"/>
                              </a:endParaRPr>
                            </a:p>
                            <a:p>
                              <a:r>
                                <a:rPr kumimoji="1" lang="ja-JP" altLang="en-US" sz="1050" dirty="0">
                                  <a:solidFill>
                                    <a:srgbClr val="0D8295"/>
                                  </a:solidFill>
                                  <a:latin typeface="Meiryo UI" panose="020B0604030504040204" pitchFamily="50" charset="-128"/>
                                  <a:ea typeface="Meiryo UI" panose="020B0604030504040204" pitchFamily="50" charset="-128"/>
                                </a:rPr>
                                <a:t>イオン</a:t>
                              </a:r>
                              <a:r>
                                <a:rPr kumimoji="1" lang="en-US" altLang="ja-JP" sz="1050" dirty="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エイチ・ツー・オー リテイリング</a:t>
                              </a:r>
                              <a:r>
                                <a:rPr kumimoji="1" lang="en-US" altLang="ja-JP" sz="1050" dirty="0">
                                  <a:solidFill>
                                    <a:srgbClr val="0D8295"/>
                                  </a:solidFill>
                                  <a:latin typeface="Meiryo UI" panose="020B0604030504040204" pitchFamily="50" charset="-128"/>
                                  <a:ea typeface="Meiryo UI" panose="020B0604030504040204" pitchFamily="50" charset="-128"/>
                                </a:rPr>
                                <a:t>/ SAP</a:t>
                              </a:r>
                              <a:r>
                                <a:rPr kumimoji="1" lang="ja-JP" altLang="en-US" sz="1050" dirty="0">
                                  <a:solidFill>
                                    <a:srgbClr val="0D8295"/>
                                  </a:solidFill>
                                  <a:latin typeface="Meiryo UI" panose="020B0604030504040204" pitchFamily="50" charset="-128"/>
                                  <a:ea typeface="Meiryo UI" panose="020B0604030504040204" pitchFamily="50" charset="-128"/>
                                </a:rPr>
                                <a:t>ジャパン</a:t>
                              </a:r>
                              <a:r>
                                <a:rPr kumimoji="1" lang="en-US" altLang="ja-JP" sz="1050" dirty="0">
                                  <a:solidFill>
                                    <a:srgbClr val="0D8295"/>
                                  </a:solidFill>
                                  <a:latin typeface="Meiryo UI" panose="020B0604030504040204" pitchFamily="50" charset="-128"/>
                                  <a:ea typeface="Meiryo UI" panose="020B0604030504040204" pitchFamily="50" charset="-128"/>
                                </a:rPr>
                                <a:t>/ NTT</a:t>
                              </a:r>
                              <a:r>
                                <a:rPr kumimoji="1" lang="ja-JP" altLang="en-US" sz="1050" dirty="0">
                                  <a:solidFill>
                                    <a:srgbClr val="0D8295"/>
                                  </a:solidFill>
                                  <a:latin typeface="Meiryo UI" panose="020B0604030504040204" pitchFamily="50" charset="-128"/>
                                  <a:ea typeface="Meiryo UI" panose="020B0604030504040204" pitchFamily="50" charset="-128"/>
                                </a:rPr>
                                <a:t>ドコモ</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大阪</a:t>
                              </a:r>
                              <a:r>
                                <a:rPr kumimoji="1" lang="ja-JP" altLang="en-US" sz="1050" dirty="0">
                                  <a:solidFill>
                                    <a:srgbClr val="0D8295"/>
                                  </a:solidFill>
                                  <a:latin typeface="Meiryo UI" panose="020B0604030504040204" pitchFamily="50" charset="-128"/>
                                  <a:ea typeface="Meiryo UI" panose="020B0604030504040204" pitchFamily="50" charset="-128"/>
                                </a:rPr>
                                <a:t>信用金庫</a:t>
                              </a:r>
                              <a:r>
                                <a:rPr kumimoji="1" lang="en-US" altLang="ja-JP" sz="1050" dirty="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大阪大学</a:t>
                              </a:r>
                              <a:r>
                                <a:rPr kumimoji="1" lang="en-US" altLang="ja-JP" sz="1050" dirty="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関西大学</a:t>
                              </a:r>
                              <a:r>
                                <a:rPr kumimoji="1" lang="en-US" altLang="ja-JP" sz="1050" dirty="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関西</a:t>
                              </a:r>
                              <a:r>
                                <a:rPr kumimoji="1" lang="ja-JP" altLang="en-US" sz="1050" dirty="0" err="1">
                                  <a:solidFill>
                                    <a:srgbClr val="0D8295"/>
                                  </a:solidFill>
                                  <a:latin typeface="Meiryo UI" panose="020B0604030504040204" pitchFamily="50" charset="-128"/>
                                  <a:ea typeface="Meiryo UI" panose="020B0604030504040204" pitchFamily="50" charset="-128"/>
                                </a:rPr>
                                <a:t>ぱど</a:t>
                              </a:r>
                              <a:r>
                                <a:rPr kumimoji="1" lang="en-US" altLang="ja-JP" sz="1050" dirty="0">
                                  <a:solidFill>
                                    <a:srgbClr val="0D8295"/>
                                  </a:solidFill>
                                  <a:latin typeface="Meiryo UI" panose="020B0604030504040204" pitchFamily="50" charset="-128"/>
                                  <a:ea typeface="Meiryo UI" panose="020B0604030504040204" pitchFamily="50" charset="-128"/>
                                </a:rPr>
                                <a:t>/ KDDI /</a:t>
                              </a:r>
                              <a:r>
                                <a:rPr kumimoji="1" lang="ja-JP" altLang="en-US" sz="1050" dirty="0">
                                  <a:solidFill>
                                    <a:srgbClr val="0D8295"/>
                                  </a:solidFill>
                                  <a:latin typeface="Meiryo UI" panose="020B0604030504040204" pitchFamily="50" charset="-128"/>
                                  <a:ea typeface="Meiryo UI" panose="020B0604030504040204" pitchFamily="50" charset="-128"/>
                                </a:rPr>
                                <a:t>ソフトバンク</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損保</a:t>
                              </a:r>
                              <a:r>
                                <a:rPr kumimoji="1" lang="ja-JP" altLang="en-US" sz="1050" dirty="0">
                                  <a:solidFill>
                                    <a:srgbClr val="0D8295"/>
                                  </a:solidFill>
                                  <a:latin typeface="Meiryo UI" panose="020B0604030504040204" pitchFamily="50" charset="-128"/>
                                  <a:ea typeface="Meiryo UI" panose="020B0604030504040204" pitchFamily="50" charset="-128"/>
                                </a:rPr>
                                <a:t>ジャパン</a:t>
                              </a:r>
                              <a:r>
                                <a:rPr kumimoji="1" lang="en-US" altLang="ja-JP" sz="1050" dirty="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第一生命</a:t>
                              </a:r>
                              <a:r>
                                <a:rPr kumimoji="1" lang="en-US" altLang="ja-JP" sz="1050" dirty="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大学</a:t>
                              </a:r>
                              <a:r>
                                <a:rPr kumimoji="1" lang="ja-JP" altLang="en-US" sz="1050" dirty="0" smtClean="0">
                                  <a:solidFill>
                                    <a:srgbClr val="0D8295"/>
                                  </a:solidFill>
                                  <a:latin typeface="Meiryo UI" panose="020B0604030504040204" pitchFamily="50" charset="-128"/>
                                  <a:ea typeface="Meiryo UI" panose="020B0604030504040204" pitchFamily="50" charset="-128"/>
                                </a:rPr>
                                <a:t>コンソーシアム大阪</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ダスキン</a:t>
                              </a:r>
                              <a:r>
                                <a:rPr kumimoji="1" lang="en-US" altLang="ja-JP" sz="1050" dirty="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東京海上日動</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フェイスブックジャパン</a:t>
                              </a:r>
                              <a:r>
                                <a:rPr kumimoji="1" lang="en-US" altLang="ja-JP" sz="1050" dirty="0" smtClean="0">
                                  <a:solidFill>
                                    <a:srgbClr val="0D8295"/>
                                  </a:solidFill>
                                  <a:latin typeface="Meiryo UI" panose="020B0604030504040204" pitchFamily="50" charset="-128"/>
                                  <a:ea typeface="Meiryo UI" panose="020B0604030504040204" pitchFamily="50" charset="-128"/>
                                </a:rPr>
                                <a:t>/</a:t>
                              </a:r>
                            </a:p>
                            <a:p>
                              <a:r>
                                <a:rPr kumimoji="1" lang="ja-JP" altLang="en-US" sz="1050" dirty="0" smtClean="0">
                                  <a:solidFill>
                                    <a:srgbClr val="0D8295"/>
                                  </a:solidFill>
                                  <a:latin typeface="Meiryo UI" panose="020B0604030504040204" pitchFamily="50" charset="-128"/>
                                  <a:ea typeface="Meiryo UI" panose="020B0604030504040204" pitchFamily="50" charset="-128"/>
                                </a:rPr>
                                <a:t>プロディライト</a:t>
                              </a:r>
                              <a:r>
                                <a:rPr kumimoji="1" lang="en-US" altLang="ja-JP" sz="1050" dirty="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三井住友海上</a:t>
                              </a:r>
                              <a:r>
                                <a:rPr kumimoji="1" lang="en-US" altLang="ja-JP" sz="1050" dirty="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明治安田生命</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読売</a:t>
                              </a:r>
                              <a:r>
                                <a:rPr kumimoji="1" lang="ja-JP" altLang="en-US" sz="1050" dirty="0">
                                  <a:solidFill>
                                    <a:srgbClr val="0D8295"/>
                                  </a:solidFill>
                                  <a:latin typeface="Meiryo UI" panose="020B0604030504040204" pitchFamily="50" charset="-128"/>
                                  <a:ea typeface="Meiryo UI" panose="020B0604030504040204" pitchFamily="50" charset="-128"/>
                                </a:rPr>
                                <a:t>新聞大阪本社</a:t>
                              </a:r>
                              <a:r>
                                <a:rPr kumimoji="1" lang="en-US" altLang="ja-JP" sz="1050" dirty="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りそな銀行</a:t>
                              </a:r>
                            </a:p>
                          </p:txBody>
                        </p:sp>
                      </p:grpSp>
                      <p:sp>
                        <p:nvSpPr>
                          <p:cNvPr id="99" name="テキスト ボックス 98"/>
                          <p:cNvSpPr txBox="1"/>
                          <p:nvPr/>
                        </p:nvSpPr>
                        <p:spPr>
                          <a:xfrm>
                            <a:off x="6266911" y="2762522"/>
                            <a:ext cx="5300028" cy="280371"/>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■外国人留学生向け「就職・起業セミナー」への講師派遣</a:t>
                            </a:r>
                          </a:p>
                        </p:txBody>
                      </p:sp>
                      <p:sp>
                        <p:nvSpPr>
                          <p:cNvPr id="100" name="テキスト ボックス 99"/>
                          <p:cNvSpPr txBox="1"/>
                          <p:nvPr/>
                        </p:nvSpPr>
                        <p:spPr>
                          <a:xfrm>
                            <a:off x="6271968" y="2076820"/>
                            <a:ext cx="5724427" cy="467284"/>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■ライフプランセミナーの実施や</a:t>
                            </a:r>
                            <a:r>
                              <a:rPr kumimoji="1" lang="ja-JP" altLang="en-US" sz="1200" dirty="0">
                                <a:latin typeface="Meiryo UI" panose="020B0604030504040204" pitchFamily="50" charset="-128"/>
                                <a:ea typeface="Meiryo UI" panose="020B0604030504040204" pitchFamily="50" charset="-128"/>
                              </a:rPr>
                              <a:t>合同企業説明会へ</a:t>
                            </a:r>
                            <a:r>
                              <a:rPr kumimoji="1" lang="ja-JP" altLang="en-US" sz="1200" dirty="0" smtClean="0">
                                <a:latin typeface="Meiryo UI" panose="020B0604030504040204" pitchFamily="50" charset="-128"/>
                                <a:ea typeface="Meiryo UI" panose="020B0604030504040204" pitchFamily="50" charset="-128"/>
                              </a:rPr>
                              <a:t>のカウンセラー派遣等</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に</a:t>
                            </a:r>
                            <a:r>
                              <a:rPr kumimoji="1" lang="ja-JP" altLang="en-US" sz="1200" dirty="0">
                                <a:latin typeface="Meiryo UI" panose="020B0604030504040204" pitchFamily="50" charset="-128"/>
                                <a:ea typeface="Meiryo UI" panose="020B0604030504040204" pitchFamily="50" charset="-128"/>
                              </a:rPr>
                              <a:t>よる女性のため</a:t>
                            </a:r>
                            <a:r>
                              <a:rPr kumimoji="1" lang="ja-JP" altLang="en-US" sz="1200" dirty="0" smtClean="0">
                                <a:latin typeface="Meiryo UI" panose="020B0604030504040204" pitchFamily="50" charset="-128"/>
                                <a:ea typeface="Meiryo UI" panose="020B0604030504040204" pitchFamily="50" charset="-128"/>
                              </a:rPr>
                              <a:t>の就労</a:t>
                            </a:r>
                            <a:r>
                              <a:rPr kumimoji="1" lang="ja-JP" altLang="en-US" sz="1200" dirty="0">
                                <a:latin typeface="Meiryo UI" panose="020B0604030504040204" pitchFamily="50" charset="-128"/>
                                <a:ea typeface="Meiryo UI" panose="020B0604030504040204" pitchFamily="50" charset="-128"/>
                              </a:rPr>
                              <a:t>支援への協力</a:t>
                            </a:r>
                          </a:p>
                        </p:txBody>
                      </p:sp>
                      <p:sp>
                        <p:nvSpPr>
                          <p:cNvPr id="101" name="テキスト ボックス 100"/>
                          <p:cNvSpPr txBox="1"/>
                          <p:nvPr/>
                        </p:nvSpPr>
                        <p:spPr>
                          <a:xfrm>
                            <a:off x="6271968" y="1821572"/>
                            <a:ext cx="5300030" cy="280371"/>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■中小企業向けテレワーク導入セミナーへの講師</a:t>
                            </a:r>
                            <a:r>
                              <a:rPr kumimoji="1" lang="ja-JP" altLang="en-US" sz="1200" dirty="0" smtClean="0">
                                <a:latin typeface="Meiryo UI" panose="020B0604030504040204" pitchFamily="50" charset="-128"/>
                                <a:ea typeface="Meiryo UI" panose="020B0604030504040204" pitchFamily="50" charset="-128"/>
                              </a:rPr>
                              <a:t>派遣</a:t>
                            </a:r>
                            <a:r>
                              <a:rPr kumimoji="1" lang="en-US" altLang="ja-JP" sz="800" dirty="0" smtClean="0">
                                <a:latin typeface="Meiryo UI" panose="020B0604030504040204" pitchFamily="50" charset="-128"/>
                                <a:ea typeface="Meiryo UI" panose="020B0604030504040204" pitchFamily="50" charset="-128"/>
                              </a:rPr>
                              <a:t>※2</a:t>
                            </a:r>
                            <a:endParaRPr kumimoji="1" lang="ja-JP" altLang="en-US" sz="800" dirty="0">
                              <a:latin typeface="Meiryo UI" panose="020B0604030504040204" pitchFamily="50" charset="-128"/>
                              <a:ea typeface="Meiryo UI" panose="020B0604030504040204" pitchFamily="50" charset="-128"/>
                            </a:endParaRPr>
                          </a:p>
                        </p:txBody>
                      </p:sp>
                    </p:grpSp>
                    <p:sp>
                      <p:nvSpPr>
                        <p:cNvPr id="42" name="テキスト ボックス 41">
                          <a:extLst>
                            <a:ext uri="{FF2B5EF4-FFF2-40B4-BE49-F238E27FC236}">
                              <a16:creationId xmlns:a16="http://schemas.microsoft.com/office/drawing/2014/main" id="{1B0ED531-2193-4A4A-91AE-BEEE5AA6C830}"/>
                            </a:ext>
                          </a:extLst>
                        </p:cNvPr>
                        <p:cNvSpPr txBox="1"/>
                        <p:nvPr/>
                      </p:nvSpPr>
                      <p:spPr>
                        <a:xfrm>
                          <a:off x="4797948" y="1620025"/>
                          <a:ext cx="4483347"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■大阪製ブランド認定製品や府内中小企業が開発・製造した</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感染症対策製品等の展示、</a:t>
                          </a:r>
                          <a:r>
                            <a:rPr kumimoji="1" lang="en-US" altLang="ja-JP" sz="1200" dirty="0">
                              <a:latin typeface="Meiryo UI" panose="020B0604030504040204" pitchFamily="50" charset="-128"/>
                              <a:ea typeface="Meiryo UI" panose="020B0604030504040204" pitchFamily="50" charset="-128"/>
                            </a:rPr>
                            <a:t>MOBIO</a:t>
                          </a:r>
                          <a:r>
                            <a:rPr kumimoji="1" lang="ja-JP" altLang="en-US" sz="1200" dirty="0">
                              <a:latin typeface="Meiryo UI" panose="020B0604030504040204" pitchFamily="50" charset="-128"/>
                              <a:ea typeface="Meiryo UI" panose="020B0604030504040204" pitchFamily="50" charset="-128"/>
                            </a:rPr>
                            <a:t>パンフレット等の配架</a:t>
                          </a:r>
                          <a:r>
                            <a:rPr kumimoji="1" lang="ja-JP" altLang="en-US" sz="1200" dirty="0" smtClean="0">
                              <a:latin typeface="Meiryo UI" panose="020B0604030504040204" pitchFamily="50" charset="-128"/>
                              <a:ea typeface="Meiryo UI" panose="020B0604030504040204" pitchFamily="50" charset="-128"/>
                            </a:rPr>
                            <a:t>協力</a:t>
                          </a:r>
                          <a:r>
                            <a:rPr kumimoji="1" lang="en-US" altLang="ja-JP" sz="800" dirty="0" smtClean="0">
                              <a:latin typeface="Meiryo UI" panose="020B0604030504040204" pitchFamily="50" charset="-128"/>
                              <a:ea typeface="Meiryo UI" panose="020B0604030504040204" pitchFamily="50" charset="-128"/>
                            </a:rPr>
                            <a:t>※1</a:t>
                          </a:r>
                          <a:endParaRPr kumimoji="1" lang="ja-JP" altLang="en-US" sz="800" dirty="0">
                            <a:latin typeface="Meiryo UI" panose="020B0604030504040204" pitchFamily="50" charset="-128"/>
                            <a:ea typeface="Meiryo UI" panose="020B0604030504040204" pitchFamily="50" charset="-128"/>
                          </a:endParaRPr>
                        </a:p>
                      </p:txBody>
                    </p:sp>
                    <p:sp>
                      <p:nvSpPr>
                        <p:cNvPr id="43" name="テキスト ボックス 42">
                          <a:extLst>
                            <a:ext uri="{FF2B5EF4-FFF2-40B4-BE49-F238E27FC236}">
                              <a16:creationId xmlns:a16="http://schemas.microsoft.com/office/drawing/2014/main" id="{E821A28A-DDEA-4555-956C-35C4AAF40FC1}"/>
                            </a:ext>
                          </a:extLst>
                        </p:cNvPr>
                        <p:cNvSpPr txBox="1"/>
                        <p:nvPr/>
                      </p:nvSpPr>
                      <p:spPr>
                        <a:xfrm>
                          <a:off x="4793986" y="2714983"/>
                          <a:ext cx="4239373"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■簡易版</a:t>
                          </a:r>
                          <a:r>
                            <a:rPr kumimoji="1" lang="en-US" altLang="ja-JP" sz="1200" dirty="0">
                              <a:latin typeface="Meiryo UI" panose="020B0604030504040204" pitchFamily="50" charset="-128"/>
                              <a:ea typeface="Meiryo UI" panose="020B0604030504040204" pitchFamily="50" charset="-128"/>
                            </a:rPr>
                            <a:t>BCP</a:t>
                          </a:r>
                          <a:r>
                            <a:rPr kumimoji="1" lang="ja-JP" altLang="en-US" sz="1200" dirty="0">
                              <a:latin typeface="Meiryo UI" panose="020B0604030504040204" pitchFamily="50" charset="-128"/>
                              <a:ea typeface="Meiryo UI" panose="020B0604030504040204" pitchFamily="50" charset="-128"/>
                            </a:rPr>
                            <a:t>シートの提供・策定支援</a:t>
                          </a:r>
                        </a:p>
                      </p:txBody>
                    </p:sp>
                  </p:grpSp>
                  <p:sp>
                    <p:nvSpPr>
                      <p:cNvPr id="47" name="テキスト ボックス 46">
                        <a:extLst>
                          <a:ext uri="{FF2B5EF4-FFF2-40B4-BE49-F238E27FC236}">
                            <a16:creationId xmlns:a16="http://schemas.microsoft.com/office/drawing/2014/main" id="{F30725C2-16F3-4ED5-ADE5-ADDF7A986372}"/>
                          </a:ext>
                        </a:extLst>
                      </p:cNvPr>
                      <p:cNvSpPr txBox="1"/>
                      <p:nvPr/>
                    </p:nvSpPr>
                    <p:spPr>
                      <a:xfrm>
                        <a:off x="8323705" y="3546708"/>
                        <a:ext cx="499935" cy="261610"/>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等</a:t>
                        </a:r>
                      </a:p>
                    </p:txBody>
                  </p:sp>
                </p:grpSp>
                <p:cxnSp>
                  <p:nvCxnSpPr>
                    <p:cNvPr id="44" name="直線コネクタ 43"/>
                    <p:cNvCxnSpPr/>
                    <p:nvPr/>
                  </p:nvCxnSpPr>
                  <p:spPr>
                    <a:xfrm>
                      <a:off x="4584700" y="1168400"/>
                      <a:ext cx="0" cy="52705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56" name="角丸四角形 55"/>
                <p:cNvSpPr/>
                <p:nvPr/>
              </p:nvSpPr>
              <p:spPr>
                <a:xfrm>
                  <a:off x="5237780" y="3871235"/>
                  <a:ext cx="4492552" cy="186899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5" name="図 14"/>
              <p:cNvPicPr>
                <a:picLocks noChangeAspect="1"/>
              </p:cNvPicPr>
              <p:nvPr/>
            </p:nvPicPr>
            <p:blipFill rotWithShape="1">
              <a:blip r:embed="rId4" cstate="hqprint">
                <a:extLst>
                  <a:ext uri="{28A0092B-C50C-407E-A947-70E740481C1C}">
                    <a14:useLocalDpi xmlns:a14="http://schemas.microsoft.com/office/drawing/2010/main" val="0"/>
                  </a:ext>
                </a:extLst>
              </a:blip>
              <a:srcRect l="21218" r="6758" b="33949"/>
              <a:stretch/>
            </p:blipFill>
            <p:spPr>
              <a:xfrm>
                <a:off x="7522085" y="4062242"/>
                <a:ext cx="2056451" cy="1414439"/>
              </a:xfrm>
              <a:prstGeom prst="rect">
                <a:avLst/>
              </a:prstGeom>
            </p:spPr>
          </p:pic>
          <p:sp>
            <p:nvSpPr>
              <p:cNvPr id="57" name="テキスト ボックス 56">
                <a:extLst>
                  <a:ext uri="{FF2B5EF4-FFF2-40B4-BE49-F238E27FC236}">
                    <a16:creationId xmlns:a16="http://schemas.microsoft.com/office/drawing/2014/main" id="{47D0E53A-981C-49E8-8402-3D9E04E03729}"/>
                  </a:ext>
                </a:extLst>
              </p:cNvPr>
              <p:cNvSpPr txBox="1"/>
              <p:nvPr/>
            </p:nvSpPr>
            <p:spPr>
              <a:xfrm>
                <a:off x="5602054" y="5490961"/>
                <a:ext cx="3937873"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rPr>
                  <a:t>1 </a:t>
                </a:r>
                <a:r>
                  <a:rPr kumimoji="1" lang="ja-JP" altLang="en-US" sz="900" dirty="0" smtClean="0">
                    <a:latin typeface="Meiryo UI" panose="020B0604030504040204" pitchFamily="50" charset="-128"/>
                    <a:ea typeface="Meiryo UI" panose="020B0604030504040204" pitchFamily="50" charset="-128"/>
                  </a:rPr>
                  <a:t>大阪製</a:t>
                </a:r>
                <a:r>
                  <a:rPr kumimoji="1" lang="ja-JP" altLang="en-US" sz="900" dirty="0">
                    <a:latin typeface="Meiryo UI" panose="020B0604030504040204" pitchFamily="50" charset="-128"/>
                    <a:ea typeface="Meiryo UI" panose="020B0604030504040204" pitchFamily="50" charset="-128"/>
                  </a:rPr>
                  <a:t>ブランド製品等の</a:t>
                </a:r>
                <a:r>
                  <a:rPr kumimoji="1" lang="ja-JP" altLang="en-US" sz="900" dirty="0" smtClean="0">
                    <a:latin typeface="Meiryo UI" panose="020B0604030504040204" pitchFamily="50" charset="-128"/>
                    <a:ea typeface="Meiryo UI" panose="020B0604030504040204" pitchFamily="50" charset="-128"/>
                  </a:rPr>
                  <a:t>展示</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 ※</a:t>
                </a:r>
                <a:r>
                  <a:rPr kumimoji="1" lang="en-US" altLang="ja-JP" sz="900" dirty="0" smtClean="0">
                    <a:latin typeface="Meiryo UI" panose="020B0604030504040204" pitchFamily="50" charset="-128"/>
                    <a:ea typeface="Meiryo UI" panose="020B0604030504040204" pitchFamily="50" charset="-128"/>
                  </a:rPr>
                  <a:t>2 </a:t>
                </a:r>
                <a:r>
                  <a:rPr kumimoji="1" lang="ja-JP" altLang="en-US" sz="900" dirty="0" smtClean="0">
                    <a:latin typeface="Meiryo UI" panose="020B0604030504040204" pitchFamily="50" charset="-128"/>
                    <a:ea typeface="Meiryo UI" panose="020B0604030504040204" pitchFamily="50" charset="-128"/>
                  </a:rPr>
                  <a:t>テレワークセミナー</a:t>
                </a:r>
                <a:r>
                  <a:rPr kumimoji="1" lang="ja-JP" altLang="en-US" sz="900" dirty="0">
                    <a:latin typeface="Meiryo UI" panose="020B0604030504040204" pitchFamily="50" charset="-128"/>
                    <a:ea typeface="Meiryo UI" panose="020B0604030504040204" pitchFamily="50" charset="-128"/>
                  </a:rPr>
                  <a:t>の</a:t>
                </a:r>
                <a:r>
                  <a:rPr kumimoji="1" lang="ja-JP" altLang="en-US" sz="900" dirty="0" smtClean="0">
                    <a:latin typeface="Meiryo UI" panose="020B0604030504040204" pitchFamily="50" charset="-128"/>
                    <a:ea typeface="Meiryo UI" panose="020B0604030504040204" pitchFamily="50" charset="-128"/>
                  </a:rPr>
                  <a:t>様子</a:t>
                </a:r>
                <a:endParaRPr kumimoji="1" lang="ja-JP" altLang="en-US" sz="900" dirty="0">
                  <a:latin typeface="Meiryo UI" panose="020B0604030504040204" pitchFamily="50" charset="-128"/>
                  <a:ea typeface="Meiryo UI" panose="020B0604030504040204" pitchFamily="50" charset="-128"/>
                </a:endParaRPr>
              </a:p>
            </p:txBody>
          </p:sp>
        </p:grpSp>
        <p:pic>
          <p:nvPicPr>
            <p:cNvPr id="6" name="図 5"/>
            <p:cNvPicPr>
              <a:picLocks noChangeAspect="1"/>
            </p:cNvPicPr>
            <p:nvPr/>
          </p:nvPicPr>
          <p:blipFill rotWithShape="1">
            <a:blip r:embed="rId5" cstate="hqprint">
              <a:extLst>
                <a:ext uri="{28A0092B-C50C-407E-A947-70E740481C1C}">
                  <a14:useLocalDpi xmlns:a14="http://schemas.microsoft.com/office/drawing/2010/main" val="0"/>
                </a:ext>
              </a:extLst>
            </a:blip>
            <a:srcRect b="9970"/>
            <a:stretch/>
          </p:blipFill>
          <p:spPr>
            <a:xfrm>
              <a:off x="5411344" y="4065441"/>
              <a:ext cx="2056451" cy="1388574"/>
            </a:xfrm>
            <a:prstGeom prst="rect">
              <a:avLst/>
            </a:prstGeom>
          </p:spPr>
        </p:pic>
      </p:grpSp>
      <p:pic>
        <p:nvPicPr>
          <p:cNvPr id="50" name="図 49"/>
          <p:cNvPicPr>
            <a:picLocks noChangeAspect="1"/>
          </p:cNvPicPr>
          <p:nvPr/>
        </p:nvPicPr>
        <p:blipFill rotWithShape="1">
          <a:blip r:embed="rId6" cstate="hqprint">
            <a:extLst>
              <a:ext uri="{28A0092B-C50C-407E-A947-70E740481C1C}">
                <a14:useLocalDpi xmlns:a14="http://schemas.microsoft.com/office/drawing/2010/main" val="0"/>
              </a:ext>
            </a:extLst>
          </a:blip>
          <a:srcRect b="8510"/>
          <a:stretch/>
        </p:blipFill>
        <p:spPr>
          <a:xfrm>
            <a:off x="2671208" y="3967111"/>
            <a:ext cx="2098602" cy="1440000"/>
          </a:xfrm>
          <a:prstGeom prst="rect">
            <a:avLst/>
          </a:prstGeom>
        </p:spPr>
      </p:pic>
      <p:grpSp>
        <p:nvGrpSpPr>
          <p:cNvPr id="46" name="グループ化 45"/>
          <p:cNvGrpSpPr/>
          <p:nvPr/>
        </p:nvGrpSpPr>
        <p:grpSpPr>
          <a:xfrm>
            <a:off x="394181" y="465236"/>
            <a:ext cx="9173036" cy="475850"/>
            <a:chOff x="394181" y="465236"/>
            <a:chExt cx="9173036" cy="475850"/>
          </a:xfrm>
        </p:grpSpPr>
        <p:sp>
          <p:nvSpPr>
            <p:cNvPr id="48" name="テキスト ボックス 47"/>
            <p:cNvSpPr txBox="1"/>
            <p:nvPr/>
          </p:nvSpPr>
          <p:spPr>
            <a:xfrm>
              <a:off x="474667" y="465236"/>
              <a:ext cx="4463081" cy="400110"/>
            </a:xfrm>
            <a:prstGeom prst="rect">
              <a:avLst/>
            </a:prstGeom>
            <a:noFill/>
          </p:spPr>
          <p:txBody>
            <a:bodyPr wrap="none" rtlCol="0">
              <a:spAutoFit/>
            </a:bodyPr>
            <a:lstStyle/>
            <a:p>
              <a:r>
                <a:rPr kumimoji="1" lang="ja-JP" altLang="en-US" sz="2000" b="1" dirty="0" smtClean="0">
                  <a:latin typeface="Meiryo UI" panose="020B0604030504040204" pitchFamily="50" charset="-128"/>
                  <a:ea typeface="Meiryo UI" panose="020B0604030504040204" pitchFamily="50" charset="-128"/>
                </a:rPr>
                <a:t>直接的効果額として試算できない取組み</a:t>
              </a:r>
              <a:endParaRPr kumimoji="1" lang="ja-JP" altLang="en-US" sz="2000" b="1" dirty="0">
                <a:latin typeface="Meiryo UI" panose="020B0604030504040204" pitchFamily="50" charset="-128"/>
                <a:ea typeface="Meiryo UI" panose="020B0604030504040204" pitchFamily="50" charset="-128"/>
              </a:endParaRPr>
            </a:p>
          </p:txBody>
        </p:sp>
        <p:cxnSp>
          <p:nvCxnSpPr>
            <p:cNvPr id="51" name="直線コネクタ 50"/>
            <p:cNvCxnSpPr/>
            <p:nvPr/>
          </p:nvCxnSpPr>
          <p:spPr>
            <a:xfrm>
              <a:off x="394181" y="941086"/>
              <a:ext cx="9173036" cy="0"/>
            </a:xfrm>
            <a:prstGeom prst="line">
              <a:avLst/>
            </a:prstGeom>
            <a:ln w="38100">
              <a:solidFill>
                <a:srgbClr val="0D829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86593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hidden="1">
            <a:extLst>
              <a:ext uri="{FF2B5EF4-FFF2-40B4-BE49-F238E27FC236}">
                <a16:creationId xmlns:a16="http://schemas.microsoft.com/office/drawing/2014/main" id="{9FDB6406-0CDB-4213-A1B6-DE47D953FED3}"/>
              </a:ext>
            </a:extLst>
          </p:cNvPr>
          <p:cNvSpPr>
            <a:spLocks noGrp="1"/>
          </p:cNvSpPr>
          <p:nvPr>
            <p:ph type="title" idx="4294967295"/>
          </p:nvPr>
        </p:nvSpPr>
        <p:spPr>
          <a:xfrm>
            <a:off x="381000" y="1131094"/>
            <a:ext cx="7886700" cy="994172"/>
          </a:xfrm>
        </p:spPr>
        <p:txBody>
          <a:bodyPr rtlCol="0"/>
          <a:lstStyle/>
          <a:p>
            <a:r>
              <a:rPr lang="ja-JP" altLang="en-US" dirty="0">
                <a:latin typeface="Meiryo UI" panose="020B0604030504040204" pitchFamily="50" charset="-128"/>
                <a:ea typeface="Meiryo UI" panose="020B0604030504040204" pitchFamily="50" charset="-128"/>
              </a:rPr>
              <a:t>プロジェクト分析スライド </a:t>
            </a:r>
            <a:r>
              <a:rPr lang="en-US" altLang="ja-JP" dirty="0">
                <a:latin typeface="Meiryo UI" panose="020B0604030504040204" pitchFamily="50" charset="-128"/>
                <a:ea typeface="Meiryo UI" panose="020B0604030504040204" pitchFamily="50" charset="-128"/>
              </a:rPr>
              <a:t>3</a:t>
            </a:r>
          </a:p>
        </p:txBody>
      </p:sp>
      <p:grpSp>
        <p:nvGrpSpPr>
          <p:cNvPr id="11" name="グループ化 10"/>
          <p:cNvGrpSpPr/>
          <p:nvPr/>
        </p:nvGrpSpPr>
        <p:grpSpPr>
          <a:xfrm>
            <a:off x="374671" y="1156660"/>
            <a:ext cx="9439889" cy="5599778"/>
            <a:chOff x="374671" y="1156660"/>
            <a:chExt cx="9439889" cy="5599778"/>
          </a:xfrm>
        </p:grpSpPr>
        <p:sp>
          <p:nvSpPr>
            <p:cNvPr id="55" name="角丸四角形 54"/>
            <p:cNvSpPr/>
            <p:nvPr/>
          </p:nvSpPr>
          <p:spPr>
            <a:xfrm>
              <a:off x="5143682" y="3804536"/>
              <a:ext cx="4492552" cy="186899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p:cNvGrpSpPr/>
            <p:nvPr/>
          </p:nvGrpSpPr>
          <p:grpSpPr>
            <a:xfrm>
              <a:off x="374671" y="1156660"/>
              <a:ext cx="9439889" cy="5599778"/>
              <a:chOff x="374671" y="1156660"/>
              <a:chExt cx="9439889" cy="5599778"/>
            </a:xfrm>
          </p:grpSpPr>
          <p:sp>
            <p:nvSpPr>
              <p:cNvPr id="49" name="角丸四角形 48"/>
              <p:cNvSpPr/>
              <p:nvPr/>
            </p:nvSpPr>
            <p:spPr>
              <a:xfrm>
                <a:off x="374671" y="3870064"/>
                <a:ext cx="4492552" cy="186899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rotWithShape="1">
              <a:blip r:embed="rId3" cstate="hqprint">
                <a:extLst>
                  <a:ext uri="{28A0092B-C50C-407E-A947-70E740481C1C}">
                    <a14:useLocalDpi xmlns:a14="http://schemas.microsoft.com/office/drawing/2010/main" val="0"/>
                  </a:ext>
                </a:extLst>
              </a:blip>
              <a:srcRect l="28027" t="13187" r="3662" b="2095"/>
              <a:stretch/>
            </p:blipFill>
            <p:spPr>
              <a:xfrm>
                <a:off x="721778" y="3994503"/>
                <a:ext cx="1770185" cy="1463596"/>
              </a:xfrm>
              <a:prstGeom prst="rect">
                <a:avLst/>
              </a:prstGeom>
            </p:spPr>
          </p:pic>
          <p:grpSp>
            <p:nvGrpSpPr>
              <p:cNvPr id="4" name="グループ化 3"/>
              <p:cNvGrpSpPr/>
              <p:nvPr/>
            </p:nvGrpSpPr>
            <p:grpSpPr>
              <a:xfrm>
                <a:off x="530355" y="1156660"/>
                <a:ext cx="9284205" cy="5599778"/>
                <a:chOff x="149353" y="1059144"/>
                <a:chExt cx="9284205" cy="5599778"/>
              </a:xfrm>
            </p:grpSpPr>
            <p:grpSp>
              <p:nvGrpSpPr>
                <p:cNvPr id="14" name="グループ化 13"/>
                <p:cNvGrpSpPr/>
                <p:nvPr/>
              </p:nvGrpSpPr>
              <p:grpSpPr>
                <a:xfrm>
                  <a:off x="4791437" y="1064005"/>
                  <a:ext cx="4642121" cy="5449851"/>
                  <a:chOff x="4791437" y="1064005"/>
                  <a:chExt cx="4642121" cy="5449851"/>
                </a:xfrm>
              </p:grpSpPr>
              <p:grpSp>
                <p:nvGrpSpPr>
                  <p:cNvPr id="5" name="グループ化 4">
                    <a:extLst>
                      <a:ext uri="{FF2B5EF4-FFF2-40B4-BE49-F238E27FC236}">
                        <a16:creationId xmlns:a16="http://schemas.microsoft.com/office/drawing/2014/main" id="{30771D80-715C-489F-9A14-FFB80C0395A0}"/>
                      </a:ext>
                    </a:extLst>
                  </p:cNvPr>
                  <p:cNvGrpSpPr/>
                  <p:nvPr/>
                </p:nvGrpSpPr>
                <p:grpSpPr>
                  <a:xfrm>
                    <a:off x="4793380" y="1064005"/>
                    <a:ext cx="4640178" cy="5449851"/>
                    <a:chOff x="4793380" y="1064005"/>
                    <a:chExt cx="4640178" cy="5449851"/>
                  </a:xfrm>
                </p:grpSpPr>
                <p:grpSp>
                  <p:nvGrpSpPr>
                    <p:cNvPr id="8" name="グループ化 7">
                      <a:extLst>
                        <a:ext uri="{FF2B5EF4-FFF2-40B4-BE49-F238E27FC236}">
                          <a16:creationId xmlns:a16="http://schemas.microsoft.com/office/drawing/2014/main" id="{9637798C-3873-49A3-A10A-6B6008B3BACC}"/>
                        </a:ext>
                      </a:extLst>
                    </p:cNvPr>
                    <p:cNvGrpSpPr/>
                    <p:nvPr/>
                  </p:nvGrpSpPr>
                  <p:grpSpPr>
                    <a:xfrm>
                      <a:off x="4797947" y="1064005"/>
                      <a:ext cx="4635611" cy="5449851"/>
                      <a:chOff x="6271971" y="828332"/>
                      <a:chExt cx="5918840" cy="5516183"/>
                    </a:xfrm>
                  </p:grpSpPr>
                  <p:grpSp>
                    <p:nvGrpSpPr>
                      <p:cNvPr id="54" name="グループ化 53"/>
                      <p:cNvGrpSpPr/>
                      <p:nvPr/>
                    </p:nvGrpSpPr>
                    <p:grpSpPr>
                      <a:xfrm>
                        <a:off x="6271971" y="828332"/>
                        <a:ext cx="5918840" cy="5516183"/>
                        <a:chOff x="628997" y="910780"/>
                        <a:chExt cx="5648563" cy="3582506"/>
                      </a:xfrm>
                    </p:grpSpPr>
                    <p:sp>
                      <p:nvSpPr>
                        <p:cNvPr id="89" name="正方形/長方形 88"/>
                        <p:cNvSpPr/>
                        <p:nvPr/>
                      </p:nvSpPr>
                      <p:spPr>
                        <a:xfrm>
                          <a:off x="664707" y="910780"/>
                          <a:ext cx="2704186" cy="319879"/>
                        </a:xfrm>
                        <a:prstGeom prst="rect">
                          <a:avLst/>
                        </a:prstGeom>
                        <a:solidFill>
                          <a:srgbClr val="0D8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500" b="1"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地域活性化</a:t>
                          </a:r>
                        </a:p>
                      </p:txBody>
                    </p:sp>
                    <p:sp>
                      <p:nvSpPr>
                        <p:cNvPr id="79" name="テキスト ボックス 78"/>
                        <p:cNvSpPr txBox="1"/>
                        <p:nvPr/>
                      </p:nvSpPr>
                      <p:spPr>
                        <a:xfrm>
                          <a:off x="628997" y="1298250"/>
                          <a:ext cx="5058008" cy="303480"/>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■大阪産（もん）を使用した商品の企画・販売</a:t>
                          </a:r>
                          <a:r>
                            <a:rPr kumimoji="1" lang="en-US" altLang="ja-JP" sz="800" dirty="0">
                              <a:latin typeface="Meiryo UI" panose="020B0604030504040204" pitchFamily="50" charset="-128"/>
                              <a:ea typeface="Meiryo UI" panose="020B0604030504040204" pitchFamily="50" charset="-128"/>
                            </a:rPr>
                            <a:t>※1</a:t>
                          </a:r>
                        </a:p>
                        <a:p>
                          <a:r>
                            <a:rPr kumimoji="1" lang="ja-JP" altLang="en-US" sz="1200" dirty="0">
                              <a:latin typeface="Meiryo UI" panose="020B0604030504040204" pitchFamily="50" charset="-128"/>
                              <a:ea typeface="Meiryo UI" panose="020B0604030504040204" pitchFamily="50" charset="-128"/>
                            </a:rPr>
                            <a:t>　（カレー、パン、ランチ</a:t>
                          </a:r>
                          <a:r>
                            <a:rPr kumimoji="1" lang="ja-JP" altLang="en-US" sz="1200" dirty="0" smtClean="0">
                              <a:latin typeface="Meiryo UI" panose="020B0604030504040204" pitchFamily="50" charset="-128"/>
                              <a:ea typeface="Meiryo UI" panose="020B0604030504040204" pitchFamily="50" charset="-128"/>
                            </a:rPr>
                            <a:t>、スイーツ、バレンタインチョコ</a:t>
                          </a:r>
                          <a:r>
                            <a:rPr kumimoji="1" lang="ja-JP" altLang="en-US" sz="1200" dirty="0">
                              <a:latin typeface="Meiryo UI" panose="020B0604030504040204" pitchFamily="50" charset="-128"/>
                              <a:ea typeface="Meiryo UI" panose="020B0604030504040204" pitchFamily="50" charset="-128"/>
                            </a:rPr>
                            <a:t>等）</a:t>
                          </a:r>
                        </a:p>
                      </p:txBody>
                    </p:sp>
                    <p:sp>
                      <p:nvSpPr>
                        <p:cNvPr id="87" name="テキスト ボックス 86"/>
                        <p:cNvSpPr txBox="1"/>
                        <p:nvPr/>
                      </p:nvSpPr>
                      <p:spPr>
                        <a:xfrm>
                          <a:off x="628997" y="3901502"/>
                          <a:ext cx="5648563" cy="591784"/>
                        </a:xfrm>
                        <a:prstGeom prst="rect">
                          <a:avLst/>
                        </a:prstGeom>
                        <a:noFill/>
                      </p:spPr>
                      <p:txBody>
                        <a:bodyPr wrap="square" rtlCol="0">
                          <a:spAutoFit/>
                        </a:bodyPr>
                        <a:lstStyle/>
                        <a:p>
                          <a:r>
                            <a:rPr kumimoji="1" lang="ja-JP" altLang="en-US" sz="1050" dirty="0">
                              <a:solidFill>
                                <a:srgbClr val="0D8295"/>
                              </a:solidFill>
                              <a:latin typeface="Meiryo UI" panose="020B0604030504040204" pitchFamily="50" charset="-128"/>
                              <a:ea typeface="Meiryo UI" panose="020B0604030504040204" pitchFamily="50" charset="-128"/>
                            </a:rPr>
                            <a:t>＜連携企業＞</a:t>
                          </a:r>
                          <a:endParaRPr kumimoji="1" lang="en-US" altLang="ja-JP" sz="1050" dirty="0">
                            <a:solidFill>
                              <a:srgbClr val="0D8295"/>
                            </a:solidFill>
                            <a:latin typeface="Meiryo UI" panose="020B0604030504040204" pitchFamily="50" charset="-128"/>
                            <a:ea typeface="Meiryo UI" panose="020B0604030504040204" pitchFamily="50" charset="-128"/>
                          </a:endParaRPr>
                        </a:p>
                        <a:p>
                          <a:r>
                            <a:rPr kumimoji="1" lang="ja-JP" altLang="en-US" sz="1050" dirty="0" smtClean="0">
                              <a:solidFill>
                                <a:srgbClr val="0D8295"/>
                              </a:solidFill>
                              <a:latin typeface="Meiryo UI" panose="020B0604030504040204" pitchFamily="50" charset="-128"/>
                              <a:ea typeface="Meiryo UI" panose="020B0604030504040204" pitchFamily="50" charset="-128"/>
                            </a:rPr>
                            <a:t>いずみ市民生協</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エイチ</a:t>
                          </a:r>
                          <a:r>
                            <a:rPr kumimoji="1" lang="ja-JP" altLang="en-US" sz="1050" dirty="0">
                              <a:solidFill>
                                <a:srgbClr val="0D8295"/>
                              </a:solidFill>
                              <a:latin typeface="Meiryo UI" panose="020B0604030504040204" pitchFamily="50" charset="-128"/>
                              <a:ea typeface="Meiryo UI" panose="020B0604030504040204" pitchFamily="50" charset="-128"/>
                            </a:rPr>
                            <a:t>・ツー・オー リテイリング</a:t>
                          </a:r>
                          <a:r>
                            <a:rPr kumimoji="1" lang="en-US" altLang="ja-JP" sz="1050" dirty="0">
                              <a:solidFill>
                                <a:srgbClr val="0D8295"/>
                              </a:solidFill>
                              <a:latin typeface="Meiryo UI" panose="020B0604030504040204" pitchFamily="50" charset="-128"/>
                              <a:ea typeface="Meiryo UI" panose="020B0604030504040204" pitchFamily="50" charset="-128"/>
                            </a:rPr>
                            <a:t>/NTT</a:t>
                          </a:r>
                          <a:r>
                            <a:rPr kumimoji="1" lang="ja-JP" altLang="en-US" sz="1050" dirty="0">
                              <a:solidFill>
                                <a:srgbClr val="0D8295"/>
                              </a:solidFill>
                              <a:latin typeface="Meiryo UI" panose="020B0604030504040204" pitchFamily="50" charset="-128"/>
                              <a:ea typeface="Meiryo UI" panose="020B0604030504040204" pitchFamily="50" charset="-128"/>
                            </a:rPr>
                            <a:t>ドコモ</a:t>
                          </a:r>
                          <a:r>
                            <a:rPr kumimoji="1" lang="en-US" altLang="ja-JP" sz="1050" dirty="0">
                              <a:solidFill>
                                <a:srgbClr val="0D8295"/>
                              </a:solidFill>
                              <a:latin typeface="Meiryo UI" panose="020B0604030504040204" pitchFamily="50" charset="-128"/>
                              <a:ea typeface="Meiryo UI" panose="020B0604030504040204" pitchFamily="50" charset="-128"/>
                            </a:rPr>
                            <a:t>/F.C.</a:t>
                          </a:r>
                          <a:r>
                            <a:rPr kumimoji="1" lang="ja-JP" altLang="en-US" sz="1050" dirty="0">
                              <a:solidFill>
                                <a:srgbClr val="0D8295"/>
                              </a:solidFill>
                              <a:latin typeface="Meiryo UI" panose="020B0604030504040204" pitchFamily="50" charset="-128"/>
                              <a:ea typeface="Meiryo UI" panose="020B0604030504040204" pitchFamily="50" charset="-128"/>
                            </a:rPr>
                            <a:t>大阪</a:t>
                          </a:r>
                          <a:r>
                            <a:rPr kumimoji="1" lang="en-US" altLang="ja-JP" sz="1050" dirty="0" smtClean="0">
                              <a:solidFill>
                                <a:srgbClr val="0D8295"/>
                              </a:solidFill>
                              <a:latin typeface="Meiryo UI" panose="020B0604030504040204" pitchFamily="50" charset="-128"/>
                              <a:ea typeface="Meiryo UI" panose="020B0604030504040204" pitchFamily="50" charset="-128"/>
                            </a:rPr>
                            <a:t>/</a:t>
                          </a:r>
                        </a:p>
                        <a:p>
                          <a:r>
                            <a:rPr kumimoji="1" lang="ja-JP" altLang="en-US" sz="1050" dirty="0" smtClean="0">
                              <a:solidFill>
                                <a:srgbClr val="0D8295"/>
                              </a:solidFill>
                              <a:latin typeface="Meiryo UI" panose="020B0604030504040204" pitchFamily="50" charset="-128"/>
                              <a:ea typeface="Meiryo UI" panose="020B0604030504040204" pitchFamily="50" charset="-128"/>
                            </a:rPr>
                            <a:t>大阪</a:t>
                          </a:r>
                          <a:r>
                            <a:rPr kumimoji="1" lang="ja-JP" altLang="en-US" sz="1050" dirty="0">
                              <a:solidFill>
                                <a:srgbClr val="0D8295"/>
                              </a:solidFill>
                              <a:latin typeface="Meiryo UI" panose="020B0604030504040204" pitchFamily="50" charset="-128"/>
                              <a:ea typeface="Meiryo UI" panose="020B0604030504040204" pitchFamily="50" charset="-128"/>
                            </a:rPr>
                            <a:t>商工信用金庫</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大阪調理製菓専門学校</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キリンビール</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近畿大学</a:t>
                          </a:r>
                          <a:r>
                            <a:rPr kumimoji="1" lang="en-US" altLang="ja-JP" sz="1050" dirty="0" smtClean="0">
                              <a:solidFill>
                                <a:srgbClr val="0D8295"/>
                              </a:solidFill>
                              <a:latin typeface="Meiryo UI" panose="020B0604030504040204" pitchFamily="50" charset="-128"/>
                              <a:ea typeface="Meiryo UI" panose="020B0604030504040204" pitchFamily="50" charset="-128"/>
                            </a:rPr>
                            <a:t>/KDDI/</a:t>
                          </a:r>
                        </a:p>
                        <a:p>
                          <a:r>
                            <a:rPr kumimoji="1" lang="ja-JP" altLang="en-US" sz="1050" dirty="0" smtClean="0">
                              <a:solidFill>
                                <a:srgbClr val="0D8295"/>
                              </a:solidFill>
                              <a:latin typeface="Meiryo UI" panose="020B0604030504040204" pitchFamily="50" charset="-128"/>
                              <a:ea typeface="Meiryo UI" panose="020B0604030504040204" pitchFamily="50" charset="-128"/>
                            </a:rPr>
                            <a:t>ジェイコム</a:t>
                          </a:r>
                          <a:r>
                            <a:rPr kumimoji="1" lang="en-US" altLang="ja-JP" sz="1050" dirty="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ソフトバンク</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ダイドードリンコ</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ダスキン</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南海</a:t>
                          </a:r>
                          <a:r>
                            <a:rPr kumimoji="1" lang="ja-JP" altLang="en-US" sz="1050" dirty="0">
                              <a:solidFill>
                                <a:srgbClr val="0D8295"/>
                              </a:solidFill>
                              <a:latin typeface="Meiryo UI" panose="020B0604030504040204" pitchFamily="50" charset="-128"/>
                              <a:ea typeface="Meiryo UI" panose="020B0604030504040204" pitchFamily="50" charset="-128"/>
                            </a:rPr>
                            <a:t>電気鉄道</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日本生命</a:t>
                          </a:r>
                          <a:r>
                            <a:rPr kumimoji="1" lang="en-US" altLang="ja-JP" sz="1050" dirty="0" smtClean="0">
                              <a:solidFill>
                                <a:srgbClr val="0D8295"/>
                              </a:solidFill>
                              <a:latin typeface="Meiryo UI" panose="020B0604030504040204" pitchFamily="50" charset="-128"/>
                              <a:ea typeface="Meiryo UI" panose="020B0604030504040204" pitchFamily="50" charset="-128"/>
                            </a:rPr>
                            <a:t>/</a:t>
                          </a:r>
                        </a:p>
                        <a:p>
                          <a:r>
                            <a:rPr kumimoji="1" lang="en-US" altLang="ja-JP" sz="1050" dirty="0" smtClean="0">
                              <a:solidFill>
                                <a:srgbClr val="0D8295"/>
                              </a:solidFill>
                              <a:latin typeface="Meiryo UI" panose="020B0604030504040204" pitchFamily="50" charset="-128"/>
                              <a:ea typeface="Meiryo UI" panose="020B0604030504040204" pitchFamily="50" charset="-128"/>
                            </a:rPr>
                            <a:t>MUIC Kansai/MONET </a:t>
                          </a:r>
                          <a:r>
                            <a:rPr kumimoji="1" lang="en-US" altLang="ja-JP" sz="1050" dirty="0">
                              <a:solidFill>
                                <a:srgbClr val="0D8295"/>
                              </a:solidFill>
                              <a:latin typeface="Meiryo UI" panose="020B0604030504040204" pitchFamily="50" charset="-128"/>
                              <a:ea typeface="Meiryo UI" panose="020B0604030504040204" pitchFamily="50" charset="-128"/>
                            </a:rPr>
                            <a:t>Technologies /</a:t>
                          </a:r>
                          <a:r>
                            <a:rPr kumimoji="1" lang="ja-JP" altLang="en-US" sz="1050" dirty="0">
                              <a:solidFill>
                                <a:srgbClr val="0D8295"/>
                              </a:solidFill>
                              <a:latin typeface="Meiryo UI" panose="020B0604030504040204" pitchFamily="50" charset="-128"/>
                              <a:ea typeface="Meiryo UI" panose="020B0604030504040204" pitchFamily="50" charset="-128"/>
                            </a:rPr>
                            <a:t>りそな銀行</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ローソン</a:t>
                          </a:r>
                          <a:endParaRPr kumimoji="1" lang="ja-JP" altLang="en-US" sz="1050" dirty="0">
                            <a:solidFill>
                              <a:srgbClr val="0D8295"/>
                            </a:solidFill>
                            <a:latin typeface="Meiryo UI" panose="020B0604030504040204" pitchFamily="50" charset="-128"/>
                            <a:ea typeface="Meiryo UI" panose="020B0604030504040204" pitchFamily="50" charset="-128"/>
                          </a:endParaRPr>
                        </a:p>
                      </p:txBody>
                    </p:sp>
                  </p:grpSp>
                  <p:sp>
                    <p:nvSpPr>
                      <p:cNvPr id="99" name="テキスト ボックス 98"/>
                      <p:cNvSpPr txBox="1"/>
                      <p:nvPr/>
                    </p:nvSpPr>
                    <p:spPr>
                      <a:xfrm>
                        <a:off x="6271972" y="2212209"/>
                        <a:ext cx="5483544" cy="467284"/>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マルシェ等出店機会の提供に</a:t>
                        </a:r>
                        <a:r>
                          <a:rPr kumimoji="1" lang="ja-JP" altLang="en-US" sz="1200" dirty="0">
                            <a:latin typeface="Meiryo UI" panose="020B0604030504040204" pitchFamily="50" charset="-128"/>
                            <a:ea typeface="Meiryo UI" panose="020B0604030504040204" pitchFamily="50" charset="-128"/>
                          </a:rPr>
                          <a:t>よる大阪産（もん</a:t>
                        </a:r>
                        <a:r>
                          <a:rPr kumimoji="1" lang="ja-JP" altLang="en-US" sz="1200" dirty="0" smtClean="0">
                            <a:latin typeface="Meiryo UI" panose="020B0604030504040204" pitchFamily="50" charset="-128"/>
                            <a:ea typeface="Meiryo UI" panose="020B0604030504040204" pitchFamily="50" charset="-128"/>
                          </a:rPr>
                          <a:t>）の販売促進や</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観光パンフレット</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DISCOVER OSAKA</a:t>
                        </a:r>
                        <a:r>
                          <a:rPr kumimoji="1" lang="ja-JP" altLang="en-US" sz="1200" dirty="0" smtClean="0">
                            <a:latin typeface="Meiryo UI" panose="020B0604030504040204" pitchFamily="50" charset="-128"/>
                            <a:ea typeface="Meiryo UI" panose="020B0604030504040204" pitchFamily="50" charset="-128"/>
                          </a:rPr>
                          <a:t>」の</a:t>
                        </a:r>
                        <a:r>
                          <a:rPr kumimoji="1" lang="en-US" altLang="ja-JP" sz="1200" dirty="0" smtClean="0">
                            <a:latin typeface="Meiryo UI" panose="020B0604030504040204" pitchFamily="50" charset="-128"/>
                            <a:ea typeface="Meiryo UI" panose="020B0604030504040204" pitchFamily="50" charset="-128"/>
                          </a:rPr>
                          <a:t>PR</a:t>
                        </a:r>
                        <a:r>
                          <a:rPr kumimoji="1" lang="ja-JP" altLang="en-US" sz="1200" dirty="0" smtClean="0">
                            <a:latin typeface="Meiryo UI" panose="020B0604030504040204" pitchFamily="50" charset="-128"/>
                            <a:ea typeface="Meiryo UI" panose="020B0604030504040204" pitchFamily="50" charset="-128"/>
                          </a:rPr>
                          <a:t>協力</a:t>
                        </a:r>
                        <a:endParaRPr kumimoji="1" lang="ja-JP" altLang="en-US" sz="1200" dirty="0">
                          <a:latin typeface="Meiryo UI" panose="020B0604030504040204" pitchFamily="50" charset="-128"/>
                          <a:ea typeface="Meiryo UI" panose="020B0604030504040204" pitchFamily="50" charset="-128"/>
                        </a:endParaRPr>
                      </a:p>
                    </p:txBody>
                  </p:sp>
                </p:grpSp>
                <p:sp>
                  <p:nvSpPr>
                    <p:cNvPr id="43" name="テキスト ボックス 42">
                      <a:extLst>
                        <a:ext uri="{FF2B5EF4-FFF2-40B4-BE49-F238E27FC236}">
                          <a16:creationId xmlns:a16="http://schemas.microsoft.com/office/drawing/2014/main" id="{E821A28A-DDEA-4555-956C-35C4AAF40FC1}"/>
                        </a:ext>
                      </a:extLst>
                    </p:cNvPr>
                    <p:cNvSpPr txBox="1"/>
                    <p:nvPr/>
                  </p:nvSpPr>
                  <p:spPr>
                    <a:xfrm>
                      <a:off x="4793380" y="2907809"/>
                      <a:ext cx="4150960"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■デジタルデバイド対策としての</a:t>
                      </a:r>
                      <a:r>
                        <a:rPr kumimoji="1" lang="ja-JP" altLang="en-US" sz="1200" dirty="0" smtClean="0">
                          <a:latin typeface="Meiryo UI" panose="020B0604030504040204" pitchFamily="50" charset="-128"/>
                          <a:ea typeface="Meiryo UI" panose="020B0604030504040204" pitchFamily="50" charset="-128"/>
                        </a:rPr>
                        <a:t>高齢者向けスマホ教室への協力</a:t>
                      </a:r>
                      <a:endParaRPr kumimoji="1" lang="ja-JP" altLang="en-US" sz="1200" dirty="0">
                        <a:latin typeface="Meiryo UI" panose="020B0604030504040204" pitchFamily="50" charset="-128"/>
                        <a:ea typeface="Meiryo UI" panose="020B0604030504040204" pitchFamily="50" charset="-128"/>
                      </a:endParaRPr>
                    </a:p>
                  </p:txBody>
                </p:sp>
              </p:grpSp>
              <p:sp>
                <p:nvSpPr>
                  <p:cNvPr id="38" name="テキスト ボックス 37">
                    <a:extLst>
                      <a:ext uri="{FF2B5EF4-FFF2-40B4-BE49-F238E27FC236}">
                        <a16:creationId xmlns:a16="http://schemas.microsoft.com/office/drawing/2014/main" id="{DBE8EF6A-7441-41B1-9A89-D088A292F5B0}"/>
                      </a:ext>
                    </a:extLst>
                  </p:cNvPr>
                  <p:cNvSpPr txBox="1"/>
                  <p:nvPr/>
                </p:nvSpPr>
                <p:spPr>
                  <a:xfrm>
                    <a:off x="4791437" y="3199711"/>
                    <a:ext cx="4150960"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■観光＠創発ダイアログの共催</a:t>
                    </a:r>
                    <a:r>
                      <a:rPr kumimoji="1" lang="en-US" altLang="ja-JP"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2</a:t>
                    </a:r>
                    <a:r>
                      <a:rPr kumimoji="1" lang="ja-JP" altLang="en-US" sz="800" dirty="0" smtClean="0">
                        <a:latin typeface="Meiryo UI" panose="020B0604030504040204" pitchFamily="50" charset="-128"/>
                        <a:ea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rPr>
                      <a:t>等</a:t>
                    </a:r>
                    <a:endParaRPr kumimoji="1" lang="ja-JP" altLang="en-US" sz="1050" dirty="0">
                      <a:latin typeface="Meiryo UI" panose="020B0604030504040204" pitchFamily="50" charset="-128"/>
                      <a:ea typeface="Meiryo UI" panose="020B0604030504040204" pitchFamily="50" charset="-128"/>
                    </a:endParaRPr>
                  </a:p>
                </p:txBody>
              </p:sp>
              <p:pic>
                <p:nvPicPr>
                  <p:cNvPr id="45" name="図 44" descr="テーブルの上の食事&#10;&#10;自動的に生成された説明">
                    <a:extLst>
                      <a:ext uri="{FF2B5EF4-FFF2-40B4-BE49-F238E27FC236}">
                        <a16:creationId xmlns:a16="http://schemas.microsoft.com/office/drawing/2014/main" id="{F717600B-F00E-1740-A4FA-134F2E6725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3526" y="3782822"/>
                    <a:ext cx="2034311" cy="1462766"/>
                  </a:xfrm>
                  <a:prstGeom prst="rect">
                    <a:avLst/>
                  </a:prstGeom>
                  <a:effectLst/>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0407" y="3788915"/>
                    <a:ext cx="1942230" cy="1456673"/>
                  </a:xfrm>
                  <a:prstGeom prst="rect">
                    <a:avLst/>
                  </a:prstGeom>
                </p:spPr>
              </p:pic>
              <p:sp>
                <p:nvSpPr>
                  <p:cNvPr id="46" name="テキスト ボックス 45"/>
                  <p:cNvSpPr txBox="1"/>
                  <p:nvPr/>
                </p:nvSpPr>
                <p:spPr>
                  <a:xfrm>
                    <a:off x="5112299" y="5262320"/>
                    <a:ext cx="3734407"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rPr>
                      <a:t>1 </a:t>
                    </a:r>
                    <a:r>
                      <a:rPr kumimoji="1" lang="ja-JP" altLang="en-US" sz="900" dirty="0" smtClean="0">
                        <a:latin typeface="Meiryo UI" panose="020B0604030504040204" pitchFamily="50" charset="-128"/>
                        <a:ea typeface="Meiryo UI" panose="020B0604030504040204" pitchFamily="50" charset="-128"/>
                      </a:rPr>
                      <a:t>大阪産</a:t>
                    </a:r>
                    <a:r>
                      <a:rPr kumimoji="1" lang="ja-JP" altLang="en-US" sz="900" dirty="0">
                        <a:latin typeface="Meiryo UI" panose="020B0604030504040204" pitchFamily="50" charset="-128"/>
                        <a:ea typeface="Meiryo UI" panose="020B0604030504040204" pitchFamily="50" charset="-128"/>
                      </a:rPr>
                      <a:t>（もん）を使用した</a:t>
                    </a:r>
                    <a:r>
                      <a:rPr kumimoji="1" lang="ja-JP" altLang="en-US" sz="900" dirty="0" smtClean="0">
                        <a:latin typeface="Meiryo UI" panose="020B0604030504040204" pitchFamily="50" charset="-128"/>
                        <a:ea typeface="Meiryo UI" panose="020B0604030504040204" pitchFamily="50" charset="-128"/>
                      </a:rPr>
                      <a:t>メニュー</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 ※</a:t>
                    </a:r>
                    <a:r>
                      <a:rPr kumimoji="1" lang="en-US" altLang="ja-JP" sz="900" dirty="0" smtClean="0">
                        <a:latin typeface="Meiryo UI" panose="020B0604030504040204" pitchFamily="50" charset="-128"/>
                        <a:ea typeface="Meiryo UI" panose="020B0604030504040204" pitchFamily="50" charset="-128"/>
                      </a:rPr>
                      <a:t>2 </a:t>
                    </a:r>
                    <a:r>
                      <a:rPr kumimoji="1" lang="ja-JP" altLang="en-US" sz="900" dirty="0" smtClean="0">
                        <a:latin typeface="Meiryo UI" panose="020B0604030504040204" pitchFamily="50" charset="-128"/>
                        <a:ea typeface="Meiryo UI" panose="020B0604030504040204" pitchFamily="50" charset="-128"/>
                      </a:rPr>
                      <a:t>創発ダイアログ</a:t>
                    </a:r>
                    <a:endParaRPr kumimoji="1" lang="ja-JP" altLang="en-US" sz="900" dirty="0">
                      <a:latin typeface="Meiryo UI" panose="020B0604030504040204" pitchFamily="50" charset="-128"/>
                      <a:ea typeface="Meiryo UI" panose="020B0604030504040204" pitchFamily="50" charset="-128"/>
                    </a:endParaRPr>
                  </a:p>
                </p:txBody>
              </p:sp>
            </p:grpSp>
            <p:grpSp>
              <p:nvGrpSpPr>
                <p:cNvPr id="13" name="グループ化 12"/>
                <p:cNvGrpSpPr/>
                <p:nvPr/>
              </p:nvGrpSpPr>
              <p:grpSpPr>
                <a:xfrm>
                  <a:off x="149353" y="1059144"/>
                  <a:ext cx="8799554" cy="5599778"/>
                  <a:chOff x="149353" y="1059144"/>
                  <a:chExt cx="8799554" cy="5599778"/>
                </a:xfrm>
              </p:grpSpPr>
              <p:grpSp>
                <p:nvGrpSpPr>
                  <p:cNvPr id="3" name="グループ化 2">
                    <a:extLst>
                      <a:ext uri="{FF2B5EF4-FFF2-40B4-BE49-F238E27FC236}">
                        <a16:creationId xmlns:a16="http://schemas.microsoft.com/office/drawing/2014/main" id="{DA2FB257-12B5-4741-BF96-A76C6A9E99EF}"/>
                      </a:ext>
                    </a:extLst>
                  </p:cNvPr>
                  <p:cNvGrpSpPr/>
                  <p:nvPr/>
                </p:nvGrpSpPr>
                <p:grpSpPr>
                  <a:xfrm>
                    <a:off x="149353" y="1059144"/>
                    <a:ext cx="8799554" cy="5599778"/>
                    <a:chOff x="149353" y="1059144"/>
                    <a:chExt cx="8799554" cy="5599778"/>
                  </a:xfrm>
                </p:grpSpPr>
                <p:grpSp>
                  <p:nvGrpSpPr>
                    <p:cNvPr id="2" name="グループ化 1"/>
                    <p:cNvGrpSpPr/>
                    <p:nvPr/>
                  </p:nvGrpSpPr>
                  <p:grpSpPr>
                    <a:xfrm>
                      <a:off x="149353" y="1059144"/>
                      <a:ext cx="8799554" cy="5599778"/>
                      <a:chOff x="213894" y="804100"/>
                      <a:chExt cx="11223099" cy="6309844"/>
                    </a:xfrm>
                  </p:grpSpPr>
                  <p:grpSp>
                    <p:nvGrpSpPr>
                      <p:cNvPr id="77" name="グループ化 76"/>
                      <p:cNvGrpSpPr/>
                      <p:nvPr/>
                    </p:nvGrpSpPr>
                    <p:grpSpPr>
                      <a:xfrm>
                        <a:off x="213894" y="804100"/>
                        <a:ext cx="5547913" cy="6309844"/>
                        <a:chOff x="376496" y="895043"/>
                        <a:chExt cx="5294574" cy="4097953"/>
                      </a:xfrm>
                    </p:grpSpPr>
                    <p:sp>
                      <p:nvSpPr>
                        <p:cNvPr id="83" name="正方形/長方形 82"/>
                        <p:cNvSpPr/>
                        <p:nvPr/>
                      </p:nvSpPr>
                      <p:spPr>
                        <a:xfrm>
                          <a:off x="664706" y="895043"/>
                          <a:ext cx="2701215" cy="359663"/>
                        </a:xfrm>
                        <a:prstGeom prst="rect">
                          <a:avLst/>
                        </a:prstGeom>
                        <a:solidFill>
                          <a:srgbClr val="0D8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500" b="1"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環境</a:t>
                          </a:r>
                        </a:p>
                      </p:txBody>
                    </p:sp>
                    <p:sp>
                      <p:nvSpPr>
                        <p:cNvPr id="80" name="テキスト ボックス 79"/>
                        <p:cNvSpPr txBox="1"/>
                        <p:nvPr/>
                      </p:nvSpPr>
                      <p:spPr>
                        <a:xfrm>
                          <a:off x="613062" y="1932594"/>
                          <a:ext cx="5058008" cy="33784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■おおさか気候変動適応・普及強化事業関係団体</a:t>
                          </a:r>
                          <a:r>
                            <a:rPr kumimoji="1" lang="ja-JP" altLang="en-US" sz="1200" dirty="0" smtClean="0">
                              <a:latin typeface="Meiryo UI" panose="020B0604030504040204" pitchFamily="50" charset="-128"/>
                              <a:ea typeface="Meiryo UI" panose="020B0604030504040204" pitchFamily="50" charset="-128"/>
                            </a:rPr>
                            <a:t>等向け普及</a:t>
                          </a:r>
                          <a:endParaRPr kumimoji="1" lang="en-US" altLang="ja-JP" sz="1200" dirty="0" smtClean="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啓発</a:t>
                          </a:r>
                          <a:r>
                            <a:rPr kumimoji="1" lang="ja-JP" altLang="en-US" sz="1200" dirty="0">
                              <a:latin typeface="Meiryo UI" panose="020B0604030504040204" pitchFamily="50" charset="-128"/>
                              <a:ea typeface="Meiryo UI" panose="020B0604030504040204" pitchFamily="50" charset="-128"/>
                            </a:rPr>
                            <a:t>セミナーへの講師派遣</a:t>
                          </a:r>
                          <a:endParaRPr kumimoji="1" lang="ja-JP" altLang="en-US" sz="800" dirty="0">
                            <a:latin typeface="Meiryo UI" panose="020B0604030504040204" pitchFamily="50" charset="-128"/>
                            <a:ea typeface="Meiryo UI" panose="020B0604030504040204" pitchFamily="50" charset="-128"/>
                          </a:endParaRPr>
                        </a:p>
                      </p:txBody>
                    </p:sp>
                    <p:sp>
                      <p:nvSpPr>
                        <p:cNvPr id="81" name="テキスト ボックス 80"/>
                        <p:cNvSpPr txBox="1"/>
                        <p:nvPr/>
                      </p:nvSpPr>
                      <p:spPr>
                        <a:xfrm>
                          <a:off x="376496" y="4215943"/>
                          <a:ext cx="4932225" cy="777053"/>
                        </a:xfrm>
                        <a:prstGeom prst="rect">
                          <a:avLst/>
                        </a:prstGeom>
                        <a:noFill/>
                      </p:spPr>
                      <p:txBody>
                        <a:bodyPr wrap="square" rtlCol="0">
                          <a:spAutoFit/>
                        </a:bodyPr>
                        <a:lstStyle/>
                        <a:p>
                          <a:r>
                            <a:rPr kumimoji="1" lang="ja-JP" altLang="en-US" sz="1050" dirty="0">
                              <a:solidFill>
                                <a:srgbClr val="0D8295"/>
                              </a:solidFill>
                              <a:latin typeface="Meiryo UI" panose="020B0604030504040204" pitchFamily="50" charset="-128"/>
                              <a:ea typeface="Meiryo UI" panose="020B0604030504040204" pitchFamily="50" charset="-128"/>
                            </a:rPr>
                            <a:t>＜連携企業＞</a:t>
                          </a:r>
                          <a:endParaRPr kumimoji="1" lang="en-US" altLang="ja-JP" sz="1050" dirty="0">
                            <a:solidFill>
                              <a:srgbClr val="0D8295"/>
                            </a:solidFill>
                            <a:latin typeface="Meiryo UI" panose="020B0604030504040204" pitchFamily="50" charset="-128"/>
                            <a:ea typeface="Meiryo UI" panose="020B0604030504040204" pitchFamily="50" charset="-128"/>
                          </a:endParaRPr>
                        </a:p>
                        <a:p>
                          <a:r>
                            <a:rPr kumimoji="1" lang="ja-JP" altLang="en-US" sz="1050" dirty="0">
                              <a:solidFill>
                                <a:srgbClr val="0D8295"/>
                              </a:solidFill>
                              <a:latin typeface="Meiryo UI" panose="020B0604030504040204" pitchFamily="50" charset="-128"/>
                              <a:ea typeface="Meiryo UI" panose="020B0604030504040204" pitchFamily="50" charset="-128"/>
                            </a:rPr>
                            <a:t>あいおいニッセイ同和損保</a:t>
                          </a:r>
                          <a:r>
                            <a:rPr kumimoji="1" lang="en-US" altLang="ja-JP" sz="1050" dirty="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アストラゼネカ</a:t>
                          </a:r>
                          <a:r>
                            <a:rPr kumimoji="1" lang="en-US" altLang="ja-JP" sz="1050" dirty="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イオン</a:t>
                          </a:r>
                          <a:r>
                            <a:rPr kumimoji="1" lang="en-US" altLang="ja-JP" sz="1050" dirty="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いずみ市民</a:t>
                          </a:r>
                          <a:r>
                            <a:rPr kumimoji="1" lang="ja-JP" altLang="en-US" sz="1050" dirty="0" smtClean="0">
                              <a:solidFill>
                                <a:srgbClr val="0D8295"/>
                              </a:solidFill>
                              <a:latin typeface="Meiryo UI" panose="020B0604030504040204" pitchFamily="50" charset="-128"/>
                              <a:ea typeface="Meiryo UI" panose="020B0604030504040204" pitchFamily="50" charset="-128"/>
                            </a:rPr>
                            <a:t>生協</a:t>
                          </a:r>
                          <a:r>
                            <a:rPr kumimoji="1" lang="en-US" altLang="ja-JP" sz="1050" dirty="0">
                              <a:solidFill>
                                <a:srgbClr val="0D8295"/>
                              </a:solidFill>
                              <a:latin typeface="Meiryo UI" panose="020B0604030504040204" pitchFamily="50" charset="-128"/>
                              <a:ea typeface="Meiryo UI" panose="020B0604030504040204" pitchFamily="50" charset="-128"/>
                            </a:rPr>
                            <a:t>/</a:t>
                          </a:r>
                          <a:endParaRPr kumimoji="1" lang="en-US" altLang="ja-JP" sz="1050" dirty="0" smtClean="0">
                            <a:solidFill>
                              <a:srgbClr val="0D8295"/>
                            </a:solidFill>
                            <a:latin typeface="Meiryo UI" panose="020B0604030504040204" pitchFamily="50" charset="-128"/>
                            <a:ea typeface="Meiryo UI" panose="020B0604030504040204" pitchFamily="50" charset="-128"/>
                          </a:endParaRPr>
                        </a:p>
                        <a:p>
                          <a:r>
                            <a:rPr kumimoji="1" lang="ja-JP" altLang="en-US" sz="1050" dirty="0" smtClean="0">
                              <a:solidFill>
                                <a:srgbClr val="0D8295"/>
                              </a:solidFill>
                              <a:latin typeface="Meiryo UI" panose="020B0604030504040204" pitchFamily="50" charset="-128"/>
                              <a:ea typeface="Meiryo UI" panose="020B0604030504040204" pitchFamily="50" charset="-128"/>
                            </a:rPr>
                            <a:t>エイチ・ツー・オー リテイリング</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江崎グリコ</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大阪信用金庫</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大阪大学</a:t>
                          </a:r>
                          <a:r>
                            <a:rPr kumimoji="1" lang="en-US" altLang="ja-JP" sz="1050" dirty="0" smtClean="0">
                              <a:solidFill>
                                <a:srgbClr val="0D8295"/>
                              </a:solidFill>
                              <a:latin typeface="Meiryo UI" panose="020B0604030504040204" pitchFamily="50" charset="-128"/>
                              <a:ea typeface="Meiryo UI" panose="020B0604030504040204" pitchFamily="50" charset="-128"/>
                            </a:rPr>
                            <a:t>/</a:t>
                          </a:r>
                        </a:p>
                        <a:p>
                          <a:r>
                            <a:rPr kumimoji="1" lang="ja-JP" altLang="en-US" sz="1050" dirty="0" smtClean="0">
                              <a:solidFill>
                                <a:srgbClr val="0D8295"/>
                              </a:solidFill>
                              <a:latin typeface="Meiryo UI" panose="020B0604030504040204" pitchFamily="50" charset="-128"/>
                              <a:ea typeface="Meiryo UI" panose="020B0604030504040204" pitchFamily="50" charset="-128"/>
                            </a:rPr>
                            <a:t>大塚製薬</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カゴメ</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キリンビール</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キリンビバレッジ</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小林製薬</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上新電機</a:t>
                          </a:r>
                          <a:r>
                            <a:rPr kumimoji="1" lang="en-US" altLang="ja-JP" sz="1050" dirty="0" smtClean="0">
                              <a:solidFill>
                                <a:srgbClr val="0D8295"/>
                              </a:solidFill>
                              <a:latin typeface="Meiryo UI" panose="020B0604030504040204" pitchFamily="50" charset="-128"/>
                              <a:ea typeface="Meiryo UI" panose="020B0604030504040204" pitchFamily="50" charset="-128"/>
                            </a:rPr>
                            <a:t>/</a:t>
                          </a:r>
                        </a:p>
                        <a:p>
                          <a:r>
                            <a:rPr kumimoji="1" lang="ja-JP" altLang="en-US" sz="1050" dirty="0" smtClean="0">
                              <a:solidFill>
                                <a:srgbClr val="0D8295"/>
                              </a:solidFill>
                              <a:latin typeface="Meiryo UI" panose="020B0604030504040204" pitchFamily="50" charset="-128"/>
                              <a:ea typeface="Meiryo UI" panose="020B0604030504040204" pitchFamily="50" charset="-128"/>
                            </a:rPr>
                            <a:t>セブン</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イレブン・ジャパン</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大和ハウス工業</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ダスキン</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南海電気鉄道</a:t>
                          </a:r>
                          <a:r>
                            <a:rPr kumimoji="1" lang="en-US" altLang="ja-JP" sz="1050" dirty="0" smtClean="0">
                              <a:solidFill>
                                <a:srgbClr val="0D8295"/>
                              </a:solidFill>
                              <a:latin typeface="Meiryo UI" panose="020B0604030504040204" pitchFamily="50" charset="-128"/>
                              <a:ea typeface="Meiryo UI" panose="020B0604030504040204" pitchFamily="50" charset="-128"/>
                            </a:rPr>
                            <a:t>/</a:t>
                          </a:r>
                        </a:p>
                        <a:p>
                          <a:r>
                            <a:rPr kumimoji="1" lang="ja-JP" altLang="en-US" sz="1050" dirty="0" smtClean="0">
                              <a:solidFill>
                                <a:srgbClr val="0D8295"/>
                              </a:solidFill>
                              <a:latin typeface="Meiryo UI" panose="020B0604030504040204" pitchFamily="50" charset="-128"/>
                              <a:ea typeface="Meiryo UI" panose="020B0604030504040204" pitchFamily="50" charset="-128"/>
                            </a:rPr>
                            <a:t>ネスレ日本</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ハークスレイ</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不二製油</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ミズノ</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リマテック</a:t>
                          </a:r>
                          <a:r>
                            <a:rPr kumimoji="1" lang="en-US" altLang="ja-JP" sz="1050" dirty="0" smtClean="0">
                              <a:solidFill>
                                <a:srgbClr val="0D8295"/>
                              </a:solidFill>
                              <a:latin typeface="Meiryo UI" panose="020B0604030504040204" pitchFamily="50" charset="-128"/>
                              <a:ea typeface="Meiryo UI" panose="020B0604030504040204" pitchFamily="50" charset="-128"/>
                            </a:rPr>
                            <a:t>HD/</a:t>
                          </a:r>
                          <a:r>
                            <a:rPr kumimoji="1" lang="ja-JP" altLang="en-US" sz="1050" dirty="0" smtClean="0">
                              <a:solidFill>
                                <a:srgbClr val="0D8295"/>
                              </a:solidFill>
                              <a:latin typeface="Meiryo UI" panose="020B0604030504040204" pitchFamily="50" charset="-128"/>
                              <a:ea typeface="Meiryo UI" panose="020B0604030504040204" pitchFamily="50" charset="-128"/>
                            </a:rPr>
                            <a:t>ローソン</a:t>
                          </a:r>
                          <a:endParaRPr kumimoji="1" lang="en-US" altLang="ja-JP" sz="1050" dirty="0">
                            <a:solidFill>
                              <a:srgbClr val="0D8295"/>
                            </a:solidFill>
                            <a:latin typeface="Meiryo UI" panose="020B0604030504040204" pitchFamily="50" charset="-128"/>
                            <a:ea typeface="Meiryo UI" panose="020B0604030504040204" pitchFamily="50" charset="-128"/>
                          </a:endParaRPr>
                        </a:p>
                      </p:txBody>
                    </p:sp>
                  </p:grpSp>
                  <p:sp>
                    <p:nvSpPr>
                      <p:cNvPr id="84" name="テキスト ボックス 83"/>
                      <p:cNvSpPr txBox="1"/>
                      <p:nvPr/>
                    </p:nvSpPr>
                    <p:spPr>
                      <a:xfrm>
                        <a:off x="458038" y="1883595"/>
                        <a:ext cx="5300028" cy="312123"/>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2021</a:t>
                        </a:r>
                        <a:r>
                          <a:rPr kumimoji="1" lang="ja-JP" altLang="en-US" sz="1200" dirty="0">
                            <a:latin typeface="Meiryo UI" panose="020B0604030504040204" pitchFamily="50" charset="-128"/>
                            <a:ea typeface="Meiryo UI" panose="020B0604030504040204" pitchFamily="50" charset="-128"/>
                          </a:rPr>
                          <a:t>ロハスフェスタ秋での代替肉に関する出展への協力</a:t>
                        </a:r>
                        <a:r>
                          <a:rPr kumimoji="1" lang="en-US" altLang="ja-JP" sz="800" dirty="0" smtClean="0">
                            <a:latin typeface="Meiryo UI" panose="020B0604030504040204" pitchFamily="50" charset="-128"/>
                            <a:ea typeface="Meiryo UI" panose="020B0604030504040204" pitchFamily="50" charset="-128"/>
                          </a:rPr>
                          <a:t>※2</a:t>
                        </a:r>
                        <a:endParaRPr kumimoji="1" lang="ja-JP" altLang="en-US" sz="800" dirty="0">
                          <a:latin typeface="Meiryo UI" panose="020B0604030504040204" pitchFamily="50" charset="-128"/>
                          <a:ea typeface="Meiryo UI" panose="020B0604030504040204" pitchFamily="50" charset="-128"/>
                        </a:endParaRPr>
                      </a:p>
                    </p:txBody>
                  </p:sp>
                  <p:sp>
                    <p:nvSpPr>
                      <p:cNvPr id="85" name="テキスト ボックス 84"/>
                      <p:cNvSpPr txBox="1"/>
                      <p:nvPr/>
                    </p:nvSpPr>
                    <p:spPr>
                      <a:xfrm>
                        <a:off x="6136964" y="2012750"/>
                        <a:ext cx="5300029" cy="312123"/>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■農業の魅力発信「アグリファッションショー」の開催</a:t>
                        </a:r>
                      </a:p>
                    </p:txBody>
                  </p:sp>
                  <p:sp>
                    <p:nvSpPr>
                      <p:cNvPr id="86" name="テキスト ボックス 85"/>
                      <p:cNvSpPr txBox="1"/>
                      <p:nvPr/>
                    </p:nvSpPr>
                    <p:spPr>
                      <a:xfrm>
                        <a:off x="458038" y="2142750"/>
                        <a:ext cx="5300029" cy="312123"/>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■再エネ</a:t>
                        </a:r>
                        <a:r>
                          <a:rPr kumimoji="1" lang="en-US" altLang="ja-JP" sz="1200" dirty="0">
                            <a:latin typeface="Meiryo UI" panose="020B0604030504040204" pitchFamily="50" charset="-128"/>
                            <a:ea typeface="Meiryo UI" panose="020B0604030504040204" pitchFamily="50" charset="-128"/>
                          </a:rPr>
                          <a:t>100%</a:t>
                        </a:r>
                        <a:r>
                          <a:rPr kumimoji="1" lang="ja-JP" altLang="en-US" sz="1200" dirty="0">
                            <a:latin typeface="Meiryo UI" panose="020B0604030504040204" pitchFamily="50" charset="-128"/>
                            <a:ea typeface="Meiryo UI" panose="020B0604030504040204" pitchFamily="50" charset="-128"/>
                          </a:rPr>
                          <a:t>電力の利用セミナーへの講師派遣</a:t>
                        </a:r>
                      </a:p>
                    </p:txBody>
                  </p:sp>
                </p:grpSp>
                <p:sp>
                  <p:nvSpPr>
                    <p:cNvPr id="35" name="テキスト ボックス 34"/>
                    <p:cNvSpPr txBox="1"/>
                    <p:nvPr/>
                  </p:nvSpPr>
                  <p:spPr>
                    <a:xfrm>
                      <a:off x="340776" y="2873095"/>
                      <a:ext cx="4155527"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■大阪湾の魅力を体感する「大阪湾うみ・まちウォーク」の開催</a:t>
                      </a:r>
                    </a:p>
                  </p:txBody>
                </p:sp>
                <p:sp>
                  <p:nvSpPr>
                    <p:cNvPr id="36" name="テキスト ボックス 35">
                      <a:extLst>
                        <a:ext uri="{FF2B5EF4-FFF2-40B4-BE49-F238E27FC236}">
                          <a16:creationId xmlns:a16="http://schemas.microsoft.com/office/drawing/2014/main" id="{AE8DCA9F-7716-4962-85E8-93850D782354}"/>
                        </a:ext>
                      </a:extLst>
                    </p:cNvPr>
                    <p:cNvSpPr txBox="1"/>
                    <p:nvPr/>
                  </p:nvSpPr>
                  <p:spPr>
                    <a:xfrm>
                      <a:off x="340776" y="1642045"/>
                      <a:ext cx="4421904" cy="461665"/>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■店舗での</a:t>
                      </a:r>
                      <a:r>
                        <a:rPr kumimoji="1" lang="ja-JP" altLang="en-US" sz="1200" dirty="0">
                          <a:latin typeface="Meiryo UI" panose="020B0604030504040204" pitchFamily="50" charset="-128"/>
                          <a:ea typeface="Meiryo UI" panose="020B0604030504040204" pitchFamily="50" charset="-128"/>
                        </a:rPr>
                        <a:t>海洋プラスチックごみに</a:t>
                      </a:r>
                      <a:r>
                        <a:rPr kumimoji="1" lang="ja-JP" altLang="en-US" sz="1200" dirty="0" smtClean="0">
                          <a:latin typeface="Meiryo UI" panose="020B0604030504040204" pitchFamily="50" charset="-128"/>
                          <a:ea typeface="Meiryo UI" panose="020B0604030504040204" pitchFamily="50" charset="-128"/>
                        </a:rPr>
                        <a:t>関するスペシャルプログラムの</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実施</a:t>
                      </a:r>
                      <a:r>
                        <a:rPr kumimoji="1" lang="en-US" altLang="ja-JP" sz="800" dirty="0" smtClean="0">
                          <a:latin typeface="Meiryo UI" panose="020B0604030504040204" pitchFamily="50" charset="-128"/>
                          <a:ea typeface="Meiryo UI" panose="020B0604030504040204" pitchFamily="50" charset="-128"/>
                        </a:rPr>
                        <a:t>※1</a:t>
                      </a:r>
                      <a:endParaRPr kumimoji="1" lang="ja-JP" altLang="en-US" sz="800"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C44AEC27-9EF3-42D8-8EC8-5622C3A64617}"/>
                        </a:ext>
                      </a:extLst>
                    </p:cNvPr>
                    <p:cNvSpPr txBox="1"/>
                    <p:nvPr/>
                  </p:nvSpPr>
                  <p:spPr>
                    <a:xfrm>
                      <a:off x="340777" y="3344188"/>
                      <a:ext cx="4155527"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■カーボンフットプリント・フードマイレージ等を活用した脱炭素化に</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向けた取組に関するアンケート調査への協力　　　　　　</a:t>
                      </a:r>
                      <a:r>
                        <a:rPr kumimoji="1" lang="ja-JP" altLang="en-US" sz="1050" dirty="0">
                          <a:latin typeface="Meiryo UI" panose="020B0604030504040204" pitchFamily="50" charset="-128"/>
                          <a:ea typeface="Meiryo UI" panose="020B0604030504040204" pitchFamily="50" charset="-128"/>
                        </a:rPr>
                        <a:t>等</a:t>
                      </a:r>
                      <a:endParaRPr kumimoji="1" lang="ja-JP" altLang="en-US" sz="1200" dirty="0">
                        <a:latin typeface="Meiryo UI" panose="020B0604030504040204" pitchFamily="50" charset="-128"/>
                        <a:ea typeface="Meiryo UI" panose="020B0604030504040204" pitchFamily="50" charset="-128"/>
                      </a:endParaRPr>
                    </a:p>
                  </p:txBody>
                </p:sp>
              </p:grpSp>
              <p:sp>
                <p:nvSpPr>
                  <p:cNvPr id="41" name="テキスト ボックス 40"/>
                  <p:cNvSpPr txBox="1"/>
                  <p:nvPr/>
                </p:nvSpPr>
                <p:spPr>
                  <a:xfrm>
                    <a:off x="301666" y="5368171"/>
                    <a:ext cx="4040482"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rPr>
                      <a:t>1 </a:t>
                    </a:r>
                    <a:r>
                      <a:rPr kumimoji="1" lang="ja-JP" altLang="en-US" sz="900" dirty="0" smtClean="0">
                        <a:latin typeface="Meiryo UI" panose="020B0604030504040204" pitchFamily="50" charset="-128"/>
                        <a:ea typeface="Meiryo UI" panose="020B0604030504040204" pitchFamily="50" charset="-128"/>
                      </a:rPr>
                      <a:t>店舗でのスペシャルプログラムの様子　　　</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 ※</a:t>
                    </a:r>
                    <a:r>
                      <a:rPr kumimoji="1" lang="en-US" altLang="ja-JP" sz="900" dirty="0" smtClean="0">
                        <a:latin typeface="Meiryo UI" panose="020B0604030504040204" pitchFamily="50" charset="-128"/>
                        <a:ea typeface="Meiryo UI" panose="020B0604030504040204" pitchFamily="50" charset="-128"/>
                      </a:rPr>
                      <a:t>2 </a:t>
                    </a:r>
                    <a:r>
                      <a:rPr kumimoji="1" lang="ja-JP" altLang="en-US" sz="900" dirty="0" smtClean="0">
                        <a:latin typeface="Meiryo UI" panose="020B0604030504040204" pitchFamily="50" charset="-128"/>
                        <a:ea typeface="Meiryo UI" panose="020B0604030504040204" pitchFamily="50" charset="-128"/>
                      </a:rPr>
                      <a:t>ロハスフェスタ</a:t>
                    </a:r>
                    <a:r>
                      <a:rPr kumimoji="1" lang="ja-JP" altLang="en-US" sz="900" dirty="0">
                        <a:latin typeface="Meiryo UI" panose="020B0604030504040204" pitchFamily="50" charset="-128"/>
                        <a:ea typeface="Meiryo UI" panose="020B0604030504040204" pitchFamily="50" charset="-128"/>
                      </a:rPr>
                      <a:t>出展への</a:t>
                    </a:r>
                    <a:r>
                      <a:rPr kumimoji="1" lang="ja-JP" altLang="en-US" sz="900" dirty="0" smtClean="0">
                        <a:latin typeface="Meiryo UI" panose="020B0604030504040204" pitchFamily="50" charset="-128"/>
                        <a:ea typeface="Meiryo UI" panose="020B0604030504040204" pitchFamily="50" charset="-128"/>
                      </a:rPr>
                      <a:t>協力</a:t>
                    </a:r>
                    <a:endParaRPr kumimoji="1" lang="ja-JP" altLang="en-US" sz="900" dirty="0">
                      <a:latin typeface="Meiryo UI" panose="020B0604030504040204" pitchFamily="50" charset="-128"/>
                      <a:ea typeface="Meiryo UI" panose="020B0604030504040204" pitchFamily="50" charset="-128"/>
                    </a:endParaRPr>
                  </a:p>
                </p:txBody>
              </p:sp>
              <p:pic>
                <p:nvPicPr>
                  <p:cNvPr id="40" name="図 39">
                    <a:extLst>
                      <a:ext uri="{FF2B5EF4-FFF2-40B4-BE49-F238E27FC236}">
                        <a16:creationId xmlns:a16="http://schemas.microsoft.com/office/drawing/2014/main" id="{37CFF0D2-8983-46EF-AFCD-9FD2489F38C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14490" b="7578"/>
                  <a:stretch/>
                </p:blipFill>
                <p:spPr>
                  <a:xfrm>
                    <a:off x="2458068" y="3914865"/>
                    <a:ext cx="1743471" cy="1453306"/>
                  </a:xfrm>
                  <a:prstGeom prst="rect">
                    <a:avLst/>
                  </a:prstGeom>
                </p:spPr>
              </p:pic>
            </p:grpSp>
            <p:cxnSp>
              <p:nvCxnSpPr>
                <p:cNvPr id="44" name="直線コネクタ 43"/>
                <p:cNvCxnSpPr/>
                <p:nvPr/>
              </p:nvCxnSpPr>
              <p:spPr>
                <a:xfrm>
                  <a:off x="4584700" y="1168400"/>
                  <a:ext cx="0" cy="52705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50" name="テキスト ボックス 49"/>
          <p:cNvSpPr txBox="1"/>
          <p:nvPr/>
        </p:nvSpPr>
        <p:spPr>
          <a:xfrm>
            <a:off x="721778" y="3200661"/>
            <a:ext cx="4155527"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AI</a:t>
            </a:r>
            <a:r>
              <a:rPr kumimoji="1" lang="ja-JP" altLang="en-US" sz="1200" dirty="0" smtClean="0">
                <a:latin typeface="Meiryo UI" panose="020B0604030504040204" pitchFamily="50" charset="-128"/>
                <a:ea typeface="Meiryo UI" panose="020B0604030504040204" pitchFamily="50" charset="-128"/>
              </a:rPr>
              <a:t>を活用した大阪湾に流入するプラスチックごみ流入量の推計</a:t>
            </a:r>
            <a:endParaRPr kumimoji="1" lang="ja-JP" altLang="en-US" sz="1200" dirty="0">
              <a:latin typeface="Meiryo UI" panose="020B0604030504040204" pitchFamily="50" charset="-128"/>
              <a:ea typeface="Meiryo UI" panose="020B0604030504040204" pitchFamily="50" charset="-128"/>
            </a:endParaRPr>
          </a:p>
        </p:txBody>
      </p:sp>
      <p:grpSp>
        <p:nvGrpSpPr>
          <p:cNvPr id="42" name="グループ化 41"/>
          <p:cNvGrpSpPr/>
          <p:nvPr/>
        </p:nvGrpSpPr>
        <p:grpSpPr>
          <a:xfrm>
            <a:off x="394181" y="465236"/>
            <a:ext cx="9173036" cy="475850"/>
            <a:chOff x="394181" y="465236"/>
            <a:chExt cx="9173036" cy="475850"/>
          </a:xfrm>
        </p:grpSpPr>
        <p:sp>
          <p:nvSpPr>
            <p:cNvPr id="47" name="テキスト ボックス 46"/>
            <p:cNvSpPr txBox="1"/>
            <p:nvPr/>
          </p:nvSpPr>
          <p:spPr>
            <a:xfrm>
              <a:off x="474667" y="465236"/>
              <a:ext cx="4463081" cy="400110"/>
            </a:xfrm>
            <a:prstGeom prst="rect">
              <a:avLst/>
            </a:prstGeom>
            <a:noFill/>
          </p:spPr>
          <p:txBody>
            <a:bodyPr wrap="none" rtlCol="0">
              <a:spAutoFit/>
            </a:bodyPr>
            <a:lstStyle/>
            <a:p>
              <a:r>
                <a:rPr kumimoji="1" lang="ja-JP" altLang="en-US" sz="2000" b="1" dirty="0" smtClean="0">
                  <a:latin typeface="Meiryo UI" panose="020B0604030504040204" pitchFamily="50" charset="-128"/>
                  <a:ea typeface="Meiryo UI" panose="020B0604030504040204" pitchFamily="50" charset="-128"/>
                </a:rPr>
                <a:t>直接的効果額として試算できない取組み</a:t>
              </a:r>
              <a:endParaRPr kumimoji="1" lang="ja-JP" altLang="en-US" sz="2000" b="1" dirty="0">
                <a:latin typeface="Meiryo UI" panose="020B0604030504040204" pitchFamily="50" charset="-128"/>
                <a:ea typeface="Meiryo UI" panose="020B0604030504040204" pitchFamily="50" charset="-128"/>
              </a:endParaRPr>
            </a:p>
          </p:txBody>
        </p:sp>
        <p:cxnSp>
          <p:nvCxnSpPr>
            <p:cNvPr id="48" name="直線コネクタ 47"/>
            <p:cNvCxnSpPr/>
            <p:nvPr/>
          </p:nvCxnSpPr>
          <p:spPr>
            <a:xfrm>
              <a:off x="394181" y="941086"/>
              <a:ext cx="9173036" cy="0"/>
            </a:xfrm>
            <a:prstGeom prst="line">
              <a:avLst/>
            </a:prstGeom>
            <a:ln w="38100">
              <a:solidFill>
                <a:srgbClr val="0D829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82572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hidden="1">
            <a:extLst>
              <a:ext uri="{FF2B5EF4-FFF2-40B4-BE49-F238E27FC236}">
                <a16:creationId xmlns:a16="http://schemas.microsoft.com/office/drawing/2014/main" id="{9FDB6406-0CDB-4213-A1B6-DE47D953FED3}"/>
              </a:ext>
            </a:extLst>
          </p:cNvPr>
          <p:cNvSpPr>
            <a:spLocks noGrp="1"/>
          </p:cNvSpPr>
          <p:nvPr>
            <p:ph type="title" idx="4294967295"/>
          </p:nvPr>
        </p:nvSpPr>
        <p:spPr>
          <a:xfrm>
            <a:off x="381000" y="1131094"/>
            <a:ext cx="7886700" cy="994172"/>
          </a:xfrm>
        </p:spPr>
        <p:txBody>
          <a:bodyPr rtlCol="0"/>
          <a:lstStyle/>
          <a:p>
            <a:r>
              <a:rPr lang="ja-JP" altLang="en-US" dirty="0">
                <a:latin typeface="Meiryo UI" panose="020B0604030504040204" pitchFamily="50" charset="-128"/>
                <a:ea typeface="Meiryo UI" panose="020B0604030504040204" pitchFamily="50" charset="-128"/>
              </a:rPr>
              <a:t>プロジェクト分析スライド </a:t>
            </a:r>
            <a:r>
              <a:rPr lang="en-US" altLang="ja-JP" dirty="0">
                <a:latin typeface="Meiryo UI" panose="020B0604030504040204" pitchFamily="50" charset="-128"/>
                <a:ea typeface="Meiryo UI" panose="020B0604030504040204" pitchFamily="50" charset="-128"/>
              </a:rPr>
              <a:t>3</a:t>
            </a:r>
          </a:p>
        </p:txBody>
      </p:sp>
      <p:grpSp>
        <p:nvGrpSpPr>
          <p:cNvPr id="11" name="グループ化 10"/>
          <p:cNvGrpSpPr/>
          <p:nvPr/>
        </p:nvGrpSpPr>
        <p:grpSpPr>
          <a:xfrm>
            <a:off x="312734" y="1153579"/>
            <a:ext cx="9421511" cy="5750125"/>
            <a:chOff x="312734" y="1114942"/>
            <a:chExt cx="9421511" cy="5750125"/>
          </a:xfrm>
        </p:grpSpPr>
        <p:sp>
          <p:nvSpPr>
            <p:cNvPr id="53" name="角丸四角形 52"/>
            <p:cNvSpPr/>
            <p:nvPr/>
          </p:nvSpPr>
          <p:spPr>
            <a:xfrm>
              <a:off x="5241693" y="3465525"/>
              <a:ext cx="4492552" cy="186899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p:cNvGrpSpPr/>
            <p:nvPr/>
          </p:nvGrpSpPr>
          <p:grpSpPr>
            <a:xfrm>
              <a:off x="312734" y="1114942"/>
              <a:ext cx="9183831" cy="5750125"/>
              <a:chOff x="312734" y="1114942"/>
              <a:chExt cx="9183831" cy="5750125"/>
            </a:xfrm>
          </p:grpSpPr>
          <p:sp>
            <p:nvSpPr>
              <p:cNvPr id="52" name="角丸四角形 51"/>
              <p:cNvSpPr/>
              <p:nvPr/>
            </p:nvSpPr>
            <p:spPr>
              <a:xfrm>
                <a:off x="374671" y="2812482"/>
                <a:ext cx="4492552" cy="186899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p:cNvGrpSpPr/>
              <p:nvPr/>
            </p:nvGrpSpPr>
            <p:grpSpPr>
              <a:xfrm>
                <a:off x="312734" y="1114942"/>
                <a:ext cx="9183831" cy="5750125"/>
                <a:chOff x="-68268" y="1042371"/>
                <a:chExt cx="9183831" cy="5750125"/>
              </a:xfrm>
            </p:grpSpPr>
            <p:grpSp>
              <p:nvGrpSpPr>
                <p:cNvPr id="17" name="グループ化 16"/>
                <p:cNvGrpSpPr/>
                <p:nvPr/>
              </p:nvGrpSpPr>
              <p:grpSpPr>
                <a:xfrm>
                  <a:off x="4797946" y="1042371"/>
                  <a:ext cx="4317617" cy="5194210"/>
                  <a:chOff x="4797946" y="1042371"/>
                  <a:chExt cx="4317617" cy="5194210"/>
                </a:xfrm>
              </p:grpSpPr>
              <p:grpSp>
                <p:nvGrpSpPr>
                  <p:cNvPr id="5" name="グループ化 4">
                    <a:extLst>
                      <a:ext uri="{FF2B5EF4-FFF2-40B4-BE49-F238E27FC236}">
                        <a16:creationId xmlns:a16="http://schemas.microsoft.com/office/drawing/2014/main" id="{30771D80-715C-489F-9A14-FFB80C0395A0}"/>
                      </a:ext>
                    </a:extLst>
                  </p:cNvPr>
                  <p:cNvGrpSpPr/>
                  <p:nvPr/>
                </p:nvGrpSpPr>
                <p:grpSpPr>
                  <a:xfrm>
                    <a:off x="4797946" y="1042371"/>
                    <a:ext cx="4317617" cy="5194210"/>
                    <a:chOff x="4797946" y="1042371"/>
                    <a:chExt cx="4317617" cy="5194210"/>
                  </a:xfrm>
                </p:grpSpPr>
                <p:grpSp>
                  <p:nvGrpSpPr>
                    <p:cNvPr id="8" name="グループ化 7">
                      <a:extLst>
                        <a:ext uri="{FF2B5EF4-FFF2-40B4-BE49-F238E27FC236}">
                          <a16:creationId xmlns:a16="http://schemas.microsoft.com/office/drawing/2014/main" id="{9637798C-3873-49A3-A10A-6B6008B3BACC}"/>
                        </a:ext>
                      </a:extLst>
                    </p:cNvPr>
                    <p:cNvGrpSpPr/>
                    <p:nvPr/>
                  </p:nvGrpSpPr>
                  <p:grpSpPr>
                    <a:xfrm>
                      <a:off x="4797948" y="1042371"/>
                      <a:ext cx="4317615" cy="5194210"/>
                      <a:chOff x="6271971" y="806434"/>
                      <a:chExt cx="5512816" cy="5257432"/>
                    </a:xfrm>
                  </p:grpSpPr>
                  <p:grpSp>
                    <p:nvGrpSpPr>
                      <p:cNvPr id="54" name="グループ化 53"/>
                      <p:cNvGrpSpPr/>
                      <p:nvPr/>
                    </p:nvGrpSpPr>
                    <p:grpSpPr>
                      <a:xfrm>
                        <a:off x="6309388" y="806434"/>
                        <a:ext cx="5249512" cy="5257432"/>
                        <a:chOff x="664705" y="896558"/>
                        <a:chExt cx="5009799" cy="3414458"/>
                      </a:xfrm>
                    </p:grpSpPr>
                    <p:sp>
                      <p:nvSpPr>
                        <p:cNvPr id="89" name="正方形/長方形 88"/>
                        <p:cNvSpPr/>
                        <p:nvPr/>
                      </p:nvSpPr>
                      <p:spPr>
                        <a:xfrm>
                          <a:off x="664705" y="896558"/>
                          <a:ext cx="2696649" cy="325168"/>
                        </a:xfrm>
                        <a:prstGeom prst="rect">
                          <a:avLst/>
                        </a:prstGeom>
                        <a:solidFill>
                          <a:srgbClr val="0D8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500" b="1"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市町村連携</a:t>
                          </a:r>
                        </a:p>
                      </p:txBody>
                    </p:sp>
                    <p:sp>
                      <p:nvSpPr>
                        <p:cNvPr id="87" name="テキスト ボックス 86"/>
                        <p:cNvSpPr txBox="1"/>
                        <p:nvPr/>
                      </p:nvSpPr>
                      <p:spPr>
                        <a:xfrm>
                          <a:off x="798755" y="3719232"/>
                          <a:ext cx="4875749" cy="591784"/>
                        </a:xfrm>
                        <a:prstGeom prst="rect">
                          <a:avLst/>
                        </a:prstGeom>
                        <a:noFill/>
                      </p:spPr>
                      <p:txBody>
                        <a:bodyPr wrap="square" rtlCol="0">
                          <a:spAutoFit/>
                        </a:bodyPr>
                        <a:lstStyle/>
                        <a:p>
                          <a:r>
                            <a:rPr kumimoji="1" lang="ja-JP" altLang="en-US" sz="1050" dirty="0">
                              <a:solidFill>
                                <a:srgbClr val="0D8295"/>
                              </a:solidFill>
                              <a:latin typeface="Meiryo UI" panose="020B0604030504040204" pitchFamily="50" charset="-128"/>
                              <a:ea typeface="Meiryo UI" panose="020B0604030504040204" pitchFamily="50" charset="-128"/>
                            </a:rPr>
                            <a:t>＜連携企業＞</a:t>
                          </a:r>
                          <a:endParaRPr kumimoji="1" lang="en-US" altLang="ja-JP" sz="1050" dirty="0">
                            <a:solidFill>
                              <a:srgbClr val="0D8295"/>
                            </a:solidFill>
                            <a:latin typeface="Meiryo UI" panose="020B0604030504040204" pitchFamily="50" charset="-128"/>
                            <a:ea typeface="Meiryo UI" panose="020B0604030504040204" pitchFamily="50" charset="-128"/>
                          </a:endParaRPr>
                        </a:p>
                        <a:p>
                          <a:r>
                            <a:rPr kumimoji="1" lang="ja-JP" altLang="en-US" sz="1050" dirty="0">
                              <a:solidFill>
                                <a:srgbClr val="0D8295"/>
                              </a:solidFill>
                              <a:latin typeface="Meiryo UI" panose="020B0604030504040204" pitchFamily="50" charset="-128"/>
                              <a:ea typeface="Meiryo UI" panose="020B0604030504040204" pitchFamily="50" charset="-128"/>
                            </a:rPr>
                            <a:t>旭食品</a:t>
                          </a:r>
                          <a:r>
                            <a:rPr kumimoji="1" lang="en-US" altLang="ja-JP" sz="1050" dirty="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アストラゼネカ</a:t>
                          </a:r>
                          <a:r>
                            <a:rPr kumimoji="1" lang="en-US" altLang="ja-JP" sz="1050" dirty="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イケア・ジャパン</a:t>
                          </a:r>
                          <a:r>
                            <a:rPr kumimoji="1" lang="en-US" altLang="ja-JP" sz="1050" dirty="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エイチ・ツー・オー リテイリング</a:t>
                          </a:r>
                          <a:r>
                            <a:rPr kumimoji="1" lang="en-US" altLang="ja-JP" sz="1050" dirty="0">
                              <a:solidFill>
                                <a:srgbClr val="0D8295"/>
                              </a:solidFill>
                              <a:latin typeface="Meiryo UI" panose="020B0604030504040204" pitchFamily="50" charset="-128"/>
                              <a:ea typeface="Meiryo UI" panose="020B0604030504040204" pitchFamily="50" charset="-128"/>
                            </a:rPr>
                            <a:t>/ </a:t>
                          </a:r>
                        </a:p>
                        <a:p>
                          <a:r>
                            <a:rPr kumimoji="1" lang="en-US" altLang="ja-JP" sz="1050" dirty="0">
                              <a:solidFill>
                                <a:srgbClr val="0D8295"/>
                              </a:solidFill>
                              <a:latin typeface="Meiryo UI" panose="020B0604030504040204" pitchFamily="50" charset="-128"/>
                              <a:ea typeface="Meiryo UI" panose="020B0604030504040204" pitchFamily="50" charset="-128"/>
                            </a:rPr>
                            <a:t>SAP</a:t>
                          </a:r>
                          <a:r>
                            <a:rPr kumimoji="1" lang="ja-JP" altLang="en-US" sz="1050" dirty="0">
                              <a:solidFill>
                                <a:srgbClr val="0D8295"/>
                              </a:solidFill>
                              <a:latin typeface="Meiryo UI" panose="020B0604030504040204" pitchFamily="50" charset="-128"/>
                              <a:ea typeface="Meiryo UI" panose="020B0604030504040204" pitchFamily="50" charset="-128"/>
                            </a:rPr>
                            <a:t>ジャパン</a:t>
                          </a:r>
                          <a:r>
                            <a:rPr kumimoji="1" lang="en-US" altLang="ja-JP" sz="1050" dirty="0">
                              <a:solidFill>
                                <a:srgbClr val="0D8295"/>
                              </a:solidFill>
                              <a:latin typeface="Meiryo UI" panose="020B0604030504040204" pitchFamily="50" charset="-128"/>
                              <a:ea typeface="Meiryo UI" panose="020B0604030504040204" pitchFamily="50" charset="-128"/>
                            </a:rPr>
                            <a:t>/ F.C.</a:t>
                          </a:r>
                          <a:r>
                            <a:rPr kumimoji="1" lang="ja-JP" altLang="en-US" sz="1050" dirty="0">
                              <a:solidFill>
                                <a:srgbClr val="0D8295"/>
                              </a:solidFill>
                              <a:latin typeface="Meiryo UI" panose="020B0604030504040204" pitchFamily="50" charset="-128"/>
                              <a:ea typeface="Meiryo UI" panose="020B0604030504040204" pitchFamily="50" charset="-128"/>
                            </a:rPr>
                            <a:t>大阪</a:t>
                          </a:r>
                          <a:r>
                            <a:rPr kumimoji="1" lang="en-US" altLang="ja-JP" sz="1050" dirty="0">
                              <a:solidFill>
                                <a:srgbClr val="0D8295"/>
                              </a:solidFill>
                              <a:latin typeface="Meiryo UI" panose="020B0604030504040204" pitchFamily="50" charset="-128"/>
                              <a:ea typeface="Meiryo UI" panose="020B0604030504040204" pitchFamily="50" charset="-128"/>
                            </a:rPr>
                            <a:t>/ NTT</a:t>
                          </a:r>
                          <a:r>
                            <a:rPr kumimoji="1" lang="ja-JP" altLang="en-US" sz="1050" dirty="0">
                              <a:solidFill>
                                <a:srgbClr val="0D8295"/>
                              </a:solidFill>
                              <a:latin typeface="Meiryo UI" panose="020B0604030504040204" pitchFamily="50" charset="-128"/>
                              <a:ea typeface="Meiryo UI" panose="020B0604030504040204" pitchFamily="50" charset="-128"/>
                            </a:rPr>
                            <a:t>ドコモ</a:t>
                          </a:r>
                          <a:r>
                            <a:rPr kumimoji="1" lang="en-US" altLang="ja-JP" sz="1050" dirty="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小林製薬</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en-US" altLang="ja-JP" sz="1050" dirty="0" err="1" smtClean="0">
                              <a:solidFill>
                                <a:srgbClr val="0D8295"/>
                              </a:solidFill>
                              <a:latin typeface="Meiryo UI" panose="020B0604030504040204" pitchFamily="50" charset="-128"/>
                              <a:ea typeface="Meiryo UI" panose="020B0604030504040204" pitchFamily="50" charset="-128"/>
                            </a:rPr>
                            <a:t>Stroly</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積水ハウス</a:t>
                          </a:r>
                          <a:r>
                            <a:rPr kumimoji="1" lang="en-US" altLang="ja-JP" sz="1050" dirty="0">
                              <a:solidFill>
                                <a:srgbClr val="0D8295"/>
                              </a:solidFill>
                              <a:latin typeface="Meiryo UI" panose="020B0604030504040204" pitchFamily="50" charset="-128"/>
                              <a:ea typeface="Meiryo UI" panose="020B0604030504040204" pitchFamily="50" charset="-128"/>
                            </a:rPr>
                            <a:t>/</a:t>
                          </a:r>
                        </a:p>
                        <a:p>
                          <a:r>
                            <a:rPr kumimoji="1" lang="ja-JP" altLang="en-US" sz="1050" dirty="0">
                              <a:solidFill>
                                <a:srgbClr val="0D8295"/>
                              </a:solidFill>
                              <a:latin typeface="Meiryo UI" panose="020B0604030504040204" pitchFamily="50" charset="-128"/>
                              <a:ea typeface="Meiryo UI" panose="020B0604030504040204" pitchFamily="50" charset="-128"/>
                            </a:rPr>
                            <a:t>セブン</a:t>
                          </a:r>
                          <a:r>
                            <a:rPr kumimoji="1" lang="en-US" altLang="ja-JP" sz="1050" dirty="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イレブン・ジャパン</a:t>
                          </a:r>
                          <a:r>
                            <a:rPr kumimoji="1" lang="en-US" altLang="ja-JP" sz="1050" dirty="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ダイドードリンコ</a:t>
                          </a:r>
                          <a:r>
                            <a:rPr kumimoji="1" lang="en-US" altLang="ja-JP" sz="1050" dirty="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大和ハウス工業</a:t>
                          </a:r>
                          <a:r>
                            <a:rPr kumimoji="1" lang="en-US" altLang="ja-JP" sz="1050" dirty="0">
                              <a:solidFill>
                                <a:srgbClr val="0D8295"/>
                              </a:solidFill>
                              <a:latin typeface="Meiryo UI" panose="020B0604030504040204" pitchFamily="50" charset="-128"/>
                              <a:ea typeface="Meiryo UI" panose="020B0604030504040204" pitchFamily="50" charset="-128"/>
                            </a:rPr>
                            <a:t>/ DIIIG /</a:t>
                          </a:r>
                        </a:p>
                        <a:p>
                          <a:r>
                            <a:rPr kumimoji="1" lang="ja-JP" altLang="en-US" sz="1050" dirty="0">
                              <a:solidFill>
                                <a:srgbClr val="0D8295"/>
                              </a:solidFill>
                              <a:latin typeface="Meiryo UI" panose="020B0604030504040204" pitchFamily="50" charset="-128"/>
                              <a:ea typeface="Meiryo UI" panose="020B0604030504040204" pitchFamily="50" charset="-128"/>
                            </a:rPr>
                            <a:t>ビットキー</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en-US" altLang="ja-JP" sz="1050" dirty="0" err="1" smtClean="0">
                              <a:solidFill>
                                <a:srgbClr val="0D8295"/>
                              </a:solidFill>
                              <a:latin typeface="Meiryo UI" panose="020B0604030504040204" pitchFamily="50" charset="-128"/>
                              <a:ea typeface="Meiryo UI" panose="020B0604030504040204" pitchFamily="50" charset="-128"/>
                            </a:rPr>
                            <a:t>Paidy</a:t>
                          </a:r>
                          <a:r>
                            <a:rPr kumimoji="1" lang="en-US" altLang="ja-JP" sz="1050" dirty="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三井住友海上</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ミライロ</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ユニエイム</a:t>
                          </a:r>
                          <a:r>
                            <a:rPr kumimoji="1" lang="en-US" altLang="ja-JP" sz="1050" dirty="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リーベルホテル</a:t>
                          </a:r>
                        </a:p>
                      </p:txBody>
                    </p:sp>
                  </p:grpSp>
                  <p:sp>
                    <p:nvSpPr>
                      <p:cNvPr id="99" name="テキスト ボックス 98"/>
                      <p:cNvSpPr txBox="1"/>
                      <p:nvPr/>
                    </p:nvSpPr>
                    <p:spPr>
                      <a:xfrm>
                        <a:off x="6271971" y="1435199"/>
                        <a:ext cx="5512816" cy="280371"/>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■吹田市　</a:t>
                        </a:r>
                        <a:r>
                          <a:rPr kumimoji="1" lang="ja-JP" altLang="en-US" sz="1200" dirty="0" smtClean="0">
                            <a:latin typeface="Meiryo UI" panose="020B0604030504040204" pitchFamily="50" charset="-128"/>
                            <a:ea typeface="Meiryo UI" panose="020B0604030504040204" pitchFamily="50" charset="-128"/>
                          </a:rPr>
                          <a:t>男性育休</a:t>
                        </a:r>
                        <a:r>
                          <a:rPr kumimoji="1" lang="ja-JP" altLang="en-US" sz="1200" dirty="0">
                            <a:latin typeface="Meiryo UI" panose="020B0604030504040204" pitchFamily="50" charset="-128"/>
                            <a:ea typeface="Meiryo UI" panose="020B0604030504040204" pitchFamily="50" charset="-128"/>
                          </a:rPr>
                          <a:t>取得促進</a:t>
                        </a:r>
                        <a:r>
                          <a:rPr kumimoji="1" lang="ja-JP" altLang="en-US" sz="1200" dirty="0" smtClean="0">
                            <a:latin typeface="Meiryo UI" panose="020B0604030504040204" pitchFamily="50" charset="-128"/>
                            <a:ea typeface="Meiryo UI" panose="020B0604030504040204" pitchFamily="50" charset="-128"/>
                          </a:rPr>
                          <a:t>セミナー</a:t>
                        </a:r>
                        <a:r>
                          <a:rPr kumimoji="1" lang="ja-JP" altLang="en-US" sz="1200" dirty="0">
                            <a:latin typeface="Meiryo UI" panose="020B0604030504040204" pitchFamily="50" charset="-128"/>
                            <a:ea typeface="Meiryo UI" panose="020B0604030504040204" pitchFamily="50" charset="-128"/>
                          </a:rPr>
                          <a:t>への講師派遣（府共催）</a:t>
                        </a:r>
                      </a:p>
                    </p:txBody>
                  </p:sp>
                  <p:sp>
                    <p:nvSpPr>
                      <p:cNvPr id="100" name="テキスト ボックス 99"/>
                      <p:cNvSpPr txBox="1"/>
                      <p:nvPr/>
                    </p:nvSpPr>
                    <p:spPr>
                      <a:xfrm>
                        <a:off x="6271974" y="2084681"/>
                        <a:ext cx="5300026" cy="280371"/>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■枚方市　人事課向け</a:t>
                        </a:r>
                        <a:r>
                          <a:rPr kumimoji="1" lang="en-US" altLang="ja-JP" sz="1200" dirty="0">
                            <a:latin typeface="Meiryo UI" panose="020B0604030504040204" pitchFamily="50" charset="-128"/>
                            <a:ea typeface="Meiryo UI" panose="020B0604030504040204" pitchFamily="50" charset="-128"/>
                          </a:rPr>
                          <a:t>EBPM</a:t>
                        </a:r>
                        <a:r>
                          <a:rPr kumimoji="1" lang="ja-JP" altLang="en-US" sz="1200" dirty="0">
                            <a:latin typeface="Meiryo UI" panose="020B0604030504040204" pitchFamily="50" charset="-128"/>
                            <a:ea typeface="Meiryo UI" panose="020B0604030504040204" pitchFamily="50" charset="-128"/>
                          </a:rPr>
                          <a:t>人材育成</a:t>
                        </a:r>
                        <a:r>
                          <a:rPr kumimoji="1" lang="ja-JP" altLang="en-US" sz="1200" dirty="0" smtClean="0">
                            <a:latin typeface="Meiryo UI" panose="020B0604030504040204" pitchFamily="50" charset="-128"/>
                            <a:ea typeface="Meiryo UI" panose="020B0604030504040204" pitchFamily="50" charset="-128"/>
                          </a:rPr>
                          <a:t>勉強会への協力</a:t>
                        </a:r>
                        <a:r>
                          <a:rPr kumimoji="1" lang="en-US" altLang="ja-JP"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1</a:t>
                        </a:r>
                        <a:endParaRPr kumimoji="1" lang="ja-JP" altLang="en-US" sz="800" dirty="0">
                          <a:latin typeface="Meiryo UI" panose="020B0604030504040204" pitchFamily="50" charset="-128"/>
                          <a:ea typeface="Meiryo UI" panose="020B0604030504040204" pitchFamily="50" charset="-128"/>
                        </a:endParaRPr>
                      </a:p>
                    </p:txBody>
                  </p:sp>
                </p:grpSp>
                <p:sp>
                  <p:nvSpPr>
                    <p:cNvPr id="42" name="テキスト ボックス 41">
                      <a:extLst>
                        <a:ext uri="{FF2B5EF4-FFF2-40B4-BE49-F238E27FC236}">
                          <a16:creationId xmlns:a16="http://schemas.microsoft.com/office/drawing/2014/main" id="{1B0ED531-2193-4A4A-91AE-BEEE5AA6C830}"/>
                        </a:ext>
                      </a:extLst>
                    </p:cNvPr>
                    <p:cNvSpPr txBox="1"/>
                    <p:nvPr/>
                  </p:nvSpPr>
                  <p:spPr>
                    <a:xfrm>
                      <a:off x="4801339" y="2647079"/>
                      <a:ext cx="4150958"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■門真市　子どもの居場所「子ども</a:t>
                      </a:r>
                      <a:r>
                        <a:rPr kumimoji="1" lang="en-US" altLang="ja-JP" sz="1200" dirty="0">
                          <a:latin typeface="Meiryo UI" panose="020B0604030504040204" pitchFamily="50" charset="-128"/>
                          <a:ea typeface="Meiryo UI" panose="020B0604030504040204" pitchFamily="50" charset="-128"/>
                        </a:rPr>
                        <a:t>LOBBY</a:t>
                      </a:r>
                      <a:r>
                        <a:rPr kumimoji="1" lang="ja-JP" altLang="en-US" sz="1200" dirty="0">
                          <a:latin typeface="Meiryo UI" panose="020B0604030504040204" pitchFamily="50" charset="-128"/>
                          <a:ea typeface="Meiryo UI" panose="020B0604030504040204" pitchFamily="50" charset="-128"/>
                        </a:rPr>
                        <a:t>」への協力</a:t>
                      </a:r>
                    </a:p>
                  </p:txBody>
                </p:sp>
                <p:sp>
                  <p:nvSpPr>
                    <p:cNvPr id="43" name="テキスト ボックス 42">
                      <a:extLst>
                        <a:ext uri="{FF2B5EF4-FFF2-40B4-BE49-F238E27FC236}">
                          <a16:creationId xmlns:a16="http://schemas.microsoft.com/office/drawing/2014/main" id="{E821A28A-DDEA-4555-956C-35C4AAF40FC1}"/>
                        </a:ext>
                      </a:extLst>
                    </p:cNvPr>
                    <p:cNvSpPr txBox="1"/>
                    <p:nvPr/>
                  </p:nvSpPr>
                  <p:spPr>
                    <a:xfrm>
                      <a:off x="4797946" y="2977737"/>
                      <a:ext cx="4206353"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■東大阪市　東大阪産</a:t>
                      </a:r>
                      <a:r>
                        <a:rPr kumimoji="1" lang="ja-JP" altLang="en-US" sz="1200" dirty="0" smtClean="0">
                          <a:latin typeface="Meiryo UI" panose="020B0604030504040204" pitchFamily="50" charset="-128"/>
                          <a:ea typeface="Meiryo UI" panose="020B0604030504040204" pitchFamily="50" charset="-128"/>
                        </a:rPr>
                        <a:t>の</a:t>
                      </a:r>
                      <a:r>
                        <a:rPr kumimoji="1" lang="ja-JP" altLang="en-US" sz="1200" dirty="0">
                          <a:latin typeface="Meiryo UI" panose="020B0604030504040204" pitchFamily="50" charset="-128"/>
                          <a:ea typeface="Meiryo UI" panose="020B0604030504040204" pitchFamily="50" charset="-128"/>
                        </a:rPr>
                        <a:t>さつまいもを使用した商品開発</a:t>
                      </a:r>
                      <a:r>
                        <a:rPr kumimoji="1" lang="en-US" altLang="ja-JP" sz="800" dirty="0">
                          <a:latin typeface="Meiryo UI" panose="020B0604030504040204" pitchFamily="50" charset="-128"/>
                          <a:ea typeface="Meiryo UI" panose="020B0604030504040204" pitchFamily="50" charset="-128"/>
                        </a:rPr>
                        <a:t>※2</a:t>
                      </a:r>
                      <a:endParaRPr kumimoji="1" lang="ja-JP" altLang="en-US" sz="800" dirty="0">
                        <a:latin typeface="Meiryo UI" panose="020B0604030504040204" pitchFamily="50" charset="-128"/>
                        <a:ea typeface="Meiryo UI" panose="020B0604030504040204" pitchFamily="50" charset="-128"/>
                      </a:endParaRPr>
                    </a:p>
                  </p:txBody>
                </p:sp>
              </p:grpSp>
              <p:sp>
                <p:nvSpPr>
                  <p:cNvPr id="40" name="テキスト ボックス 39">
                    <a:extLst>
                      <a:ext uri="{FF2B5EF4-FFF2-40B4-BE49-F238E27FC236}">
                        <a16:creationId xmlns:a16="http://schemas.microsoft.com/office/drawing/2014/main" id="{4F6895A7-071F-4ABD-8AB1-332AD4AAE502}"/>
                      </a:ext>
                    </a:extLst>
                  </p:cNvPr>
                  <p:cNvSpPr txBox="1"/>
                  <p:nvPr/>
                </p:nvSpPr>
                <p:spPr>
                  <a:xfrm>
                    <a:off x="4797946" y="1974589"/>
                    <a:ext cx="4150960"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■守口市　</a:t>
                    </a:r>
                    <a:r>
                      <a:rPr kumimoji="1" lang="ja-JP" altLang="en-US" sz="1200" dirty="0" smtClean="0">
                        <a:latin typeface="Meiryo UI" panose="020B0604030504040204" pitchFamily="50" charset="-128"/>
                        <a:ea typeface="Meiryo UI" panose="020B0604030504040204" pitchFamily="50" charset="-128"/>
                      </a:rPr>
                      <a:t>観光パンフレット「守口さん</a:t>
                    </a:r>
                    <a:r>
                      <a:rPr kumimoji="1" lang="ja-JP" altLang="en-US" sz="1200" dirty="0" err="1" smtClean="0">
                        <a:latin typeface="Meiryo UI" panose="020B0604030504040204" pitchFamily="50" charset="-128"/>
                        <a:ea typeface="Meiryo UI" panose="020B0604030504040204" pitchFamily="50" charset="-128"/>
                      </a:rPr>
                      <a:t>ぽ</a:t>
                    </a:r>
                    <a:r>
                      <a:rPr kumimoji="1" lang="ja-JP" altLang="en-US" sz="1200" dirty="0" smtClean="0">
                        <a:latin typeface="Meiryo UI" panose="020B0604030504040204" pitchFamily="50" charset="-128"/>
                        <a:ea typeface="Meiryo UI" panose="020B0604030504040204" pitchFamily="50" charset="-128"/>
                      </a:rPr>
                      <a:t>」の配架協力</a:t>
                    </a:r>
                    <a:endParaRPr kumimoji="1" lang="ja-JP" altLang="en-US" sz="1200" dirty="0">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098371" y="3535575"/>
                    <a:ext cx="2176943" cy="1451579"/>
                  </a:xfrm>
                  <a:prstGeom prst="rect">
                    <a:avLst/>
                  </a:prstGeom>
                </p:spPr>
              </p:pic>
              <p:pic>
                <p:nvPicPr>
                  <p:cNvPr id="41" name="図 40"/>
                  <p:cNvPicPr>
                    <a:picLocks noChangeAspect="1"/>
                  </p:cNvPicPr>
                  <p:nvPr/>
                </p:nvPicPr>
                <p:blipFill rotWithShape="1">
                  <a:blip r:embed="rId4" cstate="hqprint">
                    <a:extLst>
                      <a:ext uri="{28A0092B-C50C-407E-A947-70E740481C1C}">
                        <a14:useLocalDpi xmlns:a14="http://schemas.microsoft.com/office/drawing/2010/main" val="0"/>
                      </a:ext>
                    </a:extLst>
                  </a:blip>
                  <a:srcRect l="13576"/>
                  <a:stretch/>
                </p:blipFill>
                <p:spPr>
                  <a:xfrm>
                    <a:off x="7447978" y="3535575"/>
                    <a:ext cx="1667585" cy="1447484"/>
                  </a:xfrm>
                  <a:prstGeom prst="rect">
                    <a:avLst/>
                  </a:prstGeom>
                </p:spPr>
              </p:pic>
              <p:sp>
                <p:nvSpPr>
                  <p:cNvPr id="45" name="テキスト ボックス 44"/>
                  <p:cNvSpPr txBox="1"/>
                  <p:nvPr/>
                </p:nvSpPr>
                <p:spPr>
                  <a:xfrm>
                    <a:off x="5098371" y="4981527"/>
                    <a:ext cx="4017192"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rPr>
                      <a:t>1 </a:t>
                    </a:r>
                    <a:r>
                      <a:rPr kumimoji="1" lang="ja-JP" altLang="en-US" sz="900" dirty="0" smtClean="0">
                        <a:latin typeface="Meiryo UI" panose="020B0604030504040204" pitchFamily="50" charset="-128"/>
                        <a:ea typeface="Meiryo UI" panose="020B0604030504040204" pitchFamily="50" charset="-128"/>
                      </a:rPr>
                      <a:t>人事課向け</a:t>
                    </a:r>
                    <a:r>
                      <a:rPr kumimoji="1" lang="en-US" altLang="ja-JP" sz="900" dirty="0">
                        <a:latin typeface="Meiryo UI" panose="020B0604030504040204" pitchFamily="50" charset="-128"/>
                        <a:ea typeface="Meiryo UI" panose="020B0604030504040204" pitchFamily="50" charset="-128"/>
                      </a:rPr>
                      <a:t>EBPM</a:t>
                    </a:r>
                    <a:r>
                      <a:rPr kumimoji="1" lang="ja-JP" altLang="en-US" sz="900" dirty="0">
                        <a:latin typeface="Meiryo UI" panose="020B0604030504040204" pitchFamily="50" charset="-128"/>
                        <a:ea typeface="Meiryo UI" panose="020B0604030504040204" pitchFamily="50" charset="-128"/>
                      </a:rPr>
                      <a:t>人材育成</a:t>
                    </a:r>
                    <a:r>
                      <a:rPr kumimoji="1" lang="ja-JP" altLang="en-US" sz="900" dirty="0" smtClean="0">
                        <a:latin typeface="Meiryo UI" panose="020B0604030504040204" pitchFamily="50" charset="-128"/>
                        <a:ea typeface="Meiryo UI" panose="020B0604030504040204" pitchFamily="50" charset="-128"/>
                      </a:rPr>
                      <a:t>勉強会</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 ※</a:t>
                    </a:r>
                    <a:r>
                      <a:rPr kumimoji="1" lang="en-US" altLang="ja-JP" sz="900" dirty="0" smtClean="0">
                        <a:latin typeface="Meiryo UI" panose="020B0604030504040204" pitchFamily="50" charset="-128"/>
                        <a:ea typeface="Meiryo UI" panose="020B0604030504040204" pitchFamily="50" charset="-128"/>
                      </a:rPr>
                      <a:t>2 </a:t>
                    </a:r>
                    <a:r>
                      <a:rPr kumimoji="1" lang="ja-JP" altLang="en-US" sz="900" dirty="0" smtClean="0">
                        <a:latin typeface="Meiryo UI" panose="020B0604030504040204" pitchFamily="50" charset="-128"/>
                        <a:ea typeface="Meiryo UI" panose="020B0604030504040204" pitchFamily="50" charset="-128"/>
                      </a:rPr>
                      <a:t>さつまいも</a:t>
                    </a:r>
                    <a:r>
                      <a:rPr kumimoji="1" lang="ja-JP" altLang="en-US" sz="900" dirty="0">
                        <a:latin typeface="Meiryo UI" panose="020B0604030504040204" pitchFamily="50" charset="-128"/>
                        <a:ea typeface="Meiryo UI" panose="020B0604030504040204" pitchFamily="50" charset="-128"/>
                      </a:rPr>
                      <a:t>を使用した商品</a:t>
                    </a:r>
                    <a:r>
                      <a:rPr kumimoji="1" lang="ja-JP" altLang="en-US" sz="900" dirty="0" smtClean="0">
                        <a:latin typeface="Meiryo UI" panose="020B0604030504040204" pitchFamily="50" charset="-128"/>
                        <a:ea typeface="Meiryo UI" panose="020B0604030504040204" pitchFamily="50" charset="-128"/>
                      </a:rPr>
                      <a:t>開発</a:t>
                    </a:r>
                    <a:endParaRPr kumimoji="1" lang="ja-JP" altLang="en-US" sz="900" dirty="0">
                      <a:latin typeface="Meiryo UI" panose="020B0604030504040204" pitchFamily="50" charset="-128"/>
                      <a:ea typeface="Meiryo UI" panose="020B0604030504040204" pitchFamily="50" charset="-128"/>
                    </a:endParaRPr>
                  </a:p>
                </p:txBody>
              </p:sp>
            </p:grpSp>
            <p:grpSp>
              <p:nvGrpSpPr>
                <p:cNvPr id="7" name="グループ化 6">
                  <a:extLst>
                    <a:ext uri="{FF2B5EF4-FFF2-40B4-BE49-F238E27FC236}">
                      <a16:creationId xmlns:a16="http://schemas.microsoft.com/office/drawing/2014/main" id="{ECA3C4AB-FF04-4104-80B5-4470579C21A0}"/>
                    </a:ext>
                  </a:extLst>
                </p:cNvPr>
                <p:cNvGrpSpPr/>
                <p:nvPr/>
              </p:nvGrpSpPr>
              <p:grpSpPr>
                <a:xfrm>
                  <a:off x="-68268" y="1046265"/>
                  <a:ext cx="5142020" cy="5746231"/>
                  <a:chOff x="-68268" y="1046265"/>
                  <a:chExt cx="5142020" cy="5746231"/>
                </a:xfrm>
              </p:grpSpPr>
              <p:grpSp>
                <p:nvGrpSpPr>
                  <p:cNvPr id="16" name="グループ化 15"/>
                  <p:cNvGrpSpPr/>
                  <p:nvPr/>
                </p:nvGrpSpPr>
                <p:grpSpPr>
                  <a:xfrm>
                    <a:off x="-68268" y="1046265"/>
                    <a:ext cx="5142020" cy="5746231"/>
                    <a:chOff x="-68268" y="1046265"/>
                    <a:chExt cx="5142020" cy="5746231"/>
                  </a:xfrm>
                </p:grpSpPr>
                <p:grpSp>
                  <p:nvGrpSpPr>
                    <p:cNvPr id="2" name="グループ化 1"/>
                    <p:cNvGrpSpPr/>
                    <p:nvPr/>
                  </p:nvGrpSpPr>
                  <p:grpSpPr>
                    <a:xfrm>
                      <a:off x="-68268" y="1046265"/>
                      <a:ext cx="5142020" cy="5746231"/>
                      <a:chOff x="-63665" y="789588"/>
                      <a:chExt cx="6558219" cy="6474868"/>
                    </a:xfrm>
                  </p:grpSpPr>
                  <p:grpSp>
                    <p:nvGrpSpPr>
                      <p:cNvPr id="77" name="グループ化 76"/>
                      <p:cNvGrpSpPr/>
                      <p:nvPr/>
                    </p:nvGrpSpPr>
                    <p:grpSpPr>
                      <a:xfrm>
                        <a:off x="-63665" y="789588"/>
                        <a:ext cx="6558219" cy="6474868"/>
                        <a:chOff x="111611" y="885618"/>
                        <a:chExt cx="6258746" cy="4205128"/>
                      </a:xfrm>
                    </p:grpSpPr>
                    <p:sp>
                      <p:nvSpPr>
                        <p:cNvPr id="83" name="正方形/長方形 82"/>
                        <p:cNvSpPr/>
                        <p:nvPr/>
                      </p:nvSpPr>
                      <p:spPr>
                        <a:xfrm>
                          <a:off x="664706" y="885618"/>
                          <a:ext cx="2701214" cy="359663"/>
                        </a:xfrm>
                        <a:prstGeom prst="rect">
                          <a:avLst/>
                        </a:prstGeom>
                        <a:solidFill>
                          <a:srgbClr val="0D8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500" b="1"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府政の</a:t>
                          </a:r>
                          <a:r>
                            <a:rPr kumimoji="1" lang="en-US" altLang="ja-JP" b="1" dirty="0">
                              <a:latin typeface="Meiryo UI" panose="020B0604030504040204" pitchFamily="50" charset="-128"/>
                              <a:ea typeface="Meiryo UI" panose="020B0604030504040204" pitchFamily="50" charset="-128"/>
                            </a:rPr>
                            <a:t>PR</a:t>
                          </a:r>
                          <a:endParaRPr kumimoji="1" lang="ja-JP" altLang="en-US" b="1" dirty="0">
                            <a:latin typeface="Meiryo UI" panose="020B0604030504040204" pitchFamily="50" charset="-128"/>
                            <a:ea typeface="Meiryo UI" panose="020B0604030504040204" pitchFamily="50" charset="-128"/>
                          </a:endParaRPr>
                        </a:p>
                      </p:txBody>
                    </p:sp>
                    <p:sp>
                      <p:nvSpPr>
                        <p:cNvPr id="80" name="テキスト ボックス 79"/>
                        <p:cNvSpPr txBox="1"/>
                        <p:nvPr/>
                      </p:nvSpPr>
                      <p:spPr>
                        <a:xfrm>
                          <a:off x="609492" y="1275295"/>
                          <a:ext cx="5058008" cy="33784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■店舗等で</a:t>
                          </a:r>
                          <a:r>
                            <a:rPr kumimoji="1" lang="ja-JP" altLang="en-US" sz="1200" dirty="0" smtClean="0">
                              <a:latin typeface="Meiryo UI" panose="020B0604030504040204" pitchFamily="50" charset="-128"/>
                              <a:ea typeface="Meiryo UI" panose="020B0604030504040204" pitchFamily="50" charset="-128"/>
                            </a:rPr>
                            <a:t>の府政に関するポスター</a:t>
                          </a:r>
                          <a:r>
                            <a:rPr kumimoji="1" lang="ja-JP" altLang="en-US" sz="1200" dirty="0">
                              <a:latin typeface="Meiryo UI" panose="020B0604030504040204" pitchFamily="50" charset="-128"/>
                              <a:ea typeface="Meiryo UI" panose="020B0604030504040204" pitchFamily="50" charset="-128"/>
                            </a:rPr>
                            <a:t>・ステッカーの掲示やチラシの</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配架、</a:t>
                          </a:r>
                          <a:r>
                            <a:rPr kumimoji="1" lang="en-US" altLang="ja-JP" sz="1200" dirty="0">
                              <a:latin typeface="Meiryo UI" panose="020B0604030504040204" pitchFamily="50" charset="-128"/>
                              <a:ea typeface="Meiryo UI" panose="020B0604030504040204" pitchFamily="50" charset="-128"/>
                            </a:rPr>
                            <a:t>DM</a:t>
                          </a:r>
                          <a:r>
                            <a:rPr kumimoji="1" lang="ja-JP" altLang="en-US" sz="1200" dirty="0">
                              <a:latin typeface="Meiryo UI" panose="020B0604030504040204" pitchFamily="50" charset="-128"/>
                              <a:ea typeface="Meiryo UI" panose="020B0604030504040204" pitchFamily="50" charset="-128"/>
                            </a:rPr>
                            <a:t>の配布</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AM</a:t>
                          </a:r>
                          <a:r>
                            <a:rPr kumimoji="1" lang="ja-JP" altLang="en-US" sz="1200" dirty="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FM</a:t>
                          </a:r>
                          <a:r>
                            <a:rPr kumimoji="1" lang="ja-JP" altLang="en-US" sz="1200" dirty="0">
                              <a:latin typeface="Meiryo UI" panose="020B0604030504040204" pitchFamily="50" charset="-128"/>
                              <a:ea typeface="Meiryo UI" panose="020B0604030504040204" pitchFamily="50" charset="-128"/>
                            </a:rPr>
                            <a:t>ラジオ、サイネージ等での啓発</a:t>
                          </a:r>
                          <a:r>
                            <a:rPr kumimoji="1" lang="en-US" altLang="ja-JP" sz="800" dirty="0">
                              <a:latin typeface="Meiryo UI" panose="020B0604030504040204" pitchFamily="50" charset="-128"/>
                              <a:ea typeface="Meiryo UI" panose="020B0604030504040204" pitchFamily="50" charset="-128"/>
                            </a:rPr>
                            <a:t>※1</a:t>
                          </a:r>
                          <a:endParaRPr kumimoji="1" lang="ja-JP" altLang="en-US" sz="800" dirty="0">
                            <a:latin typeface="Meiryo UI" panose="020B0604030504040204" pitchFamily="50" charset="-128"/>
                            <a:ea typeface="Meiryo UI" panose="020B0604030504040204" pitchFamily="50" charset="-128"/>
                          </a:endParaRPr>
                        </a:p>
                      </p:txBody>
                    </p:sp>
                    <p:sp>
                      <p:nvSpPr>
                        <p:cNvPr id="81" name="テキスト ボックス 80"/>
                        <p:cNvSpPr txBox="1"/>
                        <p:nvPr/>
                      </p:nvSpPr>
                      <p:spPr>
                        <a:xfrm>
                          <a:off x="111611" y="3485962"/>
                          <a:ext cx="6258746" cy="1604784"/>
                        </a:xfrm>
                        <a:prstGeom prst="rect">
                          <a:avLst/>
                        </a:prstGeom>
                        <a:noFill/>
                      </p:spPr>
                      <p:txBody>
                        <a:bodyPr wrap="square" rtlCol="0">
                          <a:spAutoFit/>
                        </a:bodyPr>
                        <a:lstStyle/>
                        <a:p>
                          <a:r>
                            <a:rPr kumimoji="1" lang="ja-JP" altLang="en-US" sz="1050" dirty="0">
                              <a:solidFill>
                                <a:srgbClr val="0D8295"/>
                              </a:solidFill>
                              <a:latin typeface="Meiryo UI" panose="020B0604030504040204" pitchFamily="50" charset="-128"/>
                              <a:ea typeface="Meiryo UI" panose="020B0604030504040204" pitchFamily="50" charset="-128"/>
                            </a:rPr>
                            <a:t>＜連携企業＞</a:t>
                          </a:r>
                          <a:endParaRPr kumimoji="1" lang="en-US" altLang="ja-JP" sz="1050" dirty="0">
                            <a:solidFill>
                              <a:srgbClr val="0D8295"/>
                            </a:solidFill>
                            <a:latin typeface="Meiryo UI" panose="020B0604030504040204" pitchFamily="50" charset="-128"/>
                            <a:ea typeface="Meiryo UI" panose="020B0604030504040204" pitchFamily="50" charset="-128"/>
                          </a:endParaRPr>
                        </a:p>
                        <a:p>
                          <a:r>
                            <a:rPr kumimoji="1" lang="ja-JP" altLang="en-US" sz="1050" dirty="0" smtClean="0">
                              <a:solidFill>
                                <a:srgbClr val="0D8295"/>
                              </a:solidFill>
                              <a:latin typeface="Meiryo UI" panose="020B0604030504040204" pitchFamily="50" charset="-128"/>
                              <a:ea typeface="Meiryo UI" panose="020B0604030504040204" pitchFamily="50" charset="-128"/>
                            </a:rPr>
                            <a:t>アカカベ</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アサヒビール</a:t>
                          </a:r>
                          <a:r>
                            <a:rPr kumimoji="1" lang="en-US" altLang="ja-JP" sz="1050" dirty="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アストラゼネカ</a:t>
                          </a:r>
                          <a:r>
                            <a:rPr kumimoji="1" lang="en-US" altLang="ja-JP" sz="1050" dirty="0" smtClean="0">
                              <a:solidFill>
                                <a:srgbClr val="0D8295"/>
                              </a:solidFill>
                              <a:latin typeface="Meiryo UI" panose="020B0604030504040204" pitchFamily="50" charset="-128"/>
                              <a:ea typeface="Meiryo UI" panose="020B0604030504040204" pitchFamily="50" charset="-128"/>
                            </a:rPr>
                            <a:t>/ALLIGATOR JAPAN/</a:t>
                          </a:r>
                          <a:r>
                            <a:rPr kumimoji="1" lang="ja-JP" altLang="en-US" sz="1050" dirty="0" smtClean="0">
                              <a:solidFill>
                                <a:srgbClr val="0D8295"/>
                              </a:solidFill>
                              <a:latin typeface="Meiryo UI" panose="020B0604030504040204" pitchFamily="50" charset="-128"/>
                              <a:ea typeface="Meiryo UI" panose="020B0604030504040204" pitchFamily="50" charset="-128"/>
                            </a:rPr>
                            <a:t>イオン</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池田泉州銀行</a:t>
                          </a:r>
                          <a:r>
                            <a:rPr kumimoji="1" lang="en-US" altLang="ja-JP" sz="1050" dirty="0" smtClean="0">
                              <a:solidFill>
                                <a:srgbClr val="0D8295"/>
                              </a:solidFill>
                              <a:latin typeface="Meiryo UI" panose="020B0604030504040204" pitchFamily="50" charset="-128"/>
                              <a:ea typeface="Meiryo UI" panose="020B0604030504040204" pitchFamily="50" charset="-128"/>
                            </a:rPr>
                            <a:t>/</a:t>
                          </a:r>
                        </a:p>
                        <a:p>
                          <a:r>
                            <a:rPr kumimoji="1" lang="en-US" altLang="ja-JP" sz="1050" dirty="0" smtClean="0">
                              <a:solidFill>
                                <a:srgbClr val="0D8295"/>
                              </a:solidFill>
                              <a:latin typeface="Meiryo UI" panose="020B0604030504040204" pitchFamily="50" charset="-128"/>
                              <a:ea typeface="Meiryo UI" panose="020B0604030504040204" pitchFamily="50" charset="-128"/>
                            </a:rPr>
                            <a:t>ECC/</a:t>
                          </a:r>
                          <a:r>
                            <a:rPr kumimoji="1" lang="ja-JP" altLang="en-US" sz="1050" dirty="0" smtClean="0">
                              <a:solidFill>
                                <a:srgbClr val="0D8295"/>
                              </a:solidFill>
                              <a:latin typeface="Meiryo UI" panose="020B0604030504040204" pitchFamily="50" charset="-128"/>
                              <a:ea typeface="Meiryo UI" panose="020B0604030504040204" pitchFamily="50" charset="-128"/>
                            </a:rPr>
                            <a:t>いずみ</a:t>
                          </a:r>
                          <a:r>
                            <a:rPr kumimoji="1" lang="ja-JP" altLang="en-US" sz="1050" dirty="0">
                              <a:solidFill>
                                <a:srgbClr val="0D8295"/>
                              </a:solidFill>
                              <a:latin typeface="Meiryo UI" panose="020B0604030504040204" pitchFamily="50" charset="-128"/>
                              <a:ea typeface="Meiryo UI" panose="020B0604030504040204" pitchFamily="50" charset="-128"/>
                            </a:rPr>
                            <a:t>市民生協</a:t>
                          </a:r>
                          <a:r>
                            <a:rPr kumimoji="1" lang="en-US" altLang="ja-JP" sz="1050" dirty="0" smtClean="0">
                              <a:solidFill>
                                <a:srgbClr val="0D8295"/>
                              </a:solidFill>
                              <a:latin typeface="Meiryo UI" panose="020B0604030504040204" pitchFamily="50" charset="-128"/>
                              <a:ea typeface="Meiryo UI" panose="020B0604030504040204" pitchFamily="50" charset="-128"/>
                            </a:rPr>
                            <a:t>/ET-KING</a:t>
                          </a:r>
                          <a:r>
                            <a:rPr kumimoji="1" lang="ja-JP" altLang="en-US" sz="1050" dirty="0" smtClean="0">
                              <a:solidFill>
                                <a:srgbClr val="0D8295"/>
                              </a:solidFill>
                              <a:latin typeface="Meiryo UI" panose="020B0604030504040204" pitchFamily="50" charset="-128"/>
                              <a:ea typeface="Meiryo UI" panose="020B0604030504040204" pitchFamily="50" charset="-128"/>
                            </a:rPr>
                            <a:t>（</a:t>
                          </a:r>
                          <a:r>
                            <a:rPr kumimoji="1" lang="en-US" altLang="ja-JP" sz="1050" dirty="0" smtClean="0">
                              <a:solidFill>
                                <a:srgbClr val="0D8295"/>
                              </a:solidFill>
                              <a:latin typeface="Meiryo UI" panose="020B0604030504040204" pitchFamily="50" charset="-128"/>
                              <a:ea typeface="Meiryo UI" panose="020B0604030504040204" pitchFamily="50" charset="-128"/>
                            </a:rPr>
                            <a:t>BARIKI</a:t>
                          </a:r>
                          <a:r>
                            <a:rPr kumimoji="1" lang="ja-JP" altLang="en-US" sz="1050" dirty="0" smtClean="0">
                              <a:solidFill>
                                <a:srgbClr val="0D8295"/>
                              </a:solidFill>
                              <a:latin typeface="Meiryo UI" panose="020B0604030504040204" pitchFamily="50" charset="-128"/>
                              <a:ea typeface="Meiryo UI" panose="020B0604030504040204" pitchFamily="50" charset="-128"/>
                            </a:rPr>
                            <a:t>）</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エイチ</a:t>
                          </a:r>
                          <a:r>
                            <a:rPr kumimoji="1" lang="ja-JP" altLang="en-US" sz="1050" dirty="0">
                              <a:solidFill>
                                <a:srgbClr val="0D8295"/>
                              </a:solidFill>
                              <a:latin typeface="Meiryo UI" panose="020B0604030504040204" pitchFamily="50" charset="-128"/>
                              <a:ea typeface="Meiryo UI" panose="020B0604030504040204" pitchFamily="50" charset="-128"/>
                            </a:rPr>
                            <a:t>・ツー・オー </a:t>
                          </a:r>
                          <a:r>
                            <a:rPr kumimoji="1" lang="ja-JP" altLang="en-US" sz="1050" dirty="0" smtClean="0">
                              <a:solidFill>
                                <a:srgbClr val="0D8295"/>
                              </a:solidFill>
                              <a:latin typeface="Meiryo UI" panose="020B0604030504040204" pitchFamily="50" charset="-128"/>
                              <a:ea typeface="Meiryo UI" panose="020B0604030504040204" pitchFamily="50" charset="-128"/>
                            </a:rPr>
                            <a:t>リテイリング</a:t>
                          </a:r>
                          <a:r>
                            <a:rPr kumimoji="1" lang="en-US" altLang="ja-JP" sz="1050" dirty="0" smtClean="0">
                              <a:solidFill>
                                <a:srgbClr val="0D8295"/>
                              </a:solidFill>
                              <a:latin typeface="Meiryo UI" panose="020B0604030504040204" pitchFamily="50" charset="-128"/>
                              <a:ea typeface="Meiryo UI" panose="020B0604030504040204" pitchFamily="50" charset="-128"/>
                            </a:rPr>
                            <a:t>/</a:t>
                          </a:r>
                        </a:p>
                        <a:p>
                          <a:r>
                            <a:rPr kumimoji="1" lang="ja-JP" altLang="en-US" sz="1050" dirty="0" smtClean="0">
                              <a:solidFill>
                                <a:srgbClr val="0D8295"/>
                              </a:solidFill>
                              <a:latin typeface="Meiryo UI" panose="020B0604030504040204" pitchFamily="50" charset="-128"/>
                              <a:ea typeface="Meiryo UI" panose="020B0604030504040204" pitchFamily="50" charset="-128"/>
                            </a:rPr>
                            <a:t>江崎</a:t>
                          </a:r>
                          <a:r>
                            <a:rPr kumimoji="1" lang="ja-JP" altLang="en-US" sz="1050" dirty="0">
                              <a:solidFill>
                                <a:srgbClr val="0D8295"/>
                              </a:solidFill>
                              <a:latin typeface="Meiryo UI" panose="020B0604030504040204" pitchFamily="50" charset="-128"/>
                              <a:ea typeface="Meiryo UI" panose="020B0604030504040204" pitchFamily="50" charset="-128"/>
                            </a:rPr>
                            <a:t>グリコ</a:t>
                          </a:r>
                          <a:r>
                            <a:rPr kumimoji="1" lang="en-US" altLang="ja-JP" sz="1050" dirty="0">
                              <a:solidFill>
                                <a:srgbClr val="0D8295"/>
                              </a:solidFill>
                              <a:latin typeface="Meiryo UI" panose="020B0604030504040204" pitchFamily="50" charset="-128"/>
                              <a:ea typeface="Meiryo UI" panose="020B0604030504040204" pitchFamily="50" charset="-128"/>
                            </a:rPr>
                            <a:t>/ F.C.</a:t>
                          </a:r>
                          <a:r>
                            <a:rPr kumimoji="1" lang="ja-JP" altLang="en-US" sz="1050" dirty="0">
                              <a:solidFill>
                                <a:srgbClr val="0D8295"/>
                              </a:solidFill>
                              <a:latin typeface="Meiryo UI" panose="020B0604030504040204" pitchFamily="50" charset="-128"/>
                              <a:ea typeface="Meiryo UI" panose="020B0604030504040204" pitchFamily="50" charset="-128"/>
                            </a:rPr>
                            <a:t>大阪</a:t>
                          </a:r>
                          <a:r>
                            <a:rPr kumimoji="1" lang="en-US" altLang="ja-JP" sz="1050" dirty="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大阪信用金庫</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大阪</a:t>
                          </a:r>
                          <a:r>
                            <a:rPr kumimoji="1" lang="ja-JP" altLang="en-US" sz="1050" dirty="0">
                              <a:solidFill>
                                <a:srgbClr val="0D8295"/>
                              </a:solidFill>
                              <a:latin typeface="Meiryo UI" panose="020B0604030504040204" pitchFamily="50" charset="-128"/>
                              <a:ea typeface="Meiryo UI" panose="020B0604030504040204" pitchFamily="50" charset="-128"/>
                            </a:rPr>
                            <a:t>商工信用金庫</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大阪</a:t>
                          </a:r>
                          <a:r>
                            <a:rPr kumimoji="1" lang="ja-JP" altLang="en-US" sz="1050" dirty="0">
                              <a:solidFill>
                                <a:srgbClr val="0D8295"/>
                              </a:solidFill>
                              <a:latin typeface="Meiryo UI" panose="020B0604030504040204" pitchFamily="50" charset="-128"/>
                              <a:ea typeface="Meiryo UI" panose="020B0604030504040204" pitchFamily="50" charset="-128"/>
                            </a:rPr>
                            <a:t>大学</a:t>
                          </a:r>
                          <a:r>
                            <a:rPr kumimoji="1" lang="en-US" altLang="ja-JP" sz="1050" dirty="0" smtClean="0">
                              <a:solidFill>
                                <a:srgbClr val="0D8295"/>
                              </a:solidFill>
                              <a:latin typeface="Meiryo UI" panose="020B0604030504040204" pitchFamily="50" charset="-128"/>
                              <a:ea typeface="Meiryo UI" panose="020B0604030504040204" pitchFamily="50" charset="-128"/>
                            </a:rPr>
                            <a:t>/</a:t>
                          </a:r>
                        </a:p>
                        <a:p>
                          <a:r>
                            <a:rPr kumimoji="1" lang="ja-JP" altLang="en-US" sz="1050" dirty="0" smtClean="0">
                              <a:solidFill>
                                <a:srgbClr val="0D8295"/>
                              </a:solidFill>
                              <a:latin typeface="Meiryo UI" panose="020B0604030504040204" pitchFamily="50" charset="-128"/>
                              <a:ea typeface="Meiryo UI" panose="020B0604030504040204" pitchFamily="50" charset="-128"/>
                            </a:rPr>
                            <a:t>大阪</a:t>
                          </a:r>
                          <a:r>
                            <a:rPr kumimoji="1" lang="ja-JP" altLang="en-US" sz="1050" dirty="0">
                              <a:solidFill>
                                <a:srgbClr val="0D8295"/>
                              </a:solidFill>
                              <a:latin typeface="Meiryo UI" panose="020B0604030504040204" pitchFamily="50" charset="-128"/>
                              <a:ea typeface="Meiryo UI" panose="020B0604030504040204" pitchFamily="50" charset="-128"/>
                            </a:rPr>
                            <a:t>第一ホテル</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尾崎スイミングスクール</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関西</a:t>
                          </a:r>
                          <a:r>
                            <a:rPr kumimoji="1" lang="ja-JP" altLang="en-US" sz="1050" dirty="0">
                              <a:solidFill>
                                <a:srgbClr val="0D8295"/>
                              </a:solidFill>
                              <a:latin typeface="Meiryo UI" panose="020B0604030504040204" pitchFamily="50" charset="-128"/>
                              <a:ea typeface="Meiryo UI" panose="020B0604030504040204" pitchFamily="50" charset="-128"/>
                            </a:rPr>
                            <a:t>大学</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関西</a:t>
                          </a:r>
                          <a:r>
                            <a:rPr kumimoji="1" lang="ja-JP" altLang="en-US" sz="1050" dirty="0" err="1">
                              <a:solidFill>
                                <a:srgbClr val="0D8295"/>
                              </a:solidFill>
                              <a:latin typeface="Meiryo UI" panose="020B0604030504040204" pitchFamily="50" charset="-128"/>
                              <a:ea typeface="Meiryo UI" panose="020B0604030504040204" pitchFamily="50" charset="-128"/>
                            </a:rPr>
                            <a:t>ぱど</a:t>
                          </a:r>
                          <a:r>
                            <a:rPr kumimoji="1" lang="en-US" altLang="ja-JP" sz="1050" dirty="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キリンビール</a:t>
                          </a:r>
                          <a:r>
                            <a:rPr kumimoji="1" lang="en-US" altLang="ja-JP" sz="1050" dirty="0" smtClean="0">
                              <a:solidFill>
                                <a:srgbClr val="0D8295"/>
                              </a:solidFill>
                              <a:latin typeface="Meiryo UI" panose="020B0604030504040204" pitchFamily="50" charset="-128"/>
                              <a:ea typeface="Meiryo UI" panose="020B0604030504040204" pitchFamily="50" charset="-128"/>
                            </a:rPr>
                            <a:t>/</a:t>
                          </a:r>
                        </a:p>
                        <a:p>
                          <a:r>
                            <a:rPr kumimoji="1" lang="ja-JP" altLang="en-US" sz="1050" dirty="0" smtClean="0">
                              <a:solidFill>
                                <a:srgbClr val="0D8295"/>
                              </a:solidFill>
                              <a:latin typeface="Meiryo UI" panose="020B0604030504040204" pitchFamily="50" charset="-128"/>
                              <a:ea typeface="Meiryo UI" panose="020B0604030504040204" pitchFamily="50" charset="-128"/>
                            </a:rPr>
                            <a:t>キリンビバレッジ</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キリン堂</a:t>
                          </a:r>
                          <a:r>
                            <a:rPr kumimoji="1" lang="en-US" altLang="ja-JP" sz="1050" dirty="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近畿大学</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コンピューターマネージメント</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サカイ引越センター</a:t>
                          </a:r>
                          <a:r>
                            <a:rPr kumimoji="1" lang="en-US" altLang="ja-JP" sz="1050" dirty="0" smtClean="0">
                              <a:solidFill>
                                <a:srgbClr val="0D8295"/>
                              </a:solidFill>
                              <a:latin typeface="Meiryo UI" panose="020B0604030504040204" pitchFamily="50" charset="-128"/>
                              <a:ea typeface="Meiryo UI" panose="020B0604030504040204" pitchFamily="50" charset="-128"/>
                            </a:rPr>
                            <a:t>/</a:t>
                          </a:r>
                        </a:p>
                        <a:p>
                          <a:r>
                            <a:rPr kumimoji="1" lang="ja-JP" altLang="en-US" sz="1050" dirty="0" smtClean="0">
                              <a:solidFill>
                                <a:srgbClr val="0D8295"/>
                              </a:solidFill>
                              <a:latin typeface="Meiryo UI" panose="020B0604030504040204" pitchFamily="50" charset="-128"/>
                              <a:ea typeface="Meiryo UI" panose="020B0604030504040204" pitchFamily="50" charset="-128"/>
                            </a:rPr>
                            <a:t>佐川</a:t>
                          </a:r>
                          <a:r>
                            <a:rPr kumimoji="1" lang="ja-JP" altLang="en-US" sz="1050" dirty="0">
                              <a:solidFill>
                                <a:srgbClr val="0D8295"/>
                              </a:solidFill>
                              <a:latin typeface="Meiryo UI" panose="020B0604030504040204" pitchFamily="50" charset="-128"/>
                              <a:ea typeface="Meiryo UI" panose="020B0604030504040204" pitchFamily="50" charset="-128"/>
                            </a:rPr>
                            <a:t>急便</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サムティ</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山陽製紙</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三和</a:t>
                          </a:r>
                          <a:r>
                            <a:rPr kumimoji="1" lang="ja-JP" altLang="en-US" sz="1050" dirty="0" smtClean="0">
                              <a:solidFill>
                                <a:srgbClr val="0D8295"/>
                              </a:solidFill>
                              <a:latin typeface="Meiryo UI" panose="020B0604030504040204" pitchFamily="50" charset="-128"/>
                              <a:ea typeface="Meiryo UI" panose="020B0604030504040204" pitchFamily="50" charset="-128"/>
                            </a:rPr>
                            <a:t>シヤッター工業</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上新</a:t>
                          </a:r>
                          <a:r>
                            <a:rPr kumimoji="1" lang="ja-JP" altLang="en-US" sz="1050" dirty="0">
                              <a:solidFill>
                                <a:srgbClr val="0D8295"/>
                              </a:solidFill>
                              <a:latin typeface="Meiryo UI" panose="020B0604030504040204" pitchFamily="50" charset="-128"/>
                              <a:ea typeface="Meiryo UI" panose="020B0604030504040204" pitchFamily="50" charset="-128"/>
                            </a:rPr>
                            <a:t>電機</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スギ薬局</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住友</a:t>
                          </a:r>
                          <a:r>
                            <a:rPr kumimoji="1" lang="ja-JP" altLang="en-US" sz="1050" dirty="0">
                              <a:solidFill>
                                <a:srgbClr val="0D8295"/>
                              </a:solidFill>
                              <a:latin typeface="Meiryo UI" panose="020B0604030504040204" pitchFamily="50" charset="-128"/>
                              <a:ea typeface="Meiryo UI" panose="020B0604030504040204" pitchFamily="50" charset="-128"/>
                            </a:rPr>
                            <a:t>生命</a:t>
                          </a:r>
                          <a:r>
                            <a:rPr kumimoji="1" lang="en-US" altLang="ja-JP" sz="1050" dirty="0" smtClean="0">
                              <a:solidFill>
                                <a:srgbClr val="0D8295"/>
                              </a:solidFill>
                              <a:latin typeface="Meiryo UI" panose="020B0604030504040204" pitchFamily="50" charset="-128"/>
                              <a:ea typeface="Meiryo UI" panose="020B0604030504040204" pitchFamily="50" charset="-128"/>
                            </a:rPr>
                            <a:t>/</a:t>
                          </a:r>
                        </a:p>
                        <a:p>
                          <a:r>
                            <a:rPr kumimoji="1" lang="ja-JP" altLang="en-US" sz="1050" dirty="0" smtClean="0">
                              <a:solidFill>
                                <a:srgbClr val="0D8295"/>
                              </a:solidFill>
                              <a:latin typeface="Meiryo UI" panose="020B0604030504040204" pitchFamily="50" charset="-128"/>
                              <a:ea typeface="Meiryo UI" panose="020B0604030504040204" pitchFamily="50" charset="-128"/>
                            </a:rPr>
                            <a:t>積水ハウス</a:t>
                          </a:r>
                          <a:r>
                            <a:rPr kumimoji="1" lang="en-US" altLang="ja-JP" sz="1050" dirty="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セブン</a:t>
                          </a:r>
                          <a:r>
                            <a:rPr kumimoji="1" lang="en-US" altLang="ja-JP" sz="1050" dirty="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イレブン・ジャパン</a:t>
                          </a:r>
                          <a:r>
                            <a:rPr kumimoji="1" lang="en-US" altLang="ja-JP" sz="1050" dirty="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ソフトバンク</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損保</a:t>
                          </a:r>
                          <a:r>
                            <a:rPr kumimoji="1" lang="ja-JP" altLang="en-US" sz="1050" dirty="0">
                              <a:solidFill>
                                <a:srgbClr val="0D8295"/>
                              </a:solidFill>
                              <a:latin typeface="Meiryo UI" panose="020B0604030504040204" pitchFamily="50" charset="-128"/>
                              <a:ea typeface="Meiryo UI" panose="020B0604030504040204" pitchFamily="50" charset="-128"/>
                            </a:rPr>
                            <a:t>ジャパン</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第一生命</a:t>
                          </a:r>
                          <a:r>
                            <a:rPr kumimoji="1" lang="en-US" altLang="ja-JP" sz="1050" dirty="0" smtClean="0">
                              <a:solidFill>
                                <a:srgbClr val="0D8295"/>
                              </a:solidFill>
                              <a:latin typeface="Meiryo UI" panose="020B0604030504040204" pitchFamily="50" charset="-128"/>
                              <a:ea typeface="Meiryo UI" panose="020B0604030504040204" pitchFamily="50" charset="-128"/>
                            </a:rPr>
                            <a:t>/</a:t>
                          </a:r>
                        </a:p>
                        <a:p>
                          <a:r>
                            <a:rPr kumimoji="1" lang="ja-JP" altLang="en-US" sz="1050" dirty="0" smtClean="0">
                              <a:solidFill>
                                <a:srgbClr val="0D8295"/>
                              </a:solidFill>
                              <a:latin typeface="Meiryo UI" panose="020B0604030504040204" pitchFamily="50" charset="-128"/>
                              <a:ea typeface="Meiryo UI" panose="020B0604030504040204" pitchFamily="50" charset="-128"/>
                            </a:rPr>
                            <a:t>大学コンソーシアム大阪</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ダイドードリンコ</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太陽工業</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ダスキン</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東京海上日動</a:t>
                          </a:r>
                          <a:r>
                            <a:rPr kumimoji="1" lang="en-US" altLang="ja-JP" sz="1050" dirty="0" smtClean="0">
                              <a:solidFill>
                                <a:srgbClr val="0D8295"/>
                              </a:solidFill>
                              <a:latin typeface="Meiryo UI" panose="020B0604030504040204" pitchFamily="50" charset="-128"/>
                              <a:ea typeface="Meiryo UI" panose="020B0604030504040204" pitchFamily="50" charset="-128"/>
                            </a:rPr>
                            <a:t>/</a:t>
                          </a:r>
                        </a:p>
                        <a:p>
                          <a:r>
                            <a:rPr kumimoji="1" lang="ja-JP" altLang="en-US" sz="1050" dirty="0" smtClean="0">
                              <a:solidFill>
                                <a:srgbClr val="0D8295"/>
                              </a:solidFill>
                              <a:latin typeface="Meiryo UI" panose="020B0604030504040204" pitchFamily="50" charset="-128"/>
                              <a:ea typeface="Meiryo UI" panose="020B0604030504040204" pitchFamily="50" charset="-128"/>
                            </a:rPr>
                            <a:t>中西金属工業</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南海</a:t>
                          </a:r>
                          <a:r>
                            <a:rPr kumimoji="1" lang="ja-JP" altLang="en-US" sz="1050" dirty="0">
                              <a:solidFill>
                                <a:srgbClr val="0D8295"/>
                              </a:solidFill>
                              <a:latin typeface="Meiryo UI" panose="020B0604030504040204" pitchFamily="50" charset="-128"/>
                              <a:ea typeface="Meiryo UI" panose="020B0604030504040204" pitchFamily="50" charset="-128"/>
                            </a:rPr>
                            <a:t>電気鉄道</a:t>
                          </a:r>
                          <a:r>
                            <a:rPr kumimoji="1" lang="en-US" altLang="ja-JP" sz="1050" dirty="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日産大阪販売</a:t>
                          </a:r>
                          <a:r>
                            <a:rPr kumimoji="1" lang="en-US" altLang="ja-JP" sz="1050" dirty="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日本生命</a:t>
                          </a:r>
                          <a:r>
                            <a:rPr kumimoji="1" lang="en-US" altLang="ja-JP" sz="1050" dirty="0">
                              <a:solidFill>
                                <a:srgbClr val="0D8295"/>
                              </a:solidFill>
                              <a:latin typeface="Meiryo UI" panose="020B0604030504040204" pitchFamily="50" charset="-128"/>
                              <a:ea typeface="Meiryo UI" panose="020B0604030504040204" pitchFamily="50" charset="-128"/>
                            </a:rPr>
                            <a:t>/ NEXCO</a:t>
                          </a:r>
                          <a:r>
                            <a:rPr kumimoji="1" lang="ja-JP" altLang="en-US" sz="1050" dirty="0">
                              <a:solidFill>
                                <a:srgbClr val="0D8295"/>
                              </a:solidFill>
                              <a:latin typeface="Meiryo UI" panose="020B0604030504040204" pitchFamily="50" charset="-128"/>
                              <a:ea typeface="Meiryo UI" panose="020B0604030504040204" pitchFamily="50" charset="-128"/>
                            </a:rPr>
                            <a:t>西日本</a:t>
                          </a:r>
                          <a:r>
                            <a:rPr kumimoji="1" lang="en-US" altLang="ja-JP" sz="1050" dirty="0" smtClean="0">
                              <a:solidFill>
                                <a:srgbClr val="0D8295"/>
                              </a:solidFill>
                              <a:latin typeface="Meiryo UI" panose="020B0604030504040204" pitchFamily="50" charset="-128"/>
                              <a:ea typeface="Meiryo UI" panose="020B0604030504040204" pitchFamily="50" charset="-128"/>
                            </a:rPr>
                            <a:t>/</a:t>
                          </a:r>
                        </a:p>
                        <a:p>
                          <a:r>
                            <a:rPr kumimoji="1" lang="ja-JP" altLang="en-US" sz="1050" dirty="0" smtClean="0">
                              <a:solidFill>
                                <a:srgbClr val="0D8295"/>
                              </a:solidFill>
                              <a:latin typeface="Meiryo UI" panose="020B0604030504040204" pitchFamily="50" charset="-128"/>
                              <a:ea typeface="Meiryo UI" panose="020B0604030504040204" pitchFamily="50" charset="-128"/>
                            </a:rPr>
                            <a:t>ネスレ</a:t>
                          </a:r>
                          <a:r>
                            <a:rPr kumimoji="1" lang="ja-JP" altLang="en-US" sz="1050" dirty="0">
                              <a:solidFill>
                                <a:srgbClr val="0D8295"/>
                              </a:solidFill>
                              <a:latin typeface="Meiryo UI" panose="020B0604030504040204" pitchFamily="50" charset="-128"/>
                              <a:ea typeface="Meiryo UI" panose="020B0604030504040204" pitchFamily="50" charset="-128"/>
                            </a:rPr>
                            <a:t>日本</a:t>
                          </a:r>
                          <a:r>
                            <a:rPr kumimoji="1" lang="en-US" altLang="ja-JP" sz="1050" dirty="0">
                              <a:solidFill>
                                <a:srgbClr val="0D8295"/>
                              </a:solidFill>
                              <a:latin typeface="Meiryo UI" panose="020B0604030504040204" pitchFamily="50" charset="-128"/>
                              <a:ea typeface="Meiryo UI" panose="020B0604030504040204" pitchFamily="50" charset="-128"/>
                            </a:rPr>
                            <a:t>/ </a:t>
                          </a:r>
                          <a:r>
                            <a:rPr kumimoji="1" lang="ja-JP" altLang="en-US" sz="1050" dirty="0" smtClean="0">
                              <a:solidFill>
                                <a:srgbClr val="0D8295"/>
                              </a:solidFill>
                              <a:latin typeface="Meiryo UI" panose="020B0604030504040204" pitchFamily="50" charset="-128"/>
                              <a:ea typeface="Meiryo UI" panose="020B0604030504040204" pitchFamily="50" charset="-128"/>
                            </a:rPr>
                            <a:t>ファミリーマート</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不二</a:t>
                          </a:r>
                          <a:r>
                            <a:rPr kumimoji="1" lang="ja-JP" altLang="en-US" sz="1050" dirty="0">
                              <a:solidFill>
                                <a:srgbClr val="0D8295"/>
                              </a:solidFill>
                              <a:latin typeface="Meiryo UI" panose="020B0604030504040204" pitchFamily="50" charset="-128"/>
                              <a:ea typeface="Meiryo UI" panose="020B0604030504040204" pitchFamily="50" charset="-128"/>
                            </a:rPr>
                            <a:t>製油</a:t>
                          </a:r>
                          <a:r>
                            <a:rPr kumimoji="1" lang="en-US" altLang="ja-JP" sz="1050" dirty="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三井不動産</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明治安田生命</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ヤマト</a:t>
                          </a:r>
                          <a:r>
                            <a:rPr kumimoji="1" lang="ja-JP" altLang="en-US" sz="1050" dirty="0">
                              <a:solidFill>
                                <a:srgbClr val="0D8295"/>
                              </a:solidFill>
                              <a:latin typeface="Meiryo UI" panose="020B0604030504040204" pitchFamily="50" charset="-128"/>
                              <a:ea typeface="Meiryo UI" panose="020B0604030504040204" pitchFamily="50" charset="-128"/>
                            </a:rPr>
                            <a:t>運輸</a:t>
                          </a:r>
                          <a:r>
                            <a:rPr kumimoji="1" lang="en-US" altLang="ja-JP" sz="1050" dirty="0" smtClean="0">
                              <a:solidFill>
                                <a:srgbClr val="0D8295"/>
                              </a:solidFill>
                              <a:latin typeface="Meiryo UI" panose="020B0604030504040204" pitchFamily="50" charset="-128"/>
                              <a:ea typeface="Meiryo UI" panose="020B0604030504040204" pitchFamily="50" charset="-128"/>
                            </a:rPr>
                            <a:t>/</a:t>
                          </a:r>
                        </a:p>
                        <a:p>
                          <a:r>
                            <a:rPr kumimoji="1" lang="ja-JP" altLang="en-US" sz="1050" dirty="0" smtClean="0">
                              <a:solidFill>
                                <a:srgbClr val="0D8295"/>
                              </a:solidFill>
                              <a:latin typeface="Meiryo UI" panose="020B0604030504040204" pitchFamily="50" charset="-128"/>
                              <a:ea typeface="Meiryo UI" panose="020B0604030504040204" pitchFamily="50" charset="-128"/>
                            </a:rPr>
                            <a:t>リコージャパン</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りそな</a:t>
                          </a:r>
                          <a:r>
                            <a:rPr kumimoji="1" lang="ja-JP" altLang="en-US" sz="1050" dirty="0">
                              <a:solidFill>
                                <a:srgbClr val="0D8295"/>
                              </a:solidFill>
                              <a:latin typeface="Meiryo UI" panose="020B0604030504040204" pitchFamily="50" charset="-128"/>
                              <a:ea typeface="Meiryo UI" panose="020B0604030504040204" pitchFamily="50" charset="-128"/>
                            </a:rPr>
                            <a:t>銀行</a:t>
                          </a:r>
                          <a:r>
                            <a:rPr kumimoji="1" lang="en-US" altLang="ja-JP" sz="1050" dirty="0">
                              <a:solidFill>
                                <a:srgbClr val="0D8295"/>
                              </a:solidFill>
                              <a:latin typeface="Meiryo UI" panose="020B0604030504040204" pitchFamily="50" charset="-128"/>
                              <a:ea typeface="Meiryo UI" panose="020B0604030504040204" pitchFamily="50" charset="-128"/>
                            </a:rPr>
                            <a:t>/</a:t>
                          </a:r>
                          <a:r>
                            <a:rPr kumimoji="1" lang="ja-JP" altLang="en-US" sz="1050" dirty="0">
                              <a:solidFill>
                                <a:srgbClr val="0D8295"/>
                              </a:solidFill>
                              <a:latin typeface="Meiryo UI" panose="020B0604030504040204" pitchFamily="50" charset="-128"/>
                              <a:ea typeface="Meiryo UI" panose="020B0604030504040204" pitchFamily="50" charset="-128"/>
                            </a:rPr>
                            <a:t>立命館大学</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リーベルホテル</a:t>
                          </a:r>
                          <a:r>
                            <a:rPr kumimoji="1" lang="en-US" altLang="ja-JP" sz="1050" dirty="0" smtClean="0">
                              <a:solidFill>
                                <a:srgbClr val="0D8295"/>
                              </a:solidFill>
                              <a:latin typeface="Meiryo UI" panose="020B0604030504040204" pitchFamily="50" charset="-128"/>
                              <a:ea typeface="Meiryo UI" panose="020B0604030504040204" pitchFamily="50" charset="-128"/>
                            </a:rPr>
                            <a:t>/</a:t>
                          </a:r>
                          <a:r>
                            <a:rPr kumimoji="1" lang="ja-JP" altLang="en-US" sz="1050" dirty="0" smtClean="0">
                              <a:solidFill>
                                <a:srgbClr val="0D8295"/>
                              </a:solidFill>
                              <a:latin typeface="Meiryo UI" panose="020B0604030504040204" pitchFamily="50" charset="-128"/>
                              <a:ea typeface="Meiryo UI" panose="020B0604030504040204" pitchFamily="50" charset="-128"/>
                            </a:rPr>
                            <a:t>リマテック</a:t>
                          </a:r>
                          <a:r>
                            <a:rPr kumimoji="1" lang="en-US" altLang="ja-JP" sz="1050" dirty="0" smtClean="0">
                              <a:solidFill>
                                <a:srgbClr val="0D8295"/>
                              </a:solidFill>
                              <a:latin typeface="Meiryo UI" panose="020B0604030504040204" pitchFamily="50" charset="-128"/>
                              <a:ea typeface="Meiryo UI" panose="020B0604030504040204" pitchFamily="50" charset="-128"/>
                            </a:rPr>
                            <a:t>HD/</a:t>
                          </a:r>
                          <a:r>
                            <a:rPr kumimoji="1" lang="ja-JP" altLang="en-US" sz="1050" dirty="0" smtClean="0">
                              <a:solidFill>
                                <a:srgbClr val="0D8295"/>
                              </a:solidFill>
                              <a:latin typeface="Meiryo UI" panose="020B0604030504040204" pitchFamily="50" charset="-128"/>
                              <a:ea typeface="Meiryo UI" panose="020B0604030504040204" pitchFamily="50" charset="-128"/>
                            </a:rPr>
                            <a:t>ローソン</a:t>
                          </a:r>
                          <a:r>
                            <a:rPr kumimoji="1" lang="en-US" altLang="ja-JP" sz="1050" dirty="0" smtClean="0">
                              <a:solidFill>
                                <a:srgbClr val="0D8295"/>
                              </a:solidFill>
                              <a:latin typeface="Meiryo UI" panose="020B0604030504040204" pitchFamily="50" charset="-128"/>
                              <a:ea typeface="Meiryo UI" panose="020B0604030504040204" pitchFamily="50" charset="-128"/>
                            </a:rPr>
                            <a:t>/</a:t>
                          </a:r>
                        </a:p>
                        <a:p>
                          <a:r>
                            <a:rPr kumimoji="1" lang="ja-JP" altLang="en-US" sz="1050" dirty="0" smtClean="0">
                              <a:solidFill>
                                <a:srgbClr val="0D8295"/>
                              </a:solidFill>
                              <a:latin typeface="Meiryo UI" panose="020B0604030504040204" pitchFamily="50" charset="-128"/>
                              <a:ea typeface="Meiryo UI" panose="020B0604030504040204" pitchFamily="50" charset="-128"/>
                            </a:rPr>
                            <a:t>ロート</a:t>
                          </a:r>
                          <a:r>
                            <a:rPr kumimoji="1" lang="ja-JP" altLang="en-US" sz="1050" dirty="0">
                              <a:solidFill>
                                <a:srgbClr val="0D8295"/>
                              </a:solidFill>
                              <a:latin typeface="Meiryo UI" panose="020B0604030504040204" pitchFamily="50" charset="-128"/>
                              <a:ea typeface="Meiryo UI" panose="020B0604030504040204" pitchFamily="50" charset="-128"/>
                            </a:rPr>
                            <a:t>製薬　　等</a:t>
                          </a:r>
                          <a:endParaRPr kumimoji="1" lang="en-US" altLang="ja-JP" sz="1050" dirty="0">
                            <a:solidFill>
                              <a:srgbClr val="0D8295"/>
                            </a:solidFill>
                            <a:latin typeface="Meiryo UI" panose="020B0604030504040204" pitchFamily="50" charset="-128"/>
                            <a:ea typeface="Meiryo UI" panose="020B0604030504040204" pitchFamily="50" charset="-128"/>
                          </a:endParaRPr>
                        </a:p>
                      </p:txBody>
                    </p:sp>
                  </p:grpSp>
                  <p:sp>
                    <p:nvSpPr>
                      <p:cNvPr id="85" name="テキスト ボックス 84"/>
                      <p:cNvSpPr txBox="1"/>
                      <p:nvPr/>
                    </p:nvSpPr>
                    <p:spPr>
                      <a:xfrm>
                        <a:off x="458038" y="1910367"/>
                        <a:ext cx="5300028" cy="52020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■生命保険会社の営業職員による顧客等へ</a:t>
                        </a:r>
                        <a:r>
                          <a:rPr kumimoji="1" lang="ja-JP" altLang="en-US" sz="1200" dirty="0" smtClean="0">
                            <a:latin typeface="Meiryo UI" panose="020B0604030504040204" pitchFamily="50" charset="-128"/>
                            <a:ea typeface="Meiryo UI" panose="020B0604030504040204" pitchFamily="50" charset="-128"/>
                          </a:rPr>
                          <a:t>の</a:t>
                        </a:r>
                        <a:r>
                          <a:rPr kumimoji="1" lang="ja-JP" altLang="en-US" sz="1200" dirty="0">
                            <a:latin typeface="Meiryo UI" panose="020B0604030504040204" pitchFamily="50" charset="-128"/>
                            <a:ea typeface="Meiryo UI" panose="020B0604030504040204" pitchFamily="50" charset="-128"/>
                          </a:rPr>
                          <a:t>府政に</a:t>
                        </a:r>
                        <a:r>
                          <a:rPr kumimoji="1" lang="ja-JP" altLang="en-US" sz="1200" dirty="0" smtClean="0">
                            <a:latin typeface="Meiryo UI" panose="020B0604030504040204" pitchFamily="50" charset="-128"/>
                            <a:ea typeface="Meiryo UI" panose="020B0604030504040204" pitchFamily="50" charset="-128"/>
                          </a:rPr>
                          <a:t>関する</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チラシ配布</a:t>
                        </a:r>
                        <a:endParaRPr kumimoji="1" lang="en-US" altLang="ja-JP" sz="1200" dirty="0" smtClean="0">
                          <a:latin typeface="Meiryo UI" panose="020B0604030504040204" pitchFamily="50" charset="-128"/>
                          <a:ea typeface="Meiryo UI" panose="020B0604030504040204" pitchFamily="50" charset="-128"/>
                        </a:endParaRPr>
                      </a:p>
                    </p:txBody>
                  </p:sp>
                  <p:sp>
                    <p:nvSpPr>
                      <p:cNvPr id="86" name="テキスト ボックス 85"/>
                      <p:cNvSpPr txBox="1"/>
                      <p:nvPr/>
                    </p:nvSpPr>
                    <p:spPr>
                      <a:xfrm>
                        <a:off x="458038" y="2349661"/>
                        <a:ext cx="5300028" cy="312123"/>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■大学における府職員による府政に関するリレー講義の実施</a:t>
                        </a:r>
                        <a:r>
                          <a:rPr kumimoji="1" lang="en-US" altLang="ja-JP" sz="800" dirty="0">
                            <a:latin typeface="Meiryo UI" panose="020B0604030504040204" pitchFamily="50" charset="-128"/>
                            <a:ea typeface="Meiryo UI" panose="020B0604030504040204" pitchFamily="50" charset="-128"/>
                          </a:rPr>
                          <a:t>※2</a:t>
                        </a:r>
                        <a:endParaRPr kumimoji="1" lang="ja-JP" altLang="en-US" sz="800" dirty="0">
                          <a:latin typeface="Meiryo UI" panose="020B0604030504040204" pitchFamily="50" charset="-128"/>
                          <a:ea typeface="Meiryo UI" panose="020B0604030504040204" pitchFamily="50" charset="-128"/>
                        </a:endParaRPr>
                      </a:p>
                    </p:txBody>
                  </p:sp>
                </p:grpSp>
                <p:pic>
                  <p:nvPicPr>
                    <p:cNvPr id="15" name="図 14"/>
                    <p:cNvPicPr>
                      <a:picLocks noChangeAspect="1"/>
                    </p:cNvPicPr>
                    <p:nvPr/>
                  </p:nvPicPr>
                  <p:blipFill rotWithShape="1">
                    <a:blip r:embed="rId5" cstate="hqprint">
                      <a:extLst>
                        <a:ext uri="{28A0092B-C50C-407E-A947-70E740481C1C}">
                          <a14:useLocalDpi xmlns:a14="http://schemas.microsoft.com/office/drawing/2010/main" val="0"/>
                        </a:ext>
                      </a:extLst>
                    </a:blip>
                    <a:srcRect l="21688"/>
                    <a:stretch/>
                  </p:blipFill>
                  <p:spPr>
                    <a:xfrm>
                      <a:off x="2239945" y="2928238"/>
                      <a:ext cx="1996134" cy="1433770"/>
                    </a:xfrm>
                    <a:prstGeom prst="rect">
                      <a:avLst/>
                    </a:prstGeom>
                  </p:spPr>
                </p:pic>
                <p:sp>
                  <p:nvSpPr>
                    <p:cNvPr id="46" name="テキスト ボックス 45"/>
                    <p:cNvSpPr txBox="1"/>
                    <p:nvPr/>
                  </p:nvSpPr>
                  <p:spPr>
                    <a:xfrm>
                      <a:off x="184966" y="4356009"/>
                      <a:ext cx="3865530"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　　　</a:t>
                      </a:r>
                      <a:r>
                        <a:rPr kumimoji="1" lang="en-US" altLang="ja-JP" sz="900" dirty="0" smtClean="0">
                          <a:latin typeface="Meiryo UI" panose="020B0604030504040204" pitchFamily="50" charset="-128"/>
                          <a:ea typeface="Meiryo UI" panose="020B0604030504040204" pitchFamily="50" charset="-128"/>
                        </a:rPr>
                        <a:t>※1 </a:t>
                      </a:r>
                      <a:r>
                        <a:rPr kumimoji="1" lang="ja-JP" altLang="en-US" sz="900" dirty="0" smtClean="0">
                          <a:latin typeface="Meiryo UI" panose="020B0604030504040204" pitchFamily="50" charset="-128"/>
                          <a:ea typeface="Meiryo UI" panose="020B0604030504040204" pitchFamily="50" charset="-128"/>
                        </a:rPr>
                        <a:t>店舗</a:t>
                      </a:r>
                      <a:r>
                        <a:rPr kumimoji="1" lang="ja-JP" altLang="en-US" sz="900" dirty="0">
                          <a:latin typeface="Meiryo UI" panose="020B0604030504040204" pitchFamily="50" charset="-128"/>
                          <a:ea typeface="Meiryo UI" panose="020B0604030504040204" pitchFamily="50" charset="-128"/>
                        </a:rPr>
                        <a:t>でのサイネージ</a:t>
                      </a:r>
                      <a:r>
                        <a:rPr kumimoji="1" lang="ja-JP" altLang="en-US" sz="900" dirty="0" smtClean="0">
                          <a:latin typeface="Meiryo UI" panose="020B0604030504040204" pitchFamily="50" charset="-128"/>
                          <a:ea typeface="Meiryo UI" panose="020B0604030504040204" pitchFamily="50" charset="-128"/>
                        </a:rPr>
                        <a:t>掲出</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 ※</a:t>
                      </a:r>
                      <a:r>
                        <a:rPr kumimoji="1" lang="en-US" altLang="ja-JP" sz="900" dirty="0" smtClean="0">
                          <a:latin typeface="Meiryo UI" panose="020B0604030504040204" pitchFamily="50" charset="-128"/>
                          <a:ea typeface="Meiryo UI" panose="020B0604030504040204" pitchFamily="50" charset="-128"/>
                        </a:rPr>
                        <a:t>2 </a:t>
                      </a:r>
                      <a:r>
                        <a:rPr kumimoji="1" lang="ja-JP" altLang="en-US" sz="900" dirty="0" smtClean="0">
                          <a:latin typeface="Meiryo UI" panose="020B0604030504040204" pitchFamily="50" charset="-128"/>
                          <a:ea typeface="Meiryo UI" panose="020B0604030504040204" pitchFamily="50" charset="-128"/>
                        </a:rPr>
                        <a:t>府</a:t>
                      </a:r>
                      <a:r>
                        <a:rPr kumimoji="1" lang="ja-JP" altLang="en-US" sz="900" dirty="0">
                          <a:latin typeface="Meiryo UI" panose="020B0604030504040204" pitchFamily="50" charset="-128"/>
                          <a:ea typeface="Meiryo UI" panose="020B0604030504040204" pitchFamily="50" charset="-128"/>
                        </a:rPr>
                        <a:t>職員によるリレー</a:t>
                      </a:r>
                      <a:r>
                        <a:rPr kumimoji="1" lang="ja-JP" altLang="en-US" sz="900" dirty="0" smtClean="0">
                          <a:latin typeface="Meiryo UI" panose="020B0604030504040204" pitchFamily="50" charset="-128"/>
                          <a:ea typeface="Meiryo UI" panose="020B0604030504040204" pitchFamily="50" charset="-128"/>
                        </a:rPr>
                        <a:t>講義</a:t>
                      </a:r>
                      <a:endParaRPr kumimoji="1" lang="ja-JP" altLang="en-US" sz="900" dirty="0">
                        <a:latin typeface="Meiryo UI" panose="020B0604030504040204" pitchFamily="50" charset="-128"/>
                        <a:ea typeface="Meiryo UI" panose="020B0604030504040204" pitchFamily="50" charset="-128"/>
                      </a:endParaRPr>
                    </a:p>
                  </p:txBody>
                </p:sp>
              </p:grpSp>
              <p:pic>
                <p:nvPicPr>
                  <p:cNvPr id="6" name="図 5" descr="夜の街の店の正面と入り口&#10;&#10;自動的に生成された説明">
                    <a:extLst>
                      <a:ext uri="{FF2B5EF4-FFF2-40B4-BE49-F238E27FC236}">
                        <a16:creationId xmlns:a16="http://schemas.microsoft.com/office/drawing/2014/main" id="{E600DE5B-0016-4846-A1DE-163BD4CC5B2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15773" y="2928238"/>
                    <a:ext cx="1901958" cy="1427771"/>
                  </a:xfrm>
                  <a:prstGeom prst="rect">
                    <a:avLst/>
                  </a:prstGeom>
                </p:spPr>
              </p:pic>
            </p:grpSp>
            <p:cxnSp>
              <p:nvCxnSpPr>
                <p:cNvPr id="44" name="直線コネクタ 43"/>
                <p:cNvCxnSpPr/>
                <p:nvPr/>
              </p:nvCxnSpPr>
              <p:spPr>
                <a:xfrm>
                  <a:off x="4584700" y="1168400"/>
                  <a:ext cx="0" cy="52705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4" name="テキスト ボックス 3"/>
          <p:cNvSpPr txBox="1"/>
          <p:nvPr/>
        </p:nvSpPr>
        <p:spPr>
          <a:xfrm>
            <a:off x="4541493" y="2575155"/>
            <a:ext cx="325730" cy="261610"/>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rPr>
              <a:t>等</a:t>
            </a:r>
            <a:endParaRPr kumimoji="1" lang="ja-JP" altLang="en-US" sz="1050" dirty="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9004178" y="3140084"/>
            <a:ext cx="325730" cy="261610"/>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rPr>
              <a:t>等</a:t>
            </a:r>
            <a:endParaRPr kumimoji="1" lang="ja-JP" altLang="en-US" sz="1050" dirty="0">
              <a:latin typeface="Meiryo UI" panose="020B0604030504040204" pitchFamily="50" charset="-128"/>
              <a:ea typeface="Meiryo UI" panose="020B0604030504040204" pitchFamily="50" charset="-128"/>
            </a:endParaRPr>
          </a:p>
        </p:txBody>
      </p:sp>
      <p:grpSp>
        <p:nvGrpSpPr>
          <p:cNvPr id="48" name="グループ化 47"/>
          <p:cNvGrpSpPr/>
          <p:nvPr/>
        </p:nvGrpSpPr>
        <p:grpSpPr>
          <a:xfrm>
            <a:off x="394181" y="465236"/>
            <a:ext cx="9173036" cy="475850"/>
            <a:chOff x="394181" y="465236"/>
            <a:chExt cx="9173036" cy="475850"/>
          </a:xfrm>
        </p:grpSpPr>
        <p:sp>
          <p:nvSpPr>
            <p:cNvPr id="49" name="テキスト ボックス 48"/>
            <p:cNvSpPr txBox="1"/>
            <p:nvPr/>
          </p:nvSpPr>
          <p:spPr>
            <a:xfrm>
              <a:off x="474667" y="465236"/>
              <a:ext cx="4463081" cy="400110"/>
            </a:xfrm>
            <a:prstGeom prst="rect">
              <a:avLst/>
            </a:prstGeom>
            <a:noFill/>
          </p:spPr>
          <p:txBody>
            <a:bodyPr wrap="none" rtlCol="0">
              <a:spAutoFit/>
            </a:bodyPr>
            <a:lstStyle/>
            <a:p>
              <a:r>
                <a:rPr kumimoji="1" lang="ja-JP" altLang="en-US" sz="2000" b="1" dirty="0" smtClean="0">
                  <a:latin typeface="Meiryo UI" panose="020B0604030504040204" pitchFamily="50" charset="-128"/>
                  <a:ea typeface="Meiryo UI" panose="020B0604030504040204" pitchFamily="50" charset="-128"/>
                </a:rPr>
                <a:t>直接的効果額として試算できない取組み</a:t>
              </a:r>
              <a:endParaRPr kumimoji="1" lang="ja-JP" altLang="en-US" sz="2000" b="1" dirty="0">
                <a:latin typeface="Meiryo UI" panose="020B0604030504040204" pitchFamily="50" charset="-128"/>
                <a:ea typeface="Meiryo UI" panose="020B0604030504040204" pitchFamily="50" charset="-128"/>
              </a:endParaRPr>
            </a:p>
          </p:txBody>
        </p:sp>
        <p:cxnSp>
          <p:nvCxnSpPr>
            <p:cNvPr id="50" name="直線コネクタ 49"/>
            <p:cNvCxnSpPr/>
            <p:nvPr/>
          </p:nvCxnSpPr>
          <p:spPr>
            <a:xfrm>
              <a:off x="394181" y="941086"/>
              <a:ext cx="9173036" cy="0"/>
            </a:xfrm>
            <a:prstGeom prst="line">
              <a:avLst/>
            </a:prstGeom>
            <a:ln w="38100">
              <a:solidFill>
                <a:srgbClr val="0D829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543915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Custom 73">
      <a:dk1>
        <a:srgbClr val="000000"/>
      </a:dk1>
      <a:lt1>
        <a:sysClr val="window" lastClr="FFFFFF"/>
      </a:lt1>
      <a:dk2>
        <a:srgbClr val="585858"/>
      </a:dk2>
      <a:lt2>
        <a:srgbClr val="E3E3E3"/>
      </a:lt2>
      <a:accent1>
        <a:srgbClr val="E20613"/>
      </a:accent1>
      <a:accent2>
        <a:srgbClr val="A9C038"/>
      </a:accent2>
      <a:accent3>
        <a:srgbClr val="11AEC7"/>
      </a:accent3>
      <a:accent4>
        <a:srgbClr val="F59F26"/>
      </a:accent4>
      <a:accent5>
        <a:srgbClr val="0062A9"/>
      </a:accent5>
      <a:accent6>
        <a:srgbClr val="EB6047"/>
      </a:accent6>
      <a:hlink>
        <a:srgbClr val="8ED9F6"/>
      </a:hlink>
      <a:folHlink>
        <a:srgbClr val="C00000"/>
      </a:folHlink>
    </a:clrScheme>
    <a:fontScheme name="Modern 01">
      <a:majorFont>
        <a:latin typeface="Century Gothic"/>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0740481_TF78455520.potx" id="{6979FCD6-F55A-4BC0-AB21-D73A0A1C55DA}" vid="{D577912A-D538-44E8-94F5-74701B60C77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24Slides のプロジェクト分析</Template>
  <TotalTime>0</TotalTime>
  <Words>2717</Words>
  <Application>Microsoft Office PowerPoint</Application>
  <PresentationFormat>A4 210 x 297 mm</PresentationFormat>
  <Paragraphs>230</Paragraphs>
  <Slides>7</Slides>
  <Notes>6</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7</vt:i4>
      </vt:variant>
    </vt:vector>
  </HeadingPairs>
  <TitlesOfParts>
    <vt:vector size="16" baseType="lpstr">
      <vt:lpstr>BIZ UDゴシック</vt:lpstr>
      <vt:lpstr>Meiryo UI</vt:lpstr>
      <vt:lpstr>游ゴシック</vt:lpstr>
      <vt:lpstr>游ゴシック Light</vt:lpstr>
      <vt:lpstr>Arial</vt:lpstr>
      <vt:lpstr>Segoe UI Light</vt:lpstr>
      <vt:lpstr>Wingdings</vt:lpstr>
      <vt:lpstr>Office テーマ</vt:lpstr>
      <vt:lpstr>デザインの設定</vt:lpstr>
      <vt:lpstr>PowerPoint プレゼンテーション</vt:lpstr>
      <vt:lpstr>PowerPoint プレゼンテーション</vt:lpstr>
      <vt:lpstr>プロジェクト分析スライド 3</vt:lpstr>
      <vt:lpstr>プロジェクト分析スライド 3</vt:lpstr>
      <vt:lpstr>プロジェクト分析スライド 3</vt:lpstr>
      <vt:lpstr>プロジェクト分析スライド 3</vt:lpstr>
      <vt:lpstr>プロジェクト分析スライド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2022-02-18T00:49:57Z</dcterms:created>
  <dcterms:modified xsi:type="dcterms:W3CDTF">2022-03-28T01:07:53Z</dcterms:modified>
</cp:coreProperties>
</file>