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9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4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60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7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64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40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8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9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12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01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02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C2C0-4BDD-440B-8ACB-56B0811EF57F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1E5B0-A229-43FD-BD75-ABAA38EA6D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19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029208"/>
            <a:ext cx="9144000" cy="36224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期まち・ひと・しごと創生総合戦略における令和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年度の主な取組事業についても、新型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感染症に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伴う事業の見直しの要否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検討され、下記のとおり分類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令和２年度における新型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コロナ感染症に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伴う事業への影響の分類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〇見直し事業候補：⾒直しの⽅向で検討している事務事業。ただし、今後、関係機関等と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調整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が必要なものもある。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〇成案化までに判断する事業候補：現時点で⾒直し等の判断は⾏っていないが、成案化まで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これ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を⾏</a:t>
            </a:r>
            <a:r>
              <a:rPr lang="ja-JP" altLang="en-US" sz="1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う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必要のある事務事業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〇その他：今後、事務事業の見直しの検討を進める中で、部局との調整が必要となる事業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〇影響なし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8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rPr>
              <a:t>　　　　新型コロナ感染症に伴う事務事業の見直しについて</a:t>
            </a:r>
            <a:endParaRPr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0" y="681612"/>
            <a:ext cx="9144000" cy="192091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◆大阪府全庁的に、限られた財源・⼈的資源を新型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コロナ対策へ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シフトするため、令和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２年度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事業について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⾒直しを実施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。併せて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、実施する既存事業についても、新しい⽣活様式を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た事業スキーム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へ変更。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◆今後、大阪府議会での議論や、新型コロナの感染状況、さらには国における新型コロナ対策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動き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などを踏まえ、事業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見直し案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の「成案化」が図られ、９月の議会に向けて、新型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コロナに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　関する組替え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予算が提案される予定。</a:t>
            </a:r>
            <a:endParaRPr lang="ja-JP" altLang="en-US" dirty="0"/>
          </a:p>
        </p:txBody>
      </p:sp>
      <p:sp>
        <p:nvSpPr>
          <p:cNvPr id="8" name="二等辺三角形 7"/>
          <p:cNvSpPr/>
          <p:nvPr/>
        </p:nvSpPr>
        <p:spPr>
          <a:xfrm rot="10800000">
            <a:off x="3365458" y="2663447"/>
            <a:ext cx="2277089" cy="304836"/>
          </a:xfrm>
          <a:prstGeom prst="triangle">
            <a:avLst>
              <a:gd name="adj" fmla="val 482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610622" y="75045"/>
            <a:ext cx="1392700" cy="47059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資料１別紙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-126609" y="6285877"/>
            <a:ext cx="95660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5</a:t>
            </a:r>
            <a:r>
              <a:rPr kumimoji="1" lang="ja-JP" altLang="en-US" sz="1050" dirty="0" smtClean="0"/>
              <a:t>月　大阪府　事務事業シフト会議資料「令和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年度事務事業の見直しについて（検討状況報告</a:t>
            </a:r>
            <a:r>
              <a:rPr kumimoji="1" lang="en-US" altLang="ja-JP" sz="1050" dirty="0" smtClean="0"/>
              <a:t>〈</a:t>
            </a:r>
            <a:r>
              <a:rPr kumimoji="1" lang="ja-JP" altLang="en-US" sz="1050" dirty="0" smtClean="0"/>
              <a:t>会議取りまとめ案</a:t>
            </a:r>
            <a:r>
              <a:rPr kumimoji="1" lang="en-US" altLang="ja-JP" sz="1050" dirty="0" smtClean="0"/>
              <a:t>〉</a:t>
            </a:r>
            <a:r>
              <a:rPr kumimoji="1" lang="ja-JP" altLang="en-US" sz="1050" dirty="0" smtClean="0"/>
              <a:t>）」より内容を抜粋・編集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81885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373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2020-08-31T08:33:14Z</dcterms:created>
  <dcterms:modified xsi:type="dcterms:W3CDTF">2020-08-31T08:33:18Z</dcterms:modified>
</cp:coreProperties>
</file>