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1.xml" ContentType="application/vnd.openxmlformats-officedocument.presentationml.tags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4"/>
    <p:sldMasterId id="2147483683" r:id="rId5"/>
  </p:sldMasterIdLst>
  <p:notesMasterIdLst>
    <p:notesMasterId r:id="rId7"/>
  </p:notesMasterIdLst>
  <p:sldIdLst>
    <p:sldId id="1801" r:id="rId6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7A8CBFF-2C98-4C0B-80BE-02253EEE2A33}" v="7" dt="2025-05-09T05:58:22.40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840" y="-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下坂 聡(SHIMOSAKA Satoshi)" userId="S::satoshi.shimosaka.n9h@cas.go.jp::a77f28bc-12c8-491e-acb3-262fd00db6c9" providerId="AD" clId="Web-{7CD95F75-1395-755B-3A5B-B676B7131FC7}"/>
    <pc:docChg chg="modSld">
      <pc:chgData name="下坂 聡(SHIMOSAKA Satoshi)" userId="S::satoshi.shimosaka.n9h@cas.go.jp::a77f28bc-12c8-491e-acb3-262fd00db6c9" providerId="AD" clId="Web-{7CD95F75-1395-755B-3A5B-B676B7131FC7}" dt="2025-04-16T06:19:41.892" v="517" actId="1076"/>
      <pc:docMkLst>
        <pc:docMk/>
      </pc:docMkLst>
      <pc:sldChg chg="modSp">
        <pc:chgData name="下坂 聡(SHIMOSAKA Satoshi)" userId="S::satoshi.shimosaka.n9h@cas.go.jp::a77f28bc-12c8-491e-acb3-262fd00db6c9" providerId="AD" clId="Web-{7CD95F75-1395-755B-3A5B-B676B7131FC7}" dt="2025-04-16T06:19:41.892" v="517" actId="1076"/>
        <pc:sldMkLst>
          <pc:docMk/>
          <pc:sldMk cId="1731062681" sldId="1801"/>
        </pc:sldMkLst>
        <pc:spChg chg="mod">
          <ac:chgData name="下坂 聡(SHIMOSAKA Satoshi)" userId="S::satoshi.shimosaka.n9h@cas.go.jp::a77f28bc-12c8-491e-acb3-262fd00db6c9" providerId="AD" clId="Web-{7CD95F75-1395-755B-3A5B-B676B7131FC7}" dt="2025-04-16T06:19:41.892" v="517" actId="1076"/>
          <ac:spMkLst>
            <pc:docMk/>
            <pc:sldMk cId="1731062681" sldId="1801"/>
            <ac:spMk id="9" creationId="{4EF196C3-6C2F-EAEC-23CC-6D7341178A1C}"/>
          </ac:spMkLst>
        </pc:spChg>
        <pc:graphicFrameChg chg="mod modGraphic">
          <ac:chgData name="下坂 聡(SHIMOSAKA Satoshi)" userId="S::satoshi.shimosaka.n9h@cas.go.jp::a77f28bc-12c8-491e-acb3-262fd00db6c9" providerId="AD" clId="Web-{7CD95F75-1395-755B-3A5B-B676B7131FC7}" dt="2025-04-16T06:19:39.126" v="516"/>
          <ac:graphicFrameMkLst>
            <pc:docMk/>
            <pc:sldMk cId="1731062681" sldId="1801"/>
            <ac:graphicFrameMk id="8" creationId="{37C17ED4-31B5-BE1E-4D38-25AA300C4F1B}"/>
          </ac:graphicFrameMkLst>
        </pc:graphicFrameChg>
      </pc:sldChg>
    </pc:docChg>
  </pc:docChgLst>
  <pc:docChgLst>
    <pc:chgData name="牧野 充希(MAKINO Atsuki)" userId="e1bb11f1-fc18-4a8c-a6ff-e197300cb8d1" providerId="ADAL" clId="{B4ACDB95-BA07-4F85-999C-5ADD128ACA0E}"/>
    <pc:docChg chg="modSld">
      <pc:chgData name="牧野 充希(MAKINO Atsuki)" userId="e1bb11f1-fc18-4a8c-a6ff-e197300cb8d1" providerId="ADAL" clId="{B4ACDB95-BA07-4F85-999C-5ADD128ACA0E}" dt="2025-04-30T09:27:26.110" v="51" actId="20577"/>
      <pc:docMkLst>
        <pc:docMk/>
      </pc:docMkLst>
      <pc:sldChg chg="modSp mod">
        <pc:chgData name="牧野 充希(MAKINO Atsuki)" userId="e1bb11f1-fc18-4a8c-a6ff-e197300cb8d1" providerId="ADAL" clId="{B4ACDB95-BA07-4F85-999C-5ADD128ACA0E}" dt="2025-04-30T09:27:26.110" v="51" actId="20577"/>
        <pc:sldMkLst>
          <pc:docMk/>
          <pc:sldMk cId="786981567" sldId="1800"/>
        </pc:sldMkLst>
        <pc:spChg chg="mod">
          <ac:chgData name="牧野 充希(MAKINO Atsuki)" userId="e1bb11f1-fc18-4a8c-a6ff-e197300cb8d1" providerId="ADAL" clId="{B4ACDB95-BA07-4F85-999C-5ADD128ACA0E}" dt="2025-04-30T09:27:26.110" v="51" actId="20577"/>
          <ac:spMkLst>
            <pc:docMk/>
            <pc:sldMk cId="786981567" sldId="1800"/>
            <ac:spMk id="5" creationId="{81D1DB79-8583-A99E-540E-8CB4E3888F88}"/>
          </ac:spMkLst>
        </pc:spChg>
      </pc:sldChg>
    </pc:docChg>
  </pc:docChgLst>
  <pc:docChgLst>
    <pc:chgData name="南 敦(MINAMI Atsushi)" userId="d3165040-e23c-45ef-af47-9418ec81b970" providerId="ADAL" clId="{D07F768C-E5F9-47B7-A9B7-6DDB89239B80}"/>
    <pc:docChg chg="undo custSel addSld delSld modSld sldOrd addSection delSection modSection">
      <pc:chgData name="南 敦(MINAMI Atsushi)" userId="d3165040-e23c-45ef-af47-9418ec81b970" providerId="ADAL" clId="{D07F768C-E5F9-47B7-A9B7-6DDB89239B80}" dt="2025-01-16T19:04:26.447" v="717" actId="20577"/>
      <pc:docMkLst>
        <pc:docMk/>
      </pc:docMkLst>
      <pc:sldChg chg="addSp delSp modSp add mod modClrScheme chgLayout">
        <pc:chgData name="南 敦(MINAMI Atsushi)" userId="d3165040-e23c-45ef-af47-9418ec81b970" providerId="ADAL" clId="{D07F768C-E5F9-47B7-A9B7-6DDB89239B80}" dt="2025-01-10T02:20:47.507" v="689" actId="20577"/>
        <pc:sldMkLst>
          <pc:docMk/>
          <pc:sldMk cId="1927059807" sldId="1764"/>
        </pc:sldMkLst>
        <pc:spChg chg="mod ord">
          <ac:chgData name="南 敦(MINAMI Atsushi)" userId="d3165040-e23c-45ef-af47-9418ec81b970" providerId="ADAL" clId="{D07F768C-E5F9-47B7-A9B7-6DDB89239B80}" dt="2025-01-09T17:37:03.761" v="581" actId="700"/>
          <ac:spMkLst>
            <pc:docMk/>
            <pc:sldMk cId="1927059807" sldId="1764"/>
            <ac:spMk id="5" creationId="{BE7313C8-2F30-4CC0-A171-28A0CD336245}"/>
          </ac:spMkLst>
        </pc:spChg>
        <pc:spChg chg="add del mod">
          <ac:chgData name="南 敦(MINAMI Atsushi)" userId="d3165040-e23c-45ef-af47-9418ec81b970" providerId="ADAL" clId="{D07F768C-E5F9-47B7-A9B7-6DDB89239B80}" dt="2025-01-09T17:24:22.785" v="380" actId="478"/>
          <ac:spMkLst>
            <pc:docMk/>
            <pc:sldMk cId="1927059807" sldId="1764"/>
            <ac:spMk id="9" creationId="{589D126C-B3A5-4BC7-F9D8-47A3A60DA746}"/>
          </ac:spMkLst>
        </pc:spChg>
        <pc:spChg chg="add del mod ord">
          <ac:chgData name="南 敦(MINAMI Atsushi)" userId="d3165040-e23c-45ef-af47-9418ec81b970" providerId="ADAL" clId="{D07F768C-E5F9-47B7-A9B7-6DDB89239B80}" dt="2025-01-09T17:31:24.186" v="501" actId="1076"/>
          <ac:spMkLst>
            <pc:docMk/>
            <pc:sldMk cId="1927059807" sldId="1764"/>
            <ac:spMk id="13" creationId="{C9D1F27F-4B0A-684E-8B2A-9709917657AA}"/>
          </ac:spMkLst>
        </pc:spChg>
        <pc:spChg chg="mod">
          <ac:chgData name="南 敦(MINAMI Atsushi)" userId="d3165040-e23c-45ef-af47-9418ec81b970" providerId="ADAL" clId="{D07F768C-E5F9-47B7-A9B7-6DDB89239B80}" dt="2025-01-10T02:20:47.507" v="689" actId="20577"/>
          <ac:spMkLst>
            <pc:docMk/>
            <pc:sldMk cId="1927059807" sldId="1764"/>
            <ac:spMk id="18" creationId="{045734C6-2283-9884-2A64-78EFE34E5FB9}"/>
          </ac:spMkLst>
        </pc:spChg>
        <pc:spChg chg="mod">
          <ac:chgData name="南 敦(MINAMI Atsushi)" userId="d3165040-e23c-45ef-af47-9418ec81b970" providerId="ADAL" clId="{D07F768C-E5F9-47B7-A9B7-6DDB89239B80}" dt="2025-01-09T17:17:17.043" v="305" actId="20577"/>
          <ac:spMkLst>
            <pc:docMk/>
            <pc:sldMk cId="1927059807" sldId="1764"/>
            <ac:spMk id="19" creationId="{F2A5B345-2BF3-1306-C701-19C71A83B96A}"/>
          </ac:spMkLst>
        </pc:spChg>
        <pc:spChg chg="mod">
          <ac:chgData name="南 敦(MINAMI Atsushi)" userId="d3165040-e23c-45ef-af47-9418ec81b970" providerId="ADAL" clId="{D07F768C-E5F9-47B7-A9B7-6DDB89239B80}" dt="2025-01-09T17:17:53.476" v="311" actId="20577"/>
          <ac:spMkLst>
            <pc:docMk/>
            <pc:sldMk cId="1927059807" sldId="1764"/>
            <ac:spMk id="21" creationId="{433C4577-EA22-DB12-2E98-B02340DD7E76}"/>
          </ac:spMkLst>
        </pc:spChg>
        <pc:graphicFrameChg chg="modGraphic">
          <ac:chgData name="南 敦(MINAMI Atsushi)" userId="d3165040-e23c-45ef-af47-9418ec81b970" providerId="ADAL" clId="{D07F768C-E5F9-47B7-A9B7-6DDB89239B80}" dt="2025-01-09T17:17:36.716" v="309" actId="20577"/>
          <ac:graphicFrameMkLst>
            <pc:docMk/>
            <pc:sldMk cId="1927059807" sldId="1764"/>
            <ac:graphicFrameMk id="2" creationId="{AC417C49-8970-3FBF-DACA-7F241776FB0E}"/>
          </ac:graphicFrameMkLst>
        </pc:graphicFrameChg>
      </pc:sldChg>
      <pc:sldChg chg="add del">
        <pc:chgData name="南 敦(MINAMI Atsushi)" userId="d3165040-e23c-45ef-af47-9418ec81b970" providerId="ADAL" clId="{D07F768C-E5F9-47B7-A9B7-6DDB89239B80}" dt="2025-01-09T17:14:03.710" v="261" actId="2696"/>
        <pc:sldMkLst>
          <pc:docMk/>
          <pc:sldMk cId="1003148262" sldId="1799"/>
        </pc:sldMkLst>
      </pc:sldChg>
      <pc:sldChg chg="delSp modSp add del mod ord">
        <pc:chgData name="南 敦(MINAMI Atsushi)" userId="d3165040-e23c-45ef-af47-9418ec81b970" providerId="ADAL" clId="{D07F768C-E5F9-47B7-A9B7-6DDB89239B80}" dt="2025-01-16T19:04:26.447" v="717" actId="20577"/>
        <pc:sldMkLst>
          <pc:docMk/>
          <pc:sldMk cId="786981567" sldId="1800"/>
        </pc:sldMkLst>
        <pc:spChg chg="del">
          <ac:chgData name="南 敦(MINAMI Atsushi)" userId="d3165040-e23c-45ef-af47-9418ec81b970" providerId="ADAL" clId="{D07F768C-E5F9-47B7-A9B7-6DDB89239B80}" dt="2025-01-16T16:41:54.901" v="690" actId="478"/>
          <ac:spMkLst>
            <pc:docMk/>
            <pc:sldMk cId="786981567" sldId="1800"/>
            <ac:spMk id="4" creationId="{12809128-2959-884E-4E45-A5144B64E61E}"/>
          </ac:spMkLst>
        </pc:spChg>
        <pc:spChg chg="mod">
          <ac:chgData name="南 敦(MINAMI Atsushi)" userId="d3165040-e23c-45ef-af47-9418ec81b970" providerId="ADAL" clId="{D07F768C-E5F9-47B7-A9B7-6DDB89239B80}" dt="2025-01-16T19:04:26.447" v="717" actId="20577"/>
          <ac:spMkLst>
            <pc:docMk/>
            <pc:sldMk cId="786981567" sldId="1800"/>
            <ac:spMk id="5" creationId="{81D1DB79-8583-A99E-540E-8CB4E3888F88}"/>
          </ac:spMkLst>
        </pc:spChg>
      </pc:sldChg>
      <pc:sldChg chg="modSp mod">
        <pc:chgData name="南 敦(MINAMI Atsushi)" userId="d3165040-e23c-45ef-af47-9418ec81b970" providerId="ADAL" clId="{D07F768C-E5F9-47B7-A9B7-6DDB89239B80}" dt="2025-01-09T17:29:33.436" v="468" actId="20577"/>
        <pc:sldMkLst>
          <pc:docMk/>
          <pc:sldMk cId="2174853723" sldId="1802"/>
        </pc:sldMkLst>
        <pc:spChg chg="mod">
          <ac:chgData name="南 敦(MINAMI Atsushi)" userId="d3165040-e23c-45ef-af47-9418ec81b970" providerId="ADAL" clId="{D07F768C-E5F9-47B7-A9B7-6DDB89239B80}" dt="2025-01-09T17:28:39.027" v="456" actId="1076"/>
          <ac:spMkLst>
            <pc:docMk/>
            <pc:sldMk cId="2174853723" sldId="1802"/>
            <ac:spMk id="15" creationId="{AB215C18-256D-7CEE-E7C8-D402A51CD974}"/>
          </ac:spMkLst>
        </pc:spChg>
        <pc:spChg chg="mod">
          <ac:chgData name="南 敦(MINAMI Atsushi)" userId="d3165040-e23c-45ef-af47-9418ec81b970" providerId="ADAL" clId="{D07F768C-E5F9-47B7-A9B7-6DDB89239B80}" dt="2025-01-09T17:29:33.436" v="468" actId="20577"/>
          <ac:spMkLst>
            <pc:docMk/>
            <pc:sldMk cId="2174853723" sldId="1802"/>
            <ac:spMk id="21" creationId="{1CE48F07-2263-E2AB-D2E2-821FF0157F73}"/>
          </ac:spMkLst>
        </pc:spChg>
        <pc:spChg chg="mod">
          <ac:chgData name="南 敦(MINAMI Atsushi)" userId="d3165040-e23c-45ef-af47-9418ec81b970" providerId="ADAL" clId="{D07F768C-E5F9-47B7-A9B7-6DDB89239B80}" dt="2025-01-09T17:28:55.773" v="459" actId="20577"/>
          <ac:spMkLst>
            <pc:docMk/>
            <pc:sldMk cId="2174853723" sldId="1802"/>
            <ac:spMk id="28" creationId="{D0A09A31-B145-CE29-6B63-3AE0379CE7ED}"/>
          </ac:spMkLst>
        </pc:spChg>
      </pc:sldChg>
      <pc:sldChg chg="delSp modSp add del mod">
        <pc:chgData name="南 敦(MINAMI Atsushi)" userId="d3165040-e23c-45ef-af47-9418ec81b970" providerId="ADAL" clId="{D07F768C-E5F9-47B7-A9B7-6DDB89239B80}" dt="2025-01-09T17:36:35.461" v="579" actId="2696"/>
        <pc:sldMkLst>
          <pc:docMk/>
          <pc:sldMk cId="620634248" sldId="1804"/>
        </pc:sldMkLst>
        <pc:spChg chg="mod">
          <ac:chgData name="南 敦(MINAMI Atsushi)" userId="d3165040-e23c-45ef-af47-9418ec81b970" providerId="ADAL" clId="{D07F768C-E5F9-47B7-A9B7-6DDB89239B80}" dt="2025-01-09T17:06:58.293" v="90" actId="1036"/>
          <ac:spMkLst>
            <pc:docMk/>
            <pc:sldMk cId="620634248" sldId="1804"/>
            <ac:spMk id="2" creationId="{5F2D8408-1CA6-F273-B2C3-DAE07E0C2F44}"/>
          </ac:spMkLst>
        </pc:spChg>
        <pc:spChg chg="del">
          <ac:chgData name="南 敦(MINAMI Atsushi)" userId="d3165040-e23c-45ef-af47-9418ec81b970" providerId="ADAL" clId="{D07F768C-E5F9-47B7-A9B7-6DDB89239B80}" dt="2025-01-09T17:04:42.878" v="6" actId="478"/>
          <ac:spMkLst>
            <pc:docMk/>
            <pc:sldMk cId="620634248" sldId="1804"/>
            <ac:spMk id="3" creationId="{13CF5F74-B0CC-0804-84B5-AA312627120F}"/>
          </ac:spMkLst>
        </pc:spChg>
        <pc:spChg chg="mod">
          <ac:chgData name="南 敦(MINAMI Atsushi)" userId="d3165040-e23c-45ef-af47-9418ec81b970" providerId="ADAL" clId="{D07F768C-E5F9-47B7-A9B7-6DDB89239B80}" dt="2025-01-09T17:12:49.626" v="248" actId="20577"/>
          <ac:spMkLst>
            <pc:docMk/>
            <pc:sldMk cId="620634248" sldId="1804"/>
            <ac:spMk id="5" creationId="{81D1DB79-8583-A99E-540E-8CB4E3888F88}"/>
          </ac:spMkLst>
        </pc:spChg>
      </pc:sldChg>
      <pc:sldChg chg="modSp add mod">
        <pc:chgData name="南 敦(MINAMI Atsushi)" userId="d3165040-e23c-45ef-af47-9418ec81b970" providerId="ADAL" clId="{D07F768C-E5F9-47B7-A9B7-6DDB89239B80}" dt="2025-01-09T17:19:27.517" v="313" actId="20577"/>
        <pc:sldMkLst>
          <pc:docMk/>
          <pc:sldMk cId="3494048592" sldId="1805"/>
        </pc:sldMkLst>
        <pc:graphicFrameChg chg="modGraphic">
          <ac:chgData name="南 敦(MINAMI Atsushi)" userId="d3165040-e23c-45ef-af47-9418ec81b970" providerId="ADAL" clId="{D07F768C-E5F9-47B7-A9B7-6DDB89239B80}" dt="2025-01-09T17:19:27.517" v="313" actId="20577"/>
          <ac:graphicFrameMkLst>
            <pc:docMk/>
            <pc:sldMk cId="3494048592" sldId="1805"/>
            <ac:graphicFrameMk id="8" creationId="{37C17ED4-31B5-BE1E-4D38-25AA300C4F1B}"/>
          </ac:graphicFrameMkLst>
        </pc:graphicFrameChg>
      </pc:sldChg>
      <pc:sldChg chg="addSp delSp modSp add mod">
        <pc:chgData name="南 敦(MINAMI Atsushi)" userId="d3165040-e23c-45ef-af47-9418ec81b970" providerId="ADAL" clId="{D07F768C-E5F9-47B7-A9B7-6DDB89239B80}" dt="2025-01-09T17:26:37.201" v="421" actId="14100"/>
        <pc:sldMkLst>
          <pc:docMk/>
          <pc:sldMk cId="1539400230" sldId="1806"/>
        </pc:sldMkLst>
        <pc:spChg chg="del">
          <ac:chgData name="南 敦(MINAMI Atsushi)" userId="d3165040-e23c-45ef-af47-9418ec81b970" providerId="ADAL" clId="{D07F768C-E5F9-47B7-A9B7-6DDB89239B80}" dt="2025-01-09T17:23:02.723" v="363" actId="478"/>
          <ac:spMkLst>
            <pc:docMk/>
            <pc:sldMk cId="1539400230" sldId="1806"/>
            <ac:spMk id="15" creationId="{AB215C18-256D-7CEE-E7C8-D402A51CD974}"/>
          </ac:spMkLst>
        </pc:spChg>
        <pc:spChg chg="add mod ord">
          <ac:chgData name="南 敦(MINAMI Atsushi)" userId="d3165040-e23c-45ef-af47-9418ec81b970" providerId="ADAL" clId="{D07F768C-E5F9-47B7-A9B7-6DDB89239B80}" dt="2025-01-09T17:26:37.201" v="421" actId="14100"/>
          <ac:spMkLst>
            <pc:docMk/>
            <pc:sldMk cId="1539400230" sldId="1806"/>
            <ac:spMk id="16" creationId="{5CCDF56A-7F17-7705-D560-EFADB4C3FC8E}"/>
          </ac:spMkLst>
        </pc:spChg>
        <pc:spChg chg="mod">
          <ac:chgData name="南 敦(MINAMI Atsushi)" userId="d3165040-e23c-45ef-af47-9418ec81b970" providerId="ADAL" clId="{D07F768C-E5F9-47B7-A9B7-6DDB89239B80}" dt="2025-01-09T17:20:09.932" v="334" actId="20577"/>
          <ac:spMkLst>
            <pc:docMk/>
            <pc:sldMk cId="1539400230" sldId="1806"/>
            <ac:spMk id="21" creationId="{1CE48F07-2263-E2AB-D2E2-821FF0157F73}"/>
          </ac:spMkLst>
        </pc:spChg>
        <pc:spChg chg="mod">
          <ac:chgData name="南 敦(MINAMI Atsushi)" userId="d3165040-e23c-45ef-af47-9418ec81b970" providerId="ADAL" clId="{D07F768C-E5F9-47B7-A9B7-6DDB89239B80}" dt="2025-01-09T17:19:51.782" v="322" actId="20577"/>
          <ac:spMkLst>
            <pc:docMk/>
            <pc:sldMk cId="1539400230" sldId="1806"/>
            <ac:spMk id="25" creationId="{6E42A63F-2890-CD55-BF86-10D64ABE91F0}"/>
          </ac:spMkLst>
        </pc:spChg>
        <pc:spChg chg="mod">
          <ac:chgData name="南 敦(MINAMI Atsushi)" userId="d3165040-e23c-45ef-af47-9418ec81b970" providerId="ADAL" clId="{D07F768C-E5F9-47B7-A9B7-6DDB89239B80}" dt="2025-01-09T17:20:19.721" v="337" actId="20577"/>
          <ac:spMkLst>
            <pc:docMk/>
            <pc:sldMk cId="1539400230" sldId="1806"/>
            <ac:spMk id="28" creationId="{D0A09A31-B145-CE29-6B63-3AE0379CE7ED}"/>
          </ac:spMkLst>
        </pc:spChg>
        <pc:graphicFrameChg chg="modGraphic">
          <ac:chgData name="南 敦(MINAMI Atsushi)" userId="d3165040-e23c-45ef-af47-9418ec81b970" providerId="ADAL" clId="{D07F768C-E5F9-47B7-A9B7-6DDB89239B80}" dt="2025-01-09T17:19:35.165" v="315" actId="20577"/>
          <ac:graphicFrameMkLst>
            <pc:docMk/>
            <pc:sldMk cId="1539400230" sldId="1806"/>
            <ac:graphicFrameMk id="8" creationId="{37C17ED4-31B5-BE1E-4D38-25AA300C4F1B}"/>
          </ac:graphicFrameMkLst>
        </pc:graphicFrameChg>
      </pc:sldChg>
      <pc:sldChg chg="modSp add mod">
        <pc:chgData name="南 敦(MINAMI Atsushi)" userId="d3165040-e23c-45ef-af47-9418ec81b970" providerId="ADAL" clId="{D07F768C-E5F9-47B7-A9B7-6DDB89239B80}" dt="2025-01-09T17:21:07.263" v="353" actId="20577"/>
        <pc:sldMkLst>
          <pc:docMk/>
          <pc:sldMk cId="3361803510" sldId="1807"/>
        </pc:sldMkLst>
        <pc:spChg chg="mod">
          <ac:chgData name="南 敦(MINAMI Atsushi)" userId="d3165040-e23c-45ef-af47-9418ec81b970" providerId="ADAL" clId="{D07F768C-E5F9-47B7-A9B7-6DDB89239B80}" dt="2025-01-09T17:21:07.263" v="353" actId="20577"/>
          <ac:spMkLst>
            <pc:docMk/>
            <pc:sldMk cId="3361803510" sldId="1807"/>
            <ac:spMk id="8" creationId="{D7FDF8F7-1165-88FF-2A7D-D571C1D4BFAE}"/>
          </ac:spMkLst>
        </pc:spChg>
      </pc:sldChg>
      <pc:sldChg chg="modSp add mod modClrScheme chgLayout">
        <pc:chgData name="南 敦(MINAMI Atsushi)" userId="d3165040-e23c-45ef-af47-9418ec81b970" providerId="ADAL" clId="{D07F768C-E5F9-47B7-A9B7-6DDB89239B80}" dt="2025-01-09T17:36:58.343" v="580" actId="700"/>
        <pc:sldMkLst>
          <pc:docMk/>
          <pc:sldMk cId="2260495983" sldId="1808"/>
        </pc:sldMkLst>
        <pc:spChg chg="mod ord">
          <ac:chgData name="南 敦(MINAMI Atsushi)" userId="d3165040-e23c-45ef-af47-9418ec81b970" providerId="ADAL" clId="{D07F768C-E5F9-47B7-A9B7-6DDB89239B80}" dt="2025-01-09T17:36:58.343" v="580" actId="700"/>
          <ac:spMkLst>
            <pc:docMk/>
            <pc:sldMk cId="2260495983" sldId="1808"/>
            <ac:spMk id="5" creationId="{BE7313C8-2F30-4CC0-A171-28A0CD336245}"/>
          </ac:spMkLst>
        </pc:spChg>
        <pc:graphicFrameChg chg="modGraphic">
          <ac:chgData name="南 敦(MINAMI Atsushi)" userId="d3165040-e23c-45ef-af47-9418ec81b970" providerId="ADAL" clId="{D07F768C-E5F9-47B7-A9B7-6DDB89239B80}" dt="2025-01-09T17:21:38.093" v="355" actId="20577"/>
          <ac:graphicFrameMkLst>
            <pc:docMk/>
            <pc:sldMk cId="2260495983" sldId="1808"/>
            <ac:graphicFrameMk id="2" creationId="{AC417C49-8970-3FBF-DACA-7F241776FB0E}"/>
          </ac:graphicFrameMkLst>
        </pc:graphicFrameChg>
      </pc:sldChg>
      <pc:sldChg chg="modSp add mod">
        <pc:chgData name="南 敦(MINAMI Atsushi)" userId="d3165040-e23c-45ef-af47-9418ec81b970" providerId="ADAL" clId="{D07F768C-E5F9-47B7-A9B7-6DDB89239B80}" dt="2025-01-10T02:20:20.758" v="680" actId="20577"/>
        <pc:sldMkLst>
          <pc:docMk/>
          <pc:sldMk cId="2538732313" sldId="1809"/>
        </pc:sldMkLst>
        <pc:spChg chg="mod">
          <ac:chgData name="南 敦(MINAMI Atsushi)" userId="d3165040-e23c-45ef-af47-9418ec81b970" providerId="ADAL" clId="{D07F768C-E5F9-47B7-A9B7-6DDB89239B80}" dt="2025-01-10T02:20:20.758" v="680" actId="20577"/>
          <ac:spMkLst>
            <pc:docMk/>
            <pc:sldMk cId="2538732313" sldId="1809"/>
            <ac:spMk id="8" creationId="{D7FDF8F7-1165-88FF-2A7D-D571C1D4BFAE}"/>
          </ac:spMkLst>
        </pc:spChg>
      </pc:sldChg>
      <pc:sldChg chg="add del">
        <pc:chgData name="南 敦(MINAMI Atsushi)" userId="d3165040-e23c-45ef-af47-9418ec81b970" providerId="ADAL" clId="{D07F768C-E5F9-47B7-A9B7-6DDB89239B80}" dt="2025-01-10T02:13:13.281" v="654" actId="2696"/>
        <pc:sldMkLst>
          <pc:docMk/>
          <pc:sldMk cId="246833147" sldId="1810"/>
        </pc:sldMkLst>
      </pc:sldChg>
    </pc:docChg>
  </pc:docChgLst>
  <pc:docChgLst>
    <pc:chgData name="澤村 僚(SAWAMURA Ryo)" userId="4cfe6057-f08c-4400-b030-3b1cc012e179" providerId="ADAL" clId="{546E6E7F-BB68-41D2-9EC6-8BC240A9A6CE}"/>
    <pc:docChg chg="undo custSel modSld">
      <pc:chgData name="澤村 僚(SAWAMURA Ryo)" userId="4cfe6057-f08c-4400-b030-3b1cc012e179" providerId="ADAL" clId="{546E6E7F-BB68-41D2-9EC6-8BC240A9A6CE}" dt="2024-12-25T04:17:05.343" v="135" actId="20577"/>
      <pc:docMkLst>
        <pc:docMk/>
      </pc:docMkLst>
      <pc:sldChg chg="delSp modSp mod">
        <pc:chgData name="澤村 僚(SAWAMURA Ryo)" userId="4cfe6057-f08c-4400-b030-3b1cc012e179" providerId="ADAL" clId="{546E6E7F-BB68-41D2-9EC6-8BC240A9A6CE}" dt="2024-12-25T04:17:05.343" v="135" actId="20577"/>
        <pc:sldMkLst>
          <pc:docMk/>
          <pc:sldMk cId="1731062681" sldId="1801"/>
        </pc:sldMkLst>
        <pc:spChg chg="mod">
          <ac:chgData name="澤村 僚(SAWAMURA Ryo)" userId="4cfe6057-f08c-4400-b030-3b1cc012e179" providerId="ADAL" clId="{546E6E7F-BB68-41D2-9EC6-8BC240A9A6CE}" dt="2024-12-18T08:23:43.053" v="88" actId="1076"/>
          <ac:spMkLst>
            <pc:docMk/>
            <pc:sldMk cId="1731062681" sldId="1801"/>
            <ac:spMk id="9" creationId="{4EF196C3-6C2F-EAEC-23CC-6D7341178A1C}"/>
          </ac:spMkLst>
        </pc:spChg>
        <pc:spChg chg="del">
          <ac:chgData name="澤村 僚(SAWAMURA Ryo)" userId="4cfe6057-f08c-4400-b030-3b1cc012e179" providerId="ADAL" clId="{546E6E7F-BB68-41D2-9EC6-8BC240A9A6CE}" dt="2024-12-18T08:23:48.386" v="89" actId="478"/>
          <ac:spMkLst>
            <pc:docMk/>
            <pc:sldMk cId="1731062681" sldId="1801"/>
            <ac:spMk id="10" creationId="{35543A15-5B1D-8CB3-2CC6-E1EA7F2D4B43}"/>
          </ac:spMkLst>
        </pc:spChg>
        <pc:spChg chg="mod">
          <ac:chgData name="澤村 僚(SAWAMURA Ryo)" userId="4cfe6057-f08c-4400-b030-3b1cc012e179" providerId="ADAL" clId="{546E6E7F-BB68-41D2-9EC6-8BC240A9A6CE}" dt="2024-12-25T04:17:05.343" v="135" actId="20577"/>
          <ac:spMkLst>
            <pc:docMk/>
            <pc:sldMk cId="1731062681" sldId="1801"/>
            <ac:spMk id="23" creationId="{E4C1C023-A7F7-8307-3383-F4CAF1FF2658}"/>
          </ac:spMkLst>
        </pc:spChg>
        <pc:graphicFrameChg chg="mod modGraphic">
          <ac:chgData name="澤村 僚(SAWAMURA Ryo)" userId="4cfe6057-f08c-4400-b030-3b1cc012e179" providerId="ADAL" clId="{546E6E7F-BB68-41D2-9EC6-8BC240A9A6CE}" dt="2024-12-18T07:57:03.806" v="87" actId="255"/>
          <ac:graphicFrameMkLst>
            <pc:docMk/>
            <pc:sldMk cId="1731062681" sldId="1801"/>
            <ac:graphicFrameMk id="8" creationId="{37C17ED4-31B5-BE1E-4D38-25AA300C4F1B}"/>
          </ac:graphicFrameMkLst>
        </pc:graphicFrameChg>
      </pc:sldChg>
    </pc:docChg>
  </pc:docChgLst>
  <pc:docChgLst>
    <pc:chgData name="澤村 僚(SAWAMURA Ryo)" userId="4cfe6057-f08c-4400-b030-3b1cc012e179" providerId="ADAL" clId="{E43C68B4-1EC5-4584-9729-1AE755622A99}"/>
    <pc:docChg chg="modSld">
      <pc:chgData name="澤村 僚(SAWAMURA Ryo)" userId="4cfe6057-f08c-4400-b030-3b1cc012e179" providerId="ADAL" clId="{E43C68B4-1EC5-4584-9729-1AE755622A99}" dt="2024-12-26T01:08:21.611" v="29" actId="1076"/>
      <pc:docMkLst>
        <pc:docMk/>
      </pc:docMkLst>
      <pc:sldChg chg="addSp modSp mod">
        <pc:chgData name="澤村 僚(SAWAMURA Ryo)" userId="4cfe6057-f08c-4400-b030-3b1cc012e179" providerId="ADAL" clId="{E43C68B4-1EC5-4584-9729-1AE755622A99}" dt="2024-12-26T01:08:21.611" v="29" actId="1076"/>
        <pc:sldMkLst>
          <pc:docMk/>
          <pc:sldMk cId="786981567" sldId="1800"/>
        </pc:sldMkLst>
        <pc:spChg chg="mod">
          <ac:chgData name="澤村 僚(SAWAMURA Ryo)" userId="4cfe6057-f08c-4400-b030-3b1cc012e179" providerId="ADAL" clId="{E43C68B4-1EC5-4584-9729-1AE755622A99}" dt="2024-12-25T18:08:16.443" v="8" actId="1076"/>
          <ac:spMkLst>
            <pc:docMk/>
            <pc:sldMk cId="786981567" sldId="1800"/>
            <ac:spMk id="2" creationId="{5F2D8408-1CA6-F273-B2C3-DAE07E0C2F44}"/>
          </ac:spMkLst>
        </pc:spChg>
        <pc:spChg chg="mod">
          <ac:chgData name="澤村 僚(SAWAMURA Ryo)" userId="4cfe6057-f08c-4400-b030-3b1cc012e179" providerId="ADAL" clId="{E43C68B4-1EC5-4584-9729-1AE755622A99}" dt="2024-12-25T18:08:34.326" v="15" actId="14100"/>
          <ac:spMkLst>
            <pc:docMk/>
            <pc:sldMk cId="786981567" sldId="1800"/>
            <ac:spMk id="3" creationId="{13CF5F74-B0CC-0804-84B5-AA312627120F}"/>
          </ac:spMkLst>
        </pc:spChg>
        <pc:spChg chg="add mod">
          <ac:chgData name="澤村 僚(SAWAMURA Ryo)" userId="4cfe6057-f08c-4400-b030-3b1cc012e179" providerId="ADAL" clId="{E43C68B4-1EC5-4584-9729-1AE755622A99}" dt="2024-12-26T01:08:21.611" v="29" actId="1076"/>
          <ac:spMkLst>
            <pc:docMk/>
            <pc:sldMk cId="786981567" sldId="1800"/>
            <ac:spMk id="4" creationId="{12809128-2959-884E-4E45-A5144B64E61E}"/>
          </ac:spMkLst>
        </pc:spChg>
      </pc:sldChg>
    </pc:docChg>
  </pc:docChgLst>
  <pc:docChgLst>
    <pc:chgData name="西村 笙平(NISHIMURA Shohei)" userId="S::shohei.nishimura.z3c@cas.go.jp::d08d2c33-9814-43fe-9d7b-ea3e5d006c86" providerId="AD" clId="Web-{6846CCBD-6F92-2876-284D-90CED584EEE6}"/>
    <pc:docChg chg="modSld">
      <pc:chgData name="西村 笙平(NISHIMURA Shohei)" userId="S::shohei.nishimura.z3c@cas.go.jp::d08d2c33-9814-43fe-9d7b-ea3e5d006c86" providerId="AD" clId="Web-{6846CCBD-6F92-2876-284D-90CED584EEE6}" dt="2025-04-18T02:05:03.415" v="1"/>
      <pc:docMkLst>
        <pc:docMk/>
      </pc:docMkLst>
      <pc:sldChg chg="modSp">
        <pc:chgData name="西村 笙平(NISHIMURA Shohei)" userId="S::shohei.nishimura.z3c@cas.go.jp::d08d2c33-9814-43fe-9d7b-ea3e5d006c86" providerId="AD" clId="Web-{6846CCBD-6F92-2876-284D-90CED584EEE6}" dt="2025-04-18T02:05:03.415" v="1"/>
        <pc:sldMkLst>
          <pc:docMk/>
          <pc:sldMk cId="1731062681" sldId="1801"/>
        </pc:sldMkLst>
        <pc:graphicFrameChg chg="mod modGraphic">
          <ac:chgData name="西村 笙平(NISHIMURA Shohei)" userId="S::shohei.nishimura.z3c@cas.go.jp::d08d2c33-9814-43fe-9d7b-ea3e5d006c86" providerId="AD" clId="Web-{6846CCBD-6F92-2876-284D-90CED584EEE6}" dt="2025-04-18T02:05:03.415" v="1"/>
          <ac:graphicFrameMkLst>
            <pc:docMk/>
            <pc:sldMk cId="1731062681" sldId="1801"/>
            <ac:graphicFrameMk id="8" creationId="{37C17ED4-31B5-BE1E-4D38-25AA300C4F1B}"/>
          </ac:graphicFrameMkLst>
        </pc:graphicFrameChg>
      </pc:sldChg>
    </pc:docChg>
  </pc:docChgLst>
  <pc:docChgLst>
    <pc:chgData name="南 敦(MINAMI Atsushi)" userId="d3165040-e23c-45ef-af47-9418ec81b970" providerId="ADAL" clId="{90CFA07F-E5B3-4888-93A7-C87228327420}"/>
    <pc:docChg chg="undo custSel modSld">
      <pc:chgData name="南 敦(MINAMI Atsushi)" userId="d3165040-e23c-45ef-af47-9418ec81b970" providerId="ADAL" clId="{90CFA07F-E5B3-4888-93A7-C87228327420}" dt="2024-12-18T08:56:13.554" v="2619" actId="20577"/>
      <pc:docMkLst>
        <pc:docMk/>
      </pc:docMkLst>
      <pc:sldChg chg="addSp delSp modSp mod">
        <pc:chgData name="南 敦(MINAMI Atsushi)" userId="d3165040-e23c-45ef-af47-9418ec81b970" providerId="ADAL" clId="{90CFA07F-E5B3-4888-93A7-C87228327420}" dt="2024-12-18T03:50:23.375" v="938" actId="478"/>
        <pc:sldMkLst>
          <pc:docMk/>
          <pc:sldMk cId="786981567" sldId="1800"/>
        </pc:sldMkLst>
        <pc:spChg chg="mod">
          <ac:chgData name="南 敦(MINAMI Atsushi)" userId="d3165040-e23c-45ef-af47-9418ec81b970" providerId="ADAL" clId="{90CFA07F-E5B3-4888-93A7-C87228327420}" dt="2024-12-18T03:03:30.277" v="32" actId="20577"/>
          <ac:spMkLst>
            <pc:docMk/>
            <pc:sldMk cId="786981567" sldId="1800"/>
            <ac:spMk id="2" creationId="{5F2D8408-1CA6-F273-B2C3-DAE07E0C2F44}"/>
          </ac:spMkLst>
        </pc:spChg>
        <pc:spChg chg="mod">
          <ac:chgData name="南 敦(MINAMI Atsushi)" userId="d3165040-e23c-45ef-af47-9418ec81b970" providerId="ADAL" clId="{90CFA07F-E5B3-4888-93A7-C87228327420}" dt="2024-12-18T03:03:34.615" v="39" actId="20577"/>
          <ac:spMkLst>
            <pc:docMk/>
            <pc:sldMk cId="786981567" sldId="1800"/>
            <ac:spMk id="3" creationId="{13CF5F74-B0CC-0804-84B5-AA312627120F}"/>
          </ac:spMkLst>
        </pc:spChg>
        <pc:spChg chg="add del mod">
          <ac:chgData name="南 敦(MINAMI Atsushi)" userId="d3165040-e23c-45ef-af47-9418ec81b970" providerId="ADAL" clId="{90CFA07F-E5B3-4888-93A7-C87228327420}" dt="2024-12-18T03:50:23.375" v="938" actId="478"/>
          <ac:spMkLst>
            <pc:docMk/>
            <pc:sldMk cId="786981567" sldId="1800"/>
            <ac:spMk id="4" creationId="{4DB9B580-14CF-685F-BC2D-535B73D9F951}"/>
          </ac:spMkLst>
        </pc:spChg>
        <pc:spChg chg="mod">
          <ac:chgData name="南 敦(MINAMI Atsushi)" userId="d3165040-e23c-45ef-af47-9418ec81b970" providerId="ADAL" clId="{90CFA07F-E5B3-4888-93A7-C87228327420}" dt="2024-12-18T03:50:18.647" v="937" actId="20577"/>
          <ac:spMkLst>
            <pc:docMk/>
            <pc:sldMk cId="786981567" sldId="1800"/>
            <ac:spMk id="5" creationId="{81D1DB79-8583-A99E-540E-8CB4E3888F88}"/>
          </ac:spMkLst>
        </pc:spChg>
      </pc:sldChg>
      <pc:sldChg chg="modSp mod">
        <pc:chgData name="南 敦(MINAMI Atsushi)" userId="d3165040-e23c-45ef-af47-9418ec81b970" providerId="ADAL" clId="{90CFA07F-E5B3-4888-93A7-C87228327420}" dt="2024-12-18T08:56:02.514" v="2615" actId="20577"/>
        <pc:sldMkLst>
          <pc:docMk/>
          <pc:sldMk cId="1731062681" sldId="1801"/>
        </pc:sldMkLst>
        <pc:spChg chg="mod">
          <ac:chgData name="南 敦(MINAMI Atsushi)" userId="d3165040-e23c-45ef-af47-9418ec81b970" providerId="ADAL" clId="{90CFA07F-E5B3-4888-93A7-C87228327420}" dt="2024-12-18T03:14:49.506" v="735" actId="1076"/>
          <ac:spMkLst>
            <pc:docMk/>
            <pc:sldMk cId="1731062681" sldId="1801"/>
            <ac:spMk id="10" creationId="{35543A15-5B1D-8CB3-2CC6-E1EA7F2D4B43}"/>
          </ac:spMkLst>
        </pc:spChg>
        <pc:graphicFrameChg chg="mod modGraphic">
          <ac:chgData name="南 敦(MINAMI Atsushi)" userId="d3165040-e23c-45ef-af47-9418ec81b970" providerId="ADAL" clId="{90CFA07F-E5B3-4888-93A7-C87228327420}" dt="2024-12-18T08:56:02.514" v="2615" actId="20577"/>
          <ac:graphicFrameMkLst>
            <pc:docMk/>
            <pc:sldMk cId="1731062681" sldId="1801"/>
            <ac:graphicFrameMk id="8" creationId="{37C17ED4-31B5-BE1E-4D38-25AA300C4F1B}"/>
          </ac:graphicFrameMkLst>
        </pc:graphicFrameChg>
      </pc:sldChg>
      <pc:sldChg chg="modSp mod">
        <pc:chgData name="南 敦(MINAMI Atsushi)" userId="d3165040-e23c-45ef-af47-9418ec81b970" providerId="ADAL" clId="{90CFA07F-E5B3-4888-93A7-C87228327420}" dt="2024-12-18T08:56:13.554" v="2619" actId="20577"/>
        <pc:sldMkLst>
          <pc:docMk/>
          <pc:sldMk cId="2174853723" sldId="1802"/>
        </pc:sldMkLst>
        <pc:spChg chg="mod">
          <ac:chgData name="南 敦(MINAMI Atsushi)" userId="d3165040-e23c-45ef-af47-9418ec81b970" providerId="ADAL" clId="{90CFA07F-E5B3-4888-93A7-C87228327420}" dt="2024-12-18T08:55:14.897" v="2600" actId="14100"/>
          <ac:spMkLst>
            <pc:docMk/>
            <pc:sldMk cId="2174853723" sldId="1802"/>
            <ac:spMk id="3" creationId="{C8A3523E-49B5-64AD-925C-2E71989F6FC8}"/>
          </ac:spMkLst>
        </pc:spChg>
        <pc:spChg chg="mod">
          <ac:chgData name="南 敦(MINAMI Atsushi)" userId="d3165040-e23c-45ef-af47-9418ec81b970" providerId="ADAL" clId="{90CFA07F-E5B3-4888-93A7-C87228327420}" dt="2024-12-18T08:55:08.092" v="2599" actId="1036"/>
          <ac:spMkLst>
            <pc:docMk/>
            <pc:sldMk cId="2174853723" sldId="1802"/>
            <ac:spMk id="4" creationId="{79F07E1F-BD8A-6EF9-8286-94C1A647960B}"/>
          </ac:spMkLst>
        </pc:spChg>
        <pc:spChg chg="mod">
          <ac:chgData name="南 敦(MINAMI Atsushi)" userId="d3165040-e23c-45ef-af47-9418ec81b970" providerId="ADAL" clId="{90CFA07F-E5B3-4888-93A7-C87228327420}" dt="2024-12-18T08:55:19.865" v="2606" actId="1036"/>
          <ac:spMkLst>
            <pc:docMk/>
            <pc:sldMk cId="2174853723" sldId="1802"/>
            <ac:spMk id="7" creationId="{3FB4849D-60FC-271F-FD2C-2270B52FDA46}"/>
          </ac:spMkLst>
        </pc:spChg>
        <pc:spChg chg="mod">
          <ac:chgData name="南 敦(MINAMI Atsushi)" userId="d3165040-e23c-45ef-af47-9418ec81b970" providerId="ADAL" clId="{90CFA07F-E5B3-4888-93A7-C87228327420}" dt="2024-12-18T08:54:53.501" v="2590" actId="1036"/>
          <ac:spMkLst>
            <pc:docMk/>
            <pc:sldMk cId="2174853723" sldId="1802"/>
            <ac:spMk id="9" creationId="{4EF196C3-6C2F-EAEC-23CC-6D7341178A1C}"/>
          </ac:spMkLst>
        </pc:spChg>
        <pc:spChg chg="mod">
          <ac:chgData name="南 敦(MINAMI Atsushi)" userId="d3165040-e23c-45ef-af47-9418ec81b970" providerId="ADAL" clId="{90CFA07F-E5B3-4888-93A7-C87228327420}" dt="2024-12-18T08:55:24.043" v="2611" actId="1036"/>
          <ac:spMkLst>
            <pc:docMk/>
            <pc:sldMk cId="2174853723" sldId="1802"/>
            <ac:spMk id="11" creationId="{6BE75387-9B28-51BA-42FE-14811FC58A67}"/>
          </ac:spMkLst>
        </pc:spChg>
        <pc:graphicFrameChg chg="mod modGraphic">
          <ac:chgData name="南 敦(MINAMI Atsushi)" userId="d3165040-e23c-45ef-af47-9418ec81b970" providerId="ADAL" clId="{90CFA07F-E5B3-4888-93A7-C87228327420}" dt="2024-12-18T08:56:13.554" v="2619" actId="20577"/>
          <ac:graphicFrameMkLst>
            <pc:docMk/>
            <pc:sldMk cId="2174853723" sldId="1802"/>
            <ac:graphicFrameMk id="16" creationId="{4328BA06-C622-B011-947E-DCBE5C9ECD51}"/>
          </ac:graphicFrameMkLst>
        </pc:graphicFrameChg>
      </pc:sldChg>
      <pc:sldChg chg="modSp mod">
        <pc:chgData name="南 敦(MINAMI Atsushi)" userId="d3165040-e23c-45ef-af47-9418ec81b970" providerId="ADAL" clId="{90CFA07F-E5B3-4888-93A7-C87228327420}" dt="2024-12-18T04:08:36.882" v="965" actId="20577"/>
        <pc:sldMkLst>
          <pc:docMk/>
          <pc:sldMk cId="4155459258" sldId="1803"/>
        </pc:sldMkLst>
        <pc:spChg chg="mod">
          <ac:chgData name="南 敦(MINAMI Atsushi)" userId="d3165040-e23c-45ef-af47-9418ec81b970" providerId="ADAL" clId="{90CFA07F-E5B3-4888-93A7-C87228327420}" dt="2024-12-18T04:08:06.130" v="951" actId="20577"/>
          <ac:spMkLst>
            <pc:docMk/>
            <pc:sldMk cId="4155459258" sldId="1803"/>
            <ac:spMk id="8" creationId="{D7FDF8F7-1165-88FF-2A7D-D571C1D4BFAE}"/>
          </ac:spMkLst>
        </pc:spChg>
        <pc:graphicFrameChg chg="modGraphic">
          <ac:chgData name="南 敦(MINAMI Atsushi)" userId="d3165040-e23c-45ef-af47-9418ec81b970" providerId="ADAL" clId="{90CFA07F-E5B3-4888-93A7-C87228327420}" dt="2024-12-18T04:08:36.882" v="965" actId="20577"/>
          <ac:graphicFrameMkLst>
            <pc:docMk/>
            <pc:sldMk cId="4155459258" sldId="1803"/>
            <ac:graphicFrameMk id="11" creationId="{ACF7D667-AD41-DFCA-B65A-E63FABE01CF7}"/>
          </ac:graphicFrameMkLst>
        </pc:graphicFrameChg>
      </pc:sldChg>
    </pc:docChg>
  </pc:docChgLst>
  <pc:docChgLst>
    <pc:chgData name="牧野 充希(MAKINO Atsuki)" userId="e1bb11f1-fc18-4a8c-a6ff-e197300cb8d1" providerId="ADAL" clId="{3D355F57-3802-40E8-A1F1-61B8B41E18AD}"/>
    <pc:docChg chg="undo custSel addSld delSld modSld sldOrd addSection modSection">
      <pc:chgData name="牧野 充希(MAKINO Atsuki)" userId="e1bb11f1-fc18-4a8c-a6ff-e197300cb8d1" providerId="ADAL" clId="{3D355F57-3802-40E8-A1F1-61B8B41E18AD}" dt="2025-04-22T13:35:30.292" v="756" actId="20577"/>
      <pc:docMkLst>
        <pc:docMk/>
      </pc:docMkLst>
      <pc:sldChg chg="addSp modSp del mod">
        <pc:chgData name="牧野 充希(MAKINO Atsuki)" userId="e1bb11f1-fc18-4a8c-a6ff-e197300cb8d1" providerId="ADAL" clId="{3D355F57-3802-40E8-A1F1-61B8B41E18AD}" dt="2025-04-22T12:59:34.618" v="202" actId="2696"/>
        <pc:sldMkLst>
          <pc:docMk/>
          <pc:sldMk cId="1927059807" sldId="1764"/>
        </pc:sldMkLst>
        <pc:spChg chg="mod">
          <ac:chgData name="牧野 充希(MAKINO Atsuki)" userId="e1bb11f1-fc18-4a8c-a6ff-e197300cb8d1" providerId="ADAL" clId="{3D355F57-3802-40E8-A1F1-61B8B41E18AD}" dt="2025-04-22T12:58:53.795" v="191" actId="20577"/>
          <ac:spMkLst>
            <pc:docMk/>
            <pc:sldMk cId="1927059807" sldId="1764"/>
            <ac:spMk id="10" creationId="{7D56EA1E-EC7F-C9A7-E36B-EE9BDC7082B1}"/>
          </ac:spMkLst>
        </pc:spChg>
        <pc:spChg chg="add mod">
          <ac:chgData name="牧野 充希(MAKINO Atsuki)" userId="e1bb11f1-fc18-4a8c-a6ff-e197300cb8d1" providerId="ADAL" clId="{3D355F57-3802-40E8-A1F1-61B8B41E18AD}" dt="2025-04-22T12:58:28.202" v="185"/>
          <ac:spMkLst>
            <pc:docMk/>
            <pc:sldMk cId="1927059807" sldId="1764"/>
            <ac:spMk id="18" creationId="{70FB8389-9860-15EF-1957-8277EED79FF0}"/>
          </ac:spMkLst>
        </pc:spChg>
        <pc:graphicFrameChg chg="modGraphic">
          <ac:chgData name="牧野 充希(MAKINO Atsuki)" userId="e1bb11f1-fc18-4a8c-a6ff-e197300cb8d1" providerId="ADAL" clId="{3D355F57-3802-40E8-A1F1-61B8B41E18AD}" dt="2025-04-22T12:45:04.839" v="63" actId="207"/>
          <ac:graphicFrameMkLst>
            <pc:docMk/>
            <pc:sldMk cId="1927059807" sldId="1764"/>
            <ac:graphicFrameMk id="2" creationId="{AC417C49-8970-3FBF-DACA-7F241776FB0E}"/>
          </ac:graphicFrameMkLst>
        </pc:graphicFrameChg>
      </pc:sldChg>
      <pc:sldChg chg="modSp mod">
        <pc:chgData name="牧野 充希(MAKINO Atsuki)" userId="e1bb11f1-fc18-4a8c-a6ff-e197300cb8d1" providerId="ADAL" clId="{3D355F57-3802-40E8-A1F1-61B8B41E18AD}" dt="2025-04-22T13:26:23.183" v="510" actId="20577"/>
        <pc:sldMkLst>
          <pc:docMk/>
          <pc:sldMk cId="786981567" sldId="1800"/>
        </pc:sldMkLst>
        <pc:spChg chg="mod">
          <ac:chgData name="牧野 充希(MAKINO Atsuki)" userId="e1bb11f1-fc18-4a8c-a6ff-e197300cb8d1" providerId="ADAL" clId="{3D355F57-3802-40E8-A1F1-61B8B41E18AD}" dt="2025-04-22T13:26:23.183" v="510" actId="20577"/>
          <ac:spMkLst>
            <pc:docMk/>
            <pc:sldMk cId="786981567" sldId="1800"/>
            <ac:spMk id="5" creationId="{81D1DB79-8583-A99E-540E-8CB4E3888F88}"/>
          </ac:spMkLst>
        </pc:spChg>
      </pc:sldChg>
      <pc:sldChg chg="modSp mod">
        <pc:chgData name="牧野 充希(MAKINO Atsuki)" userId="e1bb11f1-fc18-4a8c-a6ff-e197300cb8d1" providerId="ADAL" clId="{3D355F57-3802-40E8-A1F1-61B8B41E18AD}" dt="2025-04-22T13:13:02.318" v="370" actId="1036"/>
        <pc:sldMkLst>
          <pc:docMk/>
          <pc:sldMk cId="1731062681" sldId="1801"/>
        </pc:sldMkLst>
        <pc:spChg chg="mod">
          <ac:chgData name="牧野 充希(MAKINO Atsuki)" userId="e1bb11f1-fc18-4a8c-a6ff-e197300cb8d1" providerId="ADAL" clId="{3D355F57-3802-40E8-A1F1-61B8B41E18AD}" dt="2025-04-22T13:13:02.318" v="370" actId="1036"/>
          <ac:spMkLst>
            <pc:docMk/>
            <pc:sldMk cId="1731062681" sldId="1801"/>
            <ac:spMk id="9" creationId="{4EF196C3-6C2F-EAEC-23CC-6D7341178A1C}"/>
          </ac:spMkLst>
        </pc:spChg>
      </pc:sldChg>
      <pc:sldChg chg="modSp mod">
        <pc:chgData name="牧野 充希(MAKINO Atsuki)" userId="e1bb11f1-fc18-4a8c-a6ff-e197300cb8d1" providerId="ADAL" clId="{3D355F57-3802-40E8-A1F1-61B8B41E18AD}" dt="2025-04-22T13:27:07.805" v="541" actId="20577"/>
        <pc:sldMkLst>
          <pc:docMk/>
          <pc:sldMk cId="4155459258" sldId="1803"/>
        </pc:sldMkLst>
        <pc:spChg chg="mod">
          <ac:chgData name="牧野 充希(MAKINO Atsuki)" userId="e1bb11f1-fc18-4a8c-a6ff-e197300cb8d1" providerId="ADAL" clId="{3D355F57-3802-40E8-A1F1-61B8B41E18AD}" dt="2025-04-22T13:27:07.805" v="541" actId="20577"/>
          <ac:spMkLst>
            <pc:docMk/>
            <pc:sldMk cId="4155459258" sldId="1803"/>
            <ac:spMk id="8" creationId="{D7FDF8F7-1165-88FF-2A7D-D571C1D4BFAE}"/>
          </ac:spMkLst>
        </pc:spChg>
      </pc:sldChg>
      <pc:sldChg chg="modSp mod">
        <pc:chgData name="牧野 充希(MAKINO Atsuki)" userId="e1bb11f1-fc18-4a8c-a6ff-e197300cb8d1" providerId="ADAL" clId="{3D355F57-3802-40E8-A1F1-61B8B41E18AD}" dt="2025-04-22T13:20:25.377" v="393" actId="20577"/>
        <pc:sldMkLst>
          <pc:docMk/>
          <pc:sldMk cId="3494048592" sldId="1805"/>
        </pc:sldMkLst>
        <pc:spChg chg="mod">
          <ac:chgData name="牧野 充希(MAKINO Atsuki)" userId="e1bb11f1-fc18-4a8c-a6ff-e197300cb8d1" providerId="ADAL" clId="{3D355F57-3802-40E8-A1F1-61B8B41E18AD}" dt="2025-04-22T13:13:25.231" v="391" actId="1036"/>
          <ac:spMkLst>
            <pc:docMk/>
            <pc:sldMk cId="3494048592" sldId="1805"/>
            <ac:spMk id="9" creationId="{4EF196C3-6C2F-EAEC-23CC-6D7341178A1C}"/>
          </ac:spMkLst>
        </pc:spChg>
        <pc:graphicFrameChg chg="mod modGraphic">
          <ac:chgData name="牧野 充希(MAKINO Atsuki)" userId="e1bb11f1-fc18-4a8c-a6ff-e197300cb8d1" providerId="ADAL" clId="{3D355F57-3802-40E8-A1F1-61B8B41E18AD}" dt="2025-04-22T13:20:25.377" v="393" actId="20577"/>
          <ac:graphicFrameMkLst>
            <pc:docMk/>
            <pc:sldMk cId="3494048592" sldId="1805"/>
            <ac:graphicFrameMk id="8" creationId="{37C17ED4-31B5-BE1E-4D38-25AA300C4F1B}"/>
          </ac:graphicFrameMkLst>
        </pc:graphicFrameChg>
      </pc:sldChg>
      <pc:sldChg chg="modSp mod">
        <pc:chgData name="牧野 充希(MAKINO Atsuki)" userId="e1bb11f1-fc18-4a8c-a6ff-e197300cb8d1" providerId="ADAL" clId="{3D355F57-3802-40E8-A1F1-61B8B41E18AD}" dt="2025-04-22T13:20:34.347" v="395" actId="20577"/>
        <pc:sldMkLst>
          <pc:docMk/>
          <pc:sldMk cId="1539400230" sldId="1806"/>
        </pc:sldMkLst>
        <pc:spChg chg="mod">
          <ac:chgData name="牧野 充希(MAKINO Atsuki)" userId="e1bb11f1-fc18-4a8c-a6ff-e197300cb8d1" providerId="ADAL" clId="{3D355F57-3802-40E8-A1F1-61B8B41E18AD}" dt="2025-04-22T13:00:31.951" v="231" actId="1076"/>
          <ac:spMkLst>
            <pc:docMk/>
            <pc:sldMk cId="1539400230" sldId="1806"/>
            <ac:spMk id="2" creationId="{7848149B-D4FA-B760-5D11-F1A5E4E7DF97}"/>
          </ac:spMkLst>
        </pc:spChg>
        <pc:spChg chg="mod">
          <ac:chgData name="牧野 充希(MAKINO Atsuki)" userId="e1bb11f1-fc18-4a8c-a6ff-e197300cb8d1" providerId="ADAL" clId="{3D355F57-3802-40E8-A1F1-61B8B41E18AD}" dt="2025-04-22T13:05:30.485" v="356" actId="14100"/>
          <ac:spMkLst>
            <pc:docMk/>
            <pc:sldMk cId="1539400230" sldId="1806"/>
            <ac:spMk id="4" creationId="{79F07E1F-BD8A-6EF9-8286-94C1A647960B}"/>
          </ac:spMkLst>
        </pc:spChg>
        <pc:spChg chg="mod">
          <ac:chgData name="牧野 充希(MAKINO Atsuki)" userId="e1bb11f1-fc18-4a8c-a6ff-e197300cb8d1" providerId="ADAL" clId="{3D355F57-3802-40E8-A1F1-61B8B41E18AD}" dt="2025-04-22T13:05:24.815" v="354" actId="1076"/>
          <ac:spMkLst>
            <pc:docMk/>
            <pc:sldMk cId="1539400230" sldId="1806"/>
            <ac:spMk id="7" creationId="{3FB4849D-60FC-271F-FD2C-2270B52FDA46}"/>
          </ac:spMkLst>
        </pc:spChg>
        <pc:spChg chg="mod">
          <ac:chgData name="牧野 充希(MAKINO Atsuki)" userId="e1bb11f1-fc18-4a8c-a6ff-e197300cb8d1" providerId="ADAL" clId="{3D355F57-3802-40E8-A1F1-61B8B41E18AD}" dt="2025-04-22T13:13:10.741" v="382" actId="1036"/>
          <ac:spMkLst>
            <pc:docMk/>
            <pc:sldMk cId="1539400230" sldId="1806"/>
            <ac:spMk id="9" creationId="{4EF196C3-6C2F-EAEC-23CC-6D7341178A1C}"/>
          </ac:spMkLst>
        </pc:spChg>
        <pc:spChg chg="mod">
          <ac:chgData name="牧野 充希(MAKINO Atsuki)" userId="e1bb11f1-fc18-4a8c-a6ff-e197300cb8d1" providerId="ADAL" clId="{3D355F57-3802-40E8-A1F1-61B8B41E18AD}" dt="2025-04-22T13:05:27.452" v="355" actId="1076"/>
          <ac:spMkLst>
            <pc:docMk/>
            <pc:sldMk cId="1539400230" sldId="1806"/>
            <ac:spMk id="11" creationId="{6BE75387-9B28-51BA-42FE-14811FC58A67}"/>
          </ac:spMkLst>
        </pc:spChg>
        <pc:spChg chg="mod">
          <ac:chgData name="牧野 充希(MAKINO Atsuki)" userId="e1bb11f1-fc18-4a8c-a6ff-e197300cb8d1" providerId="ADAL" clId="{3D355F57-3802-40E8-A1F1-61B8B41E18AD}" dt="2025-04-22T13:05:37.462" v="357" actId="1076"/>
          <ac:spMkLst>
            <pc:docMk/>
            <pc:sldMk cId="1539400230" sldId="1806"/>
            <ac:spMk id="13" creationId="{E337FF87-CDFB-2557-A7CD-69F4779D6DF2}"/>
          </ac:spMkLst>
        </pc:spChg>
        <pc:graphicFrameChg chg="mod modGraphic">
          <ac:chgData name="牧野 充希(MAKINO Atsuki)" userId="e1bb11f1-fc18-4a8c-a6ff-e197300cb8d1" providerId="ADAL" clId="{3D355F57-3802-40E8-A1F1-61B8B41E18AD}" dt="2025-04-22T13:20:34.347" v="395" actId="20577"/>
          <ac:graphicFrameMkLst>
            <pc:docMk/>
            <pc:sldMk cId="1539400230" sldId="1806"/>
            <ac:graphicFrameMk id="8" creationId="{37C17ED4-31B5-BE1E-4D38-25AA300C4F1B}"/>
          </ac:graphicFrameMkLst>
        </pc:graphicFrameChg>
      </pc:sldChg>
      <pc:sldChg chg="modSp mod">
        <pc:chgData name="牧野 充希(MAKINO Atsuki)" userId="e1bb11f1-fc18-4a8c-a6ff-e197300cb8d1" providerId="ADAL" clId="{3D355F57-3802-40E8-A1F1-61B8B41E18AD}" dt="2025-04-22T13:35:24.920" v="750" actId="20577"/>
        <pc:sldMkLst>
          <pc:docMk/>
          <pc:sldMk cId="3361803510" sldId="1807"/>
        </pc:sldMkLst>
        <pc:spChg chg="mod">
          <ac:chgData name="牧野 充希(MAKINO Atsuki)" userId="e1bb11f1-fc18-4a8c-a6ff-e197300cb8d1" providerId="ADAL" clId="{3D355F57-3802-40E8-A1F1-61B8B41E18AD}" dt="2025-04-22T13:35:24.920" v="750" actId="20577"/>
          <ac:spMkLst>
            <pc:docMk/>
            <pc:sldMk cId="3361803510" sldId="1807"/>
            <ac:spMk id="8" creationId="{D7FDF8F7-1165-88FF-2A7D-D571C1D4BFAE}"/>
          </ac:spMkLst>
        </pc:spChg>
        <pc:graphicFrameChg chg="modGraphic">
          <ac:chgData name="牧野 充希(MAKINO Atsuki)" userId="e1bb11f1-fc18-4a8c-a6ff-e197300cb8d1" providerId="ADAL" clId="{3D355F57-3802-40E8-A1F1-61B8B41E18AD}" dt="2025-04-22T12:41:30.322" v="2" actId="20577"/>
          <ac:graphicFrameMkLst>
            <pc:docMk/>
            <pc:sldMk cId="3361803510" sldId="1807"/>
            <ac:graphicFrameMk id="11" creationId="{ACF7D667-AD41-DFCA-B65A-E63FABE01CF7}"/>
          </ac:graphicFrameMkLst>
        </pc:graphicFrameChg>
      </pc:sldChg>
      <pc:sldChg chg="addSp delSp modSp mod">
        <pc:chgData name="牧野 充希(MAKINO Atsuki)" userId="e1bb11f1-fc18-4a8c-a6ff-e197300cb8d1" providerId="ADAL" clId="{3D355F57-3802-40E8-A1F1-61B8B41E18AD}" dt="2025-04-22T13:34:35.666" v="727" actId="20577"/>
        <pc:sldMkLst>
          <pc:docMk/>
          <pc:sldMk cId="2260495983" sldId="1808"/>
        </pc:sldMkLst>
        <pc:spChg chg="mod">
          <ac:chgData name="牧野 充希(MAKINO Atsuki)" userId="e1bb11f1-fc18-4a8c-a6ff-e197300cb8d1" providerId="ADAL" clId="{3D355F57-3802-40E8-A1F1-61B8B41E18AD}" dt="2025-04-22T13:22:59.295" v="423" actId="1076"/>
          <ac:spMkLst>
            <pc:docMk/>
            <pc:sldMk cId="2260495983" sldId="1808"/>
            <ac:spMk id="3" creationId="{5574DA80-DC80-8417-D3D5-9208D8C811E5}"/>
          </ac:spMkLst>
        </pc:spChg>
        <pc:spChg chg="del">
          <ac:chgData name="牧野 充希(MAKINO Atsuki)" userId="e1bb11f1-fc18-4a8c-a6ff-e197300cb8d1" providerId="ADAL" clId="{3D355F57-3802-40E8-A1F1-61B8B41E18AD}" dt="2025-04-22T13:00:40.322" v="232" actId="478"/>
          <ac:spMkLst>
            <pc:docMk/>
            <pc:sldMk cId="2260495983" sldId="1808"/>
            <ac:spMk id="4" creationId="{14406E2A-5AD1-7701-3F05-846C7E4F2E70}"/>
          </ac:spMkLst>
        </pc:spChg>
        <pc:spChg chg="add del mod">
          <ac:chgData name="牧野 充希(MAKINO Atsuki)" userId="e1bb11f1-fc18-4a8c-a6ff-e197300cb8d1" providerId="ADAL" clId="{3D355F57-3802-40E8-A1F1-61B8B41E18AD}" dt="2025-04-22T13:00:56.885" v="246" actId="478"/>
          <ac:spMkLst>
            <pc:docMk/>
            <pc:sldMk cId="2260495983" sldId="1808"/>
            <ac:spMk id="8" creationId="{ED115C34-24B9-AF23-80D7-30B34FAF00A3}"/>
          </ac:spMkLst>
        </pc:spChg>
        <pc:spChg chg="add mod">
          <ac:chgData name="牧野 充希(MAKINO Atsuki)" userId="e1bb11f1-fc18-4a8c-a6ff-e197300cb8d1" providerId="ADAL" clId="{3D355F57-3802-40E8-A1F1-61B8B41E18AD}" dt="2025-04-22T13:33:30.285" v="702" actId="14100"/>
          <ac:spMkLst>
            <pc:docMk/>
            <pc:sldMk cId="2260495983" sldId="1808"/>
            <ac:spMk id="10" creationId="{157B9238-C8F7-6EF9-E7F1-5D866F3F3428}"/>
          </ac:spMkLst>
        </pc:spChg>
        <pc:spChg chg="add mod">
          <ac:chgData name="牧野 充希(MAKINO Atsuki)" userId="e1bb11f1-fc18-4a8c-a6ff-e197300cb8d1" providerId="ADAL" clId="{3D355F57-3802-40E8-A1F1-61B8B41E18AD}" dt="2025-04-22T13:34:06.580" v="717" actId="14100"/>
          <ac:spMkLst>
            <pc:docMk/>
            <pc:sldMk cId="2260495983" sldId="1808"/>
            <ac:spMk id="11" creationId="{A6FEC48D-2192-B6A1-7819-F99A0FB8E3C8}"/>
          </ac:spMkLst>
        </pc:spChg>
        <pc:spChg chg="add mod">
          <ac:chgData name="牧野 充希(MAKINO Atsuki)" userId="e1bb11f1-fc18-4a8c-a6ff-e197300cb8d1" providerId="ADAL" clId="{3D355F57-3802-40E8-A1F1-61B8B41E18AD}" dt="2025-04-22T13:34:02.450" v="716" actId="1076"/>
          <ac:spMkLst>
            <pc:docMk/>
            <pc:sldMk cId="2260495983" sldId="1808"/>
            <ac:spMk id="12" creationId="{559C4F27-F4B5-2A27-74B9-383B1100DE2C}"/>
          </ac:spMkLst>
        </pc:spChg>
        <pc:spChg chg="add mod">
          <ac:chgData name="牧野 充希(MAKINO Atsuki)" userId="e1bb11f1-fc18-4a8c-a6ff-e197300cb8d1" providerId="ADAL" clId="{3D355F57-3802-40E8-A1F1-61B8B41E18AD}" dt="2025-04-22T13:34:09.614" v="718" actId="1076"/>
          <ac:spMkLst>
            <pc:docMk/>
            <pc:sldMk cId="2260495983" sldId="1808"/>
            <ac:spMk id="13" creationId="{69EA179D-135A-FAD4-A016-A9409BECFC56}"/>
          </ac:spMkLst>
        </pc:spChg>
        <pc:spChg chg="add mod">
          <ac:chgData name="牧野 充希(MAKINO Atsuki)" userId="e1bb11f1-fc18-4a8c-a6ff-e197300cb8d1" providerId="ADAL" clId="{3D355F57-3802-40E8-A1F1-61B8B41E18AD}" dt="2025-04-22T13:23:56.242" v="449"/>
          <ac:spMkLst>
            <pc:docMk/>
            <pc:sldMk cId="2260495983" sldId="1808"/>
            <ac:spMk id="14" creationId="{E1BDA46B-F95C-B35E-526E-606580E2D4E5}"/>
          </ac:spMkLst>
        </pc:spChg>
        <pc:spChg chg="add mod">
          <ac:chgData name="牧野 充希(MAKINO Atsuki)" userId="e1bb11f1-fc18-4a8c-a6ff-e197300cb8d1" providerId="ADAL" clId="{3D355F57-3802-40E8-A1F1-61B8B41E18AD}" dt="2025-04-22T13:24:03.575" v="452"/>
          <ac:spMkLst>
            <pc:docMk/>
            <pc:sldMk cId="2260495983" sldId="1808"/>
            <ac:spMk id="15" creationId="{1F155885-71BB-9310-E93B-04FF3A0A0F63}"/>
          </ac:spMkLst>
        </pc:spChg>
        <pc:spChg chg="add mod">
          <ac:chgData name="牧野 充希(MAKINO Atsuki)" userId="e1bb11f1-fc18-4a8c-a6ff-e197300cb8d1" providerId="ADAL" clId="{3D355F57-3802-40E8-A1F1-61B8B41E18AD}" dt="2025-04-22T13:24:07.817" v="453"/>
          <ac:spMkLst>
            <pc:docMk/>
            <pc:sldMk cId="2260495983" sldId="1808"/>
            <ac:spMk id="16" creationId="{2E432413-53A4-DD33-03AE-F48731557CF1}"/>
          </ac:spMkLst>
        </pc:spChg>
        <pc:spChg chg="add mod">
          <ac:chgData name="牧野 充希(MAKINO Atsuki)" userId="e1bb11f1-fc18-4a8c-a6ff-e197300cb8d1" providerId="ADAL" clId="{3D355F57-3802-40E8-A1F1-61B8B41E18AD}" dt="2025-04-22T13:34:13.429" v="719" actId="1076"/>
          <ac:spMkLst>
            <pc:docMk/>
            <pc:sldMk cId="2260495983" sldId="1808"/>
            <ac:spMk id="17" creationId="{FC97EB71-27EF-8FB7-C9AF-E605B29740FD}"/>
          </ac:spMkLst>
        </pc:spChg>
        <pc:spChg chg="add mod">
          <ac:chgData name="牧野 充希(MAKINO Atsuki)" userId="e1bb11f1-fc18-4a8c-a6ff-e197300cb8d1" providerId="ADAL" clId="{3D355F57-3802-40E8-A1F1-61B8B41E18AD}" dt="2025-04-22T13:24:15.265" v="455"/>
          <ac:spMkLst>
            <pc:docMk/>
            <pc:sldMk cId="2260495983" sldId="1808"/>
            <ac:spMk id="18" creationId="{3A226DC6-F77C-3D6E-E0CE-BCE06EE3706C}"/>
          </ac:spMkLst>
        </pc:spChg>
        <pc:graphicFrameChg chg="mod modGraphic">
          <ac:chgData name="牧野 充希(MAKINO Atsuki)" userId="e1bb11f1-fc18-4a8c-a6ff-e197300cb8d1" providerId="ADAL" clId="{3D355F57-3802-40E8-A1F1-61B8B41E18AD}" dt="2025-04-22T13:34:35.666" v="727" actId="20577"/>
          <ac:graphicFrameMkLst>
            <pc:docMk/>
            <pc:sldMk cId="2260495983" sldId="1808"/>
            <ac:graphicFrameMk id="2" creationId="{AC417C49-8970-3FBF-DACA-7F241776FB0E}"/>
          </ac:graphicFrameMkLst>
        </pc:graphicFrameChg>
      </pc:sldChg>
      <pc:sldChg chg="modSp mod">
        <pc:chgData name="牧野 充希(MAKINO Atsuki)" userId="e1bb11f1-fc18-4a8c-a6ff-e197300cb8d1" providerId="ADAL" clId="{3D355F57-3802-40E8-A1F1-61B8B41E18AD}" dt="2025-04-22T13:35:30.292" v="756" actId="20577"/>
        <pc:sldMkLst>
          <pc:docMk/>
          <pc:sldMk cId="2538732313" sldId="1809"/>
        </pc:sldMkLst>
        <pc:spChg chg="mod">
          <ac:chgData name="牧野 充希(MAKINO Atsuki)" userId="e1bb11f1-fc18-4a8c-a6ff-e197300cb8d1" providerId="ADAL" clId="{3D355F57-3802-40E8-A1F1-61B8B41E18AD}" dt="2025-04-22T13:35:30.292" v="756" actId="20577"/>
          <ac:spMkLst>
            <pc:docMk/>
            <pc:sldMk cId="2538732313" sldId="1809"/>
            <ac:spMk id="8" creationId="{D7FDF8F7-1165-88FF-2A7D-D571C1D4BFAE}"/>
          </ac:spMkLst>
        </pc:spChg>
        <pc:spChg chg="mod">
          <ac:chgData name="牧野 充希(MAKINO Atsuki)" userId="e1bb11f1-fc18-4a8c-a6ff-e197300cb8d1" providerId="ADAL" clId="{3D355F57-3802-40E8-A1F1-61B8B41E18AD}" dt="2025-04-22T13:35:00.603" v="736" actId="1076"/>
          <ac:spMkLst>
            <pc:docMk/>
            <pc:sldMk cId="2538732313" sldId="1809"/>
            <ac:spMk id="10" creationId="{E0B7F90D-41B6-9999-3DDD-7F90D5796ACB}"/>
          </ac:spMkLst>
        </pc:spChg>
        <pc:picChg chg="mod">
          <ac:chgData name="牧野 充希(MAKINO Atsuki)" userId="e1bb11f1-fc18-4a8c-a6ff-e197300cb8d1" providerId="ADAL" clId="{3D355F57-3802-40E8-A1F1-61B8B41E18AD}" dt="2025-04-22T13:35:00.603" v="736" actId="1076"/>
          <ac:picMkLst>
            <pc:docMk/>
            <pc:sldMk cId="2538732313" sldId="1809"/>
            <ac:picMk id="9" creationId="{E01DB259-E313-9794-669F-73279F11009F}"/>
          </ac:picMkLst>
        </pc:picChg>
      </pc:sldChg>
      <pc:sldChg chg="modSp mod">
        <pc:chgData name="牧野 充希(MAKINO Atsuki)" userId="e1bb11f1-fc18-4a8c-a6ff-e197300cb8d1" providerId="ADAL" clId="{3D355F57-3802-40E8-A1F1-61B8B41E18AD}" dt="2025-04-22T13:13:04.783" v="373" actId="1036"/>
        <pc:sldMkLst>
          <pc:docMk/>
          <pc:sldMk cId="4036958067" sldId="1810"/>
        </pc:sldMkLst>
        <pc:spChg chg="mod">
          <ac:chgData name="牧野 充希(MAKINO Atsuki)" userId="e1bb11f1-fc18-4a8c-a6ff-e197300cb8d1" providerId="ADAL" clId="{3D355F57-3802-40E8-A1F1-61B8B41E18AD}" dt="2025-04-22T13:13:04.783" v="373" actId="1036"/>
          <ac:spMkLst>
            <pc:docMk/>
            <pc:sldMk cId="4036958067" sldId="1810"/>
            <ac:spMk id="9" creationId="{4EF196C3-6C2F-EAEC-23CC-6D7341178A1C}"/>
          </ac:spMkLst>
        </pc:spChg>
      </pc:sldChg>
      <pc:sldChg chg="addSp delSp modSp add del mod">
        <pc:chgData name="牧野 充希(MAKINO Atsuki)" userId="e1bb11f1-fc18-4a8c-a6ff-e197300cb8d1" providerId="ADAL" clId="{3D355F57-3802-40E8-A1F1-61B8B41E18AD}" dt="2025-04-22T13:24:17.355" v="456" actId="2696"/>
        <pc:sldMkLst>
          <pc:docMk/>
          <pc:sldMk cId="1836974008" sldId="1811"/>
        </pc:sldMkLst>
        <pc:spChg chg="mod">
          <ac:chgData name="牧野 充希(MAKINO Atsuki)" userId="e1bb11f1-fc18-4a8c-a6ff-e197300cb8d1" providerId="ADAL" clId="{3D355F57-3802-40E8-A1F1-61B8B41E18AD}" dt="2025-04-22T13:13:19.188" v="390" actId="1036"/>
          <ac:spMkLst>
            <pc:docMk/>
            <pc:sldMk cId="1836974008" sldId="1811"/>
            <ac:spMk id="3" creationId="{5574DA80-DC80-8417-D3D5-9208D8C811E5}"/>
          </ac:spMkLst>
        </pc:spChg>
        <pc:spChg chg="del">
          <ac:chgData name="牧野 充希(MAKINO Atsuki)" userId="e1bb11f1-fc18-4a8c-a6ff-e197300cb8d1" providerId="ADAL" clId="{3D355F57-3802-40E8-A1F1-61B8B41E18AD}" dt="2025-04-22T13:00:48.279" v="244" actId="478"/>
          <ac:spMkLst>
            <pc:docMk/>
            <pc:sldMk cId="1836974008" sldId="1811"/>
            <ac:spMk id="4" creationId="{14406E2A-5AD1-7701-3F05-846C7E4F2E70}"/>
          </ac:spMkLst>
        </pc:spChg>
        <pc:spChg chg="add mod">
          <ac:chgData name="牧野 充希(MAKINO Atsuki)" userId="e1bb11f1-fc18-4a8c-a6ff-e197300cb8d1" providerId="ADAL" clId="{3D355F57-3802-40E8-A1F1-61B8B41E18AD}" dt="2025-04-22T12:57:52.039" v="176" actId="14100"/>
          <ac:spMkLst>
            <pc:docMk/>
            <pc:sldMk cId="1836974008" sldId="1811"/>
            <ac:spMk id="8" creationId="{18190CD3-D99E-63F7-C59F-FB33DFBFA586}"/>
          </ac:spMkLst>
        </pc:spChg>
        <pc:spChg chg="add mod">
          <ac:chgData name="牧野 充希(MAKINO Atsuki)" userId="e1bb11f1-fc18-4a8c-a6ff-e197300cb8d1" providerId="ADAL" clId="{3D355F57-3802-40E8-A1F1-61B8B41E18AD}" dt="2025-04-22T12:58:16.403" v="181" actId="14100"/>
          <ac:spMkLst>
            <pc:docMk/>
            <pc:sldMk cId="1836974008" sldId="1811"/>
            <ac:spMk id="11" creationId="{0767C3B8-2636-2BF0-9D31-8419E521B753}"/>
          </ac:spMkLst>
        </pc:spChg>
        <pc:spChg chg="add mod">
          <ac:chgData name="牧野 充希(MAKINO Atsuki)" userId="e1bb11f1-fc18-4a8c-a6ff-e197300cb8d1" providerId="ADAL" clId="{3D355F57-3802-40E8-A1F1-61B8B41E18AD}" dt="2025-04-22T12:58:24.894" v="184" actId="14100"/>
          <ac:spMkLst>
            <pc:docMk/>
            <pc:sldMk cId="1836974008" sldId="1811"/>
            <ac:spMk id="12" creationId="{0415D830-8C8C-2DB8-B234-EB520CFD2A6D}"/>
          </ac:spMkLst>
        </pc:spChg>
        <pc:spChg chg="add mod">
          <ac:chgData name="牧野 充希(MAKINO Atsuki)" userId="e1bb11f1-fc18-4a8c-a6ff-e197300cb8d1" providerId="ADAL" clId="{3D355F57-3802-40E8-A1F1-61B8B41E18AD}" dt="2025-04-22T12:58:40.476" v="189" actId="14100"/>
          <ac:spMkLst>
            <pc:docMk/>
            <pc:sldMk cId="1836974008" sldId="1811"/>
            <ac:spMk id="13" creationId="{7F07D41F-7BCD-D882-4E92-E05A10235CC8}"/>
          </ac:spMkLst>
        </pc:spChg>
        <pc:spChg chg="add mod">
          <ac:chgData name="牧野 充希(MAKINO Atsuki)" userId="e1bb11f1-fc18-4a8c-a6ff-e197300cb8d1" providerId="ADAL" clId="{3D355F57-3802-40E8-A1F1-61B8B41E18AD}" dt="2025-04-22T13:01:03.414" v="250" actId="20577"/>
          <ac:spMkLst>
            <pc:docMk/>
            <pc:sldMk cId="1836974008" sldId="1811"/>
            <ac:spMk id="14" creationId="{0A1791CE-7DF1-B81F-98B1-2927DA33A2CD}"/>
          </ac:spMkLst>
        </pc:spChg>
        <pc:spChg chg="add mod">
          <ac:chgData name="牧野 充希(MAKINO Atsuki)" userId="e1bb11f1-fc18-4a8c-a6ff-e197300cb8d1" providerId="ADAL" clId="{3D355F57-3802-40E8-A1F1-61B8B41E18AD}" dt="2025-04-22T13:01:05.618" v="251" actId="20577"/>
          <ac:spMkLst>
            <pc:docMk/>
            <pc:sldMk cId="1836974008" sldId="1811"/>
            <ac:spMk id="15" creationId="{E230DFF3-7AAF-9AE0-3257-6510974EEF80}"/>
          </ac:spMkLst>
        </pc:spChg>
        <pc:spChg chg="add mod">
          <ac:chgData name="牧野 充希(MAKINO Atsuki)" userId="e1bb11f1-fc18-4a8c-a6ff-e197300cb8d1" providerId="ADAL" clId="{3D355F57-3802-40E8-A1F1-61B8B41E18AD}" dt="2025-04-22T12:59:18.580" v="199" actId="20577"/>
          <ac:spMkLst>
            <pc:docMk/>
            <pc:sldMk cId="1836974008" sldId="1811"/>
            <ac:spMk id="16" creationId="{A1CC7718-81A3-4534-CD7F-7A8740E69955}"/>
          </ac:spMkLst>
        </pc:spChg>
        <pc:spChg chg="add mod">
          <ac:chgData name="牧野 充希(MAKINO Atsuki)" userId="e1bb11f1-fc18-4a8c-a6ff-e197300cb8d1" providerId="ADAL" clId="{3D355F57-3802-40E8-A1F1-61B8B41E18AD}" dt="2025-04-22T13:01:09.503" v="252" actId="20577"/>
          <ac:spMkLst>
            <pc:docMk/>
            <pc:sldMk cId="1836974008" sldId="1811"/>
            <ac:spMk id="17" creationId="{85387BF5-57C7-8561-911A-8EAD2BB2CCF9}"/>
          </ac:spMkLst>
        </pc:spChg>
        <pc:spChg chg="add mod">
          <ac:chgData name="牧野 充希(MAKINO Atsuki)" userId="e1bb11f1-fc18-4a8c-a6ff-e197300cb8d1" providerId="ADAL" clId="{3D355F57-3802-40E8-A1F1-61B8B41E18AD}" dt="2025-04-22T13:00:48.511" v="245"/>
          <ac:spMkLst>
            <pc:docMk/>
            <pc:sldMk cId="1836974008" sldId="1811"/>
            <ac:spMk id="18" creationId="{D74317CD-EC2F-A9D2-D497-04804CD97073}"/>
          </ac:spMkLst>
        </pc:spChg>
        <pc:graphicFrameChg chg="modGraphic">
          <ac:chgData name="牧野 充希(MAKINO Atsuki)" userId="e1bb11f1-fc18-4a8c-a6ff-e197300cb8d1" providerId="ADAL" clId="{3D355F57-3802-40E8-A1F1-61B8B41E18AD}" dt="2025-04-22T13:20:48.365" v="399" actId="20577"/>
          <ac:graphicFrameMkLst>
            <pc:docMk/>
            <pc:sldMk cId="1836974008" sldId="1811"/>
            <ac:graphicFrameMk id="2" creationId="{AC417C49-8970-3FBF-DACA-7F241776FB0E}"/>
          </ac:graphicFrameMkLst>
        </pc:graphicFrameChg>
        <pc:graphicFrameChg chg="add mod">
          <ac:chgData name="牧野 充希(MAKINO Atsuki)" userId="e1bb11f1-fc18-4a8c-a6ff-e197300cb8d1" providerId="ADAL" clId="{3D355F57-3802-40E8-A1F1-61B8B41E18AD}" dt="2025-04-22T12:57:58.887" v="177"/>
          <ac:graphicFrameMkLst>
            <pc:docMk/>
            <pc:sldMk cId="1836974008" sldId="1811"/>
            <ac:graphicFrameMk id="10" creationId="{550B9840-2E6E-D898-D993-33BF267C6BD9}"/>
          </ac:graphicFrameMkLst>
        </pc:graphicFrameChg>
      </pc:sldChg>
      <pc:sldChg chg="addSp modSp add del">
        <pc:chgData name="牧野 充希(MAKINO Atsuki)" userId="e1bb11f1-fc18-4a8c-a6ff-e197300cb8d1" providerId="ADAL" clId="{3D355F57-3802-40E8-A1F1-61B8B41E18AD}" dt="2025-04-22T12:57:31.271" v="163" actId="2696"/>
        <pc:sldMkLst>
          <pc:docMk/>
          <pc:sldMk cId="4079259579" sldId="1811"/>
        </pc:sldMkLst>
        <pc:spChg chg="add mod">
          <ac:chgData name="牧野 充希(MAKINO Atsuki)" userId="e1bb11f1-fc18-4a8c-a6ff-e197300cb8d1" providerId="ADAL" clId="{3D355F57-3802-40E8-A1F1-61B8B41E18AD}" dt="2025-04-22T12:57:17.315" v="162"/>
          <ac:spMkLst>
            <pc:docMk/>
            <pc:sldMk cId="4079259579" sldId="1811"/>
            <ac:spMk id="8" creationId="{61A9E7BC-5414-AA97-0013-D0B9C5D82DCC}"/>
          </ac:spMkLst>
        </pc:spChg>
      </pc:sldChg>
      <pc:sldChg chg="modSp add mod ord">
        <pc:chgData name="牧野 充希(MAKINO Atsuki)" userId="e1bb11f1-fc18-4a8c-a6ff-e197300cb8d1" providerId="ADAL" clId="{3D355F57-3802-40E8-A1F1-61B8B41E18AD}" dt="2025-04-22T13:34:39.703" v="735" actId="20577"/>
        <pc:sldMkLst>
          <pc:docMk/>
          <pc:sldMk cId="4267065186" sldId="1812"/>
        </pc:sldMkLst>
        <pc:graphicFrameChg chg="modGraphic">
          <ac:chgData name="牧野 充希(MAKINO Atsuki)" userId="e1bb11f1-fc18-4a8c-a6ff-e197300cb8d1" providerId="ADAL" clId="{3D355F57-3802-40E8-A1F1-61B8B41E18AD}" dt="2025-04-22T13:34:39.703" v="735" actId="20577"/>
          <ac:graphicFrameMkLst>
            <pc:docMk/>
            <pc:sldMk cId="4267065186" sldId="1812"/>
            <ac:graphicFrameMk id="2" creationId="{AC417C49-8970-3FBF-DACA-7F241776FB0E}"/>
          </ac:graphicFrameMkLst>
        </pc:graphicFrameChg>
      </pc:sldChg>
    </pc:docChg>
  </pc:docChgLst>
  <pc:docChgLst>
    <pc:chgData name="牧野 充希(MAKINO Atsuki)" userId="e1bb11f1-fc18-4a8c-a6ff-e197300cb8d1" providerId="ADAL" clId="{F7A8CBFF-2C98-4C0B-80BE-02253EEE2A33}"/>
    <pc:docChg chg="undo custSel modSld">
      <pc:chgData name="牧野 充希(MAKINO Atsuki)" userId="e1bb11f1-fc18-4a8c-a6ff-e197300cb8d1" providerId="ADAL" clId="{F7A8CBFF-2C98-4C0B-80BE-02253EEE2A33}" dt="2025-05-09T06:18:36.901" v="208" actId="1076"/>
      <pc:docMkLst>
        <pc:docMk/>
      </pc:docMkLst>
      <pc:sldChg chg="modSp mod">
        <pc:chgData name="牧野 充希(MAKINO Atsuki)" userId="e1bb11f1-fc18-4a8c-a6ff-e197300cb8d1" providerId="ADAL" clId="{F7A8CBFF-2C98-4C0B-80BE-02253EEE2A33}" dt="2025-05-09T05:46:57.799" v="10" actId="20577"/>
        <pc:sldMkLst>
          <pc:docMk/>
          <pc:sldMk cId="786981567" sldId="1800"/>
        </pc:sldMkLst>
        <pc:spChg chg="mod">
          <ac:chgData name="牧野 充希(MAKINO Atsuki)" userId="e1bb11f1-fc18-4a8c-a6ff-e197300cb8d1" providerId="ADAL" clId="{F7A8CBFF-2C98-4C0B-80BE-02253EEE2A33}" dt="2025-05-09T05:46:57.799" v="10" actId="20577"/>
          <ac:spMkLst>
            <pc:docMk/>
            <pc:sldMk cId="786981567" sldId="1800"/>
            <ac:spMk id="5" creationId="{81D1DB79-8583-A99E-540E-8CB4E3888F88}"/>
          </ac:spMkLst>
        </pc:spChg>
      </pc:sldChg>
      <pc:sldChg chg="modSp mod">
        <pc:chgData name="牧野 充希(MAKINO Atsuki)" userId="e1bb11f1-fc18-4a8c-a6ff-e197300cb8d1" providerId="ADAL" clId="{F7A8CBFF-2C98-4C0B-80BE-02253EEE2A33}" dt="2025-05-09T06:18:09.731" v="195" actId="20577"/>
        <pc:sldMkLst>
          <pc:docMk/>
          <pc:sldMk cId="1731062681" sldId="1801"/>
        </pc:sldMkLst>
        <pc:graphicFrameChg chg="mod modGraphic">
          <ac:chgData name="牧野 充希(MAKINO Atsuki)" userId="e1bb11f1-fc18-4a8c-a6ff-e197300cb8d1" providerId="ADAL" clId="{F7A8CBFF-2C98-4C0B-80BE-02253EEE2A33}" dt="2025-05-09T06:18:09.731" v="195" actId="20577"/>
          <ac:graphicFrameMkLst>
            <pc:docMk/>
            <pc:sldMk cId="1731062681" sldId="1801"/>
            <ac:graphicFrameMk id="8" creationId="{37C17ED4-31B5-BE1E-4D38-25AA300C4F1B}"/>
          </ac:graphicFrameMkLst>
        </pc:graphicFrameChg>
      </pc:sldChg>
      <pc:sldChg chg="modSp mod">
        <pc:chgData name="牧野 充希(MAKINO Atsuki)" userId="e1bb11f1-fc18-4a8c-a6ff-e197300cb8d1" providerId="ADAL" clId="{F7A8CBFF-2C98-4C0B-80BE-02253EEE2A33}" dt="2025-05-09T05:52:01.424" v="99" actId="20577"/>
        <pc:sldMkLst>
          <pc:docMk/>
          <pc:sldMk cId="3494048592" sldId="1805"/>
        </pc:sldMkLst>
        <pc:graphicFrameChg chg="mod modGraphic">
          <ac:chgData name="牧野 充希(MAKINO Atsuki)" userId="e1bb11f1-fc18-4a8c-a6ff-e197300cb8d1" providerId="ADAL" clId="{F7A8CBFF-2C98-4C0B-80BE-02253EEE2A33}" dt="2025-05-09T05:52:01.424" v="99" actId="20577"/>
          <ac:graphicFrameMkLst>
            <pc:docMk/>
            <pc:sldMk cId="3494048592" sldId="1805"/>
            <ac:graphicFrameMk id="8" creationId="{37C17ED4-31B5-BE1E-4D38-25AA300C4F1B}"/>
          </ac:graphicFrameMkLst>
        </pc:graphicFrameChg>
      </pc:sldChg>
      <pc:sldChg chg="modSp mod">
        <pc:chgData name="牧野 充希(MAKINO Atsuki)" userId="e1bb11f1-fc18-4a8c-a6ff-e197300cb8d1" providerId="ADAL" clId="{F7A8CBFF-2C98-4C0B-80BE-02253EEE2A33}" dt="2025-05-09T05:51:45.990" v="96" actId="20577"/>
        <pc:sldMkLst>
          <pc:docMk/>
          <pc:sldMk cId="1539400230" sldId="1806"/>
        </pc:sldMkLst>
        <pc:graphicFrameChg chg="mod modGraphic">
          <ac:chgData name="牧野 充希(MAKINO Atsuki)" userId="e1bb11f1-fc18-4a8c-a6ff-e197300cb8d1" providerId="ADAL" clId="{F7A8CBFF-2C98-4C0B-80BE-02253EEE2A33}" dt="2025-05-09T05:51:45.990" v="96" actId="20577"/>
          <ac:graphicFrameMkLst>
            <pc:docMk/>
            <pc:sldMk cId="1539400230" sldId="1806"/>
            <ac:graphicFrameMk id="8" creationId="{37C17ED4-31B5-BE1E-4D38-25AA300C4F1B}"/>
          </ac:graphicFrameMkLst>
        </pc:graphicFrameChg>
      </pc:sldChg>
      <pc:sldChg chg="modSp mod">
        <pc:chgData name="牧野 充希(MAKINO Atsuki)" userId="e1bb11f1-fc18-4a8c-a6ff-e197300cb8d1" providerId="ADAL" clId="{F7A8CBFF-2C98-4C0B-80BE-02253EEE2A33}" dt="2025-05-09T05:52:39.468" v="124"/>
        <pc:sldMkLst>
          <pc:docMk/>
          <pc:sldMk cId="2260495983" sldId="1808"/>
        </pc:sldMkLst>
        <pc:graphicFrameChg chg="mod modGraphic">
          <ac:chgData name="牧野 充希(MAKINO Atsuki)" userId="e1bb11f1-fc18-4a8c-a6ff-e197300cb8d1" providerId="ADAL" clId="{F7A8CBFF-2C98-4C0B-80BE-02253EEE2A33}" dt="2025-05-09T05:52:39.468" v="124"/>
          <ac:graphicFrameMkLst>
            <pc:docMk/>
            <pc:sldMk cId="2260495983" sldId="1808"/>
            <ac:graphicFrameMk id="2" creationId="{AC417C49-8970-3FBF-DACA-7F241776FB0E}"/>
          </ac:graphicFrameMkLst>
        </pc:graphicFrameChg>
      </pc:sldChg>
      <pc:sldChg chg="modSp mod">
        <pc:chgData name="牧野 充希(MAKINO Atsuki)" userId="e1bb11f1-fc18-4a8c-a6ff-e197300cb8d1" providerId="ADAL" clId="{F7A8CBFF-2C98-4C0B-80BE-02253EEE2A33}" dt="2025-05-09T06:18:36.901" v="208" actId="1076"/>
        <pc:sldMkLst>
          <pc:docMk/>
          <pc:sldMk cId="4036958067" sldId="1810"/>
        </pc:sldMkLst>
        <pc:spChg chg="mod">
          <ac:chgData name="牧野 充希(MAKINO Atsuki)" userId="e1bb11f1-fc18-4a8c-a6ff-e197300cb8d1" providerId="ADAL" clId="{F7A8CBFF-2C98-4C0B-80BE-02253EEE2A33}" dt="2025-05-09T06:18:36.901" v="208" actId="1076"/>
          <ac:spMkLst>
            <pc:docMk/>
            <pc:sldMk cId="4036958067" sldId="1810"/>
            <ac:spMk id="13" creationId="{340947B3-F05D-517A-FFD9-7826CA92BDAC}"/>
          </ac:spMkLst>
        </pc:spChg>
        <pc:graphicFrameChg chg="mod modGraphic">
          <ac:chgData name="牧野 充希(MAKINO Atsuki)" userId="e1bb11f1-fc18-4a8c-a6ff-e197300cb8d1" providerId="ADAL" clId="{F7A8CBFF-2C98-4C0B-80BE-02253EEE2A33}" dt="2025-05-09T06:18:15.976" v="206" actId="20577"/>
          <ac:graphicFrameMkLst>
            <pc:docMk/>
            <pc:sldMk cId="4036958067" sldId="1810"/>
            <ac:graphicFrameMk id="8" creationId="{37C17ED4-31B5-BE1E-4D38-25AA300C4F1B}"/>
          </ac:graphicFrameMkLst>
        </pc:graphicFrameChg>
      </pc:sldChg>
      <pc:sldChg chg="modSp mod">
        <pc:chgData name="牧野 充希(MAKINO Atsuki)" userId="e1bb11f1-fc18-4a8c-a6ff-e197300cb8d1" providerId="ADAL" clId="{F7A8CBFF-2C98-4C0B-80BE-02253EEE2A33}" dt="2025-05-09T05:52:25.141" v="123" actId="20577"/>
        <pc:sldMkLst>
          <pc:docMk/>
          <pc:sldMk cId="4267065186" sldId="1812"/>
        </pc:sldMkLst>
        <pc:graphicFrameChg chg="modGraphic">
          <ac:chgData name="牧野 充希(MAKINO Atsuki)" userId="e1bb11f1-fc18-4a8c-a6ff-e197300cb8d1" providerId="ADAL" clId="{F7A8CBFF-2C98-4C0B-80BE-02253EEE2A33}" dt="2025-05-09T05:52:25.141" v="123" actId="20577"/>
          <ac:graphicFrameMkLst>
            <pc:docMk/>
            <pc:sldMk cId="4267065186" sldId="1812"/>
            <ac:graphicFrameMk id="2" creationId="{AC417C49-8970-3FBF-DACA-7F241776FB0E}"/>
          </ac:graphicFrameMkLst>
        </pc:graphicFrameChg>
      </pc:sldChg>
    </pc:docChg>
  </pc:docChgLst>
  <pc:docChgLst>
    <pc:chgData name="西村 笙平(NISHIMURA Shohei)" userId="d08d2c33-9814-43fe-9d7b-ea3e5d006c86" providerId="ADAL" clId="{9C74C3F1-FD87-46E1-93A6-4137E9CDD8EF}"/>
    <pc:docChg chg="undo custSel delSld modSld modSection">
      <pc:chgData name="西村 笙平(NISHIMURA Shohei)" userId="d08d2c33-9814-43fe-9d7b-ea3e5d006c86" providerId="ADAL" clId="{9C74C3F1-FD87-46E1-93A6-4137E9CDD8EF}" dt="2025-04-15T10:21:43.012" v="141" actId="20577"/>
      <pc:docMkLst>
        <pc:docMk/>
      </pc:docMkLst>
      <pc:sldChg chg="modSp mod">
        <pc:chgData name="西村 笙平(NISHIMURA Shohei)" userId="d08d2c33-9814-43fe-9d7b-ea3e5d006c86" providerId="ADAL" clId="{9C74C3F1-FD87-46E1-93A6-4137E9CDD8EF}" dt="2025-04-15T09:14:30.703" v="30" actId="20577"/>
        <pc:sldMkLst>
          <pc:docMk/>
          <pc:sldMk cId="1731062681" sldId="1801"/>
        </pc:sldMkLst>
        <pc:graphicFrameChg chg="mod modGraphic">
          <ac:chgData name="西村 笙平(NISHIMURA Shohei)" userId="d08d2c33-9814-43fe-9d7b-ea3e5d006c86" providerId="ADAL" clId="{9C74C3F1-FD87-46E1-93A6-4137E9CDD8EF}" dt="2025-04-15T09:14:30.703" v="30" actId="20577"/>
          <ac:graphicFrameMkLst>
            <pc:docMk/>
            <pc:sldMk cId="1731062681" sldId="1801"/>
            <ac:graphicFrameMk id="8" creationId="{37C17ED4-31B5-BE1E-4D38-25AA300C4F1B}"/>
          </ac:graphicFrameMkLst>
        </pc:graphicFrameChg>
      </pc:sldChg>
      <pc:sldChg chg="addSp delSp modSp mod">
        <pc:chgData name="西村 笙平(NISHIMURA Shohei)" userId="d08d2c33-9814-43fe-9d7b-ea3e5d006c86" providerId="ADAL" clId="{9C74C3F1-FD87-46E1-93A6-4137E9CDD8EF}" dt="2025-04-15T09:15:41.077" v="39"/>
        <pc:sldMkLst>
          <pc:docMk/>
          <pc:sldMk cId="2174853723" sldId="1802"/>
        </pc:sldMkLst>
        <pc:spChg chg="mod">
          <ac:chgData name="西村 笙平(NISHIMURA Shohei)" userId="d08d2c33-9814-43fe-9d7b-ea3e5d006c86" providerId="ADAL" clId="{9C74C3F1-FD87-46E1-93A6-4137E9CDD8EF}" dt="2025-04-15T09:15:24.425" v="37" actId="14100"/>
          <ac:spMkLst>
            <pc:docMk/>
            <pc:sldMk cId="2174853723" sldId="1802"/>
            <ac:spMk id="7" creationId="{3FB4849D-60FC-271F-FD2C-2270B52FDA46}"/>
          </ac:spMkLst>
        </pc:spChg>
        <pc:spChg chg="mod">
          <ac:chgData name="西村 笙平(NISHIMURA Shohei)" userId="d08d2c33-9814-43fe-9d7b-ea3e5d006c86" providerId="ADAL" clId="{9C74C3F1-FD87-46E1-93A6-4137E9CDD8EF}" dt="2025-04-15T09:15:20.657" v="36" actId="14100"/>
          <ac:spMkLst>
            <pc:docMk/>
            <pc:sldMk cId="2174853723" sldId="1802"/>
            <ac:spMk id="11" creationId="{6BE75387-9B28-51BA-42FE-14811FC58A67}"/>
          </ac:spMkLst>
        </pc:spChg>
        <pc:spChg chg="add mod">
          <ac:chgData name="西村 笙平(NISHIMURA Shohei)" userId="d08d2c33-9814-43fe-9d7b-ea3e5d006c86" providerId="ADAL" clId="{9C74C3F1-FD87-46E1-93A6-4137E9CDD8EF}" dt="2025-04-15T09:15:41.077" v="39"/>
          <ac:spMkLst>
            <pc:docMk/>
            <pc:sldMk cId="2174853723" sldId="1802"/>
            <ac:spMk id="18" creationId="{9236A2A0-CE6D-D17F-57E3-863197B51618}"/>
          </ac:spMkLst>
        </pc:spChg>
        <pc:spChg chg="del">
          <ac:chgData name="西村 笙平(NISHIMURA Shohei)" userId="d08d2c33-9814-43fe-9d7b-ea3e5d006c86" providerId="ADAL" clId="{9C74C3F1-FD87-46E1-93A6-4137E9CDD8EF}" dt="2025-04-15T09:15:40.872" v="38" actId="478"/>
          <ac:spMkLst>
            <pc:docMk/>
            <pc:sldMk cId="2174853723" sldId="1802"/>
            <ac:spMk id="23" creationId="{E4C1C023-A7F7-8307-3383-F4CAF1FF2658}"/>
          </ac:spMkLst>
        </pc:spChg>
        <pc:graphicFrameChg chg="del">
          <ac:chgData name="西村 笙平(NISHIMURA Shohei)" userId="d08d2c33-9814-43fe-9d7b-ea3e5d006c86" providerId="ADAL" clId="{9C74C3F1-FD87-46E1-93A6-4137E9CDD8EF}" dt="2025-04-15T09:15:05.562" v="32" actId="478"/>
          <ac:graphicFrameMkLst>
            <pc:docMk/>
            <pc:sldMk cId="2174853723" sldId="1802"/>
            <ac:graphicFrameMk id="16" creationId="{4328BA06-C622-B011-947E-DCBE5C9ECD51}"/>
          </ac:graphicFrameMkLst>
        </pc:graphicFrameChg>
        <pc:graphicFrameChg chg="add mod ord">
          <ac:chgData name="西村 笙平(NISHIMURA Shohei)" userId="d08d2c33-9814-43fe-9d7b-ea3e5d006c86" providerId="ADAL" clId="{9C74C3F1-FD87-46E1-93A6-4137E9CDD8EF}" dt="2025-04-15T09:15:13.741" v="35" actId="167"/>
          <ac:graphicFrameMkLst>
            <pc:docMk/>
            <pc:sldMk cId="2174853723" sldId="1802"/>
            <ac:graphicFrameMk id="17" creationId="{2C6DE5AE-C239-F570-9EBA-D1B3EBDF7224}"/>
          </ac:graphicFrameMkLst>
        </pc:graphicFrameChg>
      </pc:sldChg>
      <pc:sldChg chg="modSp mod">
        <pc:chgData name="西村 笙平(NISHIMURA Shohei)" userId="d08d2c33-9814-43fe-9d7b-ea3e5d006c86" providerId="ADAL" clId="{9C74C3F1-FD87-46E1-93A6-4137E9CDD8EF}" dt="2025-04-15T09:18:37.605" v="127" actId="1076"/>
        <pc:sldMkLst>
          <pc:docMk/>
          <pc:sldMk cId="4155459258" sldId="1803"/>
        </pc:sldMkLst>
        <pc:spChg chg="mod">
          <ac:chgData name="西村 笙平(NISHIMURA Shohei)" userId="d08d2c33-9814-43fe-9d7b-ea3e5d006c86" providerId="ADAL" clId="{9C74C3F1-FD87-46E1-93A6-4137E9CDD8EF}" dt="2025-04-15T09:18:37.605" v="127" actId="1076"/>
          <ac:spMkLst>
            <pc:docMk/>
            <pc:sldMk cId="4155459258" sldId="1803"/>
            <ac:spMk id="8" creationId="{D7FDF8F7-1165-88FF-2A7D-D571C1D4BFAE}"/>
          </ac:spMkLst>
        </pc:spChg>
        <pc:spChg chg="mod">
          <ac:chgData name="西村 笙平(NISHIMURA Shohei)" userId="d08d2c33-9814-43fe-9d7b-ea3e5d006c86" providerId="ADAL" clId="{9C74C3F1-FD87-46E1-93A6-4137E9CDD8EF}" dt="2025-04-15T09:18:22.095" v="126" actId="1036"/>
          <ac:spMkLst>
            <pc:docMk/>
            <pc:sldMk cId="4155459258" sldId="1803"/>
            <ac:spMk id="12" creationId="{9C579815-7452-6922-211C-0C151841D94C}"/>
          </ac:spMkLst>
        </pc:spChg>
        <pc:picChg chg="mod">
          <ac:chgData name="西村 笙平(NISHIMURA Shohei)" userId="d08d2c33-9814-43fe-9d7b-ea3e5d006c86" providerId="ADAL" clId="{9C74C3F1-FD87-46E1-93A6-4137E9CDD8EF}" dt="2025-04-15T09:18:22.095" v="126" actId="1036"/>
          <ac:picMkLst>
            <pc:docMk/>
            <pc:sldMk cId="4155459258" sldId="1803"/>
            <ac:picMk id="10" creationId="{5DDFAABF-5844-7CF2-427C-9DEFCE9C4A31}"/>
          </ac:picMkLst>
        </pc:picChg>
      </pc:sldChg>
      <pc:sldChg chg="modSp mod">
        <pc:chgData name="西村 笙平(NISHIMURA Shohei)" userId="d08d2c33-9814-43fe-9d7b-ea3e5d006c86" providerId="ADAL" clId="{9C74C3F1-FD87-46E1-93A6-4137E9CDD8EF}" dt="2025-04-15T10:21:29.467" v="135" actId="20577"/>
        <pc:sldMkLst>
          <pc:docMk/>
          <pc:sldMk cId="3494048592" sldId="1805"/>
        </pc:sldMkLst>
        <pc:graphicFrameChg chg="modGraphic">
          <ac:chgData name="西村 笙平(NISHIMURA Shohei)" userId="d08d2c33-9814-43fe-9d7b-ea3e5d006c86" providerId="ADAL" clId="{9C74C3F1-FD87-46E1-93A6-4137E9CDD8EF}" dt="2025-04-15T10:21:29.467" v="135" actId="20577"/>
          <ac:graphicFrameMkLst>
            <pc:docMk/>
            <pc:sldMk cId="3494048592" sldId="1805"/>
            <ac:graphicFrameMk id="8" creationId="{37C17ED4-31B5-BE1E-4D38-25AA300C4F1B}"/>
          </ac:graphicFrameMkLst>
        </pc:graphicFrameChg>
      </pc:sldChg>
      <pc:sldChg chg="modSp mod">
        <pc:chgData name="西村 笙平(NISHIMURA Shohei)" userId="d08d2c33-9814-43fe-9d7b-ea3e5d006c86" providerId="ADAL" clId="{9C74C3F1-FD87-46E1-93A6-4137E9CDD8EF}" dt="2025-04-15T10:21:34.645" v="138" actId="20577"/>
        <pc:sldMkLst>
          <pc:docMk/>
          <pc:sldMk cId="1539400230" sldId="1806"/>
        </pc:sldMkLst>
        <pc:graphicFrameChg chg="modGraphic">
          <ac:chgData name="西村 笙平(NISHIMURA Shohei)" userId="d08d2c33-9814-43fe-9d7b-ea3e5d006c86" providerId="ADAL" clId="{9C74C3F1-FD87-46E1-93A6-4137E9CDD8EF}" dt="2025-04-15T10:21:34.645" v="138" actId="20577"/>
          <ac:graphicFrameMkLst>
            <pc:docMk/>
            <pc:sldMk cId="1539400230" sldId="1806"/>
            <ac:graphicFrameMk id="8" creationId="{37C17ED4-31B5-BE1E-4D38-25AA300C4F1B}"/>
          </ac:graphicFrameMkLst>
        </pc:graphicFrameChg>
      </pc:sldChg>
      <pc:sldChg chg="modSp mod">
        <pc:chgData name="西村 笙平(NISHIMURA Shohei)" userId="d08d2c33-9814-43fe-9d7b-ea3e5d006c86" providerId="ADAL" clId="{9C74C3F1-FD87-46E1-93A6-4137E9CDD8EF}" dt="2025-04-15T10:21:43.012" v="141" actId="20577"/>
        <pc:sldMkLst>
          <pc:docMk/>
          <pc:sldMk cId="2260495983" sldId="1808"/>
        </pc:sldMkLst>
        <pc:graphicFrameChg chg="modGraphic">
          <ac:chgData name="西村 笙平(NISHIMURA Shohei)" userId="d08d2c33-9814-43fe-9d7b-ea3e5d006c86" providerId="ADAL" clId="{9C74C3F1-FD87-46E1-93A6-4137E9CDD8EF}" dt="2025-04-15T10:21:43.012" v="141" actId="20577"/>
          <ac:graphicFrameMkLst>
            <pc:docMk/>
            <pc:sldMk cId="2260495983" sldId="1808"/>
            <ac:graphicFrameMk id="2" creationId="{AC417C49-8970-3FBF-DACA-7F241776FB0E}"/>
          </ac:graphicFrameMkLst>
        </pc:graphicFrameChg>
      </pc:sldChg>
      <pc:sldChg chg="del">
        <pc:chgData name="西村 笙平(NISHIMURA Shohei)" userId="d08d2c33-9814-43fe-9d7b-ea3e5d006c86" providerId="ADAL" clId="{9C74C3F1-FD87-46E1-93A6-4137E9CDD8EF}" dt="2025-04-15T09:14:54.078" v="31" actId="47"/>
        <pc:sldMkLst>
          <pc:docMk/>
          <pc:sldMk cId="239995315" sldId="1810"/>
        </pc:sldMkLst>
      </pc:sldChg>
    </pc:docChg>
  </pc:docChgLst>
  <pc:docChgLst>
    <pc:chgData name="牧野 充希(MAKINO Atsuki)" userId="e1bb11f1-fc18-4a8c-a6ff-e197300cb8d1" providerId="ADAL" clId="{35C470DA-8BB2-479D-B2BD-283560908224}"/>
    <pc:docChg chg="undo redo custSel addSld delSld modSld modSection">
      <pc:chgData name="牧野 充希(MAKINO Atsuki)" userId="e1bb11f1-fc18-4a8c-a6ff-e197300cb8d1" providerId="ADAL" clId="{35C470DA-8BB2-479D-B2BD-283560908224}" dt="2025-04-22T03:33:48.184" v="2707" actId="20577"/>
      <pc:docMkLst>
        <pc:docMk/>
      </pc:docMkLst>
      <pc:sldChg chg="addSp delSp modSp mod">
        <pc:chgData name="牧野 充希(MAKINO Atsuki)" userId="e1bb11f1-fc18-4a8c-a6ff-e197300cb8d1" providerId="ADAL" clId="{35C470DA-8BB2-479D-B2BD-283560908224}" dt="2025-04-22T03:32:11.463" v="2677"/>
        <pc:sldMkLst>
          <pc:docMk/>
          <pc:sldMk cId="1927059807" sldId="1764"/>
        </pc:sldMkLst>
        <pc:spChg chg="mod">
          <ac:chgData name="牧野 充希(MAKINO Atsuki)" userId="e1bb11f1-fc18-4a8c-a6ff-e197300cb8d1" providerId="ADAL" clId="{35C470DA-8BB2-479D-B2BD-283560908224}" dt="2025-04-22T03:23:34.422" v="2635"/>
          <ac:spMkLst>
            <pc:docMk/>
            <pc:sldMk cId="1927059807" sldId="1764"/>
            <ac:spMk id="5" creationId="{BE7313C8-2F30-4CC0-A171-28A0CD336245}"/>
          </ac:spMkLst>
        </pc:spChg>
        <pc:spChg chg="add mod">
          <ac:chgData name="牧野 充希(MAKINO Atsuki)" userId="e1bb11f1-fc18-4a8c-a6ff-e197300cb8d1" providerId="ADAL" clId="{35C470DA-8BB2-479D-B2BD-283560908224}" dt="2025-04-22T03:32:11.463" v="2677"/>
          <ac:spMkLst>
            <pc:docMk/>
            <pc:sldMk cId="1927059807" sldId="1764"/>
            <ac:spMk id="8" creationId="{0A726A9F-62DB-1559-DBA9-911AD8E9F380}"/>
          </ac:spMkLst>
        </pc:spChg>
        <pc:spChg chg="del">
          <ac:chgData name="牧野 充希(MAKINO Atsuki)" userId="e1bb11f1-fc18-4a8c-a6ff-e197300cb8d1" providerId="ADAL" clId="{35C470DA-8BB2-479D-B2BD-283560908224}" dt="2025-04-21T05:33:31.728" v="1841" actId="478"/>
          <ac:spMkLst>
            <pc:docMk/>
            <pc:sldMk cId="1927059807" sldId="1764"/>
            <ac:spMk id="8" creationId="{A76E9A10-E5F7-2133-0C6B-CD464D80CBA2}"/>
          </ac:spMkLst>
        </pc:spChg>
        <pc:spChg chg="add mod">
          <ac:chgData name="牧野 充希(MAKINO Atsuki)" userId="e1bb11f1-fc18-4a8c-a6ff-e197300cb8d1" providerId="ADAL" clId="{35C470DA-8BB2-479D-B2BD-283560908224}" dt="2025-04-21T05:33:31.995" v="1842"/>
          <ac:spMkLst>
            <pc:docMk/>
            <pc:sldMk cId="1927059807" sldId="1764"/>
            <ac:spMk id="9" creationId="{0455CBB7-689F-7050-CCE4-2E47186925B0}"/>
          </ac:spMkLst>
        </pc:spChg>
        <pc:spChg chg="del">
          <ac:chgData name="牧野 充希(MAKINO Atsuki)" userId="e1bb11f1-fc18-4a8c-a6ff-e197300cb8d1" providerId="ADAL" clId="{35C470DA-8BB2-479D-B2BD-283560908224}" dt="2025-04-22T03:22:03.533" v="2628" actId="478"/>
          <ac:spMkLst>
            <pc:docMk/>
            <pc:sldMk cId="1927059807" sldId="1764"/>
            <ac:spMk id="18" creationId="{045734C6-2283-9884-2A64-78EFE34E5FB9}"/>
          </ac:spMkLst>
        </pc:spChg>
        <pc:spChg chg="del">
          <ac:chgData name="牧野 充希(MAKINO Atsuki)" userId="e1bb11f1-fc18-4a8c-a6ff-e197300cb8d1" providerId="ADAL" clId="{35C470DA-8BB2-479D-B2BD-283560908224}" dt="2025-04-22T03:21:59.486" v="2625" actId="478"/>
          <ac:spMkLst>
            <pc:docMk/>
            <pc:sldMk cId="1927059807" sldId="1764"/>
            <ac:spMk id="19" creationId="{F2A5B345-2BF3-1306-C701-19C71A83B96A}"/>
          </ac:spMkLst>
        </pc:spChg>
        <pc:spChg chg="del">
          <ac:chgData name="牧野 充希(MAKINO Atsuki)" userId="e1bb11f1-fc18-4a8c-a6ff-e197300cb8d1" providerId="ADAL" clId="{35C470DA-8BB2-479D-B2BD-283560908224}" dt="2025-04-22T03:21:57.885" v="2624" actId="478"/>
          <ac:spMkLst>
            <pc:docMk/>
            <pc:sldMk cId="1927059807" sldId="1764"/>
            <ac:spMk id="20" creationId="{AECE5947-1C78-2429-919A-413FBEEA6117}"/>
          </ac:spMkLst>
        </pc:spChg>
        <pc:spChg chg="del">
          <ac:chgData name="牧野 充希(MAKINO Atsuki)" userId="e1bb11f1-fc18-4a8c-a6ff-e197300cb8d1" providerId="ADAL" clId="{35C470DA-8BB2-479D-B2BD-283560908224}" dt="2025-04-22T03:21:56.504" v="2623" actId="478"/>
          <ac:spMkLst>
            <pc:docMk/>
            <pc:sldMk cId="1927059807" sldId="1764"/>
            <ac:spMk id="21" creationId="{433C4577-EA22-DB12-2E98-B02340DD7E76}"/>
          </ac:spMkLst>
        </pc:spChg>
        <pc:spChg chg="del">
          <ac:chgData name="牧野 充希(MAKINO Atsuki)" userId="e1bb11f1-fc18-4a8c-a6ff-e197300cb8d1" providerId="ADAL" clId="{35C470DA-8BB2-479D-B2BD-283560908224}" dt="2025-04-22T03:22:07.285" v="2629" actId="478"/>
          <ac:spMkLst>
            <pc:docMk/>
            <pc:sldMk cId="1927059807" sldId="1764"/>
            <ac:spMk id="22" creationId="{C56F6036-4194-C0F0-1124-3DBD87517BE3}"/>
          </ac:spMkLst>
        </pc:spChg>
        <pc:spChg chg="del">
          <ac:chgData name="牧野 充希(MAKINO Atsuki)" userId="e1bb11f1-fc18-4a8c-a6ff-e197300cb8d1" providerId="ADAL" clId="{35C470DA-8BB2-479D-B2BD-283560908224}" dt="2025-04-22T03:22:02.142" v="2627" actId="478"/>
          <ac:spMkLst>
            <pc:docMk/>
            <pc:sldMk cId="1927059807" sldId="1764"/>
            <ac:spMk id="24" creationId="{B1EF62F9-0177-A64D-9A4E-DA41BDFB47CF}"/>
          </ac:spMkLst>
        </pc:spChg>
        <pc:spChg chg="del mod">
          <ac:chgData name="牧野 充希(MAKINO Atsuki)" userId="e1bb11f1-fc18-4a8c-a6ff-e197300cb8d1" providerId="ADAL" clId="{35C470DA-8BB2-479D-B2BD-283560908224}" dt="2025-04-22T03:32:11.227" v="2676" actId="478"/>
          <ac:spMkLst>
            <pc:docMk/>
            <pc:sldMk cId="1927059807" sldId="1764"/>
            <ac:spMk id="25" creationId="{DB86792E-95F0-D2F1-E0C2-4C19F620CE9F}"/>
          </ac:spMkLst>
        </pc:spChg>
        <pc:graphicFrameChg chg="mod modGraphic">
          <ac:chgData name="牧野 充希(MAKINO Atsuki)" userId="e1bb11f1-fc18-4a8c-a6ff-e197300cb8d1" providerId="ADAL" clId="{35C470DA-8BB2-479D-B2BD-283560908224}" dt="2025-04-22T03:22:55.218" v="2632" actId="20577"/>
          <ac:graphicFrameMkLst>
            <pc:docMk/>
            <pc:sldMk cId="1927059807" sldId="1764"/>
            <ac:graphicFrameMk id="2" creationId="{AC417C49-8970-3FBF-DACA-7F241776FB0E}"/>
          </ac:graphicFrameMkLst>
        </pc:graphicFrameChg>
        <pc:picChg chg="del">
          <ac:chgData name="牧野 充希(MAKINO Atsuki)" userId="e1bb11f1-fc18-4a8c-a6ff-e197300cb8d1" providerId="ADAL" clId="{35C470DA-8BB2-479D-B2BD-283560908224}" dt="2025-04-22T03:22:00.883" v="2626" actId="478"/>
          <ac:picMkLst>
            <pc:docMk/>
            <pc:sldMk cId="1927059807" sldId="1764"/>
            <ac:picMk id="23" creationId="{CF654636-9E94-03B7-4FA2-9A3708A0B7D1}"/>
          </ac:picMkLst>
        </pc:picChg>
      </pc:sldChg>
      <pc:sldChg chg="delSp modSp mod">
        <pc:chgData name="牧野 充希(MAKINO Atsuki)" userId="e1bb11f1-fc18-4a8c-a6ff-e197300cb8d1" providerId="ADAL" clId="{35C470DA-8BB2-479D-B2BD-283560908224}" dt="2025-04-21T05:32:20.489" v="1790" actId="20577"/>
        <pc:sldMkLst>
          <pc:docMk/>
          <pc:sldMk cId="786981567" sldId="1800"/>
        </pc:sldMkLst>
        <pc:spChg chg="del">
          <ac:chgData name="牧野 充希(MAKINO Atsuki)" userId="e1bb11f1-fc18-4a8c-a6ff-e197300cb8d1" providerId="ADAL" clId="{35C470DA-8BB2-479D-B2BD-283560908224}" dt="2025-04-18T12:51:58.280" v="857" actId="478"/>
          <ac:spMkLst>
            <pc:docMk/>
            <pc:sldMk cId="786981567" sldId="1800"/>
            <ac:spMk id="3" creationId="{13CF5F74-B0CC-0804-84B5-AA312627120F}"/>
          </ac:spMkLst>
        </pc:spChg>
        <pc:spChg chg="mod">
          <ac:chgData name="牧野 充希(MAKINO Atsuki)" userId="e1bb11f1-fc18-4a8c-a6ff-e197300cb8d1" providerId="ADAL" clId="{35C470DA-8BB2-479D-B2BD-283560908224}" dt="2025-04-21T05:32:20.489" v="1790" actId="20577"/>
          <ac:spMkLst>
            <pc:docMk/>
            <pc:sldMk cId="786981567" sldId="1800"/>
            <ac:spMk id="5" creationId="{81D1DB79-8583-A99E-540E-8CB4E3888F88}"/>
          </ac:spMkLst>
        </pc:spChg>
      </pc:sldChg>
      <pc:sldChg chg="modSp mod">
        <pc:chgData name="牧野 充希(MAKINO Atsuki)" userId="e1bb11f1-fc18-4a8c-a6ff-e197300cb8d1" providerId="ADAL" clId="{35C470DA-8BB2-479D-B2BD-283560908224}" dt="2025-04-22T03:31:13.524" v="2667" actId="20577"/>
        <pc:sldMkLst>
          <pc:docMk/>
          <pc:sldMk cId="1731062681" sldId="1801"/>
        </pc:sldMkLst>
        <pc:graphicFrameChg chg="mod modGraphic">
          <ac:chgData name="牧野 充希(MAKINO Atsuki)" userId="e1bb11f1-fc18-4a8c-a6ff-e197300cb8d1" providerId="ADAL" clId="{35C470DA-8BB2-479D-B2BD-283560908224}" dt="2025-04-22T03:31:13.524" v="2667" actId="20577"/>
          <ac:graphicFrameMkLst>
            <pc:docMk/>
            <pc:sldMk cId="1731062681" sldId="1801"/>
            <ac:graphicFrameMk id="8" creationId="{37C17ED4-31B5-BE1E-4D38-25AA300C4F1B}"/>
          </ac:graphicFrameMkLst>
        </pc:graphicFrameChg>
      </pc:sldChg>
      <pc:sldChg chg="addSp modSp del mod">
        <pc:chgData name="牧野 充希(MAKINO Atsuki)" userId="e1bb11f1-fc18-4a8c-a6ff-e197300cb8d1" providerId="ADAL" clId="{35C470DA-8BB2-479D-B2BD-283560908224}" dt="2025-04-21T05:38:33.897" v="1919" actId="2696"/>
        <pc:sldMkLst>
          <pc:docMk/>
          <pc:sldMk cId="2174853723" sldId="1802"/>
        </pc:sldMkLst>
        <pc:spChg chg="mod">
          <ac:chgData name="牧野 充希(MAKINO Atsuki)" userId="e1bb11f1-fc18-4a8c-a6ff-e197300cb8d1" providerId="ADAL" clId="{35C470DA-8BB2-479D-B2BD-283560908224}" dt="2025-04-21T05:37:16.850" v="1904" actId="1076"/>
          <ac:spMkLst>
            <pc:docMk/>
            <pc:sldMk cId="2174853723" sldId="1802"/>
            <ac:spMk id="3" creationId="{C8A3523E-49B5-64AD-925C-2E71989F6FC8}"/>
          </ac:spMkLst>
        </pc:spChg>
        <pc:spChg chg="add mod">
          <ac:chgData name="牧野 充希(MAKINO Atsuki)" userId="e1bb11f1-fc18-4a8c-a6ff-e197300cb8d1" providerId="ADAL" clId="{35C470DA-8BB2-479D-B2BD-283560908224}" dt="2025-04-21T05:38:02.453" v="1913"/>
          <ac:spMkLst>
            <pc:docMk/>
            <pc:sldMk cId="2174853723" sldId="1802"/>
            <ac:spMk id="16" creationId="{5860E7EC-17E9-D736-B20E-9D5BBB7D8EBE}"/>
          </ac:spMkLst>
        </pc:spChg>
      </pc:sldChg>
      <pc:sldChg chg="modSp mod">
        <pc:chgData name="牧野 充希(MAKINO Atsuki)" userId="e1bb11f1-fc18-4a8c-a6ff-e197300cb8d1" providerId="ADAL" clId="{35C470DA-8BB2-479D-B2BD-283560908224}" dt="2025-04-22T02:35:22.686" v="2538" actId="1036"/>
        <pc:sldMkLst>
          <pc:docMk/>
          <pc:sldMk cId="4155459258" sldId="1803"/>
        </pc:sldMkLst>
        <pc:spChg chg="mod">
          <ac:chgData name="牧野 充希(MAKINO Atsuki)" userId="e1bb11f1-fc18-4a8c-a6ff-e197300cb8d1" providerId="ADAL" clId="{35C470DA-8BB2-479D-B2BD-283560908224}" dt="2025-04-22T02:35:18.663" v="2532" actId="1036"/>
          <ac:spMkLst>
            <pc:docMk/>
            <pc:sldMk cId="4155459258" sldId="1803"/>
            <ac:spMk id="8" creationId="{D7FDF8F7-1165-88FF-2A7D-D571C1D4BFAE}"/>
          </ac:spMkLst>
        </pc:spChg>
        <pc:spChg chg="mod">
          <ac:chgData name="牧野 充希(MAKINO Atsuki)" userId="e1bb11f1-fc18-4a8c-a6ff-e197300cb8d1" providerId="ADAL" clId="{35C470DA-8BB2-479D-B2BD-283560908224}" dt="2025-04-22T02:35:22.686" v="2538" actId="1036"/>
          <ac:spMkLst>
            <pc:docMk/>
            <pc:sldMk cId="4155459258" sldId="1803"/>
            <ac:spMk id="12" creationId="{9C579815-7452-6922-211C-0C151841D94C}"/>
          </ac:spMkLst>
        </pc:spChg>
        <pc:picChg chg="mod">
          <ac:chgData name="牧野 充希(MAKINO Atsuki)" userId="e1bb11f1-fc18-4a8c-a6ff-e197300cb8d1" providerId="ADAL" clId="{35C470DA-8BB2-479D-B2BD-283560908224}" dt="2025-04-22T02:35:18.663" v="2532" actId="1036"/>
          <ac:picMkLst>
            <pc:docMk/>
            <pc:sldMk cId="4155459258" sldId="1803"/>
            <ac:picMk id="10" creationId="{5DDFAABF-5844-7CF2-427C-9DEFCE9C4A31}"/>
          </ac:picMkLst>
        </pc:picChg>
      </pc:sldChg>
      <pc:sldChg chg="modSp mod">
        <pc:chgData name="牧野 充希(MAKINO Atsuki)" userId="e1bb11f1-fc18-4a8c-a6ff-e197300cb8d1" providerId="ADAL" clId="{35C470DA-8BB2-479D-B2BD-283560908224}" dt="2025-04-22T03:30:20.838" v="2663" actId="20577"/>
        <pc:sldMkLst>
          <pc:docMk/>
          <pc:sldMk cId="3494048592" sldId="1805"/>
        </pc:sldMkLst>
        <pc:spChg chg="mod">
          <ac:chgData name="牧野 充希(MAKINO Atsuki)" userId="e1bb11f1-fc18-4a8c-a6ff-e197300cb8d1" providerId="ADAL" clId="{35C470DA-8BB2-479D-B2BD-283560908224}" dt="2025-04-21T05:33:03.432" v="1824" actId="1038"/>
          <ac:spMkLst>
            <pc:docMk/>
            <pc:sldMk cId="3494048592" sldId="1805"/>
            <ac:spMk id="10" creationId="{35543A15-5B1D-8CB3-2CC6-E1EA7F2D4B43}"/>
          </ac:spMkLst>
        </pc:spChg>
        <pc:graphicFrameChg chg="mod modGraphic">
          <ac:chgData name="牧野 充希(MAKINO Atsuki)" userId="e1bb11f1-fc18-4a8c-a6ff-e197300cb8d1" providerId="ADAL" clId="{35C470DA-8BB2-479D-B2BD-283560908224}" dt="2025-04-22T03:30:20.838" v="2663" actId="20577"/>
          <ac:graphicFrameMkLst>
            <pc:docMk/>
            <pc:sldMk cId="3494048592" sldId="1805"/>
            <ac:graphicFrameMk id="8" creationId="{37C17ED4-31B5-BE1E-4D38-25AA300C4F1B}"/>
          </ac:graphicFrameMkLst>
        </pc:graphicFrameChg>
      </pc:sldChg>
      <pc:sldChg chg="addSp delSp modSp mod">
        <pc:chgData name="牧野 充希(MAKINO Atsuki)" userId="e1bb11f1-fc18-4a8c-a6ff-e197300cb8d1" providerId="ADAL" clId="{35C470DA-8BB2-479D-B2BD-283560908224}" dt="2025-04-22T03:33:48.184" v="2707" actId="20577"/>
        <pc:sldMkLst>
          <pc:docMk/>
          <pc:sldMk cId="1539400230" sldId="1806"/>
        </pc:sldMkLst>
        <pc:spChg chg="mod">
          <ac:chgData name="牧野 充希(MAKINO Atsuki)" userId="e1bb11f1-fc18-4a8c-a6ff-e197300cb8d1" providerId="ADAL" clId="{35C470DA-8BB2-479D-B2BD-283560908224}" dt="2025-04-22T03:32:04.807" v="2675" actId="1076"/>
          <ac:spMkLst>
            <pc:docMk/>
            <pc:sldMk cId="1539400230" sldId="1806"/>
            <ac:spMk id="2" creationId="{7848149B-D4FA-B760-5D11-F1A5E4E7DF97}"/>
          </ac:spMkLst>
        </pc:spChg>
        <pc:spChg chg="del">
          <ac:chgData name="牧野 充希(MAKINO Atsuki)" userId="e1bb11f1-fc18-4a8c-a6ff-e197300cb8d1" providerId="ADAL" clId="{35C470DA-8BB2-479D-B2BD-283560908224}" dt="2025-04-21T05:33:09.527" v="1825" actId="478"/>
          <ac:spMkLst>
            <pc:docMk/>
            <pc:sldMk cId="1539400230" sldId="1806"/>
            <ac:spMk id="10" creationId="{35543A15-5B1D-8CB3-2CC6-E1EA7F2D4B43}"/>
          </ac:spMkLst>
        </pc:spChg>
        <pc:spChg chg="mod">
          <ac:chgData name="牧野 充希(MAKINO Atsuki)" userId="e1bb11f1-fc18-4a8c-a6ff-e197300cb8d1" providerId="ADAL" clId="{35C470DA-8BB2-479D-B2BD-283560908224}" dt="2025-04-22T03:33:42.449" v="2702" actId="20577"/>
          <ac:spMkLst>
            <pc:docMk/>
            <pc:sldMk cId="1539400230" sldId="1806"/>
            <ac:spMk id="12" creationId="{54A400CD-FBE6-BD20-3941-04BB166A55AB}"/>
          </ac:spMkLst>
        </pc:spChg>
        <pc:spChg chg="mod">
          <ac:chgData name="牧野 充希(MAKINO Atsuki)" userId="e1bb11f1-fc18-4a8c-a6ff-e197300cb8d1" providerId="ADAL" clId="{35C470DA-8BB2-479D-B2BD-283560908224}" dt="2025-04-22T03:33:43.595" v="2703" actId="20577"/>
          <ac:spMkLst>
            <pc:docMk/>
            <pc:sldMk cId="1539400230" sldId="1806"/>
            <ac:spMk id="13" creationId="{E337FF87-CDFB-2557-A7CD-69F4779D6DF2}"/>
          </ac:spMkLst>
        </pc:spChg>
        <pc:spChg chg="add del mod">
          <ac:chgData name="牧野 充希(MAKINO Atsuki)" userId="e1bb11f1-fc18-4a8c-a6ff-e197300cb8d1" providerId="ADAL" clId="{35C470DA-8BB2-479D-B2BD-283560908224}" dt="2025-04-22T03:33:47.196" v="2706" actId="20577"/>
          <ac:spMkLst>
            <pc:docMk/>
            <pc:sldMk cId="1539400230" sldId="1806"/>
            <ac:spMk id="14" creationId="{335D6C43-1401-4A58-26FF-C604454F13FF}"/>
          </ac:spMkLst>
        </pc:spChg>
        <pc:spChg chg="add mod">
          <ac:chgData name="牧野 充希(MAKINO Atsuki)" userId="e1bb11f1-fc18-4a8c-a6ff-e197300cb8d1" providerId="ADAL" clId="{35C470DA-8BB2-479D-B2BD-283560908224}" dt="2025-04-21T05:33:09.779" v="1826"/>
          <ac:spMkLst>
            <pc:docMk/>
            <pc:sldMk cId="1539400230" sldId="1806"/>
            <ac:spMk id="15" creationId="{C5F075E2-7332-766F-8FA3-BD6D4A460ED7}"/>
          </ac:spMkLst>
        </pc:spChg>
        <pc:spChg chg="mod">
          <ac:chgData name="牧野 充希(MAKINO Atsuki)" userId="e1bb11f1-fc18-4a8c-a6ff-e197300cb8d1" providerId="ADAL" clId="{35C470DA-8BB2-479D-B2BD-283560908224}" dt="2025-04-22T03:33:48.184" v="2707" actId="20577"/>
          <ac:spMkLst>
            <pc:docMk/>
            <pc:sldMk cId="1539400230" sldId="1806"/>
            <ac:spMk id="16" creationId="{5CCDF56A-7F17-7705-D560-EFADB4C3FC8E}"/>
          </ac:spMkLst>
        </pc:spChg>
        <pc:spChg chg="add del">
          <ac:chgData name="牧野 充希(MAKINO Atsuki)" userId="e1bb11f1-fc18-4a8c-a6ff-e197300cb8d1" providerId="ADAL" clId="{35C470DA-8BB2-479D-B2BD-283560908224}" dt="2025-04-22T03:17:12.250" v="2558" actId="478"/>
          <ac:spMkLst>
            <pc:docMk/>
            <pc:sldMk cId="1539400230" sldId="1806"/>
            <ac:spMk id="21" creationId="{1CE48F07-2263-E2AB-D2E2-821FF0157F73}"/>
          </ac:spMkLst>
        </pc:spChg>
        <pc:spChg chg="add del">
          <ac:chgData name="牧野 充希(MAKINO Atsuki)" userId="e1bb11f1-fc18-4a8c-a6ff-e197300cb8d1" providerId="ADAL" clId="{35C470DA-8BB2-479D-B2BD-283560908224}" dt="2025-04-22T03:17:13.442" v="2559" actId="478"/>
          <ac:spMkLst>
            <pc:docMk/>
            <pc:sldMk cId="1539400230" sldId="1806"/>
            <ac:spMk id="25" creationId="{6E42A63F-2890-CD55-BF86-10D64ABE91F0}"/>
          </ac:spMkLst>
        </pc:spChg>
        <pc:spChg chg="add del">
          <ac:chgData name="牧野 充希(MAKINO Atsuki)" userId="e1bb11f1-fc18-4a8c-a6ff-e197300cb8d1" providerId="ADAL" clId="{35C470DA-8BB2-479D-B2BD-283560908224}" dt="2025-04-22T03:17:14.070" v="2560" actId="478"/>
          <ac:spMkLst>
            <pc:docMk/>
            <pc:sldMk cId="1539400230" sldId="1806"/>
            <ac:spMk id="26" creationId="{358BB655-A14C-7663-3C69-9F73E05F490B}"/>
          </ac:spMkLst>
        </pc:spChg>
        <pc:spChg chg="del">
          <ac:chgData name="牧野 充希(MAKINO Atsuki)" userId="e1bb11f1-fc18-4a8c-a6ff-e197300cb8d1" providerId="ADAL" clId="{35C470DA-8BB2-479D-B2BD-283560908224}" dt="2025-04-22T03:17:15.420" v="2561" actId="478"/>
          <ac:spMkLst>
            <pc:docMk/>
            <pc:sldMk cId="1539400230" sldId="1806"/>
            <ac:spMk id="28" creationId="{D0A09A31-B145-CE29-6B63-3AE0379CE7ED}"/>
          </ac:spMkLst>
        </pc:spChg>
        <pc:spChg chg="del">
          <ac:chgData name="牧野 充希(MAKINO Atsuki)" userId="e1bb11f1-fc18-4a8c-a6ff-e197300cb8d1" providerId="ADAL" clId="{35C470DA-8BB2-479D-B2BD-283560908224}" dt="2025-04-22T03:17:21.058" v="2563" actId="478"/>
          <ac:spMkLst>
            <pc:docMk/>
            <pc:sldMk cId="1539400230" sldId="1806"/>
            <ac:spMk id="29" creationId="{CA3E06D2-4A37-348E-9738-03B25F84A234}"/>
          </ac:spMkLst>
        </pc:spChg>
        <pc:graphicFrameChg chg="mod modGraphic">
          <ac:chgData name="牧野 充希(MAKINO Atsuki)" userId="e1bb11f1-fc18-4a8c-a6ff-e197300cb8d1" providerId="ADAL" clId="{35C470DA-8BB2-479D-B2BD-283560908224}" dt="2025-04-22T03:26:36.705" v="2637" actId="20577"/>
          <ac:graphicFrameMkLst>
            <pc:docMk/>
            <pc:sldMk cId="1539400230" sldId="1806"/>
            <ac:graphicFrameMk id="8" creationId="{37C17ED4-31B5-BE1E-4D38-25AA300C4F1B}"/>
          </ac:graphicFrameMkLst>
        </pc:graphicFrameChg>
        <pc:graphicFrameChg chg="add del">
          <ac:chgData name="牧野 充希(MAKINO Atsuki)" userId="e1bb11f1-fc18-4a8c-a6ff-e197300cb8d1" providerId="ADAL" clId="{35C470DA-8BB2-479D-B2BD-283560908224}" dt="2025-04-22T03:17:16.267" v="2562" actId="478"/>
          <ac:graphicFrameMkLst>
            <pc:docMk/>
            <pc:sldMk cId="1539400230" sldId="1806"/>
            <ac:graphicFrameMk id="27" creationId="{5854502F-3CF4-C0E0-573D-8CEB2F7A9B1F}"/>
          </ac:graphicFrameMkLst>
        </pc:graphicFrameChg>
      </pc:sldChg>
      <pc:sldChg chg="addSp delSp modSp mod">
        <pc:chgData name="牧野 充希(MAKINO Atsuki)" userId="e1bb11f1-fc18-4a8c-a6ff-e197300cb8d1" providerId="ADAL" clId="{35C470DA-8BB2-479D-B2BD-283560908224}" dt="2025-04-22T03:21:22.878" v="2622" actId="20577"/>
        <pc:sldMkLst>
          <pc:docMk/>
          <pc:sldMk cId="3361803510" sldId="1807"/>
        </pc:sldMkLst>
        <pc:spChg chg="del">
          <ac:chgData name="牧野 充希(MAKINO Atsuki)" userId="e1bb11f1-fc18-4a8c-a6ff-e197300cb8d1" providerId="ADAL" clId="{35C470DA-8BB2-479D-B2BD-283560908224}" dt="2025-04-21T05:33:14.943" v="1827" actId="478"/>
          <ac:spMkLst>
            <pc:docMk/>
            <pc:sldMk cId="3361803510" sldId="1807"/>
            <ac:spMk id="3" creationId="{992659FA-9BCC-7BE8-66D6-564C9B321D15}"/>
          </ac:spMkLst>
        </pc:spChg>
        <pc:spChg chg="add mod">
          <ac:chgData name="牧野 充希(MAKINO Atsuki)" userId="e1bb11f1-fc18-4a8c-a6ff-e197300cb8d1" providerId="ADAL" clId="{35C470DA-8BB2-479D-B2BD-283560908224}" dt="2025-04-21T05:33:15.194" v="1828"/>
          <ac:spMkLst>
            <pc:docMk/>
            <pc:sldMk cId="3361803510" sldId="1807"/>
            <ac:spMk id="4" creationId="{46D89142-794A-1C69-7B9D-A6954B332BED}"/>
          </ac:spMkLst>
        </pc:spChg>
        <pc:spChg chg="mod">
          <ac:chgData name="牧野 充希(MAKINO Atsuki)" userId="e1bb11f1-fc18-4a8c-a6ff-e197300cb8d1" providerId="ADAL" clId="{35C470DA-8BB2-479D-B2BD-283560908224}" dt="2025-04-22T03:21:22.878" v="2622" actId="20577"/>
          <ac:spMkLst>
            <pc:docMk/>
            <pc:sldMk cId="3361803510" sldId="1807"/>
            <ac:spMk id="8" creationId="{D7FDF8F7-1165-88FF-2A7D-D571C1D4BFAE}"/>
          </ac:spMkLst>
        </pc:spChg>
      </pc:sldChg>
      <pc:sldChg chg="addSp delSp modSp mod">
        <pc:chgData name="牧野 充希(MAKINO Atsuki)" userId="e1bb11f1-fc18-4a8c-a6ff-e197300cb8d1" providerId="ADAL" clId="{35C470DA-8BB2-479D-B2BD-283560908224}" dt="2025-04-22T03:23:31.412" v="2634" actId="1076"/>
        <pc:sldMkLst>
          <pc:docMk/>
          <pc:sldMk cId="2260495983" sldId="1808"/>
        </pc:sldMkLst>
        <pc:spChg chg="mod">
          <ac:chgData name="牧野 充希(MAKINO Atsuki)" userId="e1bb11f1-fc18-4a8c-a6ff-e197300cb8d1" providerId="ADAL" clId="{35C470DA-8BB2-479D-B2BD-283560908224}" dt="2025-04-22T03:23:31.412" v="2634" actId="1076"/>
          <ac:spMkLst>
            <pc:docMk/>
            <pc:sldMk cId="2260495983" sldId="1808"/>
            <ac:spMk id="4" creationId="{14406E2A-5AD1-7701-3F05-846C7E4F2E70}"/>
          </ac:spMkLst>
        </pc:spChg>
        <pc:spChg chg="mod">
          <ac:chgData name="牧野 充希(MAKINO Atsuki)" userId="e1bb11f1-fc18-4a8c-a6ff-e197300cb8d1" providerId="ADAL" clId="{35C470DA-8BB2-479D-B2BD-283560908224}" dt="2025-04-22T03:23:28.048" v="2633"/>
          <ac:spMkLst>
            <pc:docMk/>
            <pc:sldMk cId="2260495983" sldId="1808"/>
            <ac:spMk id="5" creationId="{BE7313C8-2F30-4CC0-A171-28A0CD336245}"/>
          </ac:spMkLst>
        </pc:spChg>
        <pc:spChg chg="del">
          <ac:chgData name="牧野 充希(MAKINO Atsuki)" userId="e1bb11f1-fc18-4a8c-a6ff-e197300cb8d1" providerId="ADAL" clId="{35C470DA-8BB2-479D-B2BD-283560908224}" dt="2025-04-21T05:33:22.996" v="1829" actId="478"/>
          <ac:spMkLst>
            <pc:docMk/>
            <pc:sldMk cId="2260495983" sldId="1808"/>
            <ac:spMk id="8" creationId="{A76E9A10-E5F7-2133-0C6B-CD464D80CBA2}"/>
          </ac:spMkLst>
        </pc:spChg>
        <pc:spChg chg="add mod">
          <ac:chgData name="牧野 充希(MAKINO Atsuki)" userId="e1bb11f1-fc18-4a8c-a6ff-e197300cb8d1" providerId="ADAL" clId="{35C470DA-8BB2-479D-B2BD-283560908224}" dt="2025-04-21T05:33:26.403" v="1840" actId="20577"/>
          <ac:spMkLst>
            <pc:docMk/>
            <pc:sldMk cId="2260495983" sldId="1808"/>
            <ac:spMk id="9" creationId="{D4562A9B-C477-BA42-D1FF-B61BF4C1BE52}"/>
          </ac:spMkLst>
        </pc:spChg>
        <pc:graphicFrameChg chg="mod modGraphic">
          <ac:chgData name="牧野 充希(MAKINO Atsuki)" userId="e1bb11f1-fc18-4a8c-a6ff-e197300cb8d1" providerId="ADAL" clId="{35C470DA-8BB2-479D-B2BD-283560908224}" dt="2025-04-22T03:20:52.804" v="2610"/>
          <ac:graphicFrameMkLst>
            <pc:docMk/>
            <pc:sldMk cId="2260495983" sldId="1808"/>
            <ac:graphicFrameMk id="2" creationId="{AC417C49-8970-3FBF-DACA-7F241776FB0E}"/>
          </ac:graphicFrameMkLst>
        </pc:graphicFrameChg>
      </pc:sldChg>
      <pc:sldChg chg="addSp delSp modSp mod">
        <pc:chgData name="牧野 充希(MAKINO Atsuki)" userId="e1bb11f1-fc18-4a8c-a6ff-e197300cb8d1" providerId="ADAL" clId="{35C470DA-8BB2-479D-B2BD-283560908224}" dt="2025-04-22T03:21:05.069" v="2614"/>
        <pc:sldMkLst>
          <pc:docMk/>
          <pc:sldMk cId="2538732313" sldId="1809"/>
        </pc:sldMkLst>
        <pc:spChg chg="add mod">
          <ac:chgData name="牧野 充希(MAKINO Atsuki)" userId="e1bb11f1-fc18-4a8c-a6ff-e197300cb8d1" providerId="ADAL" clId="{35C470DA-8BB2-479D-B2BD-283560908224}" dt="2025-04-21T05:33:36.326" v="1844"/>
          <ac:spMkLst>
            <pc:docMk/>
            <pc:sldMk cId="2538732313" sldId="1809"/>
            <ac:spMk id="3" creationId="{AD7D05FE-EB06-CABF-3A71-2F35A962C383}"/>
          </ac:spMkLst>
        </pc:spChg>
        <pc:spChg chg="mod">
          <ac:chgData name="牧野 充希(MAKINO Atsuki)" userId="e1bb11f1-fc18-4a8c-a6ff-e197300cb8d1" providerId="ADAL" clId="{35C470DA-8BB2-479D-B2BD-283560908224}" dt="2025-04-22T03:21:05.069" v="2614"/>
          <ac:spMkLst>
            <pc:docMk/>
            <pc:sldMk cId="2538732313" sldId="1809"/>
            <ac:spMk id="8" creationId="{D7FDF8F7-1165-88FF-2A7D-D571C1D4BFAE}"/>
          </ac:spMkLst>
        </pc:spChg>
        <pc:spChg chg="del">
          <ac:chgData name="牧野 充希(MAKINO Atsuki)" userId="e1bb11f1-fc18-4a8c-a6ff-e197300cb8d1" providerId="ADAL" clId="{35C470DA-8BB2-479D-B2BD-283560908224}" dt="2025-04-21T05:33:36.102" v="1843" actId="478"/>
          <ac:spMkLst>
            <pc:docMk/>
            <pc:sldMk cId="2538732313" sldId="1809"/>
            <ac:spMk id="12" creationId="{F4B5D129-9A3E-7018-EF66-BABC8407D440}"/>
          </ac:spMkLst>
        </pc:spChg>
      </pc:sldChg>
      <pc:sldChg chg="addSp modSp add del mod">
        <pc:chgData name="牧野 充希(MAKINO Atsuki)" userId="e1bb11f1-fc18-4a8c-a6ff-e197300cb8d1" providerId="ADAL" clId="{35C470DA-8BB2-479D-B2BD-283560908224}" dt="2025-04-21T05:39:02.001" v="1920" actId="2696"/>
        <pc:sldMkLst>
          <pc:docMk/>
          <pc:sldMk cId="896103148" sldId="1810"/>
        </pc:sldMkLst>
        <pc:spChg chg="add mod">
          <ac:chgData name="牧野 充希(MAKINO Atsuki)" userId="e1bb11f1-fc18-4a8c-a6ff-e197300cb8d1" providerId="ADAL" clId="{35C470DA-8BB2-479D-B2BD-283560908224}" dt="2025-04-21T05:37:26.453" v="1906" actId="1076"/>
          <ac:spMkLst>
            <pc:docMk/>
            <pc:sldMk cId="896103148" sldId="1810"/>
            <ac:spMk id="2" creationId="{A87F003C-025A-310D-6910-89632D11BA41}"/>
          </ac:spMkLst>
        </pc:spChg>
        <pc:spChg chg="add mod">
          <ac:chgData name="牧野 充希(MAKINO Atsuki)" userId="e1bb11f1-fc18-4a8c-a6ff-e197300cb8d1" providerId="ADAL" clId="{35C470DA-8BB2-479D-B2BD-283560908224}" dt="2025-04-21T05:37:30.950" v="1907"/>
          <ac:spMkLst>
            <pc:docMk/>
            <pc:sldMk cId="896103148" sldId="1810"/>
            <ac:spMk id="3" creationId="{A058C6C7-DD6A-03A6-B337-3EF4164BE601}"/>
          </ac:spMkLst>
        </pc:spChg>
        <pc:spChg chg="add mod">
          <ac:chgData name="牧野 充希(MAKINO Atsuki)" userId="e1bb11f1-fc18-4a8c-a6ff-e197300cb8d1" providerId="ADAL" clId="{35C470DA-8BB2-479D-B2BD-283560908224}" dt="2025-04-21T05:37:47.115" v="1909" actId="14100"/>
          <ac:spMkLst>
            <pc:docMk/>
            <pc:sldMk cId="896103148" sldId="1810"/>
            <ac:spMk id="4" creationId="{DC030EA6-A826-31F5-D6CB-4A55BBC06F0D}"/>
          </ac:spMkLst>
        </pc:spChg>
        <pc:spChg chg="add mod">
          <ac:chgData name="牧野 充希(MAKINO Atsuki)" userId="e1bb11f1-fc18-4a8c-a6ff-e197300cb8d1" providerId="ADAL" clId="{35C470DA-8BB2-479D-B2BD-283560908224}" dt="2025-04-21T05:37:52.958" v="1911" actId="14100"/>
          <ac:spMkLst>
            <pc:docMk/>
            <pc:sldMk cId="896103148" sldId="1810"/>
            <ac:spMk id="7" creationId="{4CBFC462-3509-6DB1-FD00-0B8F4FC3FFBE}"/>
          </ac:spMkLst>
        </pc:spChg>
        <pc:spChg chg="add mod">
          <ac:chgData name="牧野 充希(MAKINO Atsuki)" userId="e1bb11f1-fc18-4a8c-a6ff-e197300cb8d1" providerId="ADAL" clId="{35C470DA-8BB2-479D-B2BD-283560908224}" dt="2025-04-21T05:37:58.571" v="1912"/>
          <ac:spMkLst>
            <pc:docMk/>
            <pc:sldMk cId="896103148" sldId="1810"/>
            <ac:spMk id="10" creationId="{09353F1E-9FB3-5EDC-384C-DDCE7D983F98}"/>
          </ac:spMkLst>
        </pc:spChg>
        <pc:spChg chg="add mod">
          <ac:chgData name="牧野 充希(MAKINO Atsuki)" userId="e1bb11f1-fc18-4a8c-a6ff-e197300cb8d1" providerId="ADAL" clId="{35C470DA-8BB2-479D-B2BD-283560908224}" dt="2025-04-21T05:38:06.804" v="1914"/>
          <ac:spMkLst>
            <pc:docMk/>
            <pc:sldMk cId="896103148" sldId="1810"/>
            <ac:spMk id="11" creationId="{B0EB2136-4B80-3E1D-0A59-AB104F19EEFA}"/>
          </ac:spMkLst>
        </pc:spChg>
        <pc:spChg chg="add mod">
          <ac:chgData name="牧野 充希(MAKINO Atsuki)" userId="e1bb11f1-fc18-4a8c-a6ff-e197300cb8d1" providerId="ADAL" clId="{35C470DA-8BB2-479D-B2BD-283560908224}" dt="2025-04-21T05:38:11.719" v="1915"/>
          <ac:spMkLst>
            <pc:docMk/>
            <pc:sldMk cId="896103148" sldId="1810"/>
            <ac:spMk id="12" creationId="{6D136239-7279-C0A1-CFF6-424DC88DDF4C}"/>
          </ac:spMkLst>
        </pc:spChg>
        <pc:spChg chg="add mod">
          <ac:chgData name="牧野 充希(MAKINO Atsuki)" userId="e1bb11f1-fc18-4a8c-a6ff-e197300cb8d1" providerId="ADAL" clId="{35C470DA-8BB2-479D-B2BD-283560908224}" dt="2025-04-21T05:38:15.285" v="1916"/>
          <ac:spMkLst>
            <pc:docMk/>
            <pc:sldMk cId="896103148" sldId="1810"/>
            <ac:spMk id="13" creationId="{BA282211-1FAF-07CB-71DB-7C01A386891E}"/>
          </ac:spMkLst>
        </pc:spChg>
        <pc:spChg chg="add mod">
          <ac:chgData name="牧野 充希(MAKINO Atsuki)" userId="e1bb11f1-fc18-4a8c-a6ff-e197300cb8d1" providerId="ADAL" clId="{35C470DA-8BB2-479D-B2BD-283560908224}" dt="2025-04-21T05:38:20.155" v="1917"/>
          <ac:spMkLst>
            <pc:docMk/>
            <pc:sldMk cId="896103148" sldId="1810"/>
            <ac:spMk id="14" creationId="{AB5A89DB-B16B-422F-7347-577E6C067480}"/>
          </ac:spMkLst>
        </pc:spChg>
        <pc:spChg chg="add mod">
          <ac:chgData name="牧野 充希(MAKINO Atsuki)" userId="e1bb11f1-fc18-4a8c-a6ff-e197300cb8d1" providerId="ADAL" clId="{35C470DA-8BB2-479D-B2BD-283560908224}" dt="2025-04-21T05:38:30.050" v="1918"/>
          <ac:spMkLst>
            <pc:docMk/>
            <pc:sldMk cId="896103148" sldId="1810"/>
            <ac:spMk id="15" creationId="{0BC7258B-0A7B-2760-B8A6-297BD5365F47}"/>
          </ac:spMkLst>
        </pc:spChg>
        <pc:spChg chg="add mod">
          <ac:chgData name="牧野 充希(MAKINO Atsuki)" userId="e1bb11f1-fc18-4a8c-a6ff-e197300cb8d1" providerId="ADAL" clId="{35C470DA-8BB2-479D-B2BD-283560908224}" dt="2025-04-21T05:38:30.050" v="1918"/>
          <ac:spMkLst>
            <pc:docMk/>
            <pc:sldMk cId="896103148" sldId="1810"/>
            <ac:spMk id="16" creationId="{EC926E78-163C-E8D6-2065-B0FC84F6E145}"/>
          </ac:spMkLst>
        </pc:spChg>
        <pc:spChg chg="add mod">
          <ac:chgData name="牧野 充希(MAKINO Atsuki)" userId="e1bb11f1-fc18-4a8c-a6ff-e197300cb8d1" providerId="ADAL" clId="{35C470DA-8BB2-479D-B2BD-283560908224}" dt="2025-04-21T05:38:30.050" v="1918"/>
          <ac:spMkLst>
            <pc:docMk/>
            <pc:sldMk cId="896103148" sldId="1810"/>
            <ac:spMk id="17" creationId="{4AC2CE2A-B336-62CB-3EFD-3683427E4F98}"/>
          </ac:spMkLst>
        </pc:spChg>
        <pc:spChg chg="add mod">
          <ac:chgData name="牧野 充希(MAKINO Atsuki)" userId="e1bb11f1-fc18-4a8c-a6ff-e197300cb8d1" providerId="ADAL" clId="{35C470DA-8BB2-479D-B2BD-283560908224}" dt="2025-04-21T05:38:30.050" v="1918"/>
          <ac:spMkLst>
            <pc:docMk/>
            <pc:sldMk cId="896103148" sldId="1810"/>
            <ac:spMk id="18" creationId="{A431933D-96EE-C465-60D6-71B42C7EDAEB}"/>
          </ac:spMkLst>
        </pc:spChg>
        <pc:spChg chg="add mod">
          <ac:chgData name="牧野 充希(MAKINO Atsuki)" userId="e1bb11f1-fc18-4a8c-a6ff-e197300cb8d1" providerId="ADAL" clId="{35C470DA-8BB2-479D-B2BD-283560908224}" dt="2025-04-21T05:38:30.050" v="1918"/>
          <ac:spMkLst>
            <pc:docMk/>
            <pc:sldMk cId="896103148" sldId="1810"/>
            <ac:spMk id="19" creationId="{E426B21A-FB29-EBCF-79B3-04D0607D9E3A}"/>
          </ac:spMkLst>
        </pc:spChg>
        <pc:spChg chg="add mod">
          <ac:chgData name="牧野 充希(MAKINO Atsuki)" userId="e1bb11f1-fc18-4a8c-a6ff-e197300cb8d1" providerId="ADAL" clId="{35C470DA-8BB2-479D-B2BD-283560908224}" dt="2025-04-21T05:38:30.050" v="1918"/>
          <ac:spMkLst>
            <pc:docMk/>
            <pc:sldMk cId="896103148" sldId="1810"/>
            <ac:spMk id="20" creationId="{DFB04316-FC82-45F0-6232-A5C73339FAD1}"/>
          </ac:spMkLst>
        </pc:spChg>
        <pc:spChg chg="add mod">
          <ac:chgData name="牧野 充希(MAKINO Atsuki)" userId="e1bb11f1-fc18-4a8c-a6ff-e197300cb8d1" providerId="ADAL" clId="{35C470DA-8BB2-479D-B2BD-283560908224}" dt="2025-04-21T05:38:30.050" v="1918"/>
          <ac:spMkLst>
            <pc:docMk/>
            <pc:sldMk cId="896103148" sldId="1810"/>
            <ac:spMk id="22" creationId="{0CC5D9BD-3F68-22F7-D411-6C8F7F7A420C}"/>
          </ac:spMkLst>
        </pc:spChg>
        <pc:picChg chg="add mod">
          <ac:chgData name="牧野 充希(MAKINO Atsuki)" userId="e1bb11f1-fc18-4a8c-a6ff-e197300cb8d1" providerId="ADAL" clId="{35C470DA-8BB2-479D-B2BD-283560908224}" dt="2025-04-21T05:38:30.050" v="1918"/>
          <ac:picMkLst>
            <pc:docMk/>
            <pc:sldMk cId="896103148" sldId="1810"/>
            <ac:picMk id="21" creationId="{F538E84E-C819-5E44-D00B-90059CA07457}"/>
          </ac:picMkLst>
        </pc:picChg>
      </pc:sldChg>
      <pc:sldChg chg="addSp modSp add mod">
        <pc:chgData name="牧野 充希(MAKINO Atsuki)" userId="e1bb11f1-fc18-4a8c-a6ff-e197300cb8d1" providerId="ADAL" clId="{35C470DA-8BB2-479D-B2BD-283560908224}" dt="2025-04-22T03:33:38.158" v="2701" actId="20577"/>
        <pc:sldMkLst>
          <pc:docMk/>
          <pc:sldMk cId="4036958067" sldId="1810"/>
        </pc:sldMkLst>
        <pc:spChg chg="add mod">
          <ac:chgData name="牧野 充希(MAKINO Atsuki)" userId="e1bb11f1-fc18-4a8c-a6ff-e197300cb8d1" providerId="ADAL" clId="{35C470DA-8BB2-479D-B2BD-283560908224}" dt="2025-04-22T03:32:55.831" v="2682" actId="14100"/>
          <ac:spMkLst>
            <pc:docMk/>
            <pc:sldMk cId="4036958067" sldId="1810"/>
            <ac:spMk id="2" creationId="{F5FFD9C2-A970-F8A0-7D7F-C959C590B6F2}"/>
          </ac:spMkLst>
        </pc:spChg>
        <pc:spChg chg="add mod">
          <ac:chgData name="牧野 充希(MAKINO Atsuki)" userId="e1bb11f1-fc18-4a8c-a6ff-e197300cb8d1" providerId="ADAL" clId="{35C470DA-8BB2-479D-B2BD-283560908224}" dt="2025-04-22T03:33:03.763" v="2685" actId="14100"/>
          <ac:spMkLst>
            <pc:docMk/>
            <pc:sldMk cId="4036958067" sldId="1810"/>
            <ac:spMk id="3" creationId="{DE417F91-24D6-45E2-11EA-DD88925C495F}"/>
          </ac:spMkLst>
        </pc:spChg>
        <pc:spChg chg="add mod">
          <ac:chgData name="牧野 充希(MAKINO Atsuki)" userId="e1bb11f1-fc18-4a8c-a6ff-e197300cb8d1" providerId="ADAL" clId="{35C470DA-8BB2-479D-B2BD-283560908224}" dt="2025-04-22T03:33:13.860" v="2689" actId="14100"/>
          <ac:spMkLst>
            <pc:docMk/>
            <pc:sldMk cId="4036958067" sldId="1810"/>
            <ac:spMk id="4" creationId="{595BAB98-ACD0-2FCE-88AB-7F18DB0B52E4}"/>
          </ac:spMkLst>
        </pc:spChg>
        <pc:spChg chg="add mod">
          <ac:chgData name="牧野 充希(MAKINO Atsuki)" userId="e1bb11f1-fc18-4a8c-a6ff-e197300cb8d1" providerId="ADAL" clId="{35C470DA-8BB2-479D-B2BD-283560908224}" dt="2025-04-22T03:33:11.976" v="2688" actId="14100"/>
          <ac:spMkLst>
            <pc:docMk/>
            <pc:sldMk cId="4036958067" sldId="1810"/>
            <ac:spMk id="7" creationId="{CA4E0F96-2DBC-1F8F-F4A6-5BE11A500CEB}"/>
          </ac:spMkLst>
        </pc:spChg>
        <pc:spChg chg="add mod">
          <ac:chgData name="牧野 充希(MAKINO Atsuki)" userId="e1bb11f1-fc18-4a8c-a6ff-e197300cb8d1" providerId="ADAL" clId="{35C470DA-8BB2-479D-B2BD-283560908224}" dt="2025-04-22T03:33:24.042" v="2692" actId="20577"/>
          <ac:spMkLst>
            <pc:docMk/>
            <pc:sldMk cId="4036958067" sldId="1810"/>
            <ac:spMk id="10" creationId="{0070926E-9D65-8963-AD43-1CC021F74F8C}"/>
          </ac:spMkLst>
        </pc:spChg>
        <pc:spChg chg="add mod">
          <ac:chgData name="牧野 充希(MAKINO Atsuki)" userId="e1bb11f1-fc18-4a8c-a6ff-e197300cb8d1" providerId="ADAL" clId="{35C470DA-8BB2-479D-B2BD-283560908224}" dt="2025-04-22T03:33:25.365" v="2693" actId="20577"/>
          <ac:spMkLst>
            <pc:docMk/>
            <pc:sldMk cId="4036958067" sldId="1810"/>
            <ac:spMk id="11" creationId="{3C36D468-4BBA-B295-CBB1-4592567C130F}"/>
          </ac:spMkLst>
        </pc:spChg>
        <pc:spChg chg="add mod">
          <ac:chgData name="牧野 充希(MAKINO Atsuki)" userId="e1bb11f1-fc18-4a8c-a6ff-e197300cb8d1" providerId="ADAL" clId="{35C470DA-8BB2-479D-B2BD-283560908224}" dt="2025-04-22T03:33:33.317" v="2698" actId="20577"/>
          <ac:spMkLst>
            <pc:docMk/>
            <pc:sldMk cId="4036958067" sldId="1810"/>
            <ac:spMk id="12" creationId="{3F49BE1E-6166-8D73-07FD-7ED7B5B4CEC2}"/>
          </ac:spMkLst>
        </pc:spChg>
        <pc:spChg chg="add mod">
          <ac:chgData name="牧野 充希(MAKINO Atsuki)" userId="e1bb11f1-fc18-4a8c-a6ff-e197300cb8d1" providerId="ADAL" clId="{35C470DA-8BB2-479D-B2BD-283560908224}" dt="2025-04-22T03:33:38.158" v="2701" actId="20577"/>
          <ac:spMkLst>
            <pc:docMk/>
            <pc:sldMk cId="4036958067" sldId="1810"/>
            <ac:spMk id="13" creationId="{340947B3-F05D-517A-FFD9-7826CA92BDAC}"/>
          </ac:spMkLst>
        </pc:spChg>
      </pc:sldChg>
    </pc:docChg>
  </pc:docChgLst>
  <pc:docChgLst>
    <pc:chgData name="青山 大介(AOYAMA Daisuke)" userId="62e5c414-f8d4-431e-801f-75ea3be37d37" providerId="ADAL" clId="{AA45675A-C8F9-4F33-9EC3-4396F9B69953}"/>
    <pc:docChg chg="modSld">
      <pc:chgData name="青山 大介(AOYAMA Daisuke)" userId="62e5c414-f8d4-431e-801f-75ea3be37d37" providerId="ADAL" clId="{AA45675A-C8F9-4F33-9EC3-4396F9B69953}" dt="2024-12-26T20:06:49.542" v="5" actId="1076"/>
      <pc:docMkLst>
        <pc:docMk/>
      </pc:docMkLst>
      <pc:sldChg chg="modSp mod">
        <pc:chgData name="青山 大介(AOYAMA Daisuke)" userId="62e5c414-f8d4-431e-801f-75ea3be37d37" providerId="ADAL" clId="{AA45675A-C8F9-4F33-9EC3-4396F9B69953}" dt="2024-12-26T20:06:49.542" v="5" actId="1076"/>
        <pc:sldMkLst>
          <pc:docMk/>
          <pc:sldMk cId="786981567" sldId="1800"/>
        </pc:sldMkLst>
        <pc:spChg chg="mod">
          <ac:chgData name="青山 大介(AOYAMA Daisuke)" userId="62e5c414-f8d4-431e-801f-75ea3be37d37" providerId="ADAL" clId="{AA45675A-C8F9-4F33-9EC3-4396F9B69953}" dt="2024-12-26T20:06:49.542" v="5" actId="1076"/>
          <ac:spMkLst>
            <pc:docMk/>
            <pc:sldMk cId="786981567" sldId="1800"/>
            <ac:spMk id="2" creationId="{5F2D8408-1CA6-F273-B2C3-DAE07E0C2F44}"/>
          </ac:spMkLst>
        </pc:spChg>
        <pc:spChg chg="mod">
          <ac:chgData name="青山 大介(AOYAMA Daisuke)" userId="62e5c414-f8d4-431e-801f-75ea3be37d37" providerId="ADAL" clId="{AA45675A-C8F9-4F33-9EC3-4396F9B69953}" dt="2024-12-26T20:06:35.764" v="4" actId="14100"/>
          <ac:spMkLst>
            <pc:docMk/>
            <pc:sldMk cId="786981567" sldId="1800"/>
            <ac:spMk id="3" creationId="{13CF5F74-B0CC-0804-84B5-AA312627120F}"/>
          </ac:spMkLst>
        </pc:spChg>
        <pc:spChg chg="mod">
          <ac:chgData name="青山 大介(AOYAMA Daisuke)" userId="62e5c414-f8d4-431e-801f-75ea3be37d37" providerId="ADAL" clId="{AA45675A-C8F9-4F33-9EC3-4396F9B69953}" dt="2024-12-26T20:06:20.206" v="1" actId="1076"/>
          <ac:spMkLst>
            <pc:docMk/>
            <pc:sldMk cId="786981567" sldId="1800"/>
            <ac:spMk id="4" creationId="{12809128-2959-884E-4E45-A5144B64E61E}"/>
          </ac:spMkLst>
        </pc:spChg>
      </pc:sldChg>
    </pc:docChg>
  </pc:docChgLst>
  <pc:docChgLst>
    <pc:chgData name="澤村 僚(SAWAMURA Ryo)" userId="4cfe6057-f08c-4400-b030-3b1cc012e179" providerId="ADAL" clId="{EAC640A5-805A-4767-A968-EFF0710AE39C}"/>
    <pc:docChg chg="undo custSel addSld delSld modSld sldOrd">
      <pc:chgData name="澤村 僚(SAWAMURA Ryo)" userId="4cfe6057-f08c-4400-b030-3b1cc012e179" providerId="ADAL" clId="{EAC640A5-805A-4767-A968-EFF0710AE39C}" dt="2024-04-24T17:58:27.876" v="1088" actId="2696"/>
      <pc:docMkLst>
        <pc:docMk/>
      </pc:docMkLst>
      <pc:sldChg chg="del">
        <pc:chgData name="澤村 僚(SAWAMURA Ryo)" userId="4cfe6057-f08c-4400-b030-3b1cc012e179" providerId="ADAL" clId="{EAC640A5-805A-4767-A968-EFF0710AE39C}" dt="2024-04-24T09:55:39.168" v="188" actId="47"/>
        <pc:sldMkLst>
          <pc:docMk/>
          <pc:sldMk cId="1703494022" sldId="1794"/>
        </pc:sldMkLst>
      </pc:sldChg>
      <pc:sldChg chg="addSp delSp modSp add del mod">
        <pc:chgData name="澤村 僚(SAWAMURA Ryo)" userId="4cfe6057-f08c-4400-b030-3b1cc012e179" providerId="ADAL" clId="{EAC640A5-805A-4767-A968-EFF0710AE39C}" dt="2024-04-24T17:58:17.305" v="1086" actId="2696"/>
        <pc:sldMkLst>
          <pc:docMk/>
          <pc:sldMk cId="1350526129" sldId="1796"/>
        </pc:sldMkLst>
        <pc:spChg chg="del">
          <ac:chgData name="澤村 僚(SAWAMURA Ryo)" userId="4cfe6057-f08c-4400-b030-3b1cc012e179" providerId="ADAL" clId="{EAC640A5-805A-4767-A968-EFF0710AE39C}" dt="2024-04-24T16:32:22.093" v="253" actId="478"/>
          <ac:spMkLst>
            <pc:docMk/>
            <pc:sldMk cId="1350526129" sldId="1796"/>
            <ac:spMk id="5" creationId="{6740BA51-ED12-9398-0D70-8BBF43161487}"/>
          </ac:spMkLst>
        </pc:spChg>
        <pc:spChg chg="add del mod">
          <ac:chgData name="澤村 僚(SAWAMURA Ryo)" userId="4cfe6057-f08c-4400-b030-3b1cc012e179" providerId="ADAL" clId="{EAC640A5-805A-4767-A968-EFF0710AE39C}" dt="2024-04-24T16:32:26.288" v="254" actId="478"/>
          <ac:spMkLst>
            <pc:docMk/>
            <pc:sldMk cId="1350526129" sldId="1796"/>
            <ac:spMk id="7" creationId="{53FDB7F5-98CF-7C80-283B-DD10CB385218}"/>
          </ac:spMkLst>
        </pc:spChg>
        <pc:spChg chg="add mod">
          <ac:chgData name="澤村 僚(SAWAMURA Ryo)" userId="4cfe6057-f08c-4400-b030-3b1cc012e179" providerId="ADAL" clId="{EAC640A5-805A-4767-A968-EFF0710AE39C}" dt="2024-04-24T16:32:28.119" v="255"/>
          <ac:spMkLst>
            <pc:docMk/>
            <pc:sldMk cId="1350526129" sldId="1796"/>
            <ac:spMk id="8" creationId="{28F5639B-153A-C9C6-8D71-B88513E98BDD}"/>
          </ac:spMkLst>
        </pc:spChg>
        <pc:spChg chg="add mod">
          <ac:chgData name="澤村 僚(SAWAMURA Ryo)" userId="4cfe6057-f08c-4400-b030-3b1cc012e179" providerId="ADAL" clId="{EAC640A5-805A-4767-A968-EFF0710AE39C}" dt="2024-04-24T16:32:45.481" v="266" actId="20577"/>
          <ac:spMkLst>
            <pc:docMk/>
            <pc:sldMk cId="1350526129" sldId="1796"/>
            <ac:spMk id="10" creationId="{2BAADCAC-D1F1-C3A6-984C-4F541AD45764}"/>
          </ac:spMkLst>
        </pc:spChg>
        <pc:spChg chg="add mod">
          <ac:chgData name="澤村 僚(SAWAMURA Ryo)" userId="4cfe6057-f08c-4400-b030-3b1cc012e179" providerId="ADAL" clId="{EAC640A5-805A-4767-A968-EFF0710AE39C}" dt="2024-04-24T17:15:17.281" v="873" actId="1076"/>
          <ac:spMkLst>
            <pc:docMk/>
            <pc:sldMk cId="1350526129" sldId="1796"/>
            <ac:spMk id="12" creationId="{FEF77792-B03F-F8AB-D373-EB1AD7A6FC97}"/>
          </ac:spMkLst>
        </pc:spChg>
        <pc:graphicFrameChg chg="mod modGraphic">
          <ac:chgData name="澤村 僚(SAWAMURA Ryo)" userId="4cfe6057-f08c-4400-b030-3b1cc012e179" providerId="ADAL" clId="{EAC640A5-805A-4767-A968-EFF0710AE39C}" dt="2024-04-24T17:38:29.124" v="1072" actId="20577"/>
          <ac:graphicFrameMkLst>
            <pc:docMk/>
            <pc:sldMk cId="1350526129" sldId="1796"/>
            <ac:graphicFrameMk id="3" creationId="{11C13D6C-87C3-87C3-2D96-4A1678AD8316}"/>
          </ac:graphicFrameMkLst>
        </pc:graphicFrameChg>
        <pc:graphicFrameChg chg="del mod modGraphic">
          <ac:chgData name="澤村 僚(SAWAMURA Ryo)" userId="4cfe6057-f08c-4400-b030-3b1cc012e179" providerId="ADAL" clId="{EAC640A5-805A-4767-A968-EFF0710AE39C}" dt="2024-04-24T17:37:08.193" v="1067" actId="478"/>
          <ac:graphicFrameMkLst>
            <pc:docMk/>
            <pc:sldMk cId="1350526129" sldId="1796"/>
            <ac:graphicFrameMk id="4" creationId="{B0CB6E7E-196E-F269-59D1-98DAEE96C02F}"/>
          </ac:graphicFrameMkLst>
        </pc:graphicFrameChg>
        <pc:graphicFrameChg chg="add mod">
          <ac:chgData name="澤村 僚(SAWAMURA Ryo)" userId="4cfe6057-f08c-4400-b030-3b1cc012e179" providerId="ADAL" clId="{EAC640A5-805A-4767-A968-EFF0710AE39C}" dt="2024-04-24T17:37:18.431" v="1068"/>
          <ac:graphicFrameMkLst>
            <pc:docMk/>
            <pc:sldMk cId="1350526129" sldId="1796"/>
            <ac:graphicFrameMk id="13" creationId="{93224450-9876-480F-2E9B-FE60805529A4}"/>
          </ac:graphicFrameMkLst>
        </pc:graphicFrameChg>
        <pc:picChg chg="del">
          <ac:chgData name="澤村 僚(SAWAMURA Ryo)" userId="4cfe6057-f08c-4400-b030-3b1cc012e179" providerId="ADAL" clId="{EAC640A5-805A-4767-A968-EFF0710AE39C}" dt="2024-04-24T16:12:26.610" v="198" actId="478"/>
          <ac:picMkLst>
            <pc:docMk/>
            <pc:sldMk cId="1350526129" sldId="1796"/>
            <ac:picMk id="9" creationId="{474C1F0E-626D-10C1-5911-BCF40655E7D1}"/>
          </ac:picMkLst>
        </pc:picChg>
        <pc:picChg chg="del">
          <ac:chgData name="澤村 僚(SAWAMURA Ryo)" userId="4cfe6057-f08c-4400-b030-3b1cc012e179" providerId="ADAL" clId="{EAC640A5-805A-4767-A968-EFF0710AE39C}" dt="2024-04-24T16:12:27.546" v="199" actId="478"/>
          <ac:picMkLst>
            <pc:docMk/>
            <pc:sldMk cId="1350526129" sldId="1796"/>
            <ac:picMk id="11" creationId="{D128F067-1019-D0F7-1E0D-3E6CBF8DE812}"/>
          </ac:picMkLst>
        </pc:picChg>
      </pc:sldChg>
      <pc:sldChg chg="del">
        <pc:chgData name="澤村 僚(SAWAMURA Ryo)" userId="4cfe6057-f08c-4400-b030-3b1cc012e179" providerId="ADAL" clId="{EAC640A5-805A-4767-A968-EFF0710AE39C}" dt="2024-04-24T09:29:14.673" v="183" actId="47"/>
        <pc:sldMkLst>
          <pc:docMk/>
          <pc:sldMk cId="1433748239" sldId="1797"/>
        </pc:sldMkLst>
      </pc:sldChg>
      <pc:sldChg chg="del">
        <pc:chgData name="澤村 僚(SAWAMURA Ryo)" userId="4cfe6057-f08c-4400-b030-3b1cc012e179" providerId="ADAL" clId="{EAC640A5-805A-4767-A968-EFF0710AE39C}" dt="2024-04-24T09:14:19.977" v="2" actId="47"/>
        <pc:sldMkLst>
          <pc:docMk/>
          <pc:sldMk cId="1003148262" sldId="1799"/>
        </pc:sldMkLst>
      </pc:sldChg>
      <pc:sldChg chg="addSp modSp add mod">
        <pc:chgData name="澤村 僚(SAWAMURA Ryo)" userId="4cfe6057-f08c-4400-b030-3b1cc012e179" providerId="ADAL" clId="{EAC640A5-805A-4767-A968-EFF0710AE39C}" dt="2024-04-24T09:24:49.439" v="170" actId="1076"/>
        <pc:sldMkLst>
          <pc:docMk/>
          <pc:sldMk cId="786981567" sldId="1800"/>
        </pc:sldMkLst>
        <pc:spChg chg="add mod">
          <ac:chgData name="澤村 僚(SAWAMURA Ryo)" userId="4cfe6057-f08c-4400-b030-3b1cc012e179" providerId="ADAL" clId="{EAC640A5-805A-4767-A968-EFF0710AE39C}" dt="2024-04-24T08:55:42.210" v="1"/>
          <ac:spMkLst>
            <pc:docMk/>
            <pc:sldMk cId="786981567" sldId="1800"/>
            <ac:spMk id="3" creationId="{13CF5F74-B0CC-0804-84B5-AA312627120F}"/>
          </ac:spMkLst>
        </pc:spChg>
        <pc:spChg chg="mod">
          <ac:chgData name="澤村 僚(SAWAMURA Ryo)" userId="4cfe6057-f08c-4400-b030-3b1cc012e179" providerId="ADAL" clId="{EAC640A5-805A-4767-A968-EFF0710AE39C}" dt="2024-04-24T09:24:49.439" v="170" actId="1076"/>
          <ac:spMkLst>
            <pc:docMk/>
            <pc:sldMk cId="786981567" sldId="1800"/>
            <ac:spMk id="5" creationId="{81D1DB79-8583-A99E-540E-8CB4E3888F88}"/>
          </ac:spMkLst>
        </pc:spChg>
      </pc:sldChg>
      <pc:sldChg chg="modSp add mod">
        <pc:chgData name="澤村 僚(SAWAMURA Ryo)" userId="4cfe6057-f08c-4400-b030-3b1cc012e179" providerId="ADAL" clId="{EAC640A5-805A-4767-A968-EFF0710AE39C}" dt="2024-04-24T17:05:12.517" v="805" actId="20577"/>
        <pc:sldMkLst>
          <pc:docMk/>
          <pc:sldMk cId="1731062681" sldId="1801"/>
        </pc:sldMkLst>
        <pc:graphicFrameChg chg="modGraphic">
          <ac:chgData name="澤村 僚(SAWAMURA Ryo)" userId="4cfe6057-f08c-4400-b030-3b1cc012e179" providerId="ADAL" clId="{EAC640A5-805A-4767-A968-EFF0710AE39C}" dt="2024-04-24T17:05:12.517" v="805" actId="20577"/>
          <ac:graphicFrameMkLst>
            <pc:docMk/>
            <pc:sldMk cId="1731062681" sldId="1801"/>
            <ac:graphicFrameMk id="8" creationId="{37C17ED4-31B5-BE1E-4D38-25AA300C4F1B}"/>
          </ac:graphicFrameMkLst>
        </pc:graphicFrameChg>
      </pc:sldChg>
      <pc:sldChg chg="modSp add mod">
        <pc:chgData name="澤村 僚(SAWAMURA Ryo)" userId="4cfe6057-f08c-4400-b030-3b1cc012e179" providerId="ADAL" clId="{EAC640A5-805A-4767-A968-EFF0710AE39C}" dt="2024-04-24T17:08:04.973" v="824" actId="1076"/>
        <pc:sldMkLst>
          <pc:docMk/>
          <pc:sldMk cId="2174853723" sldId="1802"/>
        </pc:sldMkLst>
        <pc:spChg chg="mod">
          <ac:chgData name="澤村 僚(SAWAMURA Ryo)" userId="4cfe6057-f08c-4400-b030-3b1cc012e179" providerId="ADAL" clId="{EAC640A5-805A-4767-A968-EFF0710AE39C}" dt="2024-04-24T17:08:04.973" v="824" actId="1076"/>
          <ac:spMkLst>
            <pc:docMk/>
            <pc:sldMk cId="2174853723" sldId="1802"/>
            <ac:spMk id="4" creationId="{79F07E1F-BD8A-6EF9-8286-94C1A647960B}"/>
          </ac:spMkLst>
        </pc:spChg>
        <pc:spChg chg="mod">
          <ac:chgData name="澤村 僚(SAWAMURA Ryo)" userId="4cfe6057-f08c-4400-b030-3b1cc012e179" providerId="ADAL" clId="{EAC640A5-805A-4767-A968-EFF0710AE39C}" dt="2024-04-24T17:04:56.795" v="797" actId="20577"/>
          <ac:spMkLst>
            <pc:docMk/>
            <pc:sldMk cId="2174853723" sldId="1802"/>
            <ac:spMk id="21" creationId="{1CE48F07-2263-E2AB-D2E2-821FF0157F73}"/>
          </ac:spMkLst>
        </pc:spChg>
        <pc:spChg chg="mod">
          <ac:chgData name="澤村 僚(SAWAMURA Ryo)" userId="4cfe6057-f08c-4400-b030-3b1cc012e179" providerId="ADAL" clId="{EAC640A5-805A-4767-A968-EFF0710AE39C}" dt="2024-04-24T17:05:27.963" v="806" actId="20577"/>
          <ac:spMkLst>
            <pc:docMk/>
            <pc:sldMk cId="2174853723" sldId="1802"/>
            <ac:spMk id="25" creationId="{6E42A63F-2890-CD55-BF86-10D64ABE91F0}"/>
          </ac:spMkLst>
        </pc:spChg>
        <pc:graphicFrameChg chg="mod modGraphic">
          <ac:chgData name="澤村 僚(SAWAMURA Ryo)" userId="4cfe6057-f08c-4400-b030-3b1cc012e179" providerId="ADAL" clId="{EAC640A5-805A-4767-A968-EFF0710AE39C}" dt="2024-04-24T17:07:46.325" v="822" actId="1076"/>
          <ac:graphicFrameMkLst>
            <pc:docMk/>
            <pc:sldMk cId="2174853723" sldId="1802"/>
            <ac:graphicFrameMk id="8" creationId="{37C17ED4-31B5-BE1E-4D38-25AA300C4F1B}"/>
          </ac:graphicFrameMkLst>
        </pc:graphicFrameChg>
      </pc:sldChg>
      <pc:sldChg chg="addSp modSp add mod">
        <pc:chgData name="澤村 僚(SAWAMURA Ryo)" userId="4cfe6057-f08c-4400-b030-3b1cc012e179" providerId="ADAL" clId="{EAC640A5-805A-4767-A968-EFF0710AE39C}" dt="2024-04-24T17:05:53.560" v="807" actId="1076"/>
        <pc:sldMkLst>
          <pc:docMk/>
          <pc:sldMk cId="4155459258" sldId="1803"/>
        </pc:sldMkLst>
        <pc:spChg chg="add mod">
          <ac:chgData name="澤村 僚(SAWAMURA Ryo)" userId="4cfe6057-f08c-4400-b030-3b1cc012e179" providerId="ADAL" clId="{EAC640A5-805A-4767-A968-EFF0710AE39C}" dt="2024-04-24T10:38:16.550" v="196"/>
          <ac:spMkLst>
            <pc:docMk/>
            <pc:sldMk cId="4155459258" sldId="1803"/>
            <ac:spMk id="3" creationId="{992659FA-9BCC-7BE8-66D6-564C9B321D15}"/>
          </ac:spMkLst>
        </pc:spChg>
        <pc:spChg chg="mod">
          <ac:chgData name="澤村 僚(SAWAMURA Ryo)" userId="4cfe6057-f08c-4400-b030-3b1cc012e179" providerId="ADAL" clId="{EAC640A5-805A-4767-A968-EFF0710AE39C}" dt="2024-04-24T09:59:26.541" v="195" actId="20577"/>
          <ac:spMkLst>
            <pc:docMk/>
            <pc:sldMk cId="4155459258" sldId="1803"/>
            <ac:spMk id="8" creationId="{D7FDF8F7-1165-88FF-2A7D-D571C1D4BFAE}"/>
          </ac:spMkLst>
        </pc:spChg>
        <pc:graphicFrameChg chg="mod">
          <ac:chgData name="澤村 僚(SAWAMURA Ryo)" userId="4cfe6057-f08c-4400-b030-3b1cc012e179" providerId="ADAL" clId="{EAC640A5-805A-4767-A968-EFF0710AE39C}" dt="2024-04-24T17:05:53.560" v="807" actId="1076"/>
          <ac:graphicFrameMkLst>
            <pc:docMk/>
            <pc:sldMk cId="4155459258" sldId="1803"/>
            <ac:graphicFrameMk id="11" creationId="{ACF7D667-AD41-DFCA-B65A-E63FABE01CF7}"/>
          </ac:graphicFrameMkLst>
        </pc:graphicFrameChg>
      </pc:sldChg>
      <pc:sldChg chg="modSp add del mod">
        <pc:chgData name="澤村 僚(SAWAMURA Ryo)" userId="4cfe6057-f08c-4400-b030-3b1cc012e179" providerId="ADAL" clId="{EAC640A5-805A-4767-A968-EFF0710AE39C}" dt="2024-04-24T17:58:27.876" v="1088" actId="2696"/>
        <pc:sldMkLst>
          <pc:docMk/>
          <pc:sldMk cId="3249850689" sldId="1804"/>
        </pc:sldMkLst>
        <pc:spChg chg="mod">
          <ac:chgData name="澤村 僚(SAWAMURA Ryo)" userId="4cfe6057-f08c-4400-b030-3b1cc012e179" providerId="ADAL" clId="{EAC640A5-805A-4767-A968-EFF0710AE39C}" dt="2024-04-24T17:39:24.600" v="1085" actId="20577"/>
          <ac:spMkLst>
            <pc:docMk/>
            <pc:sldMk cId="3249850689" sldId="1804"/>
            <ac:spMk id="8" creationId="{D7FDF8F7-1165-88FF-2A7D-D571C1D4BFAE}"/>
          </ac:spMkLst>
        </pc:spChg>
        <pc:graphicFrameChg chg="mod">
          <ac:chgData name="澤村 僚(SAWAMURA Ryo)" userId="4cfe6057-f08c-4400-b030-3b1cc012e179" providerId="ADAL" clId="{EAC640A5-805A-4767-A968-EFF0710AE39C}" dt="2024-04-24T17:33:15.862" v="992" actId="1076"/>
          <ac:graphicFrameMkLst>
            <pc:docMk/>
            <pc:sldMk cId="3249850689" sldId="1804"/>
            <ac:graphicFrameMk id="11" creationId="{ACF7D667-AD41-DFCA-B65A-E63FABE01CF7}"/>
          </ac:graphicFrameMkLst>
        </pc:graphicFrameChg>
      </pc:sldChg>
      <pc:sldChg chg="addSp modSp add del mod">
        <pc:chgData name="澤村 僚(SAWAMURA Ryo)" userId="4cfe6057-f08c-4400-b030-3b1cc012e179" providerId="ADAL" clId="{EAC640A5-805A-4767-A968-EFF0710AE39C}" dt="2024-04-24T17:58:24.852" v="1087" actId="2696"/>
        <pc:sldMkLst>
          <pc:docMk/>
          <pc:sldMk cId="4090880940" sldId="1805"/>
        </pc:sldMkLst>
        <pc:spChg chg="add mod">
          <ac:chgData name="澤村 僚(SAWAMURA Ryo)" userId="4cfe6057-f08c-4400-b030-3b1cc012e179" providerId="ADAL" clId="{EAC640A5-805A-4767-A968-EFF0710AE39C}" dt="2024-04-24T17:07:18.111" v="816" actId="14100"/>
          <ac:spMkLst>
            <pc:docMk/>
            <pc:sldMk cId="4090880940" sldId="1805"/>
            <ac:spMk id="2" creationId="{C1994778-3866-BEC8-9342-771D44BAB01A}"/>
          </ac:spMkLst>
        </pc:spChg>
        <pc:spChg chg="add mod">
          <ac:chgData name="澤村 僚(SAWAMURA Ryo)" userId="4cfe6057-f08c-4400-b030-3b1cc012e179" providerId="ADAL" clId="{EAC640A5-805A-4767-A968-EFF0710AE39C}" dt="2024-04-24T17:14:56.416" v="870" actId="14100"/>
          <ac:spMkLst>
            <pc:docMk/>
            <pc:sldMk cId="4090880940" sldId="1805"/>
            <ac:spMk id="5" creationId="{A15210BD-AC66-5CE5-325A-0EDC77FCB3D5}"/>
          </ac:spMkLst>
        </pc:spChg>
        <pc:spChg chg="add mod">
          <ac:chgData name="澤村 僚(SAWAMURA Ryo)" userId="4cfe6057-f08c-4400-b030-3b1cc012e179" providerId="ADAL" clId="{EAC640A5-805A-4767-A968-EFF0710AE39C}" dt="2024-04-24T17:14:53.550" v="869" actId="1076"/>
          <ac:spMkLst>
            <pc:docMk/>
            <pc:sldMk cId="4090880940" sldId="1805"/>
            <ac:spMk id="7" creationId="{9ABF7236-074C-4D5A-D44E-E46A91B9F70E}"/>
          </ac:spMkLst>
        </pc:spChg>
        <pc:spChg chg="mod">
          <ac:chgData name="澤村 僚(SAWAMURA Ryo)" userId="4cfe6057-f08c-4400-b030-3b1cc012e179" providerId="ADAL" clId="{EAC640A5-805A-4767-A968-EFF0710AE39C}" dt="2024-04-24T17:11:39.972" v="847" actId="403"/>
          <ac:spMkLst>
            <pc:docMk/>
            <pc:sldMk cId="4090880940" sldId="1805"/>
            <ac:spMk id="8" creationId="{28F5639B-153A-C9C6-8D71-B88513E98BDD}"/>
          </ac:spMkLst>
        </pc:spChg>
        <pc:spChg chg="add mod">
          <ac:chgData name="澤村 僚(SAWAMURA Ryo)" userId="4cfe6057-f08c-4400-b030-3b1cc012e179" providerId="ADAL" clId="{EAC640A5-805A-4767-A968-EFF0710AE39C}" dt="2024-04-24T17:15:01.428" v="871" actId="1076"/>
          <ac:spMkLst>
            <pc:docMk/>
            <pc:sldMk cId="4090880940" sldId="1805"/>
            <ac:spMk id="9" creationId="{42BE093D-B1B9-255A-CAEB-C3DD53AD9C2E}"/>
          </ac:spMkLst>
        </pc:spChg>
        <pc:spChg chg="mod">
          <ac:chgData name="澤村 僚(SAWAMURA Ryo)" userId="4cfe6057-f08c-4400-b030-3b1cc012e179" providerId="ADAL" clId="{EAC640A5-805A-4767-A968-EFF0710AE39C}" dt="2024-04-24T17:12:05.575" v="852" actId="1076"/>
          <ac:spMkLst>
            <pc:docMk/>
            <pc:sldMk cId="4090880940" sldId="1805"/>
            <ac:spMk id="10" creationId="{2BAADCAC-D1F1-C3A6-984C-4F541AD45764}"/>
          </ac:spMkLst>
        </pc:spChg>
        <pc:spChg chg="add mod">
          <ac:chgData name="澤村 僚(SAWAMURA Ryo)" userId="4cfe6057-f08c-4400-b030-3b1cc012e179" providerId="ADAL" clId="{EAC640A5-805A-4767-A968-EFF0710AE39C}" dt="2024-04-24T17:11:45.561" v="848" actId="1076"/>
          <ac:spMkLst>
            <pc:docMk/>
            <pc:sldMk cId="4090880940" sldId="1805"/>
            <ac:spMk id="11" creationId="{EEB975FB-26C7-0357-CCEF-322789A5818D}"/>
          </ac:spMkLst>
        </pc:spChg>
        <pc:spChg chg="add mod">
          <ac:chgData name="澤村 僚(SAWAMURA Ryo)" userId="4cfe6057-f08c-4400-b030-3b1cc012e179" providerId="ADAL" clId="{EAC640A5-805A-4767-A968-EFF0710AE39C}" dt="2024-04-24T17:15:07.479" v="872" actId="1076"/>
          <ac:spMkLst>
            <pc:docMk/>
            <pc:sldMk cId="4090880940" sldId="1805"/>
            <ac:spMk id="12" creationId="{6C4E6462-2813-BC13-44B8-C16503C007D7}"/>
          </ac:spMkLst>
        </pc:spChg>
        <pc:spChg chg="add mod">
          <ac:chgData name="澤村 僚(SAWAMURA Ryo)" userId="4cfe6057-f08c-4400-b030-3b1cc012e179" providerId="ADAL" clId="{EAC640A5-805A-4767-A968-EFF0710AE39C}" dt="2024-04-24T17:15:29.409" v="874"/>
          <ac:spMkLst>
            <pc:docMk/>
            <pc:sldMk cId="4090880940" sldId="1805"/>
            <ac:spMk id="13" creationId="{87D06DAF-7F72-9DC4-5AFE-EE9A9EB0A7BE}"/>
          </ac:spMkLst>
        </pc:spChg>
        <pc:spChg chg="add mod">
          <ac:chgData name="澤村 僚(SAWAMURA Ryo)" userId="4cfe6057-f08c-4400-b030-3b1cc012e179" providerId="ADAL" clId="{EAC640A5-805A-4767-A968-EFF0710AE39C}" dt="2024-04-24T17:15:46.370" v="876" actId="1076"/>
          <ac:spMkLst>
            <pc:docMk/>
            <pc:sldMk cId="4090880940" sldId="1805"/>
            <ac:spMk id="14" creationId="{4FC6F981-1330-DF0D-54BB-32E00F273C94}"/>
          </ac:spMkLst>
        </pc:spChg>
        <pc:spChg chg="add mod">
          <ac:chgData name="澤村 僚(SAWAMURA Ryo)" userId="4cfe6057-f08c-4400-b030-3b1cc012e179" providerId="ADAL" clId="{EAC640A5-805A-4767-A968-EFF0710AE39C}" dt="2024-04-24T17:15:59.792" v="878" actId="1076"/>
          <ac:spMkLst>
            <pc:docMk/>
            <pc:sldMk cId="4090880940" sldId="1805"/>
            <ac:spMk id="15" creationId="{7A375DE6-AB41-E3C8-757A-C276B44099A3}"/>
          </ac:spMkLst>
        </pc:spChg>
        <pc:spChg chg="add mod">
          <ac:chgData name="澤村 僚(SAWAMURA Ryo)" userId="4cfe6057-f08c-4400-b030-3b1cc012e179" providerId="ADAL" clId="{EAC640A5-805A-4767-A968-EFF0710AE39C}" dt="2024-04-24T17:16:14.931" v="880" actId="1076"/>
          <ac:spMkLst>
            <pc:docMk/>
            <pc:sldMk cId="4090880940" sldId="1805"/>
            <ac:spMk id="16" creationId="{8F868034-9FCA-7B61-B22D-3993BECECB13}"/>
          </ac:spMkLst>
        </pc:spChg>
        <pc:spChg chg="add mod">
          <ac:chgData name="澤村 僚(SAWAMURA Ryo)" userId="4cfe6057-f08c-4400-b030-3b1cc012e179" providerId="ADAL" clId="{EAC640A5-805A-4767-A968-EFF0710AE39C}" dt="2024-04-24T17:36:07.164" v="1057"/>
          <ac:spMkLst>
            <pc:docMk/>
            <pc:sldMk cId="4090880940" sldId="1805"/>
            <ac:spMk id="17" creationId="{A165D4A6-8858-34CA-4309-DD640915EDF5}"/>
          </ac:spMkLst>
        </pc:spChg>
        <pc:spChg chg="add mod">
          <ac:chgData name="澤村 僚(SAWAMURA Ryo)" userId="4cfe6057-f08c-4400-b030-3b1cc012e179" providerId="ADAL" clId="{EAC640A5-805A-4767-A968-EFF0710AE39C}" dt="2024-04-24T17:16:53.348" v="885"/>
          <ac:spMkLst>
            <pc:docMk/>
            <pc:sldMk cId="4090880940" sldId="1805"/>
            <ac:spMk id="18" creationId="{BEB95044-79B3-53FA-1AA2-DBC71FEB4C63}"/>
          </ac:spMkLst>
        </pc:spChg>
        <pc:spChg chg="add mod">
          <ac:chgData name="澤村 僚(SAWAMURA Ryo)" userId="4cfe6057-f08c-4400-b030-3b1cc012e179" providerId="ADAL" clId="{EAC640A5-805A-4767-A968-EFF0710AE39C}" dt="2024-04-24T17:39:07.133" v="1080" actId="20577"/>
          <ac:spMkLst>
            <pc:docMk/>
            <pc:sldMk cId="4090880940" sldId="1805"/>
            <ac:spMk id="19" creationId="{C00D7FAB-EF2E-530E-D0CB-CBA6701ED198}"/>
          </ac:spMkLst>
        </pc:spChg>
        <pc:spChg chg="add mod">
          <ac:chgData name="澤村 僚(SAWAMURA Ryo)" userId="4cfe6057-f08c-4400-b030-3b1cc012e179" providerId="ADAL" clId="{EAC640A5-805A-4767-A968-EFF0710AE39C}" dt="2024-04-24T17:17:28.814" v="893" actId="20577"/>
          <ac:spMkLst>
            <pc:docMk/>
            <pc:sldMk cId="4090880940" sldId="1805"/>
            <ac:spMk id="20" creationId="{DF1765CA-6E12-0D8C-E0F2-6B3C0EF46C0E}"/>
          </ac:spMkLst>
        </pc:spChg>
        <pc:spChg chg="add mod">
          <ac:chgData name="澤村 僚(SAWAMURA Ryo)" userId="4cfe6057-f08c-4400-b030-3b1cc012e179" providerId="ADAL" clId="{EAC640A5-805A-4767-A968-EFF0710AE39C}" dt="2024-04-24T17:17:44.031" v="895"/>
          <ac:spMkLst>
            <pc:docMk/>
            <pc:sldMk cId="4090880940" sldId="1805"/>
            <ac:spMk id="22" creationId="{FE4080B5-1B23-D03A-5CAE-5E2B7671DB3F}"/>
          </ac:spMkLst>
        </pc:spChg>
        <pc:graphicFrameChg chg="mod modGraphic">
          <ac:chgData name="澤村 僚(SAWAMURA Ryo)" userId="4cfe6057-f08c-4400-b030-3b1cc012e179" providerId="ADAL" clId="{EAC640A5-805A-4767-A968-EFF0710AE39C}" dt="2024-04-24T17:38:36.717" v="1076" actId="20577"/>
          <ac:graphicFrameMkLst>
            <pc:docMk/>
            <pc:sldMk cId="4090880940" sldId="1805"/>
            <ac:graphicFrameMk id="3" creationId="{11C13D6C-87C3-87C3-2D96-4A1678AD8316}"/>
          </ac:graphicFrameMkLst>
        </pc:graphicFrameChg>
        <pc:graphicFrameChg chg="mod modGraphic">
          <ac:chgData name="澤村 僚(SAWAMURA Ryo)" userId="4cfe6057-f08c-4400-b030-3b1cc012e179" providerId="ADAL" clId="{EAC640A5-805A-4767-A968-EFF0710AE39C}" dt="2024-04-24T17:36:36.770" v="1062" actId="1076"/>
          <ac:graphicFrameMkLst>
            <pc:docMk/>
            <pc:sldMk cId="4090880940" sldId="1805"/>
            <ac:graphicFrameMk id="4" creationId="{B0CB6E7E-196E-F269-59D1-98DAEE96C02F}"/>
          </ac:graphicFrameMkLst>
        </pc:graphicFrameChg>
        <pc:graphicFrameChg chg="add mod">
          <ac:chgData name="澤村 僚(SAWAMURA Ryo)" userId="4cfe6057-f08c-4400-b030-3b1cc012e179" providerId="ADAL" clId="{EAC640A5-805A-4767-A968-EFF0710AE39C}" dt="2024-04-24T17:17:31.256" v="894"/>
          <ac:graphicFrameMkLst>
            <pc:docMk/>
            <pc:sldMk cId="4090880940" sldId="1805"/>
            <ac:graphicFrameMk id="21" creationId="{B1B4F11B-162D-410B-4338-10F05DEA1555}"/>
          </ac:graphicFrameMkLst>
        </pc:graphicFrameChg>
      </pc:sldChg>
      <pc:sldChg chg="add del ord">
        <pc:chgData name="澤村 僚(SAWAMURA Ryo)" userId="4cfe6057-f08c-4400-b030-3b1cc012e179" providerId="ADAL" clId="{EAC640A5-805A-4767-A968-EFF0710AE39C}" dt="2024-04-24T17:17:50.601" v="896" actId="47"/>
        <pc:sldMkLst>
          <pc:docMk/>
          <pc:sldMk cId="521544119" sldId="1806"/>
        </pc:sldMkLst>
      </pc:sldChg>
    </pc:docChg>
  </pc:docChgLst>
  <pc:docChgLst>
    <pc:chgData name="牧野 充希(MAKINO Atsuki)" userId="e1bb11f1-fc18-4a8c-a6ff-e197300cb8d1" providerId="ADAL" clId="{2D0814DC-038E-4566-A7DE-7C8C2873F60A}"/>
    <pc:docChg chg="custSel modSld">
      <pc:chgData name="牧野 充希(MAKINO Atsuki)" userId="e1bb11f1-fc18-4a8c-a6ff-e197300cb8d1" providerId="ADAL" clId="{2D0814DC-038E-4566-A7DE-7C8C2873F60A}" dt="2025-04-26T06:07:38.677" v="131"/>
      <pc:docMkLst>
        <pc:docMk/>
      </pc:docMkLst>
      <pc:sldChg chg="modSp mod">
        <pc:chgData name="牧野 充希(MAKINO Atsuki)" userId="e1bb11f1-fc18-4a8c-a6ff-e197300cb8d1" providerId="ADAL" clId="{2D0814DC-038E-4566-A7DE-7C8C2873F60A}" dt="2025-04-23T13:22:17.983" v="13" actId="20577"/>
        <pc:sldMkLst>
          <pc:docMk/>
          <pc:sldMk cId="4155459258" sldId="1803"/>
        </pc:sldMkLst>
        <pc:spChg chg="mod">
          <ac:chgData name="牧野 充希(MAKINO Atsuki)" userId="e1bb11f1-fc18-4a8c-a6ff-e197300cb8d1" providerId="ADAL" clId="{2D0814DC-038E-4566-A7DE-7C8C2873F60A}" dt="2025-04-23T13:22:17.983" v="13" actId="20577"/>
          <ac:spMkLst>
            <pc:docMk/>
            <pc:sldMk cId="4155459258" sldId="1803"/>
            <ac:spMk id="2" creationId="{CAA6AC28-4973-3211-157C-4AD1E7CE6B10}"/>
          </ac:spMkLst>
        </pc:spChg>
      </pc:sldChg>
      <pc:sldChg chg="addSp delSp modSp mod">
        <pc:chgData name="牧野 充希(MAKINO Atsuki)" userId="e1bb11f1-fc18-4a8c-a6ff-e197300cb8d1" providerId="ADAL" clId="{2D0814DC-038E-4566-A7DE-7C8C2873F60A}" dt="2025-04-26T06:07:09.474" v="100"/>
        <pc:sldMkLst>
          <pc:docMk/>
          <pc:sldMk cId="3494048592" sldId="1805"/>
        </pc:sldMkLst>
        <pc:spChg chg="add mod">
          <ac:chgData name="牧野 充希(MAKINO Atsuki)" userId="e1bb11f1-fc18-4a8c-a6ff-e197300cb8d1" providerId="ADAL" clId="{2D0814DC-038E-4566-A7DE-7C8C2873F60A}" dt="2025-04-26T06:07:09.474" v="100"/>
          <ac:spMkLst>
            <pc:docMk/>
            <pc:sldMk cId="3494048592" sldId="1805"/>
            <ac:spMk id="2" creationId="{8B8B689B-0EF5-CB3B-31C4-06DA6CDF85D6}"/>
          </ac:spMkLst>
        </pc:spChg>
        <pc:spChg chg="del">
          <ac:chgData name="牧野 充希(MAKINO Atsuki)" userId="e1bb11f1-fc18-4a8c-a6ff-e197300cb8d1" providerId="ADAL" clId="{2D0814DC-038E-4566-A7DE-7C8C2873F60A}" dt="2025-04-26T06:07:08.847" v="99" actId="478"/>
          <ac:spMkLst>
            <pc:docMk/>
            <pc:sldMk cId="3494048592" sldId="1805"/>
            <ac:spMk id="10" creationId="{35543A15-5B1D-8CB3-2CC6-E1EA7F2D4B43}"/>
          </ac:spMkLst>
        </pc:spChg>
      </pc:sldChg>
      <pc:sldChg chg="addSp delSp modSp mod">
        <pc:chgData name="牧野 充希(MAKINO Atsuki)" userId="e1bb11f1-fc18-4a8c-a6ff-e197300cb8d1" providerId="ADAL" clId="{2D0814DC-038E-4566-A7DE-7C8C2873F60A}" dt="2025-04-26T06:07:12.492" v="102"/>
        <pc:sldMkLst>
          <pc:docMk/>
          <pc:sldMk cId="1539400230" sldId="1806"/>
        </pc:sldMkLst>
        <pc:spChg chg="add mod">
          <ac:chgData name="牧野 充希(MAKINO Atsuki)" userId="e1bb11f1-fc18-4a8c-a6ff-e197300cb8d1" providerId="ADAL" clId="{2D0814DC-038E-4566-A7DE-7C8C2873F60A}" dt="2025-04-26T06:07:12.492" v="102"/>
          <ac:spMkLst>
            <pc:docMk/>
            <pc:sldMk cId="1539400230" sldId="1806"/>
            <ac:spMk id="10" creationId="{EE80382C-EA5F-177D-A449-360CA49CB918}"/>
          </ac:spMkLst>
        </pc:spChg>
        <pc:spChg chg="del">
          <ac:chgData name="牧野 充希(MAKINO Atsuki)" userId="e1bb11f1-fc18-4a8c-a6ff-e197300cb8d1" providerId="ADAL" clId="{2D0814DC-038E-4566-A7DE-7C8C2873F60A}" dt="2025-04-26T06:07:12.240" v="101" actId="478"/>
          <ac:spMkLst>
            <pc:docMk/>
            <pc:sldMk cId="1539400230" sldId="1806"/>
            <ac:spMk id="15" creationId="{C5F075E2-7332-766F-8FA3-BD6D4A460ED7}"/>
          </ac:spMkLst>
        </pc:spChg>
      </pc:sldChg>
      <pc:sldChg chg="addSp delSp modSp mod">
        <pc:chgData name="牧野 充希(MAKINO Atsuki)" userId="e1bb11f1-fc18-4a8c-a6ff-e197300cb8d1" providerId="ADAL" clId="{2D0814DC-038E-4566-A7DE-7C8C2873F60A}" dt="2025-04-26T06:07:17.018" v="104"/>
        <pc:sldMkLst>
          <pc:docMk/>
          <pc:sldMk cId="3361803510" sldId="1807"/>
        </pc:sldMkLst>
        <pc:spChg chg="mod">
          <ac:chgData name="牧野 充希(MAKINO Atsuki)" userId="e1bb11f1-fc18-4a8c-a6ff-e197300cb8d1" providerId="ADAL" clId="{2D0814DC-038E-4566-A7DE-7C8C2873F60A}" dt="2025-04-23T13:22:32.764" v="61" actId="20577"/>
          <ac:spMkLst>
            <pc:docMk/>
            <pc:sldMk cId="3361803510" sldId="1807"/>
            <ac:spMk id="2" creationId="{CAA6AC28-4973-3211-157C-4AD1E7CE6B10}"/>
          </ac:spMkLst>
        </pc:spChg>
        <pc:spChg chg="add mod">
          <ac:chgData name="牧野 充希(MAKINO Atsuki)" userId="e1bb11f1-fc18-4a8c-a6ff-e197300cb8d1" providerId="ADAL" clId="{2D0814DC-038E-4566-A7DE-7C8C2873F60A}" dt="2025-04-26T06:07:17.018" v="104"/>
          <ac:spMkLst>
            <pc:docMk/>
            <pc:sldMk cId="3361803510" sldId="1807"/>
            <ac:spMk id="3" creationId="{47638803-8A90-8E65-0A3E-262EF3AEF946}"/>
          </ac:spMkLst>
        </pc:spChg>
        <pc:spChg chg="del">
          <ac:chgData name="牧野 充希(MAKINO Atsuki)" userId="e1bb11f1-fc18-4a8c-a6ff-e197300cb8d1" providerId="ADAL" clId="{2D0814DC-038E-4566-A7DE-7C8C2873F60A}" dt="2025-04-26T06:07:16.798" v="103" actId="478"/>
          <ac:spMkLst>
            <pc:docMk/>
            <pc:sldMk cId="3361803510" sldId="1807"/>
            <ac:spMk id="4" creationId="{46D89142-794A-1C69-7B9D-A6954B332BED}"/>
          </ac:spMkLst>
        </pc:spChg>
      </pc:sldChg>
      <pc:sldChg chg="addSp delSp modSp mod">
        <pc:chgData name="牧野 充希(MAKINO Atsuki)" userId="e1bb11f1-fc18-4a8c-a6ff-e197300cb8d1" providerId="ADAL" clId="{2D0814DC-038E-4566-A7DE-7C8C2873F60A}" dt="2025-04-26T06:07:35.309" v="129"/>
        <pc:sldMkLst>
          <pc:docMk/>
          <pc:sldMk cId="2260495983" sldId="1808"/>
        </pc:sldMkLst>
        <pc:spChg chg="add mod">
          <ac:chgData name="牧野 充希(MAKINO Atsuki)" userId="e1bb11f1-fc18-4a8c-a6ff-e197300cb8d1" providerId="ADAL" clId="{2D0814DC-038E-4566-A7DE-7C8C2873F60A}" dt="2025-04-26T06:07:35.309" v="129"/>
          <ac:spMkLst>
            <pc:docMk/>
            <pc:sldMk cId="2260495983" sldId="1808"/>
            <ac:spMk id="4" creationId="{0D89987C-8826-47D4-3539-C1F5CF9F82B9}"/>
          </ac:spMkLst>
        </pc:spChg>
        <pc:spChg chg="del">
          <ac:chgData name="牧野 充希(MAKINO Atsuki)" userId="e1bb11f1-fc18-4a8c-a6ff-e197300cb8d1" providerId="ADAL" clId="{2D0814DC-038E-4566-A7DE-7C8C2873F60A}" dt="2025-04-26T06:07:35.105" v="128" actId="478"/>
          <ac:spMkLst>
            <pc:docMk/>
            <pc:sldMk cId="2260495983" sldId="1808"/>
            <ac:spMk id="9" creationId="{D4562A9B-C477-BA42-D1FF-B61BF4C1BE52}"/>
          </ac:spMkLst>
        </pc:spChg>
      </pc:sldChg>
      <pc:sldChg chg="addSp delSp modSp mod">
        <pc:chgData name="牧野 充希(MAKINO Atsuki)" userId="e1bb11f1-fc18-4a8c-a6ff-e197300cb8d1" providerId="ADAL" clId="{2D0814DC-038E-4566-A7DE-7C8C2873F60A}" dt="2025-04-26T06:07:38.677" v="131"/>
        <pc:sldMkLst>
          <pc:docMk/>
          <pc:sldMk cId="2538732313" sldId="1809"/>
        </pc:sldMkLst>
        <pc:spChg chg="mod">
          <ac:chgData name="牧野 充希(MAKINO Atsuki)" userId="e1bb11f1-fc18-4a8c-a6ff-e197300cb8d1" providerId="ADAL" clId="{2D0814DC-038E-4566-A7DE-7C8C2873F60A}" dt="2025-04-23T13:22:44.063" v="98" actId="20577"/>
          <ac:spMkLst>
            <pc:docMk/>
            <pc:sldMk cId="2538732313" sldId="1809"/>
            <ac:spMk id="2" creationId="{CAA6AC28-4973-3211-157C-4AD1E7CE6B10}"/>
          </ac:spMkLst>
        </pc:spChg>
        <pc:spChg chg="del">
          <ac:chgData name="牧野 充希(MAKINO Atsuki)" userId="e1bb11f1-fc18-4a8c-a6ff-e197300cb8d1" providerId="ADAL" clId="{2D0814DC-038E-4566-A7DE-7C8C2873F60A}" dt="2025-04-26T06:07:38.452" v="130" actId="478"/>
          <ac:spMkLst>
            <pc:docMk/>
            <pc:sldMk cId="2538732313" sldId="1809"/>
            <ac:spMk id="3" creationId="{AD7D05FE-EB06-CABF-3A71-2F35A962C383}"/>
          </ac:spMkLst>
        </pc:spChg>
        <pc:spChg chg="add mod">
          <ac:chgData name="牧野 充希(MAKINO Atsuki)" userId="e1bb11f1-fc18-4a8c-a6ff-e197300cb8d1" providerId="ADAL" clId="{2D0814DC-038E-4566-A7DE-7C8C2873F60A}" dt="2025-04-26T06:07:38.677" v="131"/>
          <ac:spMkLst>
            <pc:docMk/>
            <pc:sldMk cId="2538732313" sldId="1809"/>
            <ac:spMk id="4" creationId="{A0283E34-6CE4-38AE-001B-CB03E147141C}"/>
          </ac:spMkLst>
        </pc:spChg>
      </pc:sldChg>
      <pc:sldChg chg="addSp delSp modSp mod">
        <pc:chgData name="牧野 充希(MAKINO Atsuki)" userId="e1bb11f1-fc18-4a8c-a6ff-e197300cb8d1" providerId="ADAL" clId="{2D0814DC-038E-4566-A7DE-7C8C2873F60A}" dt="2025-04-26T06:07:28.488" v="127" actId="20577"/>
        <pc:sldMkLst>
          <pc:docMk/>
          <pc:sldMk cId="4267065186" sldId="1812"/>
        </pc:sldMkLst>
        <pc:spChg chg="add mod">
          <ac:chgData name="牧野 充希(MAKINO Atsuki)" userId="e1bb11f1-fc18-4a8c-a6ff-e197300cb8d1" providerId="ADAL" clId="{2D0814DC-038E-4566-A7DE-7C8C2873F60A}" dt="2025-04-26T06:07:28.488" v="127" actId="20577"/>
          <ac:spMkLst>
            <pc:docMk/>
            <pc:sldMk cId="4267065186" sldId="1812"/>
            <ac:spMk id="4" creationId="{6EB9ACD8-7245-C858-ECE5-748387CAD09F}"/>
          </ac:spMkLst>
        </pc:spChg>
        <pc:spChg chg="del">
          <ac:chgData name="牧野 充希(MAKINO Atsuki)" userId="e1bb11f1-fc18-4a8c-a6ff-e197300cb8d1" providerId="ADAL" clId="{2D0814DC-038E-4566-A7DE-7C8C2873F60A}" dt="2025-04-26T06:07:20.209" v="105" actId="478"/>
          <ac:spMkLst>
            <pc:docMk/>
            <pc:sldMk cId="4267065186" sldId="1812"/>
            <ac:spMk id="9" creationId="{D4562A9B-C477-BA42-D1FF-B61BF4C1BE52}"/>
          </ac:spMkLst>
        </pc:spChg>
      </pc:sldChg>
    </pc:docChg>
  </pc:docChgLst>
  <pc:docChgLst>
    <pc:chgData name="牧野 英明(MAKINO Hideaki)" userId="S::hideaki.makino.d3z@cas.go.jp::a4f77797-a96b-4200-9bec-45822309ec52" providerId="AD" clId="Web-{C0AABB3F-F403-465D-AF7E-47116D17FB38}"/>
    <pc:docChg chg="modSld">
      <pc:chgData name="牧野 英明(MAKINO Hideaki)" userId="S::hideaki.makino.d3z@cas.go.jp::a4f77797-a96b-4200-9bec-45822309ec52" providerId="AD" clId="Web-{C0AABB3F-F403-465D-AF7E-47116D17FB38}" dt="2025-04-21T01:24:20.893" v="1"/>
      <pc:docMkLst>
        <pc:docMk/>
      </pc:docMkLst>
      <pc:sldChg chg="modSp">
        <pc:chgData name="牧野 英明(MAKINO Hideaki)" userId="S::hideaki.makino.d3z@cas.go.jp::a4f77797-a96b-4200-9bec-45822309ec52" providerId="AD" clId="Web-{C0AABB3F-F403-465D-AF7E-47116D17FB38}" dt="2025-04-21T01:24:20.893" v="1"/>
        <pc:sldMkLst>
          <pc:docMk/>
          <pc:sldMk cId="1731062681" sldId="1801"/>
        </pc:sldMkLst>
        <pc:graphicFrameChg chg="mod modGraphic">
          <ac:chgData name="牧野 英明(MAKINO Hideaki)" userId="S::hideaki.makino.d3z@cas.go.jp::a4f77797-a96b-4200-9bec-45822309ec52" providerId="AD" clId="Web-{C0AABB3F-F403-465D-AF7E-47116D17FB38}" dt="2025-04-21T01:24:20.893" v="1"/>
          <ac:graphicFrameMkLst>
            <pc:docMk/>
            <pc:sldMk cId="1731062681" sldId="1801"/>
            <ac:graphicFrameMk id="8" creationId="{37C17ED4-31B5-BE1E-4D38-25AA300C4F1B}"/>
          </ac:graphicFrameMkLst>
        </pc:graphicFrameChg>
      </pc:sldChg>
    </pc:docChg>
  </pc:docChgLst>
  <pc:docChgLst>
    <pc:chgData name="澤村 僚(SAWAMURA Ryo)" userId="4cfe6057-f08c-4400-b030-3b1cc012e179" providerId="ADAL" clId="{090D3D48-C4A9-4517-93AA-0E2D39FAAE00}"/>
    <pc:docChg chg="undo redo custSel modSld">
      <pc:chgData name="澤村 僚(SAWAMURA Ryo)" userId="4cfe6057-f08c-4400-b030-3b1cc012e179" providerId="ADAL" clId="{090D3D48-C4A9-4517-93AA-0E2D39FAAE00}" dt="2025-01-17T06:22:07.851" v="7" actId="14100"/>
      <pc:docMkLst>
        <pc:docMk/>
      </pc:docMkLst>
      <pc:sldChg chg="modSp mod">
        <pc:chgData name="澤村 僚(SAWAMURA Ryo)" userId="4cfe6057-f08c-4400-b030-3b1cc012e179" providerId="ADAL" clId="{090D3D48-C4A9-4517-93AA-0E2D39FAAE00}" dt="2025-01-17T06:22:07.851" v="7" actId="14100"/>
        <pc:sldMkLst>
          <pc:docMk/>
          <pc:sldMk cId="786981567" sldId="1800"/>
        </pc:sldMkLst>
        <pc:spChg chg="mod">
          <ac:chgData name="澤村 僚(SAWAMURA Ryo)" userId="4cfe6057-f08c-4400-b030-3b1cc012e179" providerId="ADAL" clId="{090D3D48-C4A9-4517-93AA-0E2D39FAAE00}" dt="2025-01-17T06:22:07.851" v="7" actId="14100"/>
          <ac:spMkLst>
            <pc:docMk/>
            <pc:sldMk cId="786981567" sldId="1800"/>
            <ac:spMk id="2" creationId="{5F2D8408-1CA6-F273-B2C3-DAE07E0C2F44}"/>
          </ac:spMkLst>
        </pc:spChg>
      </pc:sldChg>
    </pc:docChg>
  </pc:docChgLst>
  <pc:docChgLst>
    <pc:chgData name="佐々木 琢磨(SASAKI Takuma)" userId="6d4c5d6b-d31e-4202-b663-3f2819138080" providerId="ADAL" clId="{F942436F-2B40-4AE2-A117-971FDF502CE1}"/>
    <pc:docChg chg="modSld">
      <pc:chgData name="佐々木 琢磨(SASAKI Takuma)" userId="6d4c5d6b-d31e-4202-b663-3f2819138080" providerId="ADAL" clId="{F942436F-2B40-4AE2-A117-971FDF502CE1}" dt="2024-02-21T01:50:54.962" v="9" actId="20577"/>
      <pc:docMkLst>
        <pc:docMk/>
      </pc:docMkLst>
      <pc:sldChg chg="modSp mod">
        <pc:chgData name="佐々木 琢磨(SASAKI Takuma)" userId="6d4c5d6b-d31e-4202-b663-3f2819138080" providerId="ADAL" clId="{F942436F-2B40-4AE2-A117-971FDF502CE1}" dt="2024-02-21T01:50:54.962" v="9" actId="20577"/>
        <pc:sldMkLst>
          <pc:docMk/>
          <pc:sldMk cId="1003148262" sldId="1799"/>
        </pc:sldMkLst>
        <pc:spChg chg="mod">
          <ac:chgData name="佐々木 琢磨(SASAKI Takuma)" userId="6d4c5d6b-d31e-4202-b663-3f2819138080" providerId="ADAL" clId="{F942436F-2B40-4AE2-A117-971FDF502CE1}" dt="2024-02-21T01:50:54.962" v="9" actId="20577"/>
          <ac:spMkLst>
            <pc:docMk/>
            <pc:sldMk cId="1003148262" sldId="1799"/>
            <ac:spMk id="5" creationId="{81D1DB79-8583-A99E-540E-8CB4E3888F88}"/>
          </ac:spMkLst>
        </pc:spChg>
      </pc:sldChg>
    </pc:docChg>
  </pc:docChgLst>
  <pc:docChgLst>
    <pc:chgData name="牧野 充希(MAKINO Atsuki)" userId="e1bb11f1-fc18-4a8c-a6ff-e197300cb8d1" providerId="ADAL" clId="{62639E53-6170-4F0D-B81B-318B9AA7474F}"/>
    <pc:docChg chg="undo custSel modSld">
      <pc:chgData name="牧野 充希(MAKINO Atsuki)" userId="e1bb11f1-fc18-4a8c-a6ff-e197300cb8d1" providerId="ADAL" clId="{62639E53-6170-4F0D-B81B-318B9AA7474F}" dt="2025-04-18T12:36:49.367" v="151" actId="14100"/>
      <pc:docMkLst>
        <pc:docMk/>
      </pc:docMkLst>
      <pc:sldChg chg="addSp delSp modSp mod">
        <pc:chgData name="牧野 充希(MAKINO Atsuki)" userId="e1bb11f1-fc18-4a8c-a6ff-e197300cb8d1" providerId="ADAL" clId="{62639E53-6170-4F0D-B81B-318B9AA7474F}" dt="2025-04-18T12:36:49.367" v="151" actId="14100"/>
        <pc:sldMkLst>
          <pc:docMk/>
          <pc:sldMk cId="786981567" sldId="1800"/>
        </pc:sldMkLst>
        <pc:spChg chg="mod">
          <ac:chgData name="牧野 充希(MAKINO Atsuki)" userId="e1bb11f1-fc18-4a8c-a6ff-e197300cb8d1" providerId="ADAL" clId="{62639E53-6170-4F0D-B81B-318B9AA7474F}" dt="2025-04-18T12:36:49.367" v="151" actId="14100"/>
          <ac:spMkLst>
            <pc:docMk/>
            <pc:sldMk cId="786981567" sldId="1800"/>
            <ac:spMk id="2" creationId="{5F2D8408-1CA6-F273-B2C3-DAE07E0C2F44}"/>
          </ac:spMkLst>
        </pc:spChg>
        <pc:spChg chg="add del">
          <ac:chgData name="牧野 充希(MAKINO Atsuki)" userId="e1bb11f1-fc18-4a8c-a6ff-e197300cb8d1" providerId="ADAL" clId="{62639E53-6170-4F0D-B81B-318B9AA7474F}" dt="2025-04-18T12:36:40.159" v="141" actId="478"/>
          <ac:spMkLst>
            <pc:docMk/>
            <pc:sldMk cId="786981567" sldId="1800"/>
            <ac:spMk id="3" creationId="{13CF5F74-B0CC-0804-84B5-AA312627120F}"/>
          </ac:spMkLst>
        </pc:spChg>
        <pc:spChg chg="mod">
          <ac:chgData name="牧野 充希(MAKINO Atsuki)" userId="e1bb11f1-fc18-4a8c-a6ff-e197300cb8d1" providerId="ADAL" clId="{62639E53-6170-4F0D-B81B-318B9AA7474F}" dt="2025-04-18T12:36:39.892" v="139" actId="20577"/>
          <ac:spMkLst>
            <pc:docMk/>
            <pc:sldMk cId="786981567" sldId="1800"/>
            <ac:spMk id="5" creationId="{81D1DB79-8583-A99E-540E-8CB4E3888F88}"/>
          </ac:spMkLst>
        </pc:spChg>
      </pc:sldChg>
    </pc:docChg>
  </pc:docChgLst>
  <pc:docChgLst>
    <pc:chgData name="西村 笙平(NISHIMURA Shohei)" userId="d08d2c33-9814-43fe-9d7b-ea3e5d006c86" providerId="ADAL" clId="{AABF1FB4-B69B-44D7-A2FB-F857DDDC3A61}"/>
    <pc:docChg chg="undo custSel addSld delSld modSld modSection">
      <pc:chgData name="西村 笙平(NISHIMURA Shohei)" userId="d08d2c33-9814-43fe-9d7b-ea3e5d006c86" providerId="ADAL" clId="{AABF1FB4-B69B-44D7-A2FB-F857DDDC3A61}" dt="2025-04-15T05:32:32.402" v="884" actId="478"/>
      <pc:docMkLst>
        <pc:docMk/>
      </pc:docMkLst>
      <pc:sldChg chg="modSp">
        <pc:chgData name="西村 笙平(NISHIMURA Shohei)" userId="d08d2c33-9814-43fe-9d7b-ea3e5d006c86" providerId="ADAL" clId="{AABF1FB4-B69B-44D7-A2FB-F857DDDC3A61}" dt="2025-04-10T04:39:45.569" v="869"/>
        <pc:sldMkLst>
          <pc:docMk/>
          <pc:sldMk cId="1927059807" sldId="1764"/>
        </pc:sldMkLst>
        <pc:spChg chg="mod">
          <ac:chgData name="西村 笙平(NISHIMURA Shohei)" userId="d08d2c33-9814-43fe-9d7b-ea3e5d006c86" providerId="ADAL" clId="{AABF1FB4-B69B-44D7-A2FB-F857DDDC3A61}" dt="2025-04-10T04:39:45.569" v="869"/>
          <ac:spMkLst>
            <pc:docMk/>
            <pc:sldMk cId="1927059807" sldId="1764"/>
            <ac:spMk id="18" creationId="{045734C6-2283-9884-2A64-78EFE34E5FB9}"/>
          </ac:spMkLst>
        </pc:spChg>
      </pc:sldChg>
      <pc:sldChg chg="modSp">
        <pc:chgData name="西村 笙平(NISHIMURA Shohei)" userId="d08d2c33-9814-43fe-9d7b-ea3e5d006c86" providerId="ADAL" clId="{AABF1FB4-B69B-44D7-A2FB-F857DDDC3A61}" dt="2025-04-10T04:39:45.569" v="869"/>
        <pc:sldMkLst>
          <pc:docMk/>
          <pc:sldMk cId="786981567" sldId="1800"/>
        </pc:sldMkLst>
        <pc:spChg chg="mod">
          <ac:chgData name="西村 笙平(NISHIMURA Shohei)" userId="d08d2c33-9814-43fe-9d7b-ea3e5d006c86" providerId="ADAL" clId="{AABF1FB4-B69B-44D7-A2FB-F857DDDC3A61}" dt="2025-04-10T04:39:45.569" v="869"/>
          <ac:spMkLst>
            <pc:docMk/>
            <pc:sldMk cId="786981567" sldId="1800"/>
            <ac:spMk id="5" creationId="{81D1DB79-8583-A99E-540E-8CB4E3888F88}"/>
          </ac:spMkLst>
        </pc:spChg>
      </pc:sldChg>
      <pc:sldChg chg="modSp mod">
        <pc:chgData name="西村 笙平(NISHIMURA Shohei)" userId="d08d2c33-9814-43fe-9d7b-ea3e5d006c86" providerId="ADAL" clId="{AABF1FB4-B69B-44D7-A2FB-F857DDDC3A61}" dt="2025-04-15T05:19:29.948" v="883" actId="20577"/>
        <pc:sldMkLst>
          <pc:docMk/>
          <pc:sldMk cId="1731062681" sldId="1801"/>
        </pc:sldMkLst>
        <pc:graphicFrameChg chg="mod modGraphic">
          <ac:chgData name="西村 笙平(NISHIMURA Shohei)" userId="d08d2c33-9814-43fe-9d7b-ea3e5d006c86" providerId="ADAL" clId="{AABF1FB4-B69B-44D7-A2FB-F857DDDC3A61}" dt="2025-04-15T05:19:29.948" v="883" actId="20577"/>
          <ac:graphicFrameMkLst>
            <pc:docMk/>
            <pc:sldMk cId="1731062681" sldId="1801"/>
            <ac:graphicFrameMk id="8" creationId="{37C17ED4-31B5-BE1E-4D38-25AA300C4F1B}"/>
          </ac:graphicFrameMkLst>
        </pc:graphicFrameChg>
      </pc:sldChg>
      <pc:sldChg chg="modSp add del mod">
        <pc:chgData name="西村 笙平(NISHIMURA Shohei)" userId="d08d2c33-9814-43fe-9d7b-ea3e5d006c86" providerId="ADAL" clId="{AABF1FB4-B69B-44D7-A2FB-F857DDDC3A61}" dt="2025-04-15T05:18:17.306" v="881" actId="47"/>
        <pc:sldMkLst>
          <pc:docMk/>
          <pc:sldMk cId="2174853723" sldId="1802"/>
        </pc:sldMkLst>
        <pc:spChg chg="mod">
          <ac:chgData name="西村 笙平(NISHIMURA Shohei)" userId="d08d2c33-9814-43fe-9d7b-ea3e5d006c86" providerId="ADAL" clId="{AABF1FB4-B69B-44D7-A2FB-F857DDDC3A61}" dt="2025-04-10T04:39:45.569" v="869"/>
          <ac:spMkLst>
            <pc:docMk/>
            <pc:sldMk cId="2174853723" sldId="1802"/>
            <ac:spMk id="21" creationId="{1CE48F07-2263-E2AB-D2E2-821FF0157F73}"/>
          </ac:spMkLst>
        </pc:spChg>
        <pc:graphicFrameChg chg="mod modGraphic">
          <ac:chgData name="西村 笙平(NISHIMURA Shohei)" userId="d08d2c33-9814-43fe-9d7b-ea3e5d006c86" providerId="ADAL" clId="{AABF1FB4-B69B-44D7-A2FB-F857DDDC3A61}" dt="2025-04-10T04:39:45.569" v="869"/>
          <ac:graphicFrameMkLst>
            <pc:docMk/>
            <pc:sldMk cId="2174853723" sldId="1802"/>
            <ac:graphicFrameMk id="16" creationId="{4328BA06-C622-B011-947E-DCBE5C9ECD51}"/>
          </ac:graphicFrameMkLst>
        </pc:graphicFrameChg>
      </pc:sldChg>
      <pc:sldChg chg="delSp modSp add del mod">
        <pc:chgData name="西村 笙平(NISHIMURA Shohei)" userId="d08d2c33-9814-43fe-9d7b-ea3e5d006c86" providerId="ADAL" clId="{AABF1FB4-B69B-44D7-A2FB-F857DDDC3A61}" dt="2025-04-15T05:32:32.402" v="884" actId="478"/>
        <pc:sldMkLst>
          <pc:docMk/>
          <pc:sldMk cId="4155459258" sldId="1803"/>
        </pc:sldMkLst>
        <pc:spChg chg="del">
          <ac:chgData name="西村 笙平(NISHIMURA Shohei)" userId="d08d2c33-9814-43fe-9d7b-ea3e5d006c86" providerId="ADAL" clId="{AABF1FB4-B69B-44D7-A2FB-F857DDDC3A61}" dt="2025-04-15T05:32:32.402" v="884" actId="478"/>
          <ac:spMkLst>
            <pc:docMk/>
            <pc:sldMk cId="4155459258" sldId="1803"/>
            <ac:spMk id="3" creationId="{992659FA-9BCC-7BE8-66D6-564C9B321D15}"/>
          </ac:spMkLst>
        </pc:spChg>
        <pc:spChg chg="mod">
          <ac:chgData name="西村 笙平(NISHIMURA Shohei)" userId="d08d2c33-9814-43fe-9d7b-ea3e5d006c86" providerId="ADAL" clId="{AABF1FB4-B69B-44D7-A2FB-F857DDDC3A61}" dt="2025-04-10T04:39:45.569" v="869"/>
          <ac:spMkLst>
            <pc:docMk/>
            <pc:sldMk cId="4155459258" sldId="1803"/>
            <ac:spMk id="8" creationId="{D7FDF8F7-1165-88FF-2A7D-D571C1D4BFAE}"/>
          </ac:spMkLst>
        </pc:spChg>
        <pc:spChg chg="mod">
          <ac:chgData name="西村 笙平(NISHIMURA Shohei)" userId="d08d2c33-9814-43fe-9d7b-ea3e5d006c86" providerId="ADAL" clId="{AABF1FB4-B69B-44D7-A2FB-F857DDDC3A61}" dt="2025-04-10T04:29:24.449" v="868" actId="1035"/>
          <ac:spMkLst>
            <pc:docMk/>
            <pc:sldMk cId="4155459258" sldId="1803"/>
            <ac:spMk id="12" creationId="{9C579815-7452-6922-211C-0C151841D94C}"/>
          </ac:spMkLst>
        </pc:spChg>
        <pc:picChg chg="mod">
          <ac:chgData name="西村 笙平(NISHIMURA Shohei)" userId="d08d2c33-9814-43fe-9d7b-ea3e5d006c86" providerId="ADAL" clId="{AABF1FB4-B69B-44D7-A2FB-F857DDDC3A61}" dt="2025-04-10T04:29:24.449" v="868" actId="1035"/>
          <ac:picMkLst>
            <pc:docMk/>
            <pc:sldMk cId="4155459258" sldId="1803"/>
            <ac:picMk id="10" creationId="{5DDFAABF-5844-7CF2-427C-9DEFCE9C4A31}"/>
          </ac:picMkLst>
        </pc:picChg>
      </pc:sldChg>
      <pc:sldChg chg="modSp add del mod">
        <pc:chgData name="西村 笙平(NISHIMURA Shohei)" userId="d08d2c33-9814-43fe-9d7b-ea3e5d006c86" providerId="ADAL" clId="{AABF1FB4-B69B-44D7-A2FB-F857DDDC3A61}" dt="2025-04-15T04:54:26.034" v="878" actId="47"/>
        <pc:sldMkLst>
          <pc:docMk/>
          <pc:sldMk cId="3494048592" sldId="1805"/>
        </pc:sldMkLst>
        <pc:graphicFrameChg chg="mod modGraphic">
          <ac:chgData name="西村 笙平(NISHIMURA Shohei)" userId="d08d2c33-9814-43fe-9d7b-ea3e5d006c86" providerId="ADAL" clId="{AABF1FB4-B69B-44D7-A2FB-F857DDDC3A61}" dt="2025-04-10T04:40:20.290" v="874" actId="20577"/>
          <ac:graphicFrameMkLst>
            <pc:docMk/>
            <pc:sldMk cId="3494048592" sldId="1805"/>
            <ac:graphicFrameMk id="8" creationId="{37C17ED4-31B5-BE1E-4D38-25AA300C4F1B}"/>
          </ac:graphicFrameMkLst>
        </pc:graphicFrameChg>
      </pc:sldChg>
      <pc:sldChg chg="modSp">
        <pc:chgData name="西村 笙平(NISHIMURA Shohei)" userId="d08d2c33-9814-43fe-9d7b-ea3e5d006c86" providerId="ADAL" clId="{AABF1FB4-B69B-44D7-A2FB-F857DDDC3A61}" dt="2025-04-10T04:39:45.569" v="869"/>
        <pc:sldMkLst>
          <pc:docMk/>
          <pc:sldMk cId="1539400230" sldId="1806"/>
        </pc:sldMkLst>
        <pc:spChg chg="mod">
          <ac:chgData name="西村 笙平(NISHIMURA Shohei)" userId="d08d2c33-9814-43fe-9d7b-ea3e5d006c86" providerId="ADAL" clId="{AABF1FB4-B69B-44D7-A2FB-F857DDDC3A61}" dt="2025-04-10T04:39:45.569" v="869"/>
          <ac:spMkLst>
            <pc:docMk/>
            <pc:sldMk cId="1539400230" sldId="1806"/>
            <ac:spMk id="21" creationId="{1CE48F07-2263-E2AB-D2E2-821FF0157F73}"/>
          </ac:spMkLst>
        </pc:spChg>
        <pc:graphicFrameChg chg="mod">
          <ac:chgData name="西村 笙平(NISHIMURA Shohei)" userId="d08d2c33-9814-43fe-9d7b-ea3e5d006c86" providerId="ADAL" clId="{AABF1FB4-B69B-44D7-A2FB-F857DDDC3A61}" dt="2025-04-10T04:39:45.569" v="869"/>
          <ac:graphicFrameMkLst>
            <pc:docMk/>
            <pc:sldMk cId="1539400230" sldId="1806"/>
            <ac:graphicFrameMk id="8" creationId="{37C17ED4-31B5-BE1E-4D38-25AA300C4F1B}"/>
          </ac:graphicFrameMkLst>
        </pc:graphicFrameChg>
      </pc:sldChg>
      <pc:sldChg chg="modSp">
        <pc:chgData name="西村 笙平(NISHIMURA Shohei)" userId="d08d2c33-9814-43fe-9d7b-ea3e5d006c86" providerId="ADAL" clId="{AABF1FB4-B69B-44D7-A2FB-F857DDDC3A61}" dt="2025-04-10T04:39:45.569" v="869"/>
        <pc:sldMkLst>
          <pc:docMk/>
          <pc:sldMk cId="3361803510" sldId="1807"/>
        </pc:sldMkLst>
        <pc:spChg chg="mod">
          <ac:chgData name="西村 笙平(NISHIMURA Shohei)" userId="d08d2c33-9814-43fe-9d7b-ea3e5d006c86" providerId="ADAL" clId="{AABF1FB4-B69B-44D7-A2FB-F857DDDC3A61}" dt="2025-04-10T04:39:45.569" v="869"/>
          <ac:spMkLst>
            <pc:docMk/>
            <pc:sldMk cId="3361803510" sldId="1807"/>
            <ac:spMk id="8" creationId="{D7FDF8F7-1165-88FF-2A7D-D571C1D4BFAE}"/>
          </ac:spMkLst>
        </pc:spChg>
      </pc:sldChg>
      <pc:sldChg chg="modSp">
        <pc:chgData name="西村 笙平(NISHIMURA Shohei)" userId="d08d2c33-9814-43fe-9d7b-ea3e5d006c86" providerId="ADAL" clId="{AABF1FB4-B69B-44D7-A2FB-F857DDDC3A61}" dt="2025-04-10T04:39:45.569" v="869"/>
        <pc:sldMkLst>
          <pc:docMk/>
          <pc:sldMk cId="2260495983" sldId="1808"/>
        </pc:sldMkLst>
        <pc:graphicFrameChg chg="mod">
          <ac:chgData name="西村 笙平(NISHIMURA Shohei)" userId="d08d2c33-9814-43fe-9d7b-ea3e5d006c86" providerId="ADAL" clId="{AABF1FB4-B69B-44D7-A2FB-F857DDDC3A61}" dt="2025-04-10T04:39:45.569" v="869"/>
          <ac:graphicFrameMkLst>
            <pc:docMk/>
            <pc:sldMk cId="2260495983" sldId="1808"/>
            <ac:graphicFrameMk id="2" creationId="{AC417C49-8970-3FBF-DACA-7F241776FB0E}"/>
          </ac:graphicFrameMkLst>
        </pc:graphicFrameChg>
      </pc:sldChg>
      <pc:sldChg chg="modSp">
        <pc:chgData name="西村 笙平(NISHIMURA Shohei)" userId="d08d2c33-9814-43fe-9d7b-ea3e5d006c86" providerId="ADAL" clId="{AABF1FB4-B69B-44D7-A2FB-F857DDDC3A61}" dt="2025-04-10T04:39:45.569" v="869"/>
        <pc:sldMkLst>
          <pc:docMk/>
          <pc:sldMk cId="2538732313" sldId="1809"/>
        </pc:sldMkLst>
        <pc:spChg chg="mod">
          <ac:chgData name="西村 笙平(NISHIMURA Shohei)" userId="d08d2c33-9814-43fe-9d7b-ea3e5d006c86" providerId="ADAL" clId="{AABF1FB4-B69B-44D7-A2FB-F857DDDC3A61}" dt="2025-04-10T04:39:45.569" v="869"/>
          <ac:spMkLst>
            <pc:docMk/>
            <pc:sldMk cId="2538732313" sldId="1809"/>
            <ac:spMk id="8" creationId="{D7FDF8F7-1165-88FF-2A7D-D571C1D4BFAE}"/>
          </ac:spMkLst>
        </pc:spChg>
      </pc:sldChg>
    </pc:docChg>
  </pc:docChgLst>
  <pc:docChgLst>
    <pc:chgData name="青山 大介(AOYAMA Daisuke)" userId="62e5c414-f8d4-431e-801f-75ea3be37d37" providerId="ADAL" clId="{9E185482-EDA2-424D-97B1-CFF725EDFC3E}"/>
    <pc:docChg chg="undo custSel modSld">
      <pc:chgData name="青山 大介(AOYAMA Daisuke)" userId="62e5c414-f8d4-431e-801f-75ea3be37d37" providerId="ADAL" clId="{9E185482-EDA2-424D-97B1-CFF725EDFC3E}" dt="2024-12-25T04:54:50.699" v="553" actId="1076"/>
      <pc:docMkLst>
        <pc:docMk/>
      </pc:docMkLst>
      <pc:sldChg chg="modSp mod">
        <pc:chgData name="青山 大介(AOYAMA Daisuke)" userId="62e5c414-f8d4-431e-801f-75ea3be37d37" providerId="ADAL" clId="{9E185482-EDA2-424D-97B1-CFF725EDFC3E}" dt="2024-12-18T03:16:05.484" v="105" actId="20577"/>
        <pc:sldMkLst>
          <pc:docMk/>
          <pc:sldMk cId="786981567" sldId="1800"/>
        </pc:sldMkLst>
        <pc:spChg chg="mod">
          <ac:chgData name="青山 大介(AOYAMA Daisuke)" userId="62e5c414-f8d4-431e-801f-75ea3be37d37" providerId="ADAL" clId="{9E185482-EDA2-424D-97B1-CFF725EDFC3E}" dt="2024-12-18T03:16:05.484" v="105" actId="20577"/>
          <ac:spMkLst>
            <pc:docMk/>
            <pc:sldMk cId="786981567" sldId="1800"/>
            <ac:spMk id="5" creationId="{81D1DB79-8583-A99E-540E-8CB4E3888F88}"/>
          </ac:spMkLst>
        </pc:spChg>
      </pc:sldChg>
      <pc:sldChg chg="modSp mod">
        <pc:chgData name="青山 大介(AOYAMA Daisuke)" userId="62e5c414-f8d4-431e-801f-75ea3be37d37" providerId="ADAL" clId="{9E185482-EDA2-424D-97B1-CFF725EDFC3E}" dt="2024-12-18T03:38:47.960" v="267" actId="20577"/>
        <pc:sldMkLst>
          <pc:docMk/>
          <pc:sldMk cId="1731062681" sldId="1801"/>
        </pc:sldMkLst>
        <pc:graphicFrameChg chg="mod modGraphic">
          <ac:chgData name="青山 大介(AOYAMA Daisuke)" userId="62e5c414-f8d4-431e-801f-75ea3be37d37" providerId="ADAL" clId="{9E185482-EDA2-424D-97B1-CFF725EDFC3E}" dt="2024-12-18T03:38:47.960" v="267" actId="20577"/>
          <ac:graphicFrameMkLst>
            <pc:docMk/>
            <pc:sldMk cId="1731062681" sldId="1801"/>
            <ac:graphicFrameMk id="8" creationId="{37C17ED4-31B5-BE1E-4D38-25AA300C4F1B}"/>
          </ac:graphicFrameMkLst>
        </pc:graphicFrameChg>
      </pc:sldChg>
      <pc:sldChg chg="addSp delSp modSp mod">
        <pc:chgData name="青山 大介(AOYAMA Daisuke)" userId="62e5c414-f8d4-431e-801f-75ea3be37d37" providerId="ADAL" clId="{9E185482-EDA2-424D-97B1-CFF725EDFC3E}" dt="2024-12-25T04:54:50.699" v="553" actId="1076"/>
        <pc:sldMkLst>
          <pc:docMk/>
          <pc:sldMk cId="2174853723" sldId="1802"/>
        </pc:sldMkLst>
        <pc:spChg chg="del">
          <ac:chgData name="青山 大介(AOYAMA Daisuke)" userId="62e5c414-f8d4-431e-801f-75ea3be37d37" providerId="ADAL" clId="{9E185482-EDA2-424D-97B1-CFF725EDFC3E}" dt="2024-12-18T03:14:41.471" v="87" actId="478"/>
          <ac:spMkLst>
            <pc:docMk/>
            <pc:sldMk cId="2174853723" sldId="1802"/>
            <ac:spMk id="10" creationId="{35543A15-5B1D-8CB3-2CC6-E1EA7F2D4B43}"/>
          </ac:spMkLst>
        </pc:spChg>
        <pc:spChg chg="add mod">
          <ac:chgData name="青山 大介(AOYAMA Daisuke)" userId="62e5c414-f8d4-431e-801f-75ea3be37d37" providerId="ADAL" clId="{9E185482-EDA2-424D-97B1-CFF725EDFC3E}" dt="2024-12-25T04:54:50.699" v="553" actId="1076"/>
          <ac:spMkLst>
            <pc:docMk/>
            <pc:sldMk cId="2174853723" sldId="1802"/>
            <ac:spMk id="10" creationId="{AE83D439-A02B-2203-E29F-63C55A204C31}"/>
          </ac:spMkLst>
        </pc:spChg>
        <pc:spChg chg="mod">
          <ac:chgData name="青山 大介(AOYAMA Daisuke)" userId="62e5c414-f8d4-431e-801f-75ea3be37d37" providerId="ADAL" clId="{9E185482-EDA2-424D-97B1-CFF725EDFC3E}" dt="2024-12-18T03:44:03.321" v="520" actId="1076"/>
          <ac:spMkLst>
            <pc:docMk/>
            <pc:sldMk cId="2174853723" sldId="1802"/>
            <ac:spMk id="14" creationId="{335D6C43-1401-4A58-26FF-C604454F13FF}"/>
          </ac:spMkLst>
        </pc:spChg>
        <pc:spChg chg="mod">
          <ac:chgData name="青山 大介(AOYAMA Daisuke)" userId="62e5c414-f8d4-431e-801f-75ea3be37d37" providerId="ADAL" clId="{9E185482-EDA2-424D-97B1-CFF725EDFC3E}" dt="2024-12-18T03:43:57.380" v="519" actId="1076"/>
          <ac:spMkLst>
            <pc:docMk/>
            <pc:sldMk cId="2174853723" sldId="1802"/>
            <ac:spMk id="15" creationId="{AB215C18-256D-7CEE-E7C8-D402A51CD974}"/>
          </ac:spMkLst>
        </pc:spChg>
        <pc:spChg chg="mod">
          <ac:chgData name="青山 大介(AOYAMA Daisuke)" userId="62e5c414-f8d4-431e-801f-75ea3be37d37" providerId="ADAL" clId="{9E185482-EDA2-424D-97B1-CFF725EDFC3E}" dt="2024-12-18T03:41:57.775" v="439" actId="179"/>
          <ac:spMkLst>
            <pc:docMk/>
            <pc:sldMk cId="2174853723" sldId="1802"/>
            <ac:spMk id="21" creationId="{1CE48F07-2263-E2AB-D2E2-821FF0157F73}"/>
          </ac:spMkLst>
        </pc:spChg>
        <pc:spChg chg="mod">
          <ac:chgData name="青山 大介(AOYAMA Daisuke)" userId="62e5c414-f8d4-431e-801f-75ea3be37d37" providerId="ADAL" clId="{9E185482-EDA2-424D-97B1-CFF725EDFC3E}" dt="2024-12-25T04:47:49.935" v="526" actId="20577"/>
          <ac:spMkLst>
            <pc:docMk/>
            <pc:sldMk cId="2174853723" sldId="1802"/>
            <ac:spMk id="25" creationId="{6E42A63F-2890-CD55-BF86-10D64ABE91F0}"/>
          </ac:spMkLst>
        </pc:spChg>
        <pc:graphicFrameChg chg="del modGraphic">
          <ac:chgData name="青山 大介(AOYAMA Daisuke)" userId="62e5c414-f8d4-431e-801f-75ea3be37d37" providerId="ADAL" clId="{9E185482-EDA2-424D-97B1-CFF725EDFC3E}" dt="2024-12-18T03:39:26.260" v="270" actId="478"/>
          <ac:graphicFrameMkLst>
            <pc:docMk/>
            <pc:sldMk cId="2174853723" sldId="1802"/>
            <ac:graphicFrameMk id="8" creationId="{37C17ED4-31B5-BE1E-4D38-25AA300C4F1B}"/>
          </ac:graphicFrameMkLst>
        </pc:graphicFrameChg>
        <pc:graphicFrameChg chg="add mod ord">
          <ac:chgData name="青山 大介(AOYAMA Daisuke)" userId="62e5c414-f8d4-431e-801f-75ea3be37d37" providerId="ADAL" clId="{9E185482-EDA2-424D-97B1-CFF725EDFC3E}" dt="2024-12-18T03:39:38.042" v="272" actId="167"/>
          <ac:graphicFrameMkLst>
            <pc:docMk/>
            <pc:sldMk cId="2174853723" sldId="1802"/>
            <ac:graphicFrameMk id="16" creationId="{4328BA06-C622-B011-947E-DCBE5C9ECD51}"/>
          </ac:graphicFrameMkLst>
        </pc:graphicFrameChg>
        <pc:graphicFrameChg chg="del">
          <ac:chgData name="青山 大介(AOYAMA Daisuke)" userId="62e5c414-f8d4-431e-801f-75ea3be37d37" providerId="ADAL" clId="{9E185482-EDA2-424D-97B1-CFF725EDFC3E}" dt="2024-12-25T04:54:43.940" v="550" actId="478"/>
          <ac:graphicFrameMkLst>
            <pc:docMk/>
            <pc:sldMk cId="2174853723" sldId="1802"/>
            <ac:graphicFrameMk id="27" creationId="{5854502F-3CF4-C0E0-573D-8CEB2F7A9B1F}"/>
          </ac:graphicFrameMkLst>
        </pc:graphicFrameChg>
        <pc:picChg chg="add mod">
          <ac:chgData name="青山 大介(AOYAMA Daisuke)" userId="62e5c414-f8d4-431e-801f-75ea3be37d37" providerId="ADAL" clId="{9E185482-EDA2-424D-97B1-CFF725EDFC3E}" dt="2024-12-25T04:54:50.699" v="553" actId="1076"/>
          <ac:picMkLst>
            <pc:docMk/>
            <pc:sldMk cId="2174853723" sldId="1802"/>
            <ac:picMk id="8" creationId="{00D4F10C-B18B-7776-588A-4A375C0A50E6}"/>
          </ac:picMkLst>
        </pc:picChg>
      </pc:sldChg>
      <pc:sldChg chg="addSp delSp modSp mod">
        <pc:chgData name="青山 大介(AOYAMA Daisuke)" userId="62e5c414-f8d4-431e-801f-75ea3be37d37" providerId="ADAL" clId="{9E185482-EDA2-424D-97B1-CFF725EDFC3E}" dt="2024-12-25T04:52:59.456" v="549" actId="14100"/>
        <pc:sldMkLst>
          <pc:docMk/>
          <pc:sldMk cId="4155459258" sldId="1803"/>
        </pc:sldMkLst>
        <pc:spChg chg="mod">
          <ac:chgData name="青山 大介(AOYAMA Daisuke)" userId="62e5c414-f8d4-431e-801f-75ea3be37d37" providerId="ADAL" clId="{9E185482-EDA2-424D-97B1-CFF725EDFC3E}" dt="2024-12-18T03:43:10.921" v="457" actId="20577"/>
          <ac:spMkLst>
            <pc:docMk/>
            <pc:sldMk cId="4155459258" sldId="1803"/>
            <ac:spMk id="8" creationId="{D7FDF8F7-1165-88FF-2A7D-D571C1D4BFAE}"/>
          </ac:spMkLst>
        </pc:spChg>
        <pc:spChg chg="add mod">
          <ac:chgData name="青山 大介(AOYAMA Daisuke)" userId="62e5c414-f8d4-431e-801f-75ea3be37d37" providerId="ADAL" clId="{9E185482-EDA2-424D-97B1-CFF725EDFC3E}" dt="2024-12-25T04:52:59.456" v="549" actId="14100"/>
          <ac:spMkLst>
            <pc:docMk/>
            <pc:sldMk cId="4155459258" sldId="1803"/>
            <ac:spMk id="12" creationId="{9C579815-7452-6922-211C-0C151841D94C}"/>
          </ac:spMkLst>
        </pc:spChg>
        <pc:graphicFrameChg chg="del mod">
          <ac:chgData name="青山 大介(AOYAMA Daisuke)" userId="62e5c414-f8d4-431e-801f-75ea3be37d37" providerId="ADAL" clId="{9E185482-EDA2-424D-97B1-CFF725EDFC3E}" dt="2024-12-25T04:52:19.314" v="542" actId="478"/>
          <ac:graphicFrameMkLst>
            <pc:docMk/>
            <pc:sldMk cId="4155459258" sldId="1803"/>
            <ac:graphicFrameMk id="11" creationId="{ACF7D667-AD41-DFCA-B65A-E63FABE01CF7}"/>
          </ac:graphicFrameMkLst>
        </pc:graphicFrameChg>
        <pc:picChg chg="add del mod">
          <ac:chgData name="青山 大介(AOYAMA Daisuke)" userId="62e5c414-f8d4-431e-801f-75ea3be37d37" providerId="ADAL" clId="{9E185482-EDA2-424D-97B1-CFF725EDFC3E}" dt="2024-12-25T04:51:06.508" v="532" actId="478"/>
          <ac:picMkLst>
            <pc:docMk/>
            <pc:sldMk cId="4155459258" sldId="1803"/>
            <ac:picMk id="5" creationId="{3758D3EE-4D2F-CF41-31EC-D0C1B9EA000D}"/>
          </ac:picMkLst>
        </pc:picChg>
        <pc:picChg chg="add del mod">
          <ac:chgData name="青山 大介(AOYAMA Daisuke)" userId="62e5c414-f8d4-431e-801f-75ea3be37d37" providerId="ADAL" clId="{9E185482-EDA2-424D-97B1-CFF725EDFC3E}" dt="2024-12-25T04:51:30.639" v="537" actId="478"/>
          <ac:picMkLst>
            <pc:docMk/>
            <pc:sldMk cId="4155459258" sldId="1803"/>
            <ac:picMk id="7" creationId="{24CE2BAD-633C-2CDE-0788-C573C02042C6}"/>
          </ac:picMkLst>
        </pc:picChg>
        <pc:picChg chg="add mod">
          <ac:chgData name="青山 大介(AOYAMA Daisuke)" userId="62e5c414-f8d4-431e-801f-75ea3be37d37" providerId="ADAL" clId="{9E185482-EDA2-424D-97B1-CFF725EDFC3E}" dt="2024-12-25T04:52:11.269" v="540" actId="14100"/>
          <ac:picMkLst>
            <pc:docMk/>
            <pc:sldMk cId="4155459258" sldId="1803"/>
            <ac:picMk id="10" creationId="{5DDFAABF-5844-7CF2-427C-9DEFCE9C4A31}"/>
          </ac:picMkLst>
        </pc:picChg>
      </pc:sldChg>
    </pc:docChg>
  </pc:docChgLst>
  <pc:docChgLst>
    <pc:chgData name="牧野 充希(MAKINO Atsuki)" userId="e1bb11f1-fc18-4a8c-a6ff-e197300cb8d1" providerId="ADAL" clId="{D3B104FC-EBC2-4C08-B74D-ED4378F5DADF}"/>
    <pc:docChg chg="undo custSel addSld modSld modSection">
      <pc:chgData name="牧野 充希(MAKINO Atsuki)" userId="e1bb11f1-fc18-4a8c-a6ff-e197300cb8d1" providerId="ADAL" clId="{D3B104FC-EBC2-4C08-B74D-ED4378F5DADF}" dt="2025-04-10T08:59:16.399" v="253" actId="20577"/>
      <pc:docMkLst>
        <pc:docMk/>
      </pc:docMkLst>
      <pc:sldChg chg="modSp mod">
        <pc:chgData name="牧野 充希(MAKINO Atsuki)" userId="e1bb11f1-fc18-4a8c-a6ff-e197300cb8d1" providerId="ADAL" clId="{D3B104FC-EBC2-4C08-B74D-ED4378F5DADF}" dt="2025-04-10T08:58:13.771" v="138" actId="20577"/>
        <pc:sldMkLst>
          <pc:docMk/>
          <pc:sldMk cId="1731062681" sldId="1801"/>
        </pc:sldMkLst>
        <pc:graphicFrameChg chg="mod modGraphic">
          <ac:chgData name="牧野 充希(MAKINO Atsuki)" userId="e1bb11f1-fc18-4a8c-a6ff-e197300cb8d1" providerId="ADAL" clId="{D3B104FC-EBC2-4C08-B74D-ED4378F5DADF}" dt="2025-04-10T08:58:13.771" v="138" actId="20577"/>
          <ac:graphicFrameMkLst>
            <pc:docMk/>
            <pc:sldMk cId="1731062681" sldId="1801"/>
            <ac:graphicFrameMk id="8" creationId="{37C17ED4-31B5-BE1E-4D38-25AA300C4F1B}"/>
          </ac:graphicFrameMkLst>
        </pc:graphicFrameChg>
      </pc:sldChg>
      <pc:sldChg chg="modSp add mod">
        <pc:chgData name="牧野 充希(MAKINO Atsuki)" userId="e1bb11f1-fc18-4a8c-a6ff-e197300cb8d1" providerId="ADAL" clId="{D3B104FC-EBC2-4C08-B74D-ED4378F5DADF}" dt="2025-04-10T08:59:16.399" v="253" actId="20577"/>
        <pc:sldMkLst>
          <pc:docMk/>
          <pc:sldMk cId="239995315" sldId="1810"/>
        </pc:sldMkLst>
        <pc:graphicFrameChg chg="modGraphic">
          <ac:chgData name="牧野 充希(MAKINO Atsuki)" userId="e1bb11f1-fc18-4a8c-a6ff-e197300cb8d1" providerId="ADAL" clId="{D3B104FC-EBC2-4C08-B74D-ED4378F5DADF}" dt="2025-04-10T08:59:16.399" v="253" actId="20577"/>
          <ac:graphicFrameMkLst>
            <pc:docMk/>
            <pc:sldMk cId="239995315" sldId="1810"/>
            <ac:graphicFrameMk id="8" creationId="{37C17ED4-31B5-BE1E-4D38-25AA300C4F1B}"/>
          </ac:graphicFrameMkLst>
        </pc:graphicFrame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529" cy="497524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082" y="0"/>
            <a:ext cx="2950529" cy="497524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r">
              <a:defRPr sz="1200"/>
            </a:lvl1pPr>
          </a:lstStyle>
          <a:p>
            <a:fld id="{17837479-F167-46A9-91DE-D29DC0E07EEF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59" tIns="45779" rIns="91559" bIns="4577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403" y="4782900"/>
            <a:ext cx="5446396" cy="3913425"/>
          </a:xfrm>
          <a:prstGeom prst="rect">
            <a:avLst/>
          </a:prstGeom>
        </p:spPr>
        <p:txBody>
          <a:bodyPr vert="horz" lIns="91559" tIns="45779" rIns="91559" bIns="4577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1814"/>
            <a:ext cx="2950529" cy="497524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082" y="9441814"/>
            <a:ext cx="2950529" cy="497524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r">
              <a:defRPr sz="1200"/>
            </a:lvl1pPr>
          </a:lstStyle>
          <a:p>
            <a:fld id="{5A09B3C7-3239-4625-8436-E6A709F012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6363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ziden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37EAF87-0426-4F42-AA4D-9F8BDC1F4569}"/>
              </a:ext>
            </a:extLst>
          </p:cNvPr>
          <p:cNvSpPr/>
          <p:nvPr userDrawn="1"/>
        </p:nvSpPr>
        <p:spPr>
          <a:xfrm>
            <a:off x="-5393" y="1"/>
            <a:ext cx="9911393" cy="620688"/>
          </a:xfrm>
          <a:prstGeom prst="rect">
            <a:avLst/>
          </a:prstGeom>
          <a:solidFill>
            <a:schemeClr val="accent2">
              <a:alpha val="40000"/>
            </a:schemeClr>
          </a:solidFill>
          <a:ln w="9525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kumimoji="1" lang="ja-JP" altLang="en-US" sz="1400">
              <a:solidFill>
                <a:schemeClr val="tx1"/>
              </a:solidFill>
            </a:endParaRPr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BDAAC19C-5907-48FD-8BFF-C821FD2FE06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94472" y="188642"/>
            <a:ext cx="9517057" cy="432046"/>
          </a:xfrm>
        </p:spPr>
        <p:txBody>
          <a:bodyPr/>
          <a:lstStyle>
            <a:lvl1pPr>
              <a:spcAft>
                <a:spcPts val="600"/>
              </a:spcAft>
              <a:defRPr sz="20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マスター テキストの書式設定</a:t>
            </a:r>
            <a:endParaRPr kumimoji="1" lang="en-US" altLang="ja-JP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BBA7BEE0-9CFE-417F-9899-BCA0080D20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554435" y="6597352"/>
            <a:ext cx="157094" cy="153888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870704B-CE94-48CC-AF30-84932A1262A7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5690B957-8A5D-4B27-B4CA-1738C7C46B16}"/>
              </a:ext>
            </a:extLst>
          </p:cNvPr>
          <p:cNvCxnSpPr/>
          <p:nvPr userDrawn="1"/>
        </p:nvCxnSpPr>
        <p:spPr>
          <a:xfrm>
            <a:off x="0" y="620688"/>
            <a:ext cx="9906000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8637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B560C01-06A1-A163-D5BA-E32CF5899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42E7C34-522B-0110-F057-013D5CBFB2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8CB8276-2F02-86AA-4761-DEBD748E7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BDB391A-E4F3-16FE-0DB7-841361CCB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8F9B42A-EDA7-6410-5551-5CE3C2172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7090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B08F37-66A6-7609-93B4-C672F569B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7FA8512-50F2-E102-C554-6D300C5ED0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195762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59C3A24-C601-DD85-C23B-C05FA645EE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29200" y="1825625"/>
            <a:ext cx="4195763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5ABA329-96A0-CB63-EFE5-0654FC68B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D897446-E052-D845-5C19-9E5932917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3DE5295-93B3-6EF7-C4E3-AB9786089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96936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B545AC2-4C8F-2861-A9C8-BF01F1365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365125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57AEEFB-014D-05BB-4AF6-6B668CCEA0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A30470D-EFB2-CA9B-B124-4B1E65FE5D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82CE0DF-012A-6BD8-CC58-2E0EA91375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6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3C3C357-0157-23E6-A181-CD77B66DA1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63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E2ACD90-711E-2946-DC15-35A0684D2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7E1B447-53AF-219C-7A27-884C303E2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0C5A81E-5539-11E4-977C-2B6706255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85100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B8746C8-549D-EB75-5EC3-98E3C59C6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4D69DA2-213D-6BD3-DA5F-E7F836752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421E2FD-94F6-E6B3-6438-0BC417693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01B44B2-3403-790E-2575-2373BA4B4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60046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0EF4A14-9697-756C-DE1E-23F55F519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1887799-4FDD-55FD-05C8-06427FEAF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4E043EA-6CA2-0360-EB86-AA459F204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92500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83AB58-2E83-6A33-C3ED-21ADA5259A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67324E4-88FE-FCF6-D8A8-A74D1412B5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6957D19-F7C3-002F-93DD-626C828A77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96D689F-5BE9-4036-BE9D-E5A303F35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AEA9A97-31BB-681B-B611-84B0DC121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942E953-695D-0D38-9E79-9E350761F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53728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FEACF9D-D1B3-532E-9BDF-C61331A6B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BD5ACE6-9B17-FF3C-20F8-1156B0B629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FACCC17-C86E-83A3-27CC-80DC220F9E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3ABD50C-C609-8025-4856-9AA643B33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2855E51-BD1E-489A-3A81-F33D06A43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EA793E5-2704-4559-EDA4-08584095A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94537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B610385-3531-8BEB-FA75-B135E9EEC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67CE8E6-977A-9F3A-D91D-2C018B381B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7BDE191-EB0C-9956-4675-7B7C938DA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B2469FB-AB60-FDD6-2951-D09C3598D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19C0293-4FCA-EF66-ACEC-66EF66AE7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98233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0FD8AE1-8568-4FCF-3859-B71EC48033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9775" y="365125"/>
            <a:ext cx="2135188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679ED7F-5894-DEB0-35E7-EDF0A5FDBE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56337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BBBEB66-3EF9-8911-3982-D9A96C225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8285B19-61AD-7DFC-FEC9-E2B76284F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40B56F2-A782-F5D3-AE71-4C70FCD49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3834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eziden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37EAF87-0426-4F42-AA4D-9F8BDC1F4569}"/>
              </a:ext>
            </a:extLst>
          </p:cNvPr>
          <p:cNvSpPr/>
          <p:nvPr userDrawn="1"/>
        </p:nvSpPr>
        <p:spPr>
          <a:xfrm>
            <a:off x="-5393" y="1"/>
            <a:ext cx="9911393" cy="620688"/>
          </a:xfrm>
          <a:prstGeom prst="rect">
            <a:avLst/>
          </a:prstGeom>
          <a:solidFill>
            <a:schemeClr val="accent6">
              <a:lumMod val="40000"/>
              <a:lumOff val="60000"/>
              <a:alpha val="40000"/>
            </a:schemeClr>
          </a:solidFill>
          <a:ln w="952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kumimoji="1" lang="ja-JP" altLang="en-US" sz="1400">
              <a:solidFill>
                <a:schemeClr val="tx1"/>
              </a:solidFill>
            </a:endParaRPr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BDAAC19C-5907-48FD-8BFF-C821FD2FE06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94472" y="188642"/>
            <a:ext cx="9517057" cy="432046"/>
          </a:xfrm>
        </p:spPr>
        <p:txBody>
          <a:bodyPr/>
          <a:lstStyle>
            <a:lvl1pPr>
              <a:spcAft>
                <a:spcPts val="600"/>
              </a:spcAft>
              <a:defRPr sz="20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マスター テキストの書式設定</a:t>
            </a:r>
            <a:endParaRPr kumimoji="1" lang="en-US" altLang="ja-JP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BBA7BEE0-9CFE-417F-9899-BCA0080D20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554435" y="6597352"/>
            <a:ext cx="157094" cy="153888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870704B-CE94-48CC-AF30-84932A1262A7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5690B957-8A5D-4B27-B4CA-1738C7C46B16}"/>
              </a:ext>
            </a:extLst>
          </p:cNvPr>
          <p:cNvCxnSpPr/>
          <p:nvPr userDrawn="1"/>
        </p:nvCxnSpPr>
        <p:spPr>
          <a:xfrm>
            <a:off x="0" y="620688"/>
            <a:ext cx="9906000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3084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07000" y="2060576"/>
            <a:ext cx="8892000" cy="4105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5"/>
            <a:r>
              <a:rPr lang="en-US"/>
              <a:t>Sixth level</a:t>
            </a:r>
          </a:p>
          <a:p>
            <a:pPr lvl="6"/>
            <a:r>
              <a:rPr lang="en-US"/>
              <a:t>Seventh level</a:t>
            </a:r>
          </a:p>
          <a:p>
            <a:pPr lvl="7"/>
            <a:r>
              <a:rPr lang="en-US"/>
              <a:t>Eighth level</a:t>
            </a:r>
          </a:p>
          <a:p>
            <a:pPr lvl="8"/>
            <a:r>
              <a:rPr lang="en-US"/>
              <a:t>Ninth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433AD6-7E25-3440-A0A8-374B46CA70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70704B-CE94-48CC-AF30-84932A1262A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76FB90E-F37C-5341-AEB0-5E882FB00C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7000" y="404813"/>
            <a:ext cx="8892000" cy="13684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[Slide title]</a:t>
            </a:r>
          </a:p>
        </p:txBody>
      </p:sp>
    </p:spTree>
    <p:extLst>
      <p:ext uri="{BB962C8B-B14F-4D97-AF65-F5344CB8AC3E}">
        <p14:creationId xmlns:p14="http://schemas.microsoft.com/office/powerpoint/2010/main" val="2727287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E750E3-3DF6-B94E-959B-C6E962A30CC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70704B-CE94-48CC-AF30-84932A1262A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CC116CF-C359-0344-A999-AE9F54D6B3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[Slide title]</a:t>
            </a:r>
          </a:p>
        </p:txBody>
      </p:sp>
    </p:spTree>
    <p:extLst>
      <p:ext uri="{BB962C8B-B14F-4D97-AF65-F5344CB8AC3E}">
        <p14:creationId xmlns:p14="http://schemas.microsoft.com/office/powerpoint/2010/main" val="4204234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E9B7AB-8379-3341-BEF5-2E85A7299A7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70704B-CE94-48CC-AF30-84932A1262A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テキスト プレースホルダー 10">
            <a:extLst>
              <a:ext uri="{FF2B5EF4-FFF2-40B4-BE49-F238E27FC236}">
                <a16:creationId xmlns:a16="http://schemas.microsoft.com/office/drawing/2014/main" id="{3B05E39B-8BE4-42A3-9767-1A31E82336B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40532" y="2636912"/>
            <a:ext cx="7956884" cy="432046"/>
          </a:xfrm>
        </p:spPr>
        <p:txBody>
          <a:bodyPr/>
          <a:lstStyle>
            <a:lvl1pPr>
              <a:spcAft>
                <a:spcPts val="600"/>
              </a:spcAft>
              <a:defRPr sz="2400" b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マスター テキストの書式設定</a:t>
            </a:r>
            <a:endParaRPr kumimoji="1" lang="en-US" altLang="ja-JP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C927317A-4728-4709-9304-87479DCCF03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2524" y="3068959"/>
            <a:ext cx="5304589" cy="226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8420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E9B7AB-8379-3341-BEF5-2E85A7299A7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70704B-CE94-48CC-AF30-84932A1262A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9660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（基本版） コンテンツ全面_レベル_A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0" name="think-cell スライド" r:id="rId4" imgW="563" imgH="564" progId="TCLayout.ActiveDocument.1">
                  <p:embed/>
                </p:oleObj>
              </mc:Choice>
              <mc:Fallback>
                <p:oleObj name="think-cell スライド" r:id="rId4" imgW="563" imgH="564" progId="TCLayout.ActiveDocument.1">
                  <p:embed/>
                  <p:pic>
                    <p:nvPicPr>
                      <p:cNvPr id="2" name="オブジェクト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6999" y="1476000"/>
            <a:ext cx="9072000" cy="4824000"/>
          </a:xfrm>
          <a:prstGeom prst="rect">
            <a:avLst/>
          </a:prstGeom>
        </p:spPr>
        <p:txBody>
          <a:bodyPr/>
          <a:lstStyle>
            <a:lvl1pPr>
              <a:lnSpc>
                <a:spcPct val="110000"/>
              </a:lnSpc>
              <a:spcBef>
                <a:spcPts val="600"/>
              </a:spcBef>
              <a:buFont typeface="Arial" pitchFamily="34" charset="0"/>
              <a:buNone/>
              <a:defRPr sz="1200" baseline="0">
                <a:latin typeface="+mn-lt"/>
                <a:ea typeface="+mn-ea"/>
                <a:cs typeface="+mn-cs"/>
                <a:sym typeface="+mn-lt"/>
              </a:defRPr>
            </a:lvl1pPr>
            <a:lvl2pPr marL="180000" indent="-180000">
              <a:lnSpc>
                <a:spcPct val="110000"/>
              </a:lnSpc>
              <a:spcBef>
                <a:spcPts val="600"/>
              </a:spcBef>
              <a:buFont typeface="Wingdings" pitchFamily="2" charset="2"/>
              <a:buChar char="n"/>
              <a:defRPr sz="1200" baseline="0">
                <a:latin typeface="+mn-lt"/>
                <a:ea typeface="+mn-ea"/>
                <a:cs typeface="+mn-cs"/>
                <a:sym typeface="+mn-lt"/>
              </a:defRPr>
            </a:lvl2pPr>
            <a:lvl3pPr marL="360000" indent="-180000">
              <a:lnSpc>
                <a:spcPct val="110000"/>
              </a:lnSpc>
              <a:spcBef>
                <a:spcPts val="600"/>
              </a:spcBef>
              <a:buFont typeface="Wingdings" pitchFamily="2" charset="2"/>
              <a:buChar char="Ø"/>
              <a:defRPr sz="1200" baseline="0">
                <a:latin typeface="+mn-lt"/>
                <a:ea typeface="+mn-ea"/>
                <a:cs typeface="+mn-cs"/>
                <a:sym typeface="+mn-lt"/>
              </a:defRPr>
            </a:lvl3pPr>
            <a:lvl4pPr marL="504000" indent="-144000">
              <a:lnSpc>
                <a:spcPct val="110000"/>
              </a:lnSpc>
              <a:spcBef>
                <a:spcPts val="600"/>
              </a:spcBef>
              <a:buFont typeface="Arial" pitchFamily="34" charset="0"/>
              <a:buChar char="•"/>
              <a:defRPr sz="1200" baseline="0">
                <a:latin typeface="+mn-lt"/>
                <a:ea typeface="+mn-ea"/>
                <a:cs typeface="+mn-cs"/>
                <a:sym typeface="+mn-lt"/>
              </a:defRPr>
            </a:lvl4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0"/>
          </p:nvPr>
        </p:nvSpPr>
        <p:spPr bwMode="gray">
          <a:xfrm>
            <a:off x="236496" y="6593400"/>
            <a:ext cx="180000" cy="169200"/>
          </a:xfrm>
        </p:spPr>
        <p:txBody>
          <a:bodyPr anchor="ctr"/>
          <a:lstStyle>
            <a:lvl1pPr>
              <a:defRPr sz="105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  <a:sym typeface="+mn-lt"/>
              </a:defRPr>
            </a:lvl1pPr>
          </a:lstStyle>
          <a:p>
            <a:pPr marL="0" marR="0" lvl="0" indent="0" algn="l" defTabSz="4570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43A0986-838B-4D2A-A95C-8CB1738263FE}" type="slidenum">
              <a:rPr kumimoji="0" lang="ja-JP" altLang="en-US" sz="105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  <a:sym typeface="+mn-lt"/>
              </a:rPr>
              <a:pPr marL="0" marR="0" lvl="0" indent="0" algn="l" defTabSz="45703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ja-JP" altLang="en-US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  <a:sym typeface="+mn-lt"/>
            </a:endParaRPr>
          </a:p>
        </p:txBody>
      </p:sp>
      <p:sp>
        <p:nvSpPr>
          <p:cNvPr id="8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6496" y="1008000"/>
            <a:ext cx="4356000" cy="468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600" b="1" baseline="0">
                <a:solidFill>
                  <a:schemeClr val="accent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en-US" altLang="ja-JP"/>
              <a:t>Header</a:t>
            </a:r>
            <a:r>
              <a:rPr kumimoji="1" lang="ja-JP" altLang="en-US"/>
              <a:t>を入力（スライドタイトル）</a:t>
            </a:r>
          </a:p>
        </p:txBody>
      </p:sp>
      <p:sp>
        <p:nvSpPr>
          <p:cNvPr id="3" name="タイトル 2"/>
          <p:cNvSpPr>
            <a:spLocks noGrp="1"/>
          </p:cNvSpPr>
          <p:nvPr>
            <p:ph type="title" hasCustomPrompt="1"/>
          </p:nvPr>
        </p:nvSpPr>
        <p:spPr bwMode="gray"/>
        <p:txBody>
          <a:bodyPr vert="horz"/>
          <a:lstStyle>
            <a:lvl1pPr>
              <a:defRPr>
                <a:latin typeface="+mj-lt"/>
                <a:ea typeface="+mj-ea"/>
                <a:cs typeface="+mj-cs"/>
                <a:sym typeface="+mj-lt"/>
              </a:defRPr>
            </a:lvl1pPr>
          </a:lstStyle>
          <a:p>
            <a:r>
              <a:rPr lang="ja-JP" altLang="en-US"/>
              <a:t>キーメッセージを入力（本スライドで一番伝えたいこと＜名詞止め・体言止め不可＞）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4992424"/>
      </p:ext>
    </p:extLst>
  </p:cSld>
  <p:clrMapOvr>
    <a:masterClrMapping/>
  </p:clrMapOvr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F568ACA-D2E4-4482-2BD9-DAB7633D8C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843FB25-6DB9-5AE9-EBA6-99776168CC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13F7680-3B70-9DD4-230A-80D58E0EE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6AB1268-44E9-715B-7017-C48D9593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D6E6843-8558-B6BE-AA8D-3DCEC0D70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1243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22AE054-FE86-8B86-CAF4-190540493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B280EA-5C0F-D77A-2D91-FA8F3FC15B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C566547-7CC3-ADF8-FA2B-F8EA9CEA2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F222A2C-79C8-D182-11D8-2635CA01B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DF8E54A-E949-FF7E-E2BB-B21972485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11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6662" y="404813"/>
            <a:ext cx="8892000" cy="136842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[Slide title]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000" y="2060576"/>
            <a:ext cx="8892000" cy="41052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554435" y="6597352"/>
            <a:ext cx="157094" cy="153888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870704B-CE94-48CC-AF30-84932A1262A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5875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</p:sldLayoutIdLst>
  <p:hf hdr="0" ftr="0" dt="0"/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None/>
        <a:defRPr sz="1600" b="1" kern="1200">
          <a:solidFill>
            <a:schemeClr val="accent1"/>
          </a:solidFill>
          <a:latin typeface="+mn-lt"/>
          <a:ea typeface="+mn-ea"/>
          <a:cs typeface="+mn-cs"/>
        </a:defRPr>
      </a:lvl1pPr>
      <a:lvl2pPr marL="0" indent="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" indent="-18288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365760" indent="-18288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548640" indent="-18288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731520" indent="-18288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914400" indent="-18288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80" indent="-18288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280160" indent="-18288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298">
          <p15:clr>
            <a:srgbClr val="A4A3A4"/>
          </p15:clr>
        </p15:guide>
        <p15:guide id="2" pos="295">
          <p15:clr>
            <a:srgbClr val="A4A3A4"/>
          </p15:clr>
        </p15:guide>
        <p15:guide id="3" orient="horz" pos="255">
          <p15:clr>
            <a:srgbClr val="A4A3A4"/>
          </p15:clr>
        </p15:guide>
        <p15:guide id="4" orient="horz" pos="1117">
          <p15:clr>
            <a:srgbClr val="A4A3A4"/>
          </p15:clr>
        </p15:guide>
        <p15:guide id="5" orient="horz" pos="2160">
          <p15:clr>
            <a:srgbClr val="A4A3A4"/>
          </p15:clr>
        </p15:guide>
        <p15:guide id="6" orient="horz" pos="3884">
          <p15:clr>
            <a:srgbClr val="A4A3A4"/>
          </p15:clr>
        </p15:guide>
        <p15:guide id="7" pos="5465">
          <p15:clr>
            <a:srgbClr val="A4A3A4"/>
          </p15:clr>
        </p15:guide>
        <p15:guide id="8" pos="1882">
          <p15:clr>
            <a:srgbClr val="A4A3A4"/>
          </p15:clr>
        </p15:guide>
        <p15:guide id="9" pos="2064">
          <p15:clr>
            <a:srgbClr val="A4A3A4"/>
          </p15:clr>
        </p15:guide>
        <p15:guide id="10" pos="3878">
          <p15:clr>
            <a:srgbClr val="A4A3A4"/>
          </p15:clr>
        </p15:guide>
        <p15:guide id="11" pos="3696">
          <p15:clr>
            <a:srgbClr val="A4A3A4"/>
          </p15:clr>
        </p15:guide>
        <p15:guide id="12" pos="2789">
          <p15:clr>
            <a:srgbClr val="A4A3A4"/>
          </p15:clr>
        </p15:guide>
        <p15:guide id="13" pos="2880">
          <p15:clr>
            <a:srgbClr val="A4A3A4"/>
          </p15:clr>
        </p15:guide>
        <p15:guide id="14" pos="2971">
          <p15:clr>
            <a:srgbClr val="A4A3A4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787EE09-3D89-263E-08F5-13547C520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BAED035-9903-74BC-40A8-C3ED6799E5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9686E18-FAF3-EBDD-CD59-E12562EC46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44AB3D-1057-4AB6-87D1-2B0FE264E624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3B70AA6-1029-6E2A-B8DD-69108B0BAD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912B663-594D-AD94-FA51-FA6C03E215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2513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740BA51-ED12-9398-0D70-8BBF4316148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94472" y="188642"/>
            <a:ext cx="9517057" cy="432046"/>
          </a:xfrm>
        </p:spPr>
        <p:txBody>
          <a:bodyPr/>
          <a:lstStyle/>
          <a:p>
            <a:r>
              <a:rPr lang="ja-JP" altLang="en-US" dirty="0"/>
              <a:t>事業概要</a:t>
            </a:r>
            <a:r>
              <a:rPr lang="en-US" altLang="ja-JP" dirty="0"/>
              <a:t>【</a:t>
            </a:r>
            <a:r>
              <a:rPr lang="ja-JP" altLang="en-US" dirty="0"/>
              <a:t>中之島クロス　グローバルスタートアップ創出・拠点化推進事業</a:t>
            </a:r>
            <a:r>
              <a:rPr lang="en-US" altLang="ja-JP" dirty="0"/>
              <a:t>】</a:t>
            </a:r>
            <a:endParaRPr lang="ja-JP" altLang="en-US" dirty="0"/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55AF216C-10D9-4280-9949-48DDE6B30C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0265833"/>
              </p:ext>
            </p:extLst>
          </p:nvPr>
        </p:nvGraphicFramePr>
        <p:xfrm>
          <a:off x="138486" y="717723"/>
          <a:ext cx="9602673" cy="599345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68522">
                  <a:extLst>
                    <a:ext uri="{9D8B030D-6E8A-4147-A177-3AD203B41FA5}">
                      <a16:colId xmlns:a16="http://schemas.microsoft.com/office/drawing/2014/main" val="1574572698"/>
                    </a:ext>
                  </a:extLst>
                </a:gridCol>
                <a:gridCol w="789492">
                  <a:extLst>
                    <a:ext uri="{9D8B030D-6E8A-4147-A177-3AD203B41FA5}">
                      <a16:colId xmlns:a16="http://schemas.microsoft.com/office/drawing/2014/main" val="3623488850"/>
                    </a:ext>
                  </a:extLst>
                </a:gridCol>
                <a:gridCol w="524294">
                  <a:extLst>
                    <a:ext uri="{9D8B030D-6E8A-4147-A177-3AD203B41FA5}">
                      <a16:colId xmlns:a16="http://schemas.microsoft.com/office/drawing/2014/main" val="3428141043"/>
                    </a:ext>
                  </a:extLst>
                </a:gridCol>
                <a:gridCol w="706014">
                  <a:extLst>
                    <a:ext uri="{9D8B030D-6E8A-4147-A177-3AD203B41FA5}">
                      <a16:colId xmlns:a16="http://schemas.microsoft.com/office/drawing/2014/main" val="3266286335"/>
                    </a:ext>
                  </a:extLst>
                </a:gridCol>
                <a:gridCol w="523936">
                  <a:extLst>
                    <a:ext uri="{9D8B030D-6E8A-4147-A177-3AD203B41FA5}">
                      <a16:colId xmlns:a16="http://schemas.microsoft.com/office/drawing/2014/main" val="281497586"/>
                    </a:ext>
                  </a:extLst>
                </a:gridCol>
                <a:gridCol w="706014">
                  <a:extLst>
                    <a:ext uri="{9D8B030D-6E8A-4147-A177-3AD203B41FA5}">
                      <a16:colId xmlns:a16="http://schemas.microsoft.com/office/drawing/2014/main" val="780657523"/>
                    </a:ext>
                  </a:extLst>
                </a:gridCol>
                <a:gridCol w="523936">
                  <a:extLst>
                    <a:ext uri="{9D8B030D-6E8A-4147-A177-3AD203B41FA5}">
                      <a16:colId xmlns:a16="http://schemas.microsoft.com/office/drawing/2014/main" val="3861910546"/>
                    </a:ext>
                  </a:extLst>
                </a:gridCol>
                <a:gridCol w="505706">
                  <a:extLst>
                    <a:ext uri="{9D8B030D-6E8A-4147-A177-3AD203B41FA5}">
                      <a16:colId xmlns:a16="http://schemas.microsoft.com/office/drawing/2014/main" val="48331999"/>
                    </a:ext>
                  </a:extLst>
                </a:gridCol>
                <a:gridCol w="603504">
                  <a:extLst>
                    <a:ext uri="{9D8B030D-6E8A-4147-A177-3AD203B41FA5}">
                      <a16:colId xmlns:a16="http://schemas.microsoft.com/office/drawing/2014/main" val="876268225"/>
                    </a:ext>
                  </a:extLst>
                </a:gridCol>
                <a:gridCol w="702782">
                  <a:extLst>
                    <a:ext uri="{9D8B030D-6E8A-4147-A177-3AD203B41FA5}">
                      <a16:colId xmlns:a16="http://schemas.microsoft.com/office/drawing/2014/main" val="3168901572"/>
                    </a:ext>
                  </a:extLst>
                </a:gridCol>
                <a:gridCol w="2948473">
                  <a:extLst>
                    <a:ext uri="{9D8B030D-6E8A-4147-A177-3AD203B41FA5}">
                      <a16:colId xmlns:a16="http://schemas.microsoft.com/office/drawing/2014/main" val="3758133616"/>
                    </a:ext>
                  </a:extLst>
                </a:gridCol>
              </a:tblGrid>
              <a:tr h="30564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申請者</a:t>
                      </a:r>
                      <a:endParaRPr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大阪府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初回採択回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令和７年度第１回募集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令和７年度第１回募集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42898722"/>
                  </a:ext>
                </a:extLst>
              </a:tr>
              <a:tr h="48387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事業計画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期間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>
                          <a:latin typeface="Meiryo UI"/>
                          <a:ea typeface="Meiryo UI"/>
                        </a:rPr>
                        <a:t>R7-R9</a:t>
                      </a:r>
                      <a:r>
                        <a:rPr kumimoji="1" lang="ja-JP" altLang="en-US" sz="1400" dirty="0">
                          <a:latin typeface="Meiryo UI"/>
                          <a:ea typeface="Meiryo UI"/>
                        </a:rPr>
                        <a:t>年度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期間中の総事業費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（カッコ内は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R7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年度事業費）</a:t>
                      </a: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180,000</a:t>
                      </a:r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千円（</a:t>
                      </a:r>
                      <a:r>
                        <a:rPr kumimoji="1" lang="en-US" altLang="ja-JP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66,000</a:t>
                      </a:r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千円）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>
                          <a:latin typeface="Meiryo UI"/>
                          <a:ea typeface="Meiryo UI"/>
                        </a:rPr>
                        <a:t>464,955</a:t>
                      </a:r>
                      <a:r>
                        <a:rPr kumimoji="1" lang="ja-JP" altLang="en-US" sz="1400" dirty="0">
                          <a:latin typeface="Meiryo UI"/>
                          <a:ea typeface="Meiryo UI"/>
                        </a:rPr>
                        <a:t>千円</a:t>
                      </a:r>
                      <a:endParaRPr kumimoji="1" lang="en-US" altLang="ja-JP" sz="1400" dirty="0">
                        <a:latin typeface="Meiryo UI"/>
                        <a:ea typeface="Meiryo UI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Meiryo UI"/>
                          <a:ea typeface="Meiryo UI"/>
                        </a:rPr>
                        <a:t>（</a:t>
                      </a:r>
                      <a:r>
                        <a:rPr kumimoji="1" lang="en-US" altLang="ja-JP" sz="1400" dirty="0">
                          <a:latin typeface="Meiryo UI"/>
                          <a:ea typeface="Meiryo UI"/>
                        </a:rPr>
                        <a:t>154,985</a:t>
                      </a:r>
                      <a:r>
                        <a:rPr kumimoji="1" lang="ja-JP" altLang="en-US" sz="1400" dirty="0">
                          <a:latin typeface="Meiryo UI"/>
                          <a:ea typeface="Meiryo UI"/>
                        </a:rPr>
                        <a:t>千円）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01150482"/>
                  </a:ext>
                </a:extLst>
              </a:tr>
              <a:tr h="40395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経費の類型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ソフト</a:t>
                      </a:r>
                      <a:endParaRPr kumimoji="1" lang="en-US" altLang="ja-JP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拠点整備事業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spc="-8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インフラ</a:t>
                      </a:r>
                      <a:endParaRPr kumimoji="1" lang="en-US" altLang="ja-JP" sz="1050" spc="-80" baseline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spc="-8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整備事業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事業分野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観光分野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ローカルイノベーション分野</a:t>
                      </a:r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87406978"/>
                  </a:ext>
                </a:extLst>
              </a:tr>
              <a:tr h="113704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目的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（効果）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10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ja-JP" sz="1200" b="0" i="0" u="none" strike="noStrike" kern="1200" baseline="0" dirty="0" err="1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Nakanoshima</a:t>
                      </a:r>
                      <a:r>
                        <a:rPr lang="en-US" altLang="ja-JP" sz="120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 </a:t>
                      </a:r>
                      <a:r>
                        <a:rPr lang="en-US" altLang="ja-JP" sz="1200" b="0" i="0" u="none" strike="noStrike" kern="1200" baseline="0" dirty="0" err="1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Qross</a:t>
                      </a:r>
                      <a:r>
                        <a:rPr lang="ja-JP" altLang="en-US" sz="120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（中之島クロス）において、グローバルに活躍するスタートアップ（</a:t>
                      </a:r>
                      <a:r>
                        <a:rPr lang="en-US" altLang="ja-JP" sz="120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SU</a:t>
                      </a:r>
                      <a:r>
                        <a:rPr lang="ja-JP" altLang="en-US" sz="120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）を生み出す特別プログラムの実施や、スタートアップ支援機関を集積させることで、独自のスタートアップ育成機能を展開する。そうすることで、未来医療のスタートアップを呼び込み、中之島クロスの未来医療拠点としての価値をさらに高め、内外に確固たる地位を確立する。</a:t>
                      </a:r>
                      <a:endParaRPr lang="en-US" altLang="ja-JP" sz="1200" b="0" i="0" u="none" strike="noStrike" kern="1200" baseline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  <a:buFontTx/>
                        <a:buNone/>
                      </a:pPr>
                      <a:endParaRPr kumimoji="1" lang="en-US" altLang="ja-JP" sz="1400" i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  <a:buFontTx/>
                        <a:buNone/>
                      </a:pPr>
                      <a:endParaRPr kumimoji="1" lang="en-US" altLang="ja-JP" sz="1400" i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95250" indent="-95250">
                        <a:buFont typeface="Arial" panose="020B0604020202020204" pitchFamily="34" charset="0"/>
                        <a:buChar char="•"/>
                      </a:pPr>
                      <a:endParaRPr kumimoji="1" lang="en-US" altLang="ja-JP" sz="1400" b="0" i="0" u="none" strike="noStrike" kern="1200" baseline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33888693"/>
                  </a:ext>
                </a:extLst>
              </a:tr>
              <a:tr h="2425666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事業概要・</a:t>
                      </a:r>
                      <a:endParaRPr kumimoji="1" lang="en-US" altLang="ja-JP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主な経費</a:t>
                      </a:r>
                      <a:endParaRPr kumimoji="1" lang="en-US" altLang="ja-JP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※</a:t>
                      </a: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経費内訳は</a:t>
                      </a:r>
                      <a:r>
                        <a:rPr kumimoji="1" lang="en-US" altLang="ja-JP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R7</a:t>
                      </a: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年度事業費</a:t>
                      </a:r>
                      <a:endParaRPr kumimoji="1" lang="en-US" altLang="ja-JP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r>
                        <a:rPr lang="en-US" altLang="ja-JP" sz="1100" b="0" i="0" u="none" strike="noStrike" kern="120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+mn-cs"/>
                        </a:rPr>
                        <a:t>【</a:t>
                      </a:r>
                      <a:r>
                        <a:rPr lang="ja-JP" altLang="en-US" sz="1100" b="0" i="0" u="none" strike="noStrike" kern="120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+mn-cs"/>
                        </a:rPr>
                        <a:t>グローバルスタートアップ創出支援事業</a:t>
                      </a:r>
                      <a:r>
                        <a:rPr lang="en-US" altLang="ja-JP" sz="1100" b="0" i="0" u="none" strike="noStrike" kern="120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+mn-cs"/>
                        </a:rPr>
                        <a:t>】</a:t>
                      </a:r>
                      <a:endParaRPr lang="ja-JP" altLang="en-US" sz="1100" b="0" i="0" u="none" strike="noStrike" kern="1200" baseline="0" dirty="0">
                        <a:solidFill>
                          <a:schemeClr val="tx1"/>
                        </a:solidFill>
                        <a:latin typeface="Meiryo UI"/>
                        <a:ea typeface="Meiryo UI"/>
                        <a:cs typeface="+mn-cs"/>
                      </a:endParaRPr>
                    </a:p>
                    <a:p>
                      <a:r>
                        <a:rPr lang="ja-JP" altLang="en-US" sz="1100" b="0" i="0" u="none" strike="noStrike" kern="120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+mn-cs"/>
                        </a:rPr>
                        <a:t>○中之島クロスに⼊居（⼊居予定含む）のライフサイエンス・ヘルスケア系スタートアップを、中之島クロス独⾃の特別プログラムにより徹底的に伴⾛⽀援し、グローバル展開へつなげる</a:t>
                      </a:r>
                    </a:p>
                    <a:p>
                      <a:r>
                        <a:rPr lang="ja-JP" altLang="en-US" sz="1100" b="0" i="0" u="none" strike="noStrike" kern="120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+mn-cs"/>
                        </a:rPr>
                        <a:t>・委託料：</a:t>
                      </a:r>
                      <a:r>
                        <a:rPr lang="en-US" altLang="ja-JP" sz="1100" b="0" i="0" u="none" strike="noStrike" kern="120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+mn-cs"/>
                        </a:rPr>
                        <a:t>55,026</a:t>
                      </a:r>
                      <a:r>
                        <a:rPr lang="ja-JP" altLang="en-US" sz="1100" b="0" i="0" u="none" strike="noStrike" kern="120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+mn-cs"/>
                        </a:rPr>
                        <a:t>千円</a:t>
                      </a:r>
                    </a:p>
                    <a:p>
                      <a:endParaRPr lang="ja-JP" altLang="en-US" sz="1100" b="0" i="0" u="none" strike="noStrike" kern="1200" baseline="0" dirty="0">
                        <a:solidFill>
                          <a:schemeClr val="tx1"/>
                        </a:solidFill>
                        <a:latin typeface="Meiryo UI"/>
                        <a:ea typeface="Meiryo UI"/>
                        <a:cs typeface="+mn-cs"/>
                      </a:endParaRPr>
                    </a:p>
                    <a:p>
                      <a:r>
                        <a:rPr lang="en-US" altLang="ja-JP" sz="1100" b="0" i="0" u="none" strike="noStrike" kern="120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+mn-cs"/>
                        </a:rPr>
                        <a:t>【</a:t>
                      </a:r>
                      <a:r>
                        <a:rPr lang="ja-JP" altLang="en-US" sz="1100" b="0" i="0" u="none" strike="noStrike" kern="120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+mn-cs"/>
                        </a:rPr>
                        <a:t>スタートアップ支援機能強化事業</a:t>
                      </a:r>
                      <a:r>
                        <a:rPr lang="en-US" altLang="ja-JP" sz="1100" b="0" i="0" u="none" strike="noStrike" kern="120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+mn-cs"/>
                        </a:rPr>
                        <a:t>】</a:t>
                      </a:r>
                      <a:endParaRPr lang="ja-JP" altLang="en-US" sz="1100" b="0" i="0" u="none" strike="noStrike" kern="1200" baseline="0" dirty="0">
                        <a:solidFill>
                          <a:schemeClr val="tx1"/>
                        </a:solidFill>
                        <a:latin typeface="Meiryo UI"/>
                        <a:ea typeface="Meiryo UI"/>
                        <a:cs typeface="+mn-cs"/>
                      </a:endParaRPr>
                    </a:p>
                    <a:p>
                      <a:r>
                        <a:rPr lang="ja-JP" altLang="en-US" sz="1100" b="0" i="0" u="none" strike="noStrike" kern="120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+mn-cs"/>
                        </a:rPr>
                        <a:t>〇中之島クロスで活躍するスタートアップ⽀援機関の集積と機能強化に向け、先駆的な⽀援メニューの提供や中之島クロスのスタートアップ⽀援拠点としての認知度向上等に取り組む機関を⽀援</a:t>
                      </a:r>
                    </a:p>
                    <a:p>
                      <a:r>
                        <a:rPr lang="ja-JP" altLang="en-US" sz="1100" b="0" i="0" u="none" strike="noStrike" kern="120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+mn-cs"/>
                        </a:rPr>
                        <a:t>・委託料：</a:t>
                      </a:r>
                      <a:r>
                        <a:rPr lang="en-US" altLang="ja-JP" sz="1100" b="0" i="0" u="none" strike="noStrike" kern="120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+mn-cs"/>
                        </a:rPr>
                        <a:t>99,959</a:t>
                      </a:r>
                      <a:r>
                        <a:rPr lang="ja-JP" altLang="en-US" sz="1100" b="0" i="0" u="none" strike="noStrike" kern="1200" baseline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  <a:cs typeface="+mn-cs"/>
                        </a:rPr>
                        <a:t>千円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  <a:buFontTx/>
                        <a:buNone/>
                      </a:pPr>
                      <a:endParaRPr kumimoji="1" lang="en-US" altLang="ja-JP" sz="1400" i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実施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体制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  <a:buFontTx/>
                        <a:buNone/>
                      </a:pPr>
                      <a:endParaRPr kumimoji="1" lang="en-US" altLang="ja-JP" sz="1400" i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27494687"/>
                  </a:ext>
                </a:extLst>
              </a:tr>
              <a:tr h="119545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/>
                          <a:ea typeface="Meiryo UI"/>
                          <a:cs typeface="+mn-cs"/>
                        </a:rPr>
                        <a:t>KPI</a:t>
                      </a:r>
                      <a:endParaRPr kumimoji="1" lang="en-US" altLang="ja-JP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※</a:t>
                      </a: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カッコ内の数値は最終事業年度までの「</a:t>
                      </a:r>
                      <a:r>
                        <a:rPr kumimoji="1" lang="en-US" altLang="ja-JP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KPI</a:t>
                      </a: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増加分の累計」の目標値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①海外市場開拓数（＋６回）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②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NQ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への新規入居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SU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数（＋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45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者）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③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NQ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で活動する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SU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支援機関数（＋３者）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 v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i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67952532"/>
                  </a:ext>
                </a:extLst>
              </a:tr>
            </a:tbl>
          </a:graphicData>
        </a:graphic>
      </p:graphicFrame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E9D3FD2-302F-448E-A2FB-AF09BFF0467E}"/>
              </a:ext>
            </a:extLst>
          </p:cNvPr>
          <p:cNvSpPr/>
          <p:nvPr/>
        </p:nvSpPr>
        <p:spPr>
          <a:xfrm>
            <a:off x="6643238" y="3447775"/>
            <a:ext cx="586327" cy="26610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r>
              <a:rPr kumimoji="1"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大阪府</a:t>
            </a: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ECB9DED1-DA9E-4430-AABE-7008E471E007}"/>
              </a:ext>
            </a:extLst>
          </p:cNvPr>
          <p:cNvCxnSpPr>
            <a:cxnSpLocks/>
          </p:cNvCxnSpPr>
          <p:nvPr/>
        </p:nvCxnSpPr>
        <p:spPr>
          <a:xfrm>
            <a:off x="7229565" y="3576595"/>
            <a:ext cx="1055818" cy="8462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724F3575-D584-4DAC-9870-2BC64130474F}"/>
              </a:ext>
            </a:extLst>
          </p:cNvPr>
          <p:cNvSpPr/>
          <p:nvPr/>
        </p:nvSpPr>
        <p:spPr>
          <a:xfrm>
            <a:off x="8271554" y="3451236"/>
            <a:ext cx="1130346" cy="26610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r>
              <a:rPr kumimoji="1"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委託事業者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7A46936-4096-4F15-9A15-091C6EA6F8AF}"/>
              </a:ext>
            </a:extLst>
          </p:cNvPr>
          <p:cNvSpPr/>
          <p:nvPr/>
        </p:nvSpPr>
        <p:spPr>
          <a:xfrm>
            <a:off x="6321440" y="4079088"/>
            <a:ext cx="3187339" cy="902834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DA7D8EE0-A013-4EB6-ACB1-398DA5B63F83}"/>
              </a:ext>
            </a:extLst>
          </p:cNvPr>
          <p:cNvSpPr txBox="1"/>
          <p:nvPr/>
        </p:nvSpPr>
        <p:spPr>
          <a:xfrm>
            <a:off x="6390233" y="3950459"/>
            <a:ext cx="1367241" cy="18000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関連するステークホルダー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1185973C-A69A-4062-B3E3-95F781BBC91F}"/>
              </a:ext>
            </a:extLst>
          </p:cNvPr>
          <p:cNvSpPr/>
          <p:nvPr/>
        </p:nvSpPr>
        <p:spPr>
          <a:xfrm>
            <a:off x="6383318" y="4260407"/>
            <a:ext cx="1462999" cy="27623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SU</a:t>
            </a:r>
            <a:r>
              <a:rPr kumimoji="1" lang="ja-JP" altLang="en-US" sz="800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支援機関</a:t>
            </a:r>
            <a:endParaRPr kumimoji="1" lang="en-US" altLang="ja-JP" sz="800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F9F257F7-CAA3-4D71-AEAA-43D2110F58F8}"/>
              </a:ext>
            </a:extLst>
          </p:cNvPr>
          <p:cNvSpPr/>
          <p:nvPr/>
        </p:nvSpPr>
        <p:spPr>
          <a:xfrm>
            <a:off x="6383318" y="4628546"/>
            <a:ext cx="1462999" cy="27623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アカデミア</a:t>
            </a:r>
            <a:endParaRPr kumimoji="1" lang="en-US" altLang="ja-JP" sz="800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6DC96226-950C-4937-9B75-E8B472DAD5E6}"/>
              </a:ext>
            </a:extLst>
          </p:cNvPr>
          <p:cNvSpPr/>
          <p:nvPr/>
        </p:nvSpPr>
        <p:spPr>
          <a:xfrm>
            <a:off x="7952730" y="4257460"/>
            <a:ext cx="1462999" cy="27623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近畿経済産業局</a:t>
            </a:r>
            <a:endParaRPr kumimoji="1" lang="en-US" altLang="ja-JP" sz="800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B76DD0B-B777-4BA0-B1D6-8A7ADC573A7A}"/>
              </a:ext>
            </a:extLst>
          </p:cNvPr>
          <p:cNvSpPr/>
          <p:nvPr/>
        </p:nvSpPr>
        <p:spPr>
          <a:xfrm>
            <a:off x="7952730" y="4621788"/>
            <a:ext cx="1462999" cy="27623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銀行等の金融機関</a:t>
            </a:r>
            <a:endParaRPr kumimoji="1" lang="en-US" altLang="ja-JP" sz="800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88CC03E-FCD0-4E04-936B-73E2FF7A7EEE}"/>
              </a:ext>
            </a:extLst>
          </p:cNvPr>
          <p:cNvSpPr txBox="1"/>
          <p:nvPr/>
        </p:nvSpPr>
        <p:spPr>
          <a:xfrm>
            <a:off x="7229565" y="3345763"/>
            <a:ext cx="1041989" cy="230832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委託契約</a:t>
            </a:r>
            <a:endParaRPr kumimoji="1"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7" name="表 17">
            <a:extLst>
              <a:ext uri="{FF2B5EF4-FFF2-40B4-BE49-F238E27FC236}">
                <a16:creationId xmlns:a16="http://schemas.microsoft.com/office/drawing/2014/main" id="{197CFD16-3E08-44BD-A5A7-0399D4C57D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3354357"/>
              </p:ext>
            </p:extLst>
          </p:nvPr>
        </p:nvGraphicFramePr>
        <p:xfrm>
          <a:off x="6321441" y="5014723"/>
          <a:ext cx="3187338" cy="16764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87389">
                  <a:extLst>
                    <a:ext uri="{9D8B030D-6E8A-4147-A177-3AD203B41FA5}">
                      <a16:colId xmlns:a16="http://schemas.microsoft.com/office/drawing/2014/main" val="1430635801"/>
                    </a:ext>
                  </a:extLst>
                </a:gridCol>
                <a:gridCol w="2099949">
                  <a:extLst>
                    <a:ext uri="{9D8B030D-6E8A-4147-A177-3AD203B41FA5}">
                      <a16:colId xmlns:a16="http://schemas.microsoft.com/office/drawing/2014/main" val="1532861194"/>
                    </a:ext>
                  </a:extLst>
                </a:gridCol>
              </a:tblGrid>
              <a:tr h="18245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名称</a:t>
                      </a:r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役割</a:t>
                      </a:r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1758142"/>
                  </a:ext>
                </a:extLst>
              </a:tr>
              <a:tr h="182450">
                <a:tc>
                  <a:txBody>
                    <a:bodyPr/>
                    <a:lstStyle/>
                    <a:p>
                      <a:r>
                        <a:rPr kumimoji="1" lang="en-US" altLang="ja-JP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SU</a:t>
                      </a: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支援機関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特別育成支援プログラムの提供等による</a:t>
                      </a:r>
                      <a:r>
                        <a:rPr kumimoji="1" lang="en-US" altLang="ja-JP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SU</a:t>
                      </a: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の育成および</a:t>
                      </a:r>
                      <a:r>
                        <a:rPr kumimoji="1" lang="en-US" altLang="ja-JP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NQ</a:t>
                      </a: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</a:t>
                      </a:r>
                      <a:r>
                        <a:rPr kumimoji="1" lang="en-US" altLang="ja-JP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SU</a:t>
                      </a: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支援拠点としての認知度向上等に向けた取組みの実施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81049629"/>
                  </a:ext>
                </a:extLst>
              </a:tr>
              <a:tr h="182450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近畿経済産業局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効果的なスタートアップの支援等に向けた事業の相談、参加者の周知・紹介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02821184"/>
                  </a:ext>
                </a:extLst>
              </a:tr>
              <a:tr h="182450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アカデミア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効果的なスタートアップの支援等に向けた事業に関する助言、参加者の周知・紹介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16449858"/>
                  </a:ext>
                </a:extLst>
              </a:tr>
              <a:tr h="182450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銀行等の金融機関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効果的なスタートアップの支援等に向けた事業に関する助言、資金調達先として参画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531580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106268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Pw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11">
      <a:majorFont>
        <a:latin typeface="Georgia"/>
        <a:ea typeface="HGP明朝B"/>
        <a:cs typeface=""/>
      </a:majorFont>
      <a:minorFont>
        <a:latin typeface="Arial"/>
        <a:ea typeface="ＭＳ Ｐゴシック"/>
        <a:cs typeface=""/>
      </a:minorFont>
    </a:fontScheme>
    <a:fmtScheme name="PwC Effects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12700" cap="sq" cmpd="sng" algn="ctr">
          <a:solidFill>
            <a:schemeClr val="phClr"/>
          </a:solidFill>
          <a:prstDash val="solid"/>
        </a:ln>
        <a:ln w="12700" cap="sq" cmpd="sng" algn="ctr">
          <a:solidFill>
            <a:schemeClr val="phClr"/>
          </a:solidFill>
          <a:prstDash val="solid"/>
        </a:ln>
        <a:ln w="12700" cap="sq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127000" dist="63500" dir="2700000" algn="b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>
    <a:spDef>
      <a:spPr>
        <a:solidFill>
          <a:schemeClr val="bg1"/>
        </a:solidFill>
        <a:ln w="9525">
          <a:solidFill>
            <a:schemeClr val="accent1"/>
          </a:solidFill>
        </a:ln>
      </a:spPr>
      <a:bodyPr rtlCol="0" anchor="ctr"/>
      <a:lstStyle>
        <a:defPPr algn="ctr">
          <a:lnSpc>
            <a:spcPct val="100000"/>
          </a:lnSpc>
          <a:defRPr kumimoji="1" sz="1400" dirty="0" smtClean="0">
            <a:solidFill>
              <a:schemeClr val="tx1"/>
            </a:solidFill>
          </a:defRPr>
        </a:defPPr>
      </a:lstStyle>
      <a:style>
        <a:lnRef idx="0">
          <a:schemeClr val="accent1"/>
        </a:lnRef>
        <a:fillRef idx="1">
          <a:schemeClr val="accent1"/>
        </a:fillRef>
        <a:effectRef idx="0">
          <a:schemeClr val="dk1"/>
        </a:effectRef>
        <a:fontRef idx="minor">
          <a:schemeClr val="lt1"/>
        </a:fontRef>
      </a:style>
    </a:spDef>
    <a:lnDef>
      <a:spPr>
        <a:ln w="9525" cap="sq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dk1"/>
        </a:effectRef>
        <a:fontRef idx="minor">
          <a:schemeClr val="lt1"/>
        </a:fontRef>
      </a:style>
    </a:lnDef>
    <a:txDef>
      <a:spPr>
        <a:noFill/>
      </a:spPr>
      <a:bodyPr wrap="square" lIns="0" tIns="0" rIns="0" bIns="0" rtlCol="0" anchor="ctr" anchorCtr="0">
        <a:spAutoFit/>
      </a:bodyPr>
      <a:lstStyle>
        <a:defPPr algn="l">
          <a:defRPr kumimoji="1" sz="1400" b="0" smtClean="0">
            <a:solidFill>
              <a:schemeClr val="tx1"/>
            </a:solidFill>
          </a:defRPr>
        </a:defPPr>
      </a:lstStyle>
    </a:txDef>
  </a:objectDefaults>
  <a:extraClrSchemeLst/>
  <a:custClrLst>
    <a:custClr name="Dark Orange 2">
      <a:srgbClr val="571F01"/>
    </a:custClr>
    <a:custClr name="Dark Orange 1">
      <a:srgbClr val="933401"/>
    </a:custClr>
    <a:custClr name="Primary Orange">
      <a:srgbClr val="D04A02"/>
    </a:custClr>
    <a:custClr name="Light Orange 1">
      <a:srgbClr val="FD6412"/>
    </a:custClr>
    <a:custClr name="Light Orange 2">
      <a:srgbClr val="FEB791"/>
    </a:custClr>
    <a:custClr name="Dark Tangerine 2">
      <a:srgbClr val="714300"/>
    </a:custClr>
    <a:custClr name="Dark Tangerine 1">
      <a:srgbClr val="AE6800"/>
    </a:custClr>
    <a:custClr name="Primary Tangerine">
      <a:srgbClr val="EB8C00"/>
    </a:custClr>
    <a:custClr name="Light Tangerine 1">
      <a:srgbClr val="FFA929"/>
    </a:custClr>
    <a:custClr name="Light Tangerine 2">
      <a:srgbClr val="FFDCA9"/>
    </a:custClr>
    <a:custClr name="Dark Yellow 2">
      <a:srgbClr val="855F00"/>
    </a:custClr>
    <a:custClr name="Dark Yellow 1">
      <a:srgbClr val="C28A00"/>
    </a:custClr>
    <a:custClr name="Primary Yellow">
      <a:srgbClr val="FFB600"/>
    </a:custClr>
    <a:custClr name="Light Yellow 1">
      <a:srgbClr val="FFC83D"/>
    </a:custClr>
    <a:custClr name="Light Yellow 2">
      <a:srgbClr val="FFECBD"/>
    </a:custClr>
    <a:custClr name="Dark Rose 2">
      <a:srgbClr val="6E2A35"/>
    </a:custClr>
    <a:custClr name="Dark Rose 1">
      <a:srgbClr val="A43E50"/>
    </a:custClr>
    <a:custClr name="Primary Rose">
      <a:srgbClr val="DB536A"/>
    </a:custClr>
    <a:custClr name="Light Rose 1">
      <a:srgbClr val="E27588"/>
    </a:custClr>
    <a:custClr name="Light Rose 2">
      <a:srgbClr val="F1BAC3"/>
    </a:custClr>
    <a:custClr name="Dark Red 2">
      <a:srgbClr val="741910"/>
    </a:custClr>
    <a:custClr name="Dark Red 1">
      <a:srgbClr val="AA2417"/>
    </a:custClr>
    <a:custClr name="Primary Red">
      <a:srgbClr val="E0301E"/>
    </a:custClr>
    <a:custClr name="Light Red 1">
      <a:srgbClr val="E86153"/>
    </a:custClr>
    <a:custClr name="Light Red 2">
      <a:srgbClr val="F7C8C4"/>
    </a:custClr>
    <a:custClr name="Black">
      <a:srgbClr val="000000"/>
    </a:custClr>
    <a:custClr name="Dark Grey">
      <a:srgbClr val="2D2D2D"/>
    </a:custClr>
    <a:custClr name="Medium Grey">
      <a:srgbClr val="464646"/>
    </a:custClr>
    <a:custClr name="Grey">
      <a:srgbClr val="7D7D7D"/>
    </a:custClr>
    <a:custClr name="Light Grey">
      <a:srgbClr val="DEDEDE"/>
    </a:custClr>
    <a:custClr name="Dark Purple 2">
      <a:srgbClr val="4B06B2"/>
    </a:custClr>
    <a:custClr name="Dark Purple 1">
      <a:srgbClr val="6A1CE2"/>
    </a:custClr>
    <a:custClr name="Secondary Purple">
      <a:srgbClr val="9013FE"/>
    </a:custClr>
    <a:custClr name="Light Purple 1">
      <a:srgbClr val="B15AFE"/>
    </a:custClr>
    <a:custClr name="Light Purple 2">
      <a:srgbClr val="DEB8FF"/>
    </a:custClr>
    <a:custClr name="Dark Blue 2">
      <a:srgbClr val="003DAB"/>
    </a:custClr>
    <a:custClr name="Dark Blue 1">
      <a:srgbClr val="0060D7"/>
    </a:custClr>
    <a:custClr name="Secondary Blue">
      <a:srgbClr val="0089EB"/>
    </a:custClr>
    <a:custClr name="Light Blue 1">
      <a:srgbClr val="4DACF1"/>
    </a:custClr>
    <a:custClr name="Light Blue 2">
      <a:srgbClr val="B3DCF9"/>
    </a:custClr>
    <a:custClr name="Dark Green 2">
      <a:srgbClr val="175C2C"/>
    </a:custClr>
    <a:custClr name="Dark Green 1">
      <a:srgbClr val="2C8646"/>
    </a:custClr>
    <a:custClr name="Secondary Green">
      <a:srgbClr val="4EB523"/>
    </a:custClr>
    <a:custClr name="Light Green 1">
      <a:srgbClr val="86DB4F"/>
    </a:custClr>
    <a:custClr name="Light Green 2">
      <a:srgbClr val="C4FC9F"/>
    </a:custClr>
    <a:custClr name="Status Red">
      <a:srgbClr val="E0301E"/>
    </a:custClr>
    <a:custClr name="Status Yellow">
      <a:srgbClr val="FFB600"/>
    </a:custClr>
    <a:custClr name="Status Green">
      <a:srgbClr val="175C2C"/>
    </a:custClr>
  </a:custClrLst>
  <a:extLst>
    <a:ext uri="{05A4C25C-085E-4340-85A3-A5531E510DB2}">
      <thm15:themeFamily xmlns:thm15="http://schemas.microsoft.com/office/thememl/2012/main" name="Presentation1" id="{CCF45EB7-F9DF-47C5-AB85-48BC232BEAA9}" vid="{DFCB562E-E06E-4428-B9BF-980ED610BD28}"/>
    </a:ext>
  </a:extLst>
</a:theme>
</file>

<file path=ppt/theme/theme2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5baf6f3-037f-47c4-8ce6-401f2145fe42">
      <Terms xmlns="http://schemas.microsoft.com/office/infopath/2007/PartnerControls"/>
    </lcf76f155ced4ddcb4097134ff3c332f>
    <TaxCatchAll xmlns="5f1cb31e-0878-4583-824f-77bbdf5ced5f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710B91F3F4C8741B4980356BA13F24F" ma:contentTypeVersion="13" ma:contentTypeDescription="新しいドキュメントを作成します。" ma:contentTypeScope="" ma:versionID="371c07bc1f009aff4d92e927acb7398c">
  <xsd:schema xmlns:xsd="http://www.w3.org/2001/XMLSchema" xmlns:xs="http://www.w3.org/2001/XMLSchema" xmlns:p="http://schemas.microsoft.com/office/2006/metadata/properties" xmlns:ns2="15baf6f3-037f-47c4-8ce6-401f2145fe42" xmlns:ns3="5f1cb31e-0878-4583-824f-77bbdf5ced5f" targetNamespace="http://schemas.microsoft.com/office/2006/metadata/properties" ma:root="true" ma:fieldsID="4c143a26da35c8638e8b1d62de7f5745" ns2:_="" ns3:_="">
    <xsd:import namespace="15baf6f3-037f-47c4-8ce6-401f2145fe42"/>
    <xsd:import namespace="5f1cb31e-0878-4583-824f-77bbdf5ced5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baf6f3-037f-47c4-8ce6-401f2145fe4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4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1cb31e-0878-4583-824f-77bbdf5ced5f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ada75fde-06fd-4f09-8d13-58ff50df841a}" ma:internalName="TaxCatchAll" ma:showField="CatchAllData" ma:web="5f1cb31e-0878-4583-824f-77bbdf5ced5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DCC2495-8A4F-4BA0-A19C-91B77DC5E78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0180633-03E3-40B4-B06F-C40EFB9E2519}">
  <ds:schemaRefs>
    <ds:schemaRef ds:uri="http://purl.org/dc/terms/"/>
    <ds:schemaRef ds:uri="http://schemas.microsoft.com/office/2006/documentManagement/types"/>
    <ds:schemaRef ds:uri="http://www.w3.org/XML/1998/namespace"/>
    <ds:schemaRef ds:uri="http://schemas.microsoft.com/office/2006/metadata/properties"/>
    <ds:schemaRef ds:uri="http://schemas.openxmlformats.org/package/2006/metadata/core-properties"/>
    <ds:schemaRef ds:uri="15baf6f3-037f-47c4-8ce6-401f2145fe42"/>
    <ds:schemaRef ds:uri="http://schemas.microsoft.com/office/infopath/2007/PartnerControls"/>
    <ds:schemaRef ds:uri="5f1cb31e-0878-4583-824f-77bbdf5ced5f"/>
    <ds:schemaRef ds:uri="http://purl.org/dc/dcmitype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861ADEB1-864A-48B3-A184-90C48CCC7050}">
  <ds:schemaRefs>
    <ds:schemaRef ds:uri="15baf6f3-037f-47c4-8ce6-401f2145fe42"/>
    <ds:schemaRef ds:uri="5f1cb31e-0878-4583-824f-77bbdf5ced5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501</TotalTime>
  <Words>433</Words>
  <Application>Microsoft Office PowerPoint</Application>
  <PresentationFormat>A4 210 x 297 mm</PresentationFormat>
  <Paragraphs>59</Paragraphs>
  <Slides>1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Meiryo UI</vt:lpstr>
      <vt:lpstr>游ゴシック</vt:lpstr>
      <vt:lpstr>游ゴシック Light</vt:lpstr>
      <vt:lpstr>Arial</vt:lpstr>
      <vt:lpstr>Georgia</vt:lpstr>
      <vt:lpstr>Wingdings</vt:lpstr>
      <vt:lpstr>PwC</vt:lpstr>
      <vt:lpstr>デザインの設定</vt:lpstr>
      <vt:lpstr>think-cell スライド</vt:lpstr>
      <vt:lpstr>PowerPoint プレゼンテーション</vt:lpstr>
    </vt:vector>
  </TitlesOfParts>
  <Company>内閣府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佐々木 琢磨（デジ田会議事務局）</dc:creator>
  <cp:lastModifiedBy>機構</cp:lastModifiedBy>
  <cp:revision>196</cp:revision>
  <cp:lastPrinted>2025-05-15T10:47:41Z</cp:lastPrinted>
  <dcterms:created xsi:type="dcterms:W3CDTF">2023-11-01T11:03:49Z</dcterms:created>
  <dcterms:modified xsi:type="dcterms:W3CDTF">2025-06-27T00:05:25Z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0x010100A710B91F3F4C8741B4980356BA13F24F</vt:lpwstr>
  </property>
  <property fmtid="{D5CDD505-2E9C-101B-9397-08002B2CF9AE}" pid="3" name="MediaServiceImageTags">
    <vt:lpwstr/>
  </property>
</Properties>
</file>