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ags/tag1.xml" ContentType="application/vnd.openxmlformats-officedocument.presentationml.tags+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5" r:id="rId4"/>
  </p:sldMasterIdLst>
  <p:notesMasterIdLst>
    <p:notesMasterId r:id="rId6"/>
  </p:notesMasterIdLst>
  <p:sldIdLst>
    <p:sldId id="1803" r:id="rId5"/>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5B6"/>
    <a:srgbClr val="E7001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706" autoAdjust="0"/>
  </p:normalViewPr>
  <p:slideViewPr>
    <p:cSldViewPr snapToGrid="0">
      <p:cViewPr varScale="1">
        <p:scale>
          <a:sx n="104" d="100"/>
          <a:sy n="104" d="100"/>
        </p:scale>
        <p:origin x="1530"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B51D7D9F-1D2E-4CEF-BF4A-126D24094ECF}" type="datetimeFigureOut">
              <a:rPr kumimoji="1" lang="ja-JP" altLang="en-US" smtClean="0"/>
              <a:t>2024/11/18</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7A319AC3-8662-4266-BAB2-C718C585BD9F}" type="slidenum">
              <a:rPr kumimoji="1" lang="ja-JP" altLang="en-US" smtClean="0"/>
              <a:t>‹#›</a:t>
            </a:fld>
            <a:endParaRPr kumimoji="1" lang="ja-JP" altLang="en-US"/>
          </a:p>
        </p:txBody>
      </p:sp>
    </p:spTree>
    <p:extLst>
      <p:ext uri="{BB962C8B-B14F-4D97-AF65-F5344CB8AC3E}">
        <p14:creationId xmlns:p14="http://schemas.microsoft.com/office/powerpoint/2010/main" val="22120781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xml"/><Relationship Id="rId1" Type="http://schemas.openxmlformats.org/officeDocument/2006/relationships/vmlDrawing" Target="../drawings/vmlDrawing1.vml"/><Relationship Id="rId5" Type="http://schemas.openxmlformats.org/officeDocument/2006/relationships/image" Target="../media/image2.emf"/><Relationship Id="rId4" Type="http://schemas.openxmlformats.org/officeDocument/2006/relationships/oleObject" Target="../embeddings/oleObject1.bin"/></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eziden1">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737EAF87-0426-4F42-AA4D-9F8BDC1F4569}"/>
              </a:ext>
            </a:extLst>
          </p:cNvPr>
          <p:cNvSpPr/>
          <p:nvPr userDrawn="1"/>
        </p:nvSpPr>
        <p:spPr>
          <a:xfrm>
            <a:off x="-5393" y="1"/>
            <a:ext cx="9911393" cy="620688"/>
          </a:xfrm>
          <a:prstGeom prst="rect">
            <a:avLst/>
          </a:prstGeom>
          <a:solidFill>
            <a:schemeClr val="accent2">
              <a:alpha val="40000"/>
            </a:schemeClr>
          </a:solidFill>
          <a:ln w="9525">
            <a:noFill/>
          </a:ln>
        </p:spPr>
        <p:style>
          <a:lnRef idx="0">
            <a:schemeClr val="accent1"/>
          </a:lnRef>
          <a:fillRef idx="1">
            <a:schemeClr val="accent1"/>
          </a:fillRef>
          <a:effectRef idx="0">
            <a:schemeClr val="dk1"/>
          </a:effectRef>
          <a:fontRef idx="minor">
            <a:schemeClr val="lt1"/>
          </a:fontRef>
        </p:style>
        <p:txBody>
          <a:bodyPr rtlCol="0" anchor="ctr"/>
          <a:lstStyle/>
          <a:p>
            <a:pPr algn="ctr">
              <a:lnSpc>
                <a:spcPct val="100000"/>
              </a:lnSpc>
            </a:pPr>
            <a:endParaRPr kumimoji="1" lang="ja-JP" altLang="en-US" sz="1400" dirty="0">
              <a:solidFill>
                <a:schemeClr val="tx1"/>
              </a:solidFill>
            </a:endParaRPr>
          </a:p>
        </p:txBody>
      </p:sp>
      <p:sp>
        <p:nvSpPr>
          <p:cNvPr id="11" name="テキスト プレースホルダー 10">
            <a:extLst>
              <a:ext uri="{FF2B5EF4-FFF2-40B4-BE49-F238E27FC236}">
                <a16:creationId xmlns:a16="http://schemas.microsoft.com/office/drawing/2014/main" id="{BDAAC19C-5907-48FD-8BFF-C821FD2FE06D}"/>
              </a:ext>
            </a:extLst>
          </p:cNvPr>
          <p:cNvSpPr>
            <a:spLocks noGrp="1"/>
          </p:cNvSpPr>
          <p:nvPr>
            <p:ph type="body" sz="quarter" idx="12"/>
          </p:nvPr>
        </p:nvSpPr>
        <p:spPr>
          <a:xfrm>
            <a:off x="194472" y="188642"/>
            <a:ext cx="9517057" cy="432046"/>
          </a:xfrm>
        </p:spPr>
        <p:txBody>
          <a:bodyPr/>
          <a:lstStyle>
            <a:lvl1pPr>
              <a:spcAft>
                <a:spcPts val="600"/>
              </a:spcAft>
              <a:defRPr sz="2000">
                <a:solidFill>
                  <a:schemeClr val="tx1"/>
                </a:solidFill>
                <a:latin typeface="Meiryo UI" panose="020B0604030504040204" pitchFamily="50" charset="-128"/>
                <a:ea typeface="Meiryo UI" panose="020B0604030504040204" pitchFamily="50" charset="-128"/>
              </a:defRPr>
            </a:lvl1pPr>
          </a:lstStyle>
          <a:p>
            <a:pPr lvl="0"/>
            <a:r>
              <a:rPr kumimoji="1" lang="ja-JP" altLang="en-US" dirty="0"/>
              <a:t>マスター テキストの書式設定</a:t>
            </a:r>
            <a:endParaRPr kumimoji="1" lang="en-US" altLang="ja-JP" dirty="0"/>
          </a:p>
        </p:txBody>
      </p:sp>
      <p:sp>
        <p:nvSpPr>
          <p:cNvPr id="12" name="Slide Number Placeholder 5">
            <a:extLst>
              <a:ext uri="{FF2B5EF4-FFF2-40B4-BE49-F238E27FC236}">
                <a16:creationId xmlns:a16="http://schemas.microsoft.com/office/drawing/2014/main" id="{BBA7BEE0-9CFE-417F-9899-BCA0080D203A}"/>
              </a:ext>
            </a:extLst>
          </p:cNvPr>
          <p:cNvSpPr>
            <a:spLocks noGrp="1"/>
          </p:cNvSpPr>
          <p:nvPr>
            <p:ph type="sldNum" sz="quarter" idx="4"/>
          </p:nvPr>
        </p:nvSpPr>
        <p:spPr>
          <a:xfrm>
            <a:off x="9554435" y="6597352"/>
            <a:ext cx="157094" cy="153888"/>
          </a:xfrm>
          <a:prstGeom prst="rect">
            <a:avLst/>
          </a:prstGeom>
        </p:spPr>
        <p:txBody>
          <a:bodyPr vert="horz" wrap="none" lIns="0" tIns="0" rIns="0" bIns="0" rtlCol="0" anchor="b" anchorCtr="0">
            <a:spAutoFit/>
          </a:bodyPr>
          <a:lstStyle>
            <a:lvl1pPr algn="r">
              <a:defRPr sz="1000">
                <a:solidFill>
                  <a:schemeClr val="tx1"/>
                </a:solidFill>
              </a:defRPr>
            </a:lvl1pPr>
          </a:lstStyle>
          <a:p>
            <a:fld id="{7870704B-CE94-48CC-AF30-84932A1262A7}" type="slidenum">
              <a:rPr lang="en-GB" smtClean="0"/>
              <a:pPr/>
              <a:t>‹#›</a:t>
            </a:fld>
            <a:endParaRPr lang="en-GB" dirty="0"/>
          </a:p>
        </p:txBody>
      </p:sp>
      <p:cxnSp>
        <p:nvCxnSpPr>
          <p:cNvPr id="3" name="直線コネクタ 2">
            <a:extLst>
              <a:ext uri="{FF2B5EF4-FFF2-40B4-BE49-F238E27FC236}">
                <a16:creationId xmlns:a16="http://schemas.microsoft.com/office/drawing/2014/main" id="{5690B957-8A5D-4B27-B4CA-1738C7C46B16}"/>
              </a:ext>
            </a:extLst>
          </p:cNvPr>
          <p:cNvCxnSpPr/>
          <p:nvPr userDrawn="1"/>
        </p:nvCxnSpPr>
        <p:spPr>
          <a:xfrm>
            <a:off x="0" y="620688"/>
            <a:ext cx="9906000" cy="0"/>
          </a:xfrm>
          <a:prstGeom prst="line">
            <a:avLst/>
          </a:prstGeom>
          <a:ln w="12700">
            <a:solidFill>
              <a:schemeClr val="tx1">
                <a:lumMod val="50000"/>
                <a:lumOff val="50000"/>
              </a:schemeClr>
            </a:solidFill>
          </a:ln>
        </p:spPr>
        <p:style>
          <a:lnRef idx="1">
            <a:schemeClr val="accent6"/>
          </a:lnRef>
          <a:fillRef idx="0">
            <a:schemeClr val="accent6"/>
          </a:fillRef>
          <a:effectRef idx="0">
            <a:schemeClr val="accent6"/>
          </a:effectRef>
          <a:fontRef idx="minor">
            <a:schemeClr val="tx1"/>
          </a:fontRef>
        </p:style>
      </p:cxnSp>
    </p:spTree>
    <p:extLst>
      <p:ext uri="{BB962C8B-B14F-4D97-AF65-F5344CB8AC3E}">
        <p14:creationId xmlns:p14="http://schemas.microsoft.com/office/powerpoint/2010/main" val="30186376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ziden1">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737EAF87-0426-4F42-AA4D-9F8BDC1F4569}"/>
              </a:ext>
            </a:extLst>
          </p:cNvPr>
          <p:cNvSpPr/>
          <p:nvPr userDrawn="1"/>
        </p:nvSpPr>
        <p:spPr>
          <a:xfrm>
            <a:off x="-5393" y="1"/>
            <a:ext cx="9911393" cy="620688"/>
          </a:xfrm>
          <a:prstGeom prst="rect">
            <a:avLst/>
          </a:prstGeom>
          <a:solidFill>
            <a:srgbClr val="0060D7">
              <a:alpha val="40000"/>
            </a:srgbClr>
          </a:solidFill>
          <a:ln w="9525">
            <a:noFill/>
          </a:ln>
        </p:spPr>
        <p:style>
          <a:lnRef idx="0">
            <a:schemeClr val="accent1"/>
          </a:lnRef>
          <a:fillRef idx="1">
            <a:schemeClr val="accent1"/>
          </a:fillRef>
          <a:effectRef idx="0">
            <a:schemeClr val="dk1"/>
          </a:effectRef>
          <a:fontRef idx="minor">
            <a:schemeClr val="lt1"/>
          </a:fontRef>
        </p:style>
        <p:txBody>
          <a:bodyPr rtlCol="0" anchor="ctr"/>
          <a:lstStyle/>
          <a:p>
            <a:pPr algn="ctr">
              <a:lnSpc>
                <a:spcPct val="100000"/>
              </a:lnSpc>
            </a:pPr>
            <a:endParaRPr kumimoji="1" lang="ja-JP" altLang="en-US" sz="1400" dirty="0">
              <a:solidFill>
                <a:schemeClr val="tx1"/>
              </a:solidFill>
            </a:endParaRPr>
          </a:p>
        </p:txBody>
      </p:sp>
      <p:sp>
        <p:nvSpPr>
          <p:cNvPr id="11" name="テキスト プレースホルダー 10">
            <a:extLst>
              <a:ext uri="{FF2B5EF4-FFF2-40B4-BE49-F238E27FC236}">
                <a16:creationId xmlns:a16="http://schemas.microsoft.com/office/drawing/2014/main" id="{BDAAC19C-5907-48FD-8BFF-C821FD2FE06D}"/>
              </a:ext>
            </a:extLst>
          </p:cNvPr>
          <p:cNvSpPr>
            <a:spLocks noGrp="1"/>
          </p:cNvSpPr>
          <p:nvPr>
            <p:ph type="body" sz="quarter" idx="12"/>
          </p:nvPr>
        </p:nvSpPr>
        <p:spPr>
          <a:xfrm>
            <a:off x="194472" y="188642"/>
            <a:ext cx="9517057" cy="432046"/>
          </a:xfrm>
        </p:spPr>
        <p:txBody>
          <a:bodyPr/>
          <a:lstStyle>
            <a:lvl1pPr>
              <a:spcAft>
                <a:spcPts val="600"/>
              </a:spcAft>
              <a:defRPr sz="2000">
                <a:solidFill>
                  <a:schemeClr val="tx1"/>
                </a:solidFill>
                <a:latin typeface="Meiryo UI" panose="020B0604030504040204" pitchFamily="50" charset="-128"/>
                <a:ea typeface="Meiryo UI" panose="020B0604030504040204" pitchFamily="50" charset="-128"/>
              </a:defRPr>
            </a:lvl1pPr>
          </a:lstStyle>
          <a:p>
            <a:pPr lvl="0"/>
            <a:r>
              <a:rPr kumimoji="1" lang="ja-JP" altLang="en-US" dirty="0"/>
              <a:t>マスター テキストの書式設定</a:t>
            </a:r>
            <a:endParaRPr kumimoji="1" lang="en-US" altLang="ja-JP" dirty="0"/>
          </a:p>
        </p:txBody>
      </p:sp>
      <p:sp>
        <p:nvSpPr>
          <p:cNvPr id="12" name="Slide Number Placeholder 5">
            <a:extLst>
              <a:ext uri="{FF2B5EF4-FFF2-40B4-BE49-F238E27FC236}">
                <a16:creationId xmlns:a16="http://schemas.microsoft.com/office/drawing/2014/main" id="{BBA7BEE0-9CFE-417F-9899-BCA0080D203A}"/>
              </a:ext>
            </a:extLst>
          </p:cNvPr>
          <p:cNvSpPr>
            <a:spLocks noGrp="1"/>
          </p:cNvSpPr>
          <p:nvPr>
            <p:ph type="sldNum" sz="quarter" idx="4"/>
          </p:nvPr>
        </p:nvSpPr>
        <p:spPr>
          <a:xfrm>
            <a:off x="9554435" y="6546247"/>
            <a:ext cx="351565" cy="246221"/>
          </a:xfrm>
          <a:prstGeom prst="rect">
            <a:avLst/>
          </a:prstGeom>
        </p:spPr>
        <p:txBody>
          <a:bodyPr vert="horz" wrap="square" lIns="0" tIns="0" rIns="0" bIns="0" rtlCol="0" anchor="b" anchorCtr="0">
            <a:spAutoFit/>
          </a:bodyPr>
          <a:lstStyle>
            <a:lvl1pPr algn="r">
              <a:defRPr sz="1600">
                <a:solidFill>
                  <a:schemeClr val="tx1"/>
                </a:solidFill>
                <a:latin typeface="Meiryo UI" panose="020B0604030504040204" pitchFamily="50" charset="-128"/>
                <a:ea typeface="Meiryo UI" panose="020B0604030504040204" pitchFamily="50" charset="-128"/>
              </a:defRPr>
            </a:lvl1pPr>
          </a:lstStyle>
          <a:p>
            <a:fld id="{7870704B-CE94-48CC-AF30-84932A1262A7}" type="slidenum">
              <a:rPr lang="en-GB" smtClean="0"/>
              <a:pPr/>
              <a:t>‹#›</a:t>
            </a:fld>
            <a:endParaRPr lang="en-GB" dirty="0"/>
          </a:p>
        </p:txBody>
      </p:sp>
      <p:cxnSp>
        <p:nvCxnSpPr>
          <p:cNvPr id="3" name="直線コネクタ 2">
            <a:extLst>
              <a:ext uri="{FF2B5EF4-FFF2-40B4-BE49-F238E27FC236}">
                <a16:creationId xmlns:a16="http://schemas.microsoft.com/office/drawing/2014/main" id="{5690B957-8A5D-4B27-B4CA-1738C7C46B16}"/>
              </a:ext>
            </a:extLst>
          </p:cNvPr>
          <p:cNvCxnSpPr/>
          <p:nvPr userDrawn="1"/>
        </p:nvCxnSpPr>
        <p:spPr>
          <a:xfrm>
            <a:off x="0" y="620688"/>
            <a:ext cx="9906000" cy="0"/>
          </a:xfrm>
          <a:prstGeom prst="line">
            <a:avLst/>
          </a:prstGeom>
          <a:ln w="12700">
            <a:solidFill>
              <a:schemeClr val="tx1">
                <a:lumMod val="50000"/>
                <a:lumOff val="50000"/>
              </a:schemeClr>
            </a:solidFill>
          </a:ln>
        </p:spPr>
        <p:style>
          <a:lnRef idx="1">
            <a:schemeClr val="accent6"/>
          </a:lnRef>
          <a:fillRef idx="0">
            <a:schemeClr val="accent6"/>
          </a:fillRef>
          <a:effectRef idx="0">
            <a:schemeClr val="accent6"/>
          </a:effectRef>
          <a:fontRef idx="minor">
            <a:schemeClr val="tx1"/>
          </a:fontRef>
        </p:style>
      </p:cxnSp>
    </p:spTree>
    <p:extLst>
      <p:ext uri="{BB962C8B-B14F-4D97-AF65-F5344CB8AC3E}">
        <p14:creationId xmlns:p14="http://schemas.microsoft.com/office/powerpoint/2010/main" val="22330848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507000" y="2060576"/>
            <a:ext cx="8892000" cy="410527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a:t>
            </a:r>
          </a:p>
          <a:p>
            <a:pPr lvl="8"/>
            <a:r>
              <a:rPr lang="en-US" dirty="0"/>
              <a:t>Ninth level</a:t>
            </a:r>
            <a:endParaRPr lang="en-GB" dirty="0"/>
          </a:p>
        </p:txBody>
      </p:sp>
      <p:sp>
        <p:nvSpPr>
          <p:cNvPr id="6" name="Slide Number Placeholder 5">
            <a:extLst>
              <a:ext uri="{FF2B5EF4-FFF2-40B4-BE49-F238E27FC236}">
                <a16:creationId xmlns:a16="http://schemas.microsoft.com/office/drawing/2014/main" id="{D3433AD6-7E25-3440-A0A8-374B46CA701C}"/>
              </a:ext>
            </a:extLst>
          </p:cNvPr>
          <p:cNvSpPr>
            <a:spLocks noGrp="1"/>
          </p:cNvSpPr>
          <p:nvPr>
            <p:ph type="sldNum" sz="quarter" idx="11"/>
          </p:nvPr>
        </p:nvSpPr>
        <p:spPr/>
        <p:txBody>
          <a:bodyPr/>
          <a:lstStyle/>
          <a:p>
            <a:fld id="{7870704B-CE94-48CC-AF30-84932A1262A7}" type="slidenum">
              <a:rPr lang="en-GB" smtClean="0"/>
              <a:pPr/>
              <a:t>‹#›</a:t>
            </a:fld>
            <a:endParaRPr lang="en-GB" dirty="0"/>
          </a:p>
        </p:txBody>
      </p:sp>
      <p:sp>
        <p:nvSpPr>
          <p:cNvPr id="4" name="Title 3">
            <a:extLst>
              <a:ext uri="{FF2B5EF4-FFF2-40B4-BE49-F238E27FC236}">
                <a16:creationId xmlns:a16="http://schemas.microsoft.com/office/drawing/2014/main" id="{776FB90E-F37C-5341-AEB0-5E882FB00C69}"/>
              </a:ext>
            </a:extLst>
          </p:cNvPr>
          <p:cNvSpPr>
            <a:spLocks noGrp="1"/>
          </p:cNvSpPr>
          <p:nvPr>
            <p:ph type="title" hasCustomPrompt="1"/>
          </p:nvPr>
        </p:nvSpPr>
        <p:spPr>
          <a:xfrm>
            <a:off x="507000" y="404813"/>
            <a:ext cx="8892000" cy="1368425"/>
          </a:xfrm>
        </p:spPr>
        <p:txBody>
          <a:bodyPr/>
          <a:lstStyle>
            <a:lvl1pPr>
              <a:defRPr/>
            </a:lvl1pPr>
          </a:lstStyle>
          <a:p>
            <a:r>
              <a:rPr lang="en-US" dirty="0"/>
              <a:t>[Slide title]</a:t>
            </a:r>
          </a:p>
        </p:txBody>
      </p:sp>
    </p:spTree>
    <p:extLst>
      <p:ext uri="{BB962C8B-B14F-4D97-AF65-F5344CB8AC3E}">
        <p14:creationId xmlns:p14="http://schemas.microsoft.com/office/powerpoint/2010/main" val="27272879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タイトルのみ">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5AE750E3-3DF6-B94E-959B-C6E962A30CCF}"/>
              </a:ext>
            </a:extLst>
          </p:cNvPr>
          <p:cNvSpPr>
            <a:spLocks noGrp="1"/>
          </p:cNvSpPr>
          <p:nvPr>
            <p:ph type="sldNum" sz="quarter" idx="11"/>
          </p:nvPr>
        </p:nvSpPr>
        <p:spPr/>
        <p:txBody>
          <a:bodyPr/>
          <a:lstStyle/>
          <a:p>
            <a:fld id="{7870704B-CE94-48CC-AF30-84932A1262A7}" type="slidenum">
              <a:rPr lang="en-GB" smtClean="0"/>
              <a:pPr/>
              <a:t>‹#›</a:t>
            </a:fld>
            <a:endParaRPr lang="en-GB" dirty="0"/>
          </a:p>
        </p:txBody>
      </p:sp>
      <p:sp>
        <p:nvSpPr>
          <p:cNvPr id="3" name="Title 2">
            <a:extLst>
              <a:ext uri="{FF2B5EF4-FFF2-40B4-BE49-F238E27FC236}">
                <a16:creationId xmlns:a16="http://schemas.microsoft.com/office/drawing/2014/main" id="{8CC116CF-C359-0344-A999-AE9F54D6B302}"/>
              </a:ext>
            </a:extLst>
          </p:cNvPr>
          <p:cNvSpPr>
            <a:spLocks noGrp="1"/>
          </p:cNvSpPr>
          <p:nvPr>
            <p:ph type="title" hasCustomPrompt="1"/>
          </p:nvPr>
        </p:nvSpPr>
        <p:spPr/>
        <p:txBody>
          <a:bodyPr/>
          <a:lstStyle>
            <a:lvl1pPr>
              <a:defRPr/>
            </a:lvl1pPr>
          </a:lstStyle>
          <a:p>
            <a:r>
              <a:rPr lang="en-US" dirty="0"/>
              <a:t>[Slide title]</a:t>
            </a:r>
          </a:p>
        </p:txBody>
      </p:sp>
    </p:spTree>
    <p:extLst>
      <p:ext uri="{BB962C8B-B14F-4D97-AF65-F5344CB8AC3E}">
        <p14:creationId xmlns:p14="http://schemas.microsoft.com/office/powerpoint/2010/main" val="42042345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ivider">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36E9B7AB-8379-3341-BEF5-2E85A7299A74}"/>
              </a:ext>
            </a:extLst>
          </p:cNvPr>
          <p:cNvSpPr>
            <a:spLocks noGrp="1"/>
          </p:cNvSpPr>
          <p:nvPr>
            <p:ph type="sldNum" sz="quarter" idx="11"/>
          </p:nvPr>
        </p:nvSpPr>
        <p:spPr/>
        <p:txBody>
          <a:bodyPr/>
          <a:lstStyle/>
          <a:p>
            <a:fld id="{7870704B-CE94-48CC-AF30-84932A1262A7}" type="slidenum">
              <a:rPr lang="en-GB" smtClean="0"/>
              <a:pPr/>
              <a:t>‹#›</a:t>
            </a:fld>
            <a:endParaRPr lang="en-GB" dirty="0"/>
          </a:p>
        </p:txBody>
      </p:sp>
      <p:sp>
        <p:nvSpPr>
          <p:cNvPr id="5" name="テキスト プレースホルダー 10">
            <a:extLst>
              <a:ext uri="{FF2B5EF4-FFF2-40B4-BE49-F238E27FC236}">
                <a16:creationId xmlns:a16="http://schemas.microsoft.com/office/drawing/2014/main" id="{3B05E39B-8BE4-42A3-9767-1A31E82336B7}"/>
              </a:ext>
            </a:extLst>
          </p:cNvPr>
          <p:cNvSpPr>
            <a:spLocks noGrp="1"/>
          </p:cNvSpPr>
          <p:nvPr>
            <p:ph type="body" sz="quarter" idx="12"/>
          </p:nvPr>
        </p:nvSpPr>
        <p:spPr>
          <a:xfrm>
            <a:off x="740532" y="2636912"/>
            <a:ext cx="7956884" cy="432046"/>
          </a:xfrm>
        </p:spPr>
        <p:txBody>
          <a:bodyPr/>
          <a:lstStyle>
            <a:lvl1pPr>
              <a:spcAft>
                <a:spcPts val="600"/>
              </a:spcAft>
              <a:defRPr sz="2400" b="0">
                <a:solidFill>
                  <a:schemeClr val="tx1"/>
                </a:solidFill>
                <a:latin typeface="Meiryo UI" panose="020B0604030504040204" pitchFamily="50" charset="-128"/>
                <a:ea typeface="Meiryo UI" panose="020B0604030504040204" pitchFamily="50" charset="-128"/>
              </a:defRPr>
            </a:lvl1pPr>
          </a:lstStyle>
          <a:p>
            <a:pPr lvl="0"/>
            <a:r>
              <a:rPr kumimoji="1" lang="ja-JP" altLang="en-US" dirty="0"/>
              <a:t>マスター テキストの書式設定</a:t>
            </a:r>
            <a:endParaRPr kumimoji="1" lang="en-US" altLang="ja-JP" dirty="0"/>
          </a:p>
        </p:txBody>
      </p:sp>
      <p:pic>
        <p:nvPicPr>
          <p:cNvPr id="8" name="図 7">
            <a:extLst>
              <a:ext uri="{FF2B5EF4-FFF2-40B4-BE49-F238E27FC236}">
                <a16:creationId xmlns:a16="http://schemas.microsoft.com/office/drawing/2014/main" id="{C927317A-4728-4709-9304-87479DCCF035}"/>
              </a:ext>
            </a:extLst>
          </p:cNvPr>
          <p:cNvPicPr>
            <a:picLocks noChangeAspect="1"/>
          </p:cNvPicPr>
          <p:nvPr userDrawn="1"/>
        </p:nvPicPr>
        <p:blipFill>
          <a:blip r:embed="rId2"/>
          <a:stretch>
            <a:fillRect/>
          </a:stretch>
        </p:blipFill>
        <p:spPr>
          <a:xfrm>
            <a:off x="662524" y="3068959"/>
            <a:ext cx="5304589" cy="226992"/>
          </a:xfrm>
          <a:prstGeom prst="rect">
            <a:avLst/>
          </a:prstGeom>
        </p:spPr>
      </p:pic>
    </p:spTree>
    <p:extLst>
      <p:ext uri="{BB962C8B-B14F-4D97-AF65-F5344CB8AC3E}">
        <p14:creationId xmlns:p14="http://schemas.microsoft.com/office/powerpoint/2010/main" val="35284208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1_白紙">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36E9B7AB-8379-3341-BEF5-2E85A7299A74}"/>
              </a:ext>
            </a:extLst>
          </p:cNvPr>
          <p:cNvSpPr>
            <a:spLocks noGrp="1"/>
          </p:cNvSpPr>
          <p:nvPr>
            <p:ph type="sldNum" sz="quarter" idx="11"/>
          </p:nvPr>
        </p:nvSpPr>
        <p:spPr/>
        <p:txBody>
          <a:bodyPr/>
          <a:lstStyle/>
          <a:p>
            <a:fld id="{7870704B-CE94-48CC-AF30-84932A1262A7}" type="slidenum">
              <a:rPr lang="en-GB" smtClean="0"/>
              <a:pPr/>
              <a:t>‹#›</a:t>
            </a:fld>
            <a:endParaRPr lang="en-GB" dirty="0"/>
          </a:p>
        </p:txBody>
      </p:sp>
    </p:spTree>
    <p:extLst>
      <p:ext uri="{BB962C8B-B14F-4D97-AF65-F5344CB8AC3E}">
        <p14:creationId xmlns:p14="http://schemas.microsoft.com/office/powerpoint/2010/main" val="36896603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基本版） コンテンツ全面_レベル_A4">
    <p:spTree>
      <p:nvGrpSpPr>
        <p:cNvPr id="1" name=""/>
        <p:cNvGrpSpPr/>
        <p:nvPr/>
      </p:nvGrpSpPr>
      <p:grpSpPr>
        <a:xfrm>
          <a:off x="0" y="0"/>
          <a:ext cx="0" cy="0"/>
          <a:chOff x="0" y="0"/>
          <a:chExt cx="0" cy="0"/>
        </a:xfrm>
      </p:grpSpPr>
      <p:graphicFrame>
        <p:nvGraphicFramePr>
          <p:cNvPr id="2" name="オブジェクト 1" hidden="1"/>
          <p:cNvGraphicFramePr>
            <a:graphicFrameLocks noChangeAspect="1"/>
          </p:cNvGraphicFramePr>
          <p:nvPr userDrawn="1">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046" name="think-cell スライド" r:id="rId4" imgW="563" imgH="564" progId="TCLayout.ActiveDocument.1">
                  <p:embed/>
                </p:oleObj>
              </mc:Choice>
              <mc:Fallback>
                <p:oleObj name="think-cell スライド" r:id="rId4" imgW="563" imgH="564" progId="TCLayout.ActiveDocument.1">
                  <p:embed/>
                  <p:pic>
                    <p:nvPicPr>
                      <p:cNvPr id="2" name="オブジェクト 1" hidden="1"/>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6" name="コンテンツ プレースホルダ 2"/>
          <p:cNvSpPr>
            <a:spLocks noGrp="1"/>
          </p:cNvSpPr>
          <p:nvPr>
            <p:ph idx="1"/>
          </p:nvPr>
        </p:nvSpPr>
        <p:spPr bwMode="gray">
          <a:xfrm>
            <a:off x="416999" y="1476000"/>
            <a:ext cx="9072000" cy="4824000"/>
          </a:xfrm>
          <a:prstGeom prst="rect">
            <a:avLst/>
          </a:prstGeom>
        </p:spPr>
        <p:txBody>
          <a:bodyPr/>
          <a:lstStyle>
            <a:lvl1pPr>
              <a:lnSpc>
                <a:spcPct val="110000"/>
              </a:lnSpc>
              <a:spcBef>
                <a:spcPts val="600"/>
              </a:spcBef>
              <a:buFont typeface="Arial" pitchFamily="34" charset="0"/>
              <a:buNone/>
              <a:defRPr sz="1200" baseline="0">
                <a:latin typeface="+mn-lt"/>
                <a:ea typeface="+mn-ea"/>
                <a:cs typeface="+mn-cs"/>
                <a:sym typeface="+mn-lt"/>
              </a:defRPr>
            </a:lvl1pPr>
            <a:lvl2pPr marL="180000" indent="-180000">
              <a:lnSpc>
                <a:spcPct val="110000"/>
              </a:lnSpc>
              <a:spcBef>
                <a:spcPts val="600"/>
              </a:spcBef>
              <a:buFont typeface="Wingdings" pitchFamily="2" charset="2"/>
              <a:buChar char="n"/>
              <a:defRPr sz="1200" baseline="0">
                <a:latin typeface="+mn-lt"/>
                <a:ea typeface="+mn-ea"/>
                <a:cs typeface="+mn-cs"/>
                <a:sym typeface="+mn-lt"/>
              </a:defRPr>
            </a:lvl2pPr>
            <a:lvl3pPr marL="360000" indent="-180000">
              <a:lnSpc>
                <a:spcPct val="110000"/>
              </a:lnSpc>
              <a:spcBef>
                <a:spcPts val="600"/>
              </a:spcBef>
              <a:buFont typeface="Wingdings" pitchFamily="2" charset="2"/>
              <a:buChar char="Ø"/>
              <a:defRPr sz="1200" baseline="0">
                <a:latin typeface="+mn-lt"/>
                <a:ea typeface="+mn-ea"/>
                <a:cs typeface="+mn-cs"/>
                <a:sym typeface="+mn-lt"/>
              </a:defRPr>
            </a:lvl3pPr>
            <a:lvl4pPr marL="504000" indent="-144000">
              <a:lnSpc>
                <a:spcPct val="110000"/>
              </a:lnSpc>
              <a:spcBef>
                <a:spcPts val="600"/>
              </a:spcBef>
              <a:buFont typeface="Arial" pitchFamily="34" charset="0"/>
              <a:buChar char="•"/>
              <a:defRPr sz="1200" baseline="0">
                <a:latin typeface="+mn-lt"/>
                <a:ea typeface="+mn-ea"/>
                <a:cs typeface="+mn-cs"/>
                <a:sym typeface="+mn-lt"/>
              </a:defRPr>
            </a:lvl4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p:txBody>
      </p:sp>
      <p:sp>
        <p:nvSpPr>
          <p:cNvPr id="9" name="スライド番号プレースホルダ 8"/>
          <p:cNvSpPr>
            <a:spLocks noGrp="1"/>
          </p:cNvSpPr>
          <p:nvPr>
            <p:ph type="sldNum" sz="quarter" idx="10"/>
          </p:nvPr>
        </p:nvSpPr>
        <p:spPr bwMode="gray">
          <a:xfrm>
            <a:off x="236496" y="6593400"/>
            <a:ext cx="180000" cy="169200"/>
          </a:xfrm>
        </p:spPr>
        <p:txBody>
          <a:bodyPr anchor="ctr"/>
          <a:lstStyle>
            <a:lvl1pPr>
              <a:defRPr sz="1050" baseline="0">
                <a:solidFill>
                  <a:schemeClr val="tx1"/>
                </a:solidFill>
                <a:latin typeface="Meiryo UI" panose="020B0604030504040204" pitchFamily="50" charset="-128"/>
                <a:ea typeface="Meiryo UI" panose="020B0604030504040204" pitchFamily="50" charset="-128"/>
                <a:cs typeface="+mn-cs"/>
                <a:sym typeface="+mn-lt"/>
              </a:defRPr>
            </a:lvl1pPr>
          </a:lstStyle>
          <a:p>
            <a:pPr marL="0" marR="0" lvl="0" indent="0" algn="l" defTabSz="457034" rtl="0" eaLnBrk="1" fontAlgn="auto" latinLnBrk="0" hangingPunct="1">
              <a:lnSpc>
                <a:spcPct val="100000"/>
              </a:lnSpc>
              <a:spcBef>
                <a:spcPts val="0"/>
              </a:spcBef>
              <a:spcAft>
                <a:spcPts val="0"/>
              </a:spcAft>
              <a:buClrTx/>
              <a:buSzTx/>
              <a:buFontTx/>
              <a:buNone/>
              <a:tabLst/>
              <a:defRPr/>
            </a:pPr>
            <a:fld id="{543A0986-838B-4D2A-A95C-8CB1738263FE}" type="slidenum">
              <a:rPr kumimoji="0" lang="ja-JP" altLang="en-US" sz="1050" b="0" i="0" u="none" strike="noStrike" kern="1200" cap="none" spc="0" normalizeH="0" baseline="0" noProof="0" smtClean="0">
                <a:ln>
                  <a:noFill/>
                </a:ln>
                <a:solidFill>
                  <a:prstClr val="black"/>
                </a:solidFill>
                <a:effectLst/>
                <a:uLnTx/>
                <a:uFillTx/>
                <a:latin typeface="Meiryo UI" panose="020B0604030504040204" pitchFamily="50" charset="-128"/>
                <a:ea typeface="Meiryo UI" panose="020B0604030504040204" pitchFamily="50" charset="-128"/>
                <a:cs typeface="+mn-cs"/>
                <a:sym typeface="+mn-lt"/>
              </a:rPr>
              <a:pPr marL="0" marR="0" lvl="0" indent="0" algn="l" defTabSz="457034" rtl="0" eaLnBrk="1" fontAlgn="auto" latinLnBrk="0" hangingPunct="1">
                <a:lnSpc>
                  <a:spcPct val="100000"/>
                </a:lnSpc>
                <a:spcBef>
                  <a:spcPts val="0"/>
                </a:spcBef>
                <a:spcAft>
                  <a:spcPts val="0"/>
                </a:spcAft>
                <a:buClrTx/>
                <a:buSzTx/>
                <a:buFontTx/>
                <a:buNone/>
                <a:tabLst/>
                <a:defRPr/>
              </a:pPr>
              <a:t>‹#›</a:t>
            </a:fld>
            <a:endParaRPr kumimoji="0"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sym typeface="+mn-lt"/>
            </a:endParaRPr>
          </a:p>
        </p:txBody>
      </p:sp>
      <p:sp>
        <p:nvSpPr>
          <p:cNvPr id="8" name="テキスト プレースホルダー 2"/>
          <p:cNvSpPr>
            <a:spLocks noGrp="1"/>
          </p:cNvSpPr>
          <p:nvPr>
            <p:ph type="body" sz="quarter" idx="15" hasCustomPrompt="1"/>
          </p:nvPr>
        </p:nvSpPr>
        <p:spPr bwMode="gray">
          <a:xfrm>
            <a:off x="416496" y="1008000"/>
            <a:ext cx="4356000" cy="468000"/>
          </a:xfrm>
          <a:prstGeom prst="rect">
            <a:avLst/>
          </a:prstGeom>
        </p:spPr>
        <p:txBody>
          <a:bodyPr wrap="none" anchor="ctr">
            <a:noAutofit/>
          </a:bodyPr>
          <a:lstStyle>
            <a:lvl1pPr>
              <a:lnSpc>
                <a:spcPct val="100000"/>
              </a:lnSpc>
              <a:spcBef>
                <a:spcPts val="0"/>
              </a:spcBef>
              <a:defRPr sz="1600" b="1" baseline="0">
                <a:solidFill>
                  <a:schemeClr val="accent1"/>
                </a:solidFill>
                <a:latin typeface="+mn-lt"/>
                <a:ea typeface="+mn-ea"/>
                <a:cs typeface="+mn-cs"/>
                <a:sym typeface="+mn-lt"/>
              </a:defRPr>
            </a:lvl1pPr>
          </a:lstStyle>
          <a:p>
            <a:pPr lvl="0"/>
            <a:r>
              <a:rPr kumimoji="1" lang="en-US" altLang="ja-JP" dirty="0"/>
              <a:t>Header</a:t>
            </a:r>
            <a:r>
              <a:rPr kumimoji="1" lang="ja-JP" altLang="en-US" dirty="0"/>
              <a:t>を入力（スライドタイトル）</a:t>
            </a:r>
          </a:p>
        </p:txBody>
      </p:sp>
      <p:sp>
        <p:nvSpPr>
          <p:cNvPr id="3" name="タイトル 2"/>
          <p:cNvSpPr>
            <a:spLocks noGrp="1"/>
          </p:cNvSpPr>
          <p:nvPr>
            <p:ph type="title" hasCustomPrompt="1"/>
          </p:nvPr>
        </p:nvSpPr>
        <p:spPr bwMode="gray"/>
        <p:txBody>
          <a:bodyPr vert="horz"/>
          <a:lstStyle>
            <a:lvl1pPr>
              <a:defRPr>
                <a:latin typeface="+mj-lt"/>
                <a:ea typeface="+mj-ea"/>
                <a:cs typeface="+mj-cs"/>
                <a:sym typeface="+mj-lt"/>
              </a:defRPr>
            </a:lvl1pPr>
          </a:lstStyle>
          <a:p>
            <a:r>
              <a:rPr lang="ja-JP" altLang="en-US" dirty="0"/>
              <a:t>キーメッセージを入力（本スライドで一番伝えたいこと＜名詞止め・体言止め不可＞）</a:t>
            </a:r>
            <a:endParaRPr kumimoji="1" lang="ja-JP" altLang="en-US" dirty="0"/>
          </a:p>
        </p:txBody>
      </p:sp>
    </p:spTree>
    <p:extLst>
      <p:ext uri="{BB962C8B-B14F-4D97-AF65-F5344CB8AC3E}">
        <p14:creationId xmlns:p14="http://schemas.microsoft.com/office/powerpoint/2010/main" val="3404992424"/>
      </p:ext>
    </p:extLst>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06662" y="404813"/>
            <a:ext cx="8892000" cy="1368425"/>
          </a:xfrm>
          <a:prstGeom prst="rect">
            <a:avLst/>
          </a:prstGeom>
        </p:spPr>
        <p:txBody>
          <a:bodyPr vert="horz" lIns="0" tIns="0" rIns="0" bIns="0" rtlCol="0" anchor="t" anchorCtr="0">
            <a:noAutofit/>
          </a:bodyPr>
          <a:lstStyle/>
          <a:p>
            <a:r>
              <a:rPr lang="en-US" dirty="0"/>
              <a:t>[Slide title]</a:t>
            </a:r>
            <a:endParaRPr lang="en-GB" dirty="0"/>
          </a:p>
        </p:txBody>
      </p:sp>
      <p:sp>
        <p:nvSpPr>
          <p:cNvPr id="3" name="Text Placeholder 2"/>
          <p:cNvSpPr>
            <a:spLocks noGrp="1"/>
          </p:cNvSpPr>
          <p:nvPr>
            <p:ph type="body" idx="1"/>
          </p:nvPr>
        </p:nvSpPr>
        <p:spPr>
          <a:xfrm>
            <a:off x="507000" y="2060576"/>
            <a:ext cx="8892000" cy="4105275"/>
          </a:xfrm>
          <a:prstGeom prst="rect">
            <a:avLst/>
          </a:prstGeom>
        </p:spPr>
        <p:txBody>
          <a:bodyPr vert="horz" lIns="0" tIns="0" rIns="0" bIns="0" rtlCol="0">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sz="quarter" idx="4"/>
          </p:nvPr>
        </p:nvSpPr>
        <p:spPr>
          <a:xfrm>
            <a:off x="9554435" y="6597352"/>
            <a:ext cx="157094" cy="153888"/>
          </a:xfrm>
          <a:prstGeom prst="rect">
            <a:avLst/>
          </a:prstGeom>
        </p:spPr>
        <p:txBody>
          <a:bodyPr vert="horz" wrap="none" lIns="0" tIns="0" rIns="0" bIns="0" rtlCol="0" anchor="b" anchorCtr="0">
            <a:spAutoFit/>
          </a:bodyPr>
          <a:lstStyle>
            <a:lvl1pPr algn="r">
              <a:defRPr sz="1000">
                <a:solidFill>
                  <a:schemeClr val="tx1"/>
                </a:solidFill>
              </a:defRPr>
            </a:lvl1pPr>
          </a:lstStyle>
          <a:p>
            <a:fld id="{7870704B-CE94-48CC-AF30-84932A1262A7}" type="slidenum">
              <a:rPr lang="en-GB" smtClean="0"/>
              <a:pPr/>
              <a:t>‹#›</a:t>
            </a:fld>
            <a:endParaRPr lang="en-GB" dirty="0"/>
          </a:p>
        </p:txBody>
      </p:sp>
    </p:spTree>
    <p:extLst>
      <p:ext uri="{BB962C8B-B14F-4D97-AF65-F5344CB8AC3E}">
        <p14:creationId xmlns:p14="http://schemas.microsoft.com/office/powerpoint/2010/main" val="645875845"/>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Lst>
  <p:hf hdr="0" ftr="0" dt="0"/>
  <p:txStyles>
    <p:titleStyle>
      <a:lvl1pPr algn="l" defTabSz="685800" rtl="0" eaLnBrk="1" latinLnBrk="0" hangingPunct="1">
        <a:lnSpc>
          <a:spcPct val="100000"/>
        </a:lnSpc>
        <a:spcBef>
          <a:spcPct val="0"/>
        </a:spcBef>
        <a:buNone/>
        <a:defRPr sz="2800" kern="1200">
          <a:solidFill>
            <a:schemeClr val="tx1"/>
          </a:solidFill>
          <a:latin typeface="+mj-lt"/>
          <a:ea typeface="+mj-ea"/>
          <a:cs typeface="+mj-cs"/>
        </a:defRPr>
      </a:lvl1pPr>
    </p:titleStyle>
    <p:bodyStyle>
      <a:lvl1pPr marL="0" indent="0" algn="l" defTabSz="685800" rtl="0" eaLnBrk="1" latinLnBrk="0" hangingPunct="1">
        <a:lnSpc>
          <a:spcPct val="100000"/>
        </a:lnSpc>
        <a:spcBef>
          <a:spcPts val="0"/>
        </a:spcBef>
        <a:spcAft>
          <a:spcPts val="1200"/>
        </a:spcAft>
        <a:buFont typeface="Arial" panose="020B0604020202020204" pitchFamily="34" charset="0"/>
        <a:buNone/>
        <a:defRPr sz="1600" b="1" kern="1200">
          <a:solidFill>
            <a:schemeClr val="accent1"/>
          </a:solidFill>
          <a:latin typeface="+mn-lt"/>
          <a:ea typeface="+mn-ea"/>
          <a:cs typeface="+mn-cs"/>
        </a:defRPr>
      </a:lvl1pPr>
      <a:lvl2pPr marL="0" indent="0" algn="l" defTabSz="685800" rtl="0" eaLnBrk="1" latinLnBrk="0" hangingPunct="1">
        <a:lnSpc>
          <a:spcPct val="100000"/>
        </a:lnSpc>
        <a:spcBef>
          <a:spcPts val="0"/>
        </a:spcBef>
        <a:spcAft>
          <a:spcPts val="600"/>
        </a:spcAft>
        <a:buFont typeface="Arial" panose="020B0604020202020204" pitchFamily="34" charset="0"/>
        <a:buNone/>
        <a:defRPr sz="1400" kern="1200">
          <a:solidFill>
            <a:schemeClr val="tx1"/>
          </a:solidFill>
          <a:latin typeface="+mn-lt"/>
          <a:ea typeface="+mn-ea"/>
          <a:cs typeface="+mn-cs"/>
        </a:defRPr>
      </a:lvl2pPr>
      <a:lvl3pPr marL="182880" indent="-182880" algn="l" defTabSz="685800" rtl="0" eaLnBrk="1" latinLnBrk="0" hangingPunct="1">
        <a:lnSpc>
          <a:spcPct val="100000"/>
        </a:lnSpc>
        <a:spcBef>
          <a:spcPts val="0"/>
        </a:spcBef>
        <a:spcAft>
          <a:spcPts val="600"/>
        </a:spcAft>
        <a:buFont typeface="Arial" panose="020B0604020202020204" pitchFamily="34" charset="0"/>
        <a:buChar char="•"/>
        <a:defRPr sz="1400" kern="1200">
          <a:solidFill>
            <a:schemeClr val="tx1"/>
          </a:solidFill>
          <a:latin typeface="+mn-lt"/>
          <a:ea typeface="+mn-ea"/>
          <a:cs typeface="+mn-cs"/>
        </a:defRPr>
      </a:lvl3pPr>
      <a:lvl4pPr marL="365760" indent="-182880" algn="l" defTabSz="685800" rtl="0" eaLnBrk="1" latinLnBrk="0" hangingPunct="1">
        <a:lnSpc>
          <a:spcPct val="100000"/>
        </a:lnSpc>
        <a:spcBef>
          <a:spcPts val="0"/>
        </a:spcBef>
        <a:spcAft>
          <a:spcPts val="600"/>
        </a:spcAft>
        <a:buFont typeface="Arial" panose="020B0604020202020204" pitchFamily="34" charset="0"/>
        <a:buChar char="–"/>
        <a:defRPr sz="1400" kern="1200">
          <a:solidFill>
            <a:schemeClr val="tx1"/>
          </a:solidFill>
          <a:latin typeface="+mn-lt"/>
          <a:ea typeface="+mn-ea"/>
          <a:cs typeface="+mn-cs"/>
        </a:defRPr>
      </a:lvl4pPr>
      <a:lvl5pPr marL="548640" indent="-182880" algn="l" defTabSz="685800" rtl="0" eaLnBrk="1" latinLnBrk="0" hangingPunct="1">
        <a:lnSpc>
          <a:spcPct val="100000"/>
        </a:lnSpc>
        <a:spcBef>
          <a:spcPts val="0"/>
        </a:spcBef>
        <a:spcAft>
          <a:spcPts val="600"/>
        </a:spcAft>
        <a:buFont typeface="Arial" panose="020B0604020202020204" pitchFamily="34" charset="0"/>
        <a:buChar char="•"/>
        <a:defRPr sz="1400" kern="1200">
          <a:solidFill>
            <a:schemeClr val="tx1"/>
          </a:solidFill>
          <a:latin typeface="+mn-lt"/>
          <a:ea typeface="+mn-ea"/>
          <a:cs typeface="+mn-cs"/>
        </a:defRPr>
      </a:lvl5pPr>
      <a:lvl6pPr marL="731520" indent="-182880" algn="l" defTabSz="685800" rtl="0" eaLnBrk="1" latinLnBrk="0" hangingPunct="1">
        <a:lnSpc>
          <a:spcPct val="100000"/>
        </a:lnSpc>
        <a:spcBef>
          <a:spcPts val="0"/>
        </a:spcBef>
        <a:spcAft>
          <a:spcPts val="600"/>
        </a:spcAft>
        <a:buFont typeface="Arial" panose="020B0604020202020204" pitchFamily="34" charset="0"/>
        <a:buChar char="–"/>
        <a:defRPr sz="1400" kern="1200">
          <a:solidFill>
            <a:schemeClr val="tx1"/>
          </a:solidFill>
          <a:latin typeface="+mn-lt"/>
          <a:ea typeface="+mn-ea"/>
          <a:cs typeface="+mn-cs"/>
        </a:defRPr>
      </a:lvl6pPr>
      <a:lvl7pPr marL="914400" indent="-182880" algn="l" defTabSz="685800" rtl="0" eaLnBrk="1" latinLnBrk="0" hangingPunct="1">
        <a:lnSpc>
          <a:spcPct val="100000"/>
        </a:lnSpc>
        <a:spcBef>
          <a:spcPts val="0"/>
        </a:spcBef>
        <a:spcAft>
          <a:spcPts val="600"/>
        </a:spcAft>
        <a:buFont typeface="Arial" panose="020B0604020202020204" pitchFamily="34" charset="0"/>
        <a:buChar char="•"/>
        <a:defRPr sz="1400" kern="1200">
          <a:solidFill>
            <a:schemeClr val="tx1"/>
          </a:solidFill>
          <a:latin typeface="+mn-lt"/>
          <a:ea typeface="+mn-ea"/>
          <a:cs typeface="+mn-cs"/>
        </a:defRPr>
      </a:lvl7pPr>
      <a:lvl8pPr marL="1097280" indent="-182880" algn="l" defTabSz="685800" rtl="0" eaLnBrk="1" latinLnBrk="0" hangingPunct="1">
        <a:lnSpc>
          <a:spcPct val="100000"/>
        </a:lnSpc>
        <a:spcBef>
          <a:spcPts val="0"/>
        </a:spcBef>
        <a:spcAft>
          <a:spcPts val="600"/>
        </a:spcAft>
        <a:buFont typeface="Arial" panose="020B0604020202020204" pitchFamily="34" charset="0"/>
        <a:buChar char="–"/>
        <a:defRPr sz="1400" kern="1200">
          <a:solidFill>
            <a:schemeClr val="tx1"/>
          </a:solidFill>
          <a:latin typeface="+mn-lt"/>
          <a:ea typeface="+mn-ea"/>
          <a:cs typeface="+mn-cs"/>
        </a:defRPr>
      </a:lvl8pPr>
      <a:lvl9pPr marL="1280160" indent="-182880" algn="l" defTabSz="685800" rtl="0" eaLnBrk="1" latinLnBrk="0" hangingPunct="1">
        <a:lnSpc>
          <a:spcPct val="100000"/>
        </a:lnSpc>
        <a:spcBef>
          <a:spcPts val="0"/>
        </a:spcBef>
        <a:spcAft>
          <a:spcPts val="600"/>
        </a:spcAft>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685800" rtl="0" eaLnBrk="1" latinLnBrk="0" hangingPunct="1">
        <a:defRPr sz="1400" kern="1200">
          <a:solidFill>
            <a:schemeClr val="tx1"/>
          </a:solidFill>
          <a:latin typeface="+mn-lt"/>
          <a:ea typeface="+mn-ea"/>
          <a:cs typeface="+mn-cs"/>
        </a:defRPr>
      </a:lvl1pPr>
      <a:lvl2pPr marL="342900" algn="l" defTabSz="685800" rtl="0" eaLnBrk="1" latinLnBrk="0" hangingPunct="1">
        <a:defRPr sz="1400" kern="1200">
          <a:solidFill>
            <a:schemeClr val="tx1"/>
          </a:solidFill>
          <a:latin typeface="+mn-lt"/>
          <a:ea typeface="+mn-ea"/>
          <a:cs typeface="+mn-cs"/>
        </a:defRPr>
      </a:lvl2pPr>
      <a:lvl3pPr marL="685800" algn="l" defTabSz="685800" rtl="0" eaLnBrk="1" latinLnBrk="0" hangingPunct="1">
        <a:defRPr sz="1400" kern="1200">
          <a:solidFill>
            <a:schemeClr val="tx1"/>
          </a:solidFill>
          <a:latin typeface="+mn-lt"/>
          <a:ea typeface="+mn-ea"/>
          <a:cs typeface="+mn-cs"/>
        </a:defRPr>
      </a:lvl3pPr>
      <a:lvl4pPr marL="1028700" algn="l" defTabSz="685800" rtl="0" eaLnBrk="1" latinLnBrk="0" hangingPunct="1">
        <a:defRPr sz="1400" kern="1200">
          <a:solidFill>
            <a:schemeClr val="tx1"/>
          </a:solidFill>
          <a:latin typeface="+mn-lt"/>
          <a:ea typeface="+mn-ea"/>
          <a:cs typeface="+mn-cs"/>
        </a:defRPr>
      </a:lvl4pPr>
      <a:lvl5pPr marL="1371600" algn="l" defTabSz="685800" rtl="0" eaLnBrk="1" latinLnBrk="0" hangingPunct="1">
        <a:defRPr sz="1400" kern="1200">
          <a:solidFill>
            <a:schemeClr val="tx1"/>
          </a:solidFill>
          <a:latin typeface="+mn-lt"/>
          <a:ea typeface="+mn-ea"/>
          <a:cs typeface="+mn-cs"/>
        </a:defRPr>
      </a:lvl5pPr>
      <a:lvl6pPr marL="1714500" algn="l" defTabSz="685800" rtl="0" eaLnBrk="1" latinLnBrk="0" hangingPunct="1">
        <a:defRPr sz="1400" kern="1200">
          <a:solidFill>
            <a:schemeClr val="tx1"/>
          </a:solidFill>
          <a:latin typeface="+mn-lt"/>
          <a:ea typeface="+mn-ea"/>
          <a:cs typeface="+mn-cs"/>
        </a:defRPr>
      </a:lvl6pPr>
      <a:lvl7pPr marL="2057400" algn="l" defTabSz="685800" rtl="0" eaLnBrk="1" latinLnBrk="0" hangingPunct="1">
        <a:defRPr sz="1400" kern="1200">
          <a:solidFill>
            <a:schemeClr val="tx1"/>
          </a:solidFill>
          <a:latin typeface="+mn-lt"/>
          <a:ea typeface="+mn-ea"/>
          <a:cs typeface="+mn-cs"/>
        </a:defRPr>
      </a:lvl7pPr>
      <a:lvl8pPr marL="2400300" algn="l" defTabSz="685800" rtl="0" eaLnBrk="1" latinLnBrk="0" hangingPunct="1">
        <a:defRPr sz="1400" kern="1200">
          <a:solidFill>
            <a:schemeClr val="tx1"/>
          </a:solidFill>
          <a:latin typeface="+mn-lt"/>
          <a:ea typeface="+mn-ea"/>
          <a:cs typeface="+mn-cs"/>
        </a:defRPr>
      </a:lvl8pPr>
      <a:lvl9pPr marL="2743200" algn="l" defTabSz="685800" rtl="0" eaLnBrk="1" latinLnBrk="0" hangingPunct="1">
        <a:defRPr sz="14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298">
          <p15:clr>
            <a:srgbClr val="A4A3A4"/>
          </p15:clr>
        </p15:guide>
        <p15:guide id="2" pos="295">
          <p15:clr>
            <a:srgbClr val="A4A3A4"/>
          </p15:clr>
        </p15:guide>
        <p15:guide id="3" orient="horz" pos="255">
          <p15:clr>
            <a:srgbClr val="A4A3A4"/>
          </p15:clr>
        </p15:guide>
        <p15:guide id="4" orient="horz" pos="1117">
          <p15:clr>
            <a:srgbClr val="A4A3A4"/>
          </p15:clr>
        </p15:guide>
        <p15:guide id="5" orient="horz" pos="2160">
          <p15:clr>
            <a:srgbClr val="A4A3A4"/>
          </p15:clr>
        </p15:guide>
        <p15:guide id="6" orient="horz" pos="3884">
          <p15:clr>
            <a:srgbClr val="A4A3A4"/>
          </p15:clr>
        </p15:guide>
        <p15:guide id="7" pos="5465">
          <p15:clr>
            <a:srgbClr val="A4A3A4"/>
          </p15:clr>
        </p15:guide>
        <p15:guide id="8" pos="1882">
          <p15:clr>
            <a:srgbClr val="A4A3A4"/>
          </p15:clr>
        </p15:guide>
        <p15:guide id="9" pos="2064">
          <p15:clr>
            <a:srgbClr val="A4A3A4"/>
          </p15:clr>
        </p15:guide>
        <p15:guide id="10" pos="3878">
          <p15:clr>
            <a:srgbClr val="A4A3A4"/>
          </p15:clr>
        </p15:guide>
        <p15:guide id="11" pos="3696">
          <p15:clr>
            <a:srgbClr val="A4A3A4"/>
          </p15:clr>
        </p15:guide>
        <p15:guide id="12" pos="2789">
          <p15:clr>
            <a:srgbClr val="A4A3A4"/>
          </p15:clr>
        </p15:guide>
        <p15:guide id="13" pos="2880">
          <p15:clr>
            <a:srgbClr val="A4A3A4"/>
          </p15:clr>
        </p15:guide>
        <p15:guide id="14" pos="2971">
          <p15:clr>
            <a:srgbClr val="A4A3A4"/>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1"/>
          <p:cNvSpPr txBox="1">
            <a:spLocks/>
          </p:cNvSpPr>
          <p:nvPr/>
        </p:nvSpPr>
        <p:spPr>
          <a:xfrm>
            <a:off x="7848600" y="6492875"/>
            <a:ext cx="2057400" cy="365125"/>
          </a:xfrm>
          <a:prstGeom prst="rect">
            <a:avLst/>
          </a:prstGeom>
        </p:spPr>
        <p:txBody>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22607F70-A63D-42D2-992F-C80529FBC2AA}" type="slidenum">
              <a:rPr kumimoji="1" lang="ja-JP" altLang="en-US" sz="1600" b="0" i="0" u="none" strike="noStrike" kern="1200" cap="none" spc="0" normalizeH="0" baseline="0" noProof="0" smtClean="0">
                <a:ln>
                  <a:noFill/>
                </a:ln>
                <a:solidFill>
                  <a:prstClr val="black"/>
                </a:solidFill>
                <a:effectLst/>
                <a:uLnTx/>
                <a:uFillTx/>
                <a:latin typeface="Meiryo UI" panose="020B0604030504040204" pitchFamily="50" charset="-128"/>
                <a:ea typeface="Meiryo UI" panose="020B060403050404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1" lang="ja-JP" altLang="en-US" sz="16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5" name="テキスト プレースホルダー 4">
            <a:extLst>
              <a:ext uri="{FF2B5EF4-FFF2-40B4-BE49-F238E27FC236}">
                <a16:creationId xmlns:a16="http://schemas.microsoft.com/office/drawing/2014/main" id="{6740BA51-ED12-9398-0D70-8BBF43161487}"/>
              </a:ext>
            </a:extLst>
          </p:cNvPr>
          <p:cNvSpPr>
            <a:spLocks noGrp="1"/>
          </p:cNvSpPr>
          <p:nvPr>
            <p:ph type="body" sz="quarter" idx="12"/>
          </p:nvPr>
        </p:nvSpPr>
        <p:spPr/>
        <p:txBody>
          <a:bodyPr/>
          <a:lstStyle/>
          <a:p>
            <a:r>
              <a:rPr lang="ja-JP" altLang="en-US" dirty="0"/>
              <a:t>事業概要</a:t>
            </a:r>
            <a:r>
              <a:rPr lang="en-US" altLang="ja-JP" dirty="0"/>
              <a:t>【</a:t>
            </a:r>
            <a:r>
              <a:rPr lang="ja-JP" altLang="en-US" dirty="0"/>
              <a:t>大阪魅力発信事業</a:t>
            </a:r>
            <a:r>
              <a:rPr lang="en-US" altLang="ja-JP" dirty="0"/>
              <a:t>】</a:t>
            </a:r>
            <a:endParaRPr lang="ja-JP" altLang="en-US" dirty="0"/>
          </a:p>
        </p:txBody>
      </p:sp>
      <p:graphicFrame>
        <p:nvGraphicFramePr>
          <p:cNvPr id="3" name="表 2">
            <a:extLst>
              <a:ext uri="{FF2B5EF4-FFF2-40B4-BE49-F238E27FC236}">
                <a16:creationId xmlns:a16="http://schemas.microsoft.com/office/drawing/2014/main" id="{11C13D6C-87C3-87C3-2D96-4A1678AD8316}"/>
              </a:ext>
            </a:extLst>
          </p:cNvPr>
          <p:cNvGraphicFramePr>
            <a:graphicFrameLocks noGrp="1"/>
          </p:cNvGraphicFramePr>
          <p:nvPr>
            <p:extLst>
              <p:ext uri="{D42A27DB-BD31-4B8C-83A1-F6EECF244321}">
                <p14:modId xmlns:p14="http://schemas.microsoft.com/office/powerpoint/2010/main" val="920621953"/>
              </p:ext>
            </p:extLst>
          </p:nvPr>
        </p:nvGraphicFramePr>
        <p:xfrm>
          <a:off x="83128" y="684958"/>
          <a:ext cx="9736660" cy="6097277"/>
        </p:xfrm>
        <a:graphic>
          <a:graphicData uri="http://schemas.openxmlformats.org/drawingml/2006/table">
            <a:tbl>
              <a:tblPr firstRow="1" bandRow="1">
                <a:tableStyleId>{5940675A-B579-460E-94D1-54222C63F5DA}</a:tableStyleId>
              </a:tblPr>
              <a:tblGrid>
                <a:gridCol w="1117599">
                  <a:extLst>
                    <a:ext uri="{9D8B030D-6E8A-4147-A177-3AD203B41FA5}">
                      <a16:colId xmlns:a16="http://schemas.microsoft.com/office/drawing/2014/main" val="1574572698"/>
                    </a:ext>
                  </a:extLst>
                </a:gridCol>
                <a:gridCol w="3840183">
                  <a:extLst>
                    <a:ext uri="{9D8B030D-6E8A-4147-A177-3AD203B41FA5}">
                      <a16:colId xmlns:a16="http://schemas.microsoft.com/office/drawing/2014/main" val="3623488850"/>
                    </a:ext>
                  </a:extLst>
                </a:gridCol>
                <a:gridCol w="177635">
                  <a:extLst>
                    <a:ext uri="{9D8B030D-6E8A-4147-A177-3AD203B41FA5}">
                      <a16:colId xmlns:a16="http://schemas.microsoft.com/office/drawing/2014/main" val="48331999"/>
                    </a:ext>
                  </a:extLst>
                </a:gridCol>
                <a:gridCol w="692728">
                  <a:extLst>
                    <a:ext uri="{9D8B030D-6E8A-4147-A177-3AD203B41FA5}">
                      <a16:colId xmlns:a16="http://schemas.microsoft.com/office/drawing/2014/main" val="2960236426"/>
                    </a:ext>
                  </a:extLst>
                </a:gridCol>
                <a:gridCol w="977215">
                  <a:extLst>
                    <a:ext uri="{9D8B030D-6E8A-4147-A177-3AD203B41FA5}">
                      <a16:colId xmlns:a16="http://schemas.microsoft.com/office/drawing/2014/main" val="876268225"/>
                    </a:ext>
                  </a:extLst>
                </a:gridCol>
                <a:gridCol w="2931300">
                  <a:extLst>
                    <a:ext uri="{9D8B030D-6E8A-4147-A177-3AD203B41FA5}">
                      <a16:colId xmlns:a16="http://schemas.microsoft.com/office/drawing/2014/main" val="3168901572"/>
                    </a:ext>
                  </a:extLst>
                </a:gridCol>
              </a:tblGrid>
              <a:tr h="40886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Meiryo UI" panose="020B0604030504040204" pitchFamily="50" charset="-128"/>
                          <a:ea typeface="Meiryo UI" panose="020B0604030504040204" pitchFamily="50" charset="-128"/>
                        </a:rPr>
                        <a:t>申請者</a:t>
                      </a:r>
                      <a:endParaRPr lang="ja-JP" altLang="en-US" sz="1400" dirty="0">
                        <a:latin typeface="Meiryo UI" panose="020B0604030504040204" pitchFamily="50" charset="-128"/>
                        <a:ea typeface="Meiryo UI" panose="020B0604030504040204" pitchFamily="50" charset="-128"/>
                      </a:endParaRPr>
                    </a:p>
                  </a:txBody>
                  <a:tcPr anchor="ctr">
                    <a:solidFill>
                      <a:schemeClr val="bg1">
                        <a:lumMod val="95000"/>
                      </a:schemeClr>
                    </a:solidFill>
                  </a:tcPr>
                </a:tc>
                <a:tc>
                  <a:txBody>
                    <a:bodyPr/>
                    <a:lstStyle/>
                    <a:p>
                      <a:pPr algn="l"/>
                      <a:r>
                        <a:rPr lang="ja-JP" altLang="en-US" sz="1400" dirty="0">
                          <a:solidFill>
                            <a:schemeClr val="tx1"/>
                          </a:solidFill>
                          <a:latin typeface="Meiryo UI" panose="020B0604030504040204" pitchFamily="50" charset="-128"/>
                          <a:ea typeface="Meiryo UI" panose="020B0604030504040204" pitchFamily="50" charset="-128"/>
                        </a:rPr>
                        <a:t>大阪府、大阪市</a:t>
                      </a:r>
                    </a:p>
                  </a:txBody>
                  <a:tcPr anchor="ctr"/>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a:latin typeface="Meiryo UI" panose="020B0604030504040204" pitchFamily="50" charset="-128"/>
                          <a:ea typeface="Meiryo UI" panose="020B0604030504040204" pitchFamily="50" charset="-128"/>
                        </a:rPr>
                        <a:t>採択回</a:t>
                      </a:r>
                    </a:p>
                  </a:txBody>
                  <a:tcPr anchor="ctr">
                    <a:solidFill>
                      <a:schemeClr val="bg1">
                        <a:lumMod val="95000"/>
                      </a:schemeClr>
                    </a:solidFill>
                  </a:tcP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a:latin typeface="Meiryo UI" panose="020B0604030504040204" pitchFamily="50" charset="-128"/>
                        <a:ea typeface="Meiryo UI" panose="020B0604030504040204" pitchFamily="50" charset="-128"/>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a:latin typeface="Meiryo UI" panose="020B0604030504040204" pitchFamily="50" charset="-128"/>
                          <a:ea typeface="Meiryo UI" panose="020B0604030504040204" pitchFamily="50" charset="-128"/>
                        </a:rPr>
                        <a:t>令和６年度第１回募集</a:t>
                      </a:r>
                    </a:p>
                  </a:txBody>
                  <a:tcPr anchor="ctr"/>
                </a:tc>
                <a:extLst>
                  <a:ext uri="{0D108BD9-81ED-4DB2-BD59-A6C34878D82A}">
                    <a16:rowId xmlns:a16="http://schemas.microsoft.com/office/drawing/2014/main" val="2442898722"/>
                  </a:ext>
                </a:extLst>
              </a:tr>
              <a:tr h="40886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Meiryo UI" panose="020B0604030504040204" pitchFamily="50" charset="-128"/>
                          <a:ea typeface="Meiryo UI" panose="020B0604030504040204" pitchFamily="50" charset="-128"/>
                        </a:rPr>
                        <a:t>事業計画</a:t>
                      </a:r>
                      <a:endParaRPr kumimoji="1" lang="en-US" altLang="ja-JP" sz="1400" dirty="0">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Meiryo UI" panose="020B0604030504040204" pitchFamily="50" charset="-128"/>
                          <a:ea typeface="Meiryo UI" panose="020B0604030504040204" pitchFamily="50" charset="-128"/>
                        </a:rPr>
                        <a:t>期間</a:t>
                      </a:r>
                      <a:endParaRPr lang="ja-JP" altLang="en-US" sz="1400" dirty="0">
                        <a:latin typeface="Meiryo UI" panose="020B0604030504040204" pitchFamily="50" charset="-128"/>
                        <a:ea typeface="Meiryo UI" panose="020B0604030504040204" pitchFamily="50" charset="-128"/>
                      </a:endParaRPr>
                    </a:p>
                  </a:txBody>
                  <a:tcPr anchor="ctr">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a:latin typeface="Meiryo UI"/>
                          <a:ea typeface="Meiryo UI"/>
                        </a:rPr>
                        <a:t>R6</a:t>
                      </a:r>
                      <a:r>
                        <a:rPr kumimoji="1" lang="ja-JP" altLang="en-US" sz="1400">
                          <a:latin typeface="Meiryo UI"/>
                          <a:ea typeface="Meiryo UI"/>
                        </a:rPr>
                        <a:t>年度</a:t>
                      </a:r>
                      <a:endParaRPr kumimoji="1" lang="en-US" altLang="ja-JP" sz="1400">
                        <a:latin typeface="Meiryo UI"/>
                        <a:ea typeface="Meiryo UI"/>
                      </a:endParaRPr>
                    </a:p>
                  </a:txBody>
                  <a:tcPr anchor="ctr"/>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a:latin typeface="Meiryo UI" panose="020B0604030504040204" pitchFamily="50" charset="-128"/>
                          <a:ea typeface="Meiryo UI" panose="020B0604030504040204" pitchFamily="50" charset="-128"/>
                        </a:rPr>
                        <a:t>交付対象事業費</a:t>
                      </a:r>
                      <a:endParaRPr kumimoji="1" lang="en-US" altLang="ja-JP" sz="1400">
                        <a:latin typeface="Meiryo UI" panose="020B0604030504040204" pitchFamily="50" charset="-128"/>
                        <a:ea typeface="Meiryo UI" panose="020B0604030504040204" pitchFamily="50" charset="-128"/>
                      </a:endParaRPr>
                    </a:p>
                  </a:txBody>
                  <a:tcPr anchor="ctr">
                    <a:solidFill>
                      <a:schemeClr val="bg1">
                        <a:lumMod val="95000"/>
                      </a:schemeClr>
                    </a:solidFill>
                  </a:tcP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a:latin typeface="Meiryo UI" panose="020B0604030504040204" pitchFamily="50" charset="-128"/>
                        <a:ea typeface="Meiryo UI" panose="020B0604030504040204" pitchFamily="50" charset="-128"/>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a:latin typeface="Meiryo UI"/>
                          <a:ea typeface="Meiryo UI"/>
                        </a:rPr>
                        <a:t>200,000</a:t>
                      </a:r>
                      <a:r>
                        <a:rPr kumimoji="1" lang="ja-JP" altLang="en-US" sz="1400">
                          <a:latin typeface="Meiryo UI"/>
                          <a:ea typeface="Meiryo UI"/>
                        </a:rPr>
                        <a:t>千円</a:t>
                      </a:r>
                    </a:p>
                  </a:txBody>
                  <a:tcPr anchor="ctr"/>
                </a:tc>
                <a:extLst>
                  <a:ext uri="{0D108BD9-81ED-4DB2-BD59-A6C34878D82A}">
                    <a16:rowId xmlns:a16="http://schemas.microsoft.com/office/drawing/2014/main" val="4201150482"/>
                  </a:ext>
                </a:extLst>
              </a:tr>
              <a:tr h="40886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a:latin typeface="Meiryo UI" panose="020B0604030504040204" pitchFamily="50" charset="-128"/>
                          <a:ea typeface="Meiryo UI" panose="020B0604030504040204" pitchFamily="50" charset="-128"/>
                        </a:rPr>
                        <a:t>事業タイプ</a:t>
                      </a:r>
                    </a:p>
                  </a:txBody>
                  <a:tcPr anchor="ctr">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a:solidFill>
                            <a:schemeClr val="tx1"/>
                          </a:solidFill>
                          <a:latin typeface="Meiryo UI" panose="020B0604030504040204" pitchFamily="50" charset="-128"/>
                          <a:ea typeface="Meiryo UI" panose="020B0604030504040204" pitchFamily="50" charset="-128"/>
                        </a:rPr>
                        <a:t>地方創生推進タイプ・補正予算分</a:t>
                      </a:r>
                    </a:p>
                  </a:txBody>
                  <a:tcPr anchor="ctr"/>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事業分野</a:t>
                      </a:r>
                    </a:p>
                  </a:txBody>
                  <a:tcPr anchor="ctr">
                    <a:solidFill>
                      <a:schemeClr val="bg1">
                        <a:lumMod val="95000"/>
                      </a:schemeClr>
                    </a:solidFill>
                  </a:tcP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a:latin typeface="Meiryo UI" panose="020B0604030504040204" pitchFamily="50" charset="-128"/>
                        <a:ea typeface="Meiryo UI" panose="020B0604030504040204" pitchFamily="50" charset="-128"/>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a:latin typeface="Meiryo UI" panose="020B0604030504040204" pitchFamily="50" charset="-128"/>
                          <a:ea typeface="Meiryo UI" panose="020B0604030504040204" pitchFamily="50" charset="-128"/>
                        </a:rPr>
                        <a:t>観光分野</a:t>
                      </a:r>
                    </a:p>
                  </a:txBody>
                  <a:tcPr anchor="ctr"/>
                </a:tc>
                <a:extLst>
                  <a:ext uri="{0D108BD9-81ED-4DB2-BD59-A6C34878D82A}">
                    <a16:rowId xmlns:a16="http://schemas.microsoft.com/office/drawing/2014/main" val="4187406978"/>
                  </a:ext>
                </a:extLst>
              </a:tr>
              <a:tr h="957685">
                <a:tc>
                  <a:txBody>
                    <a:bodyPr/>
                    <a:lstStyle/>
                    <a:p>
                      <a:pPr algn="ctr"/>
                      <a:r>
                        <a:rPr kumimoji="1" lang="ja-JP" altLang="en-US" sz="1400" dirty="0">
                          <a:latin typeface="Meiryo UI" panose="020B0604030504040204" pitchFamily="50" charset="-128"/>
                          <a:ea typeface="Meiryo UI" panose="020B0604030504040204" pitchFamily="50" charset="-128"/>
                        </a:rPr>
                        <a:t>目的</a:t>
                      </a:r>
                      <a:endParaRPr kumimoji="1" lang="en-US" altLang="ja-JP" sz="1400" dirty="0">
                        <a:latin typeface="Meiryo UI" panose="020B0604030504040204" pitchFamily="50" charset="-128"/>
                        <a:ea typeface="Meiryo UI" panose="020B0604030504040204" pitchFamily="50" charset="-128"/>
                      </a:endParaRPr>
                    </a:p>
                    <a:p>
                      <a:pPr algn="ctr"/>
                      <a:r>
                        <a:rPr kumimoji="1" lang="ja-JP" altLang="en-US" sz="1400" dirty="0">
                          <a:latin typeface="Meiryo UI" panose="020B0604030504040204" pitchFamily="50" charset="-128"/>
                          <a:ea typeface="Meiryo UI" panose="020B0604030504040204" pitchFamily="50" charset="-128"/>
                        </a:rPr>
                        <a:t>（効果）</a:t>
                      </a:r>
                    </a:p>
                  </a:txBody>
                  <a:tcPr anchor="ctr">
                    <a:solidFill>
                      <a:schemeClr val="bg1">
                        <a:lumMod val="95000"/>
                      </a:schemeClr>
                    </a:solidFill>
                  </a:tcPr>
                </a:tc>
                <a:tc gridSpan="5">
                  <a:txBody>
                    <a:bodyPr/>
                    <a:lstStyle/>
                    <a:p>
                      <a:pPr>
                        <a:lnSpc>
                          <a:spcPts val="1700"/>
                        </a:lnSpc>
                        <a:buFontTx/>
                        <a:buNone/>
                      </a:pPr>
                      <a:r>
                        <a:rPr kumimoji="1" lang="ja-JP" altLang="en-US" sz="1100" i="0" dirty="0">
                          <a:solidFill>
                            <a:schemeClr val="tx1"/>
                          </a:solidFill>
                          <a:latin typeface="Meiryo UI" panose="020B0604030504040204" pitchFamily="50" charset="-128"/>
                          <a:ea typeface="Meiryo UI" panose="020B0604030504040204" pitchFamily="50" charset="-128"/>
                        </a:rPr>
                        <a:t>万博を契機に、大阪府・大阪市とすべての府内市町村が連携して地域の観光や技術、産業、食文化などの市町村が持つ資源を効果的に発信していく。</a:t>
                      </a:r>
                      <a:endParaRPr kumimoji="1" lang="en-US" altLang="ja-JP" sz="1100" i="0" dirty="0">
                        <a:solidFill>
                          <a:schemeClr val="tx1"/>
                        </a:solidFill>
                        <a:latin typeface="Meiryo UI" panose="020B0604030504040204" pitchFamily="50" charset="-128"/>
                        <a:ea typeface="Meiryo UI" panose="020B0604030504040204" pitchFamily="50" charset="-128"/>
                      </a:endParaRPr>
                    </a:p>
                    <a:p>
                      <a:pPr>
                        <a:lnSpc>
                          <a:spcPts val="1700"/>
                        </a:lnSpc>
                        <a:buFontTx/>
                        <a:buNone/>
                      </a:pPr>
                      <a:r>
                        <a:rPr kumimoji="1" lang="ja-JP" altLang="en-US" sz="1100" i="0" dirty="0">
                          <a:solidFill>
                            <a:schemeClr val="tx1"/>
                          </a:solidFill>
                          <a:latin typeface="Meiryo UI" panose="020B0604030504040204" pitchFamily="50" charset="-128"/>
                          <a:ea typeface="Meiryo UI" panose="020B0604030504040204" pitchFamily="50" charset="-128"/>
                        </a:rPr>
                        <a:t>その結果、府内各市町村の魅力を多くの方に感じていただくことで、万博後の未来も感じる都市大阪を実現し、人的交流の促進によって府域全体の成長につなげる。</a:t>
                      </a:r>
                      <a:endParaRPr kumimoji="1" lang="en-US" altLang="ja-JP" sz="1100" i="0" dirty="0">
                        <a:solidFill>
                          <a:schemeClr val="tx1"/>
                        </a:solidFill>
                        <a:latin typeface="Meiryo UI" panose="020B0604030504040204" pitchFamily="50" charset="-128"/>
                        <a:ea typeface="Meiryo UI" panose="020B0604030504040204" pitchFamily="50" charset="-128"/>
                      </a:endParaRPr>
                    </a:p>
                  </a:txBody>
                  <a:tcPr anchor="ctr"/>
                </a:tc>
                <a:tc hMerge="1">
                  <a:txBody>
                    <a:bodyPr/>
                    <a:lstStyle/>
                    <a:p>
                      <a:pPr>
                        <a:lnSpc>
                          <a:spcPts val="1700"/>
                        </a:lnSpc>
                        <a:buFontTx/>
                        <a:buNone/>
                      </a:pPr>
                      <a:endParaRPr kumimoji="1" lang="en-US" altLang="ja-JP" sz="1400" i="0">
                        <a:solidFill>
                          <a:srgbClr val="FF0000"/>
                        </a:solidFill>
                        <a:latin typeface="Meiryo UI" panose="020B0604030504040204" pitchFamily="50" charset="-128"/>
                        <a:ea typeface="Meiryo UI" panose="020B0604030504040204" pitchFamily="50" charset="-128"/>
                      </a:endParaRPr>
                    </a:p>
                  </a:txBody>
                  <a:tcPr anchor="ctr"/>
                </a:tc>
                <a:tc hMerge="1">
                  <a:txBody>
                    <a:bodyPr/>
                    <a:lstStyle/>
                    <a:p>
                      <a:endParaRPr kumimoji="1" lang="ja-JP" altLang="en-US"/>
                    </a:p>
                  </a:txBody>
                  <a:tcPr/>
                </a:tc>
                <a:tc hMerge="1">
                  <a:txBody>
                    <a:bodyPr/>
                    <a:lstStyle/>
                    <a:p>
                      <a:endParaRPr kumimoji="1" lang="ja-JP" altLang="en-US"/>
                    </a:p>
                  </a:txBody>
                  <a:tcPr/>
                </a:tc>
                <a:tc hMerge="1">
                  <a:txBody>
                    <a:bodyPr/>
                    <a:lstStyle/>
                    <a:p>
                      <a:pPr>
                        <a:lnSpc>
                          <a:spcPts val="1700"/>
                        </a:lnSpc>
                        <a:buFontTx/>
                        <a:buNone/>
                      </a:pPr>
                      <a:endParaRPr kumimoji="1" lang="en-US" altLang="ja-JP" sz="1400" i="0">
                        <a:solidFill>
                          <a:srgbClr val="FF0000"/>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133888693"/>
                  </a:ext>
                </a:extLst>
              </a:tr>
              <a:tr h="2730385">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具体的使途</a:t>
                      </a:r>
                    </a:p>
                    <a:p>
                      <a:pPr marL="0" marR="0" lvl="0" indent="0" algn="ctr" defTabSz="685800" rtl="0" eaLnBrk="1" fontAlgn="auto" latinLnBrk="0" hangingPunct="1">
                        <a:lnSpc>
                          <a:spcPct val="100000"/>
                        </a:lnSpc>
                        <a:spcBef>
                          <a:spcPts val="0"/>
                        </a:spcBef>
                        <a:spcAft>
                          <a:spcPts val="0"/>
                        </a:spcAft>
                        <a:buClrTx/>
                        <a:buSzTx/>
                        <a:buFontTx/>
                        <a:buNone/>
                        <a:tabLst/>
                        <a:defRPr/>
                      </a:pPr>
                      <a:endPar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685800" rtl="0" eaLnBrk="1" fontAlgn="auto" latinLnBrk="0" hangingPunct="1">
                        <a:lnSpc>
                          <a:spcPct val="100000"/>
                        </a:lnSpc>
                        <a:spcBef>
                          <a:spcPts val="0"/>
                        </a:spcBef>
                        <a:spcAft>
                          <a:spcPts val="0"/>
                        </a:spcAft>
                        <a:buClrTx/>
                        <a:buSzTx/>
                        <a:buFontTx/>
                        <a:buNone/>
                        <a:tabLst/>
                        <a:defRPr/>
                      </a:pPr>
                      <a:r>
                        <a:rPr kumimoji="1" lang="en-US" altLang="ja-JP"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経費内訳は</a:t>
                      </a:r>
                      <a:r>
                        <a:rPr kumimoji="1" lang="en-US" altLang="ja-JP"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R6</a:t>
                      </a:r>
                      <a:r>
                        <a:rPr kumimoji="1" lang="ja-JP" altLang="en-US"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年度事業費</a:t>
                      </a:r>
                    </a:p>
                  </a:txBody>
                  <a:tcPr anchor="ctr">
                    <a:solidFill>
                      <a:schemeClr val="bg1">
                        <a:lumMod val="95000"/>
                      </a:schemeClr>
                    </a:solidFill>
                  </a:tcPr>
                </a:tc>
                <a:tc gridSpan="2">
                  <a:txBody>
                    <a:bodyPr/>
                    <a:lstStyle/>
                    <a:p>
                      <a:pPr>
                        <a:lnSpc>
                          <a:spcPts val="1700"/>
                        </a:lnSpc>
                        <a:buFontTx/>
                        <a:buNone/>
                      </a:pPr>
                      <a:r>
                        <a:rPr kumimoji="1" lang="ja-JP" altLang="en-US" sz="1100" i="0" dirty="0">
                          <a:solidFill>
                            <a:schemeClr val="tx1"/>
                          </a:solidFill>
                          <a:latin typeface="Meiryo UI" panose="020B0604030504040204" pitchFamily="50" charset="-128"/>
                          <a:ea typeface="Meiryo UI" panose="020B0604030504040204" pitchFamily="50" charset="-128"/>
                        </a:rPr>
                        <a:t>〇大阪府・大阪市とすべての府内市町村が連携して、オール大阪で府内の魅力を効果的に発信するための企画調整や情報発信を行う。</a:t>
                      </a:r>
                    </a:p>
                    <a:p>
                      <a:pPr>
                        <a:lnSpc>
                          <a:spcPts val="1700"/>
                        </a:lnSpc>
                        <a:buFontTx/>
                        <a:buNone/>
                      </a:pPr>
                      <a:r>
                        <a:rPr kumimoji="1" lang="ja-JP" altLang="en-US" sz="1100" i="0" dirty="0">
                          <a:solidFill>
                            <a:schemeClr val="tx1"/>
                          </a:solidFill>
                          <a:latin typeface="Meiryo UI" panose="020B0604030504040204" pitchFamily="50" charset="-128"/>
                          <a:ea typeface="Meiryo UI" panose="020B0604030504040204" pitchFamily="50" charset="-128"/>
                        </a:rPr>
                        <a:t>・イベント企画・プロモーション費（委託）</a:t>
                      </a:r>
                      <a:endParaRPr kumimoji="1" lang="en-US" altLang="ja-JP" sz="1100" i="0" dirty="0">
                        <a:solidFill>
                          <a:schemeClr val="tx1"/>
                        </a:solidFill>
                        <a:latin typeface="Meiryo UI" panose="020B0604030504040204" pitchFamily="50" charset="-128"/>
                        <a:ea typeface="Meiryo UI" panose="020B0604030504040204" pitchFamily="50" charset="-128"/>
                      </a:endParaRPr>
                    </a:p>
                    <a:p>
                      <a:pPr>
                        <a:lnSpc>
                          <a:spcPts val="1700"/>
                        </a:lnSpc>
                        <a:buFontTx/>
                        <a:buNone/>
                      </a:pPr>
                      <a:r>
                        <a:rPr kumimoji="1" lang="ja-JP" altLang="en-US" sz="1100" i="0" dirty="0">
                          <a:solidFill>
                            <a:schemeClr val="tx1"/>
                          </a:solidFill>
                          <a:latin typeface="Meiryo UI" panose="020B0604030504040204" pitchFamily="50" charset="-128"/>
                          <a:ea typeface="Meiryo UI" panose="020B0604030504040204" pitchFamily="50" charset="-128"/>
                        </a:rPr>
                        <a:t>　　：</a:t>
                      </a:r>
                      <a:r>
                        <a:rPr kumimoji="1" lang="en-US" altLang="ja-JP" sz="1100" i="0" dirty="0">
                          <a:solidFill>
                            <a:schemeClr val="tx1"/>
                          </a:solidFill>
                          <a:latin typeface="Meiryo UI" panose="020B0604030504040204" pitchFamily="50" charset="-128"/>
                          <a:ea typeface="Meiryo UI" panose="020B0604030504040204" pitchFamily="50" charset="-128"/>
                        </a:rPr>
                        <a:t>298,332</a:t>
                      </a:r>
                      <a:r>
                        <a:rPr kumimoji="1" lang="ja-JP" altLang="en-US" sz="1100" i="0" dirty="0">
                          <a:solidFill>
                            <a:schemeClr val="tx1"/>
                          </a:solidFill>
                          <a:latin typeface="Meiryo UI" panose="020B0604030504040204" pitchFamily="50" charset="-128"/>
                          <a:ea typeface="Meiryo UI" panose="020B0604030504040204" pitchFamily="50" charset="-128"/>
                        </a:rPr>
                        <a:t>千円</a:t>
                      </a:r>
                      <a:r>
                        <a:rPr kumimoji="1" lang="ja-JP" altLang="en-US" sz="900" i="0" dirty="0">
                          <a:solidFill>
                            <a:schemeClr val="tx1"/>
                          </a:solidFill>
                          <a:latin typeface="Meiryo UI" panose="020B0604030504040204" pitchFamily="50" charset="-128"/>
                          <a:ea typeface="Meiryo UI" panose="020B0604030504040204" pitchFamily="50" charset="-128"/>
                        </a:rPr>
                        <a:t>（大阪府：</a:t>
                      </a:r>
                      <a:r>
                        <a:rPr kumimoji="1" lang="en-US" altLang="ja-JP" sz="900" i="0" dirty="0">
                          <a:solidFill>
                            <a:schemeClr val="tx1"/>
                          </a:solidFill>
                          <a:latin typeface="Meiryo UI" panose="020B0604030504040204" pitchFamily="50" charset="-128"/>
                          <a:ea typeface="Meiryo UI" panose="020B0604030504040204" pitchFamily="50" charset="-128"/>
                        </a:rPr>
                        <a:t>149,166</a:t>
                      </a:r>
                      <a:r>
                        <a:rPr kumimoji="1" lang="ja-JP" altLang="en-US" sz="900" i="0" dirty="0">
                          <a:solidFill>
                            <a:schemeClr val="tx1"/>
                          </a:solidFill>
                          <a:latin typeface="Meiryo UI" panose="020B0604030504040204" pitchFamily="50" charset="-128"/>
                          <a:ea typeface="Meiryo UI" panose="020B0604030504040204" pitchFamily="50" charset="-128"/>
                        </a:rPr>
                        <a:t>千円、大阪市：</a:t>
                      </a:r>
                      <a:r>
                        <a:rPr kumimoji="1" lang="en-US" altLang="ja-JP" sz="900" i="0" dirty="0">
                          <a:solidFill>
                            <a:schemeClr val="tx1"/>
                          </a:solidFill>
                          <a:latin typeface="Meiryo UI" panose="020B0604030504040204" pitchFamily="50" charset="-128"/>
                          <a:ea typeface="Meiryo UI" panose="020B0604030504040204" pitchFamily="50" charset="-128"/>
                        </a:rPr>
                        <a:t>149,166</a:t>
                      </a:r>
                      <a:r>
                        <a:rPr kumimoji="1" lang="ja-JP" altLang="en-US" sz="900" i="0" dirty="0">
                          <a:solidFill>
                            <a:schemeClr val="tx1"/>
                          </a:solidFill>
                          <a:latin typeface="Meiryo UI" panose="020B0604030504040204" pitchFamily="50" charset="-128"/>
                          <a:ea typeface="Meiryo UI" panose="020B0604030504040204" pitchFamily="50" charset="-128"/>
                        </a:rPr>
                        <a:t>千円）</a:t>
                      </a:r>
                      <a:endParaRPr kumimoji="1" lang="en-US" altLang="ja-JP" sz="1100" i="0" dirty="0">
                        <a:solidFill>
                          <a:schemeClr val="tx1"/>
                        </a:solidFill>
                        <a:latin typeface="Meiryo UI" panose="020B0604030504040204" pitchFamily="50" charset="-128"/>
                        <a:ea typeface="Meiryo UI" panose="020B0604030504040204" pitchFamily="50" charset="-128"/>
                      </a:endParaRPr>
                    </a:p>
                    <a:p>
                      <a:pPr>
                        <a:lnSpc>
                          <a:spcPts val="1700"/>
                        </a:lnSpc>
                        <a:buFontTx/>
                        <a:buNone/>
                      </a:pPr>
                      <a:endParaRPr kumimoji="1" lang="en-US" altLang="ja-JP" sz="1100" i="0" dirty="0">
                        <a:solidFill>
                          <a:schemeClr val="tx1"/>
                        </a:solidFill>
                        <a:latin typeface="Meiryo UI" panose="020B0604030504040204" pitchFamily="50" charset="-128"/>
                        <a:ea typeface="Meiryo UI" panose="020B0604030504040204" pitchFamily="50" charset="-128"/>
                      </a:endParaRPr>
                    </a:p>
                    <a:p>
                      <a:pPr>
                        <a:lnSpc>
                          <a:spcPts val="1700"/>
                        </a:lnSpc>
                        <a:buFontTx/>
                        <a:buNone/>
                      </a:pPr>
                      <a:r>
                        <a:rPr kumimoji="1" lang="ja-JP" altLang="en-US" sz="1100" i="0" dirty="0">
                          <a:solidFill>
                            <a:schemeClr val="tx1"/>
                          </a:solidFill>
                          <a:latin typeface="Meiryo UI" panose="020B0604030504040204" pitchFamily="50" charset="-128"/>
                          <a:ea typeface="Meiryo UI" panose="020B0604030504040204" pitchFamily="50" charset="-128"/>
                        </a:rPr>
                        <a:t>（取組）大阪府内市町村等の魅力発信に関する企画調整、多言語に対応したプロモーションツールの作成、府内各地への誘客・産業振興等につながるイベントの企画調整</a:t>
                      </a:r>
                      <a:endParaRPr kumimoji="1" lang="en-US" altLang="ja-JP" sz="1100" i="0" strike="sngStrike" dirty="0">
                        <a:solidFill>
                          <a:schemeClr val="tx1"/>
                        </a:solidFill>
                        <a:latin typeface="Meiryo UI" panose="020B0604030504040204" pitchFamily="50" charset="-128"/>
                        <a:ea typeface="Meiryo UI" panose="020B0604030504040204" pitchFamily="50" charset="-128"/>
                      </a:endParaRPr>
                    </a:p>
                  </a:txBody>
                  <a:tcPr anchor="ctr"/>
                </a:tc>
                <a:tc hMerge="1">
                  <a:txBody>
                    <a:bodyPr/>
                    <a:lstStyle/>
                    <a:p>
                      <a:pPr algn="ctr"/>
                      <a:r>
                        <a:rPr kumimoji="1" lang="ja-JP" altLang="en-US" sz="1400" dirty="0">
                          <a:latin typeface="Meiryo UI" panose="020B0604030504040204" pitchFamily="50" charset="-128"/>
                          <a:ea typeface="Meiryo UI" panose="020B0604030504040204" pitchFamily="50" charset="-128"/>
                        </a:rPr>
                        <a:t>実施</a:t>
                      </a:r>
                      <a:endParaRPr kumimoji="1" lang="en-US" altLang="ja-JP" sz="1400" dirty="0">
                        <a:latin typeface="Meiryo UI" panose="020B0604030504040204" pitchFamily="50" charset="-128"/>
                        <a:ea typeface="Meiryo UI" panose="020B0604030504040204" pitchFamily="50" charset="-128"/>
                      </a:endParaRPr>
                    </a:p>
                    <a:p>
                      <a:pPr algn="ctr"/>
                      <a:r>
                        <a:rPr kumimoji="1" lang="ja-JP" altLang="en-US" sz="1400" dirty="0">
                          <a:latin typeface="Meiryo UI" panose="020B0604030504040204" pitchFamily="50" charset="-128"/>
                          <a:ea typeface="Meiryo UI" panose="020B0604030504040204" pitchFamily="50" charset="-128"/>
                        </a:rPr>
                        <a:t>体制</a:t>
                      </a:r>
                      <a:endParaRPr kumimoji="1" lang="en-US" altLang="ja-JP" sz="1400" i="0" dirty="0">
                        <a:solidFill>
                          <a:srgbClr val="FF0000"/>
                        </a:solidFill>
                        <a:latin typeface="Meiryo UI" panose="020B0604030504040204" pitchFamily="50" charset="-128"/>
                        <a:ea typeface="Meiryo UI" panose="020B0604030504040204" pitchFamily="50" charset="-128"/>
                      </a:endParaRPr>
                    </a:p>
                  </a:txBody>
                  <a:tcPr anchor="ctr">
                    <a:solidFill>
                      <a:schemeClr val="bg1">
                        <a:lumMod val="95000"/>
                      </a:schemeClr>
                    </a:solidFill>
                  </a:tcPr>
                </a:tc>
                <a:tc rowSpan="2">
                  <a:txBody>
                    <a:bodyPr/>
                    <a:lstStyle/>
                    <a:p>
                      <a:pPr algn="ctr"/>
                      <a:r>
                        <a:rPr kumimoji="1" lang="ja-JP" altLang="en-US" sz="1400" dirty="0">
                          <a:latin typeface="Meiryo UI" panose="020B0604030504040204" pitchFamily="50" charset="-128"/>
                          <a:ea typeface="Meiryo UI" panose="020B0604030504040204" pitchFamily="50" charset="-128"/>
                        </a:rPr>
                        <a:t>実施</a:t>
                      </a:r>
                      <a:endParaRPr kumimoji="1" lang="en-US" altLang="ja-JP" sz="1400" dirty="0">
                        <a:latin typeface="Meiryo UI" panose="020B0604030504040204" pitchFamily="50" charset="-128"/>
                        <a:ea typeface="Meiryo UI" panose="020B0604030504040204" pitchFamily="50" charset="-128"/>
                      </a:endParaRPr>
                    </a:p>
                    <a:p>
                      <a:pPr algn="ctr"/>
                      <a:r>
                        <a:rPr kumimoji="1" lang="ja-JP" altLang="en-US" sz="1400" dirty="0">
                          <a:latin typeface="Meiryo UI" panose="020B0604030504040204" pitchFamily="50" charset="-128"/>
                          <a:ea typeface="Meiryo UI" panose="020B0604030504040204" pitchFamily="50" charset="-128"/>
                        </a:rPr>
                        <a:t>体制</a:t>
                      </a:r>
                      <a:endParaRPr kumimoji="1" lang="en-US" altLang="ja-JP" sz="1400" i="0" dirty="0">
                        <a:solidFill>
                          <a:srgbClr val="FF0000"/>
                        </a:solidFill>
                        <a:latin typeface="Meiryo UI" panose="020B0604030504040204" pitchFamily="50" charset="-128"/>
                        <a:ea typeface="Meiryo UI" panose="020B0604030504040204" pitchFamily="50" charset="-128"/>
                      </a:endParaRPr>
                    </a:p>
                  </a:txBody>
                  <a:tcPr anchor="ctr">
                    <a:solidFill>
                      <a:schemeClr val="bg1">
                        <a:lumMod val="95000"/>
                      </a:schemeClr>
                    </a:solidFill>
                  </a:tcPr>
                </a:tc>
                <a:tc rowSpan="2" gridSpan="2">
                  <a:txBody>
                    <a:bodyPr/>
                    <a:lstStyle/>
                    <a:p>
                      <a:endParaRPr kumimoji="1" lang="ja-JP" altLang="en-US" sz="1100" dirty="0">
                        <a:latin typeface="Meiryo UI" panose="020B0604030504040204" pitchFamily="50" charset="-128"/>
                        <a:ea typeface="Meiryo UI" panose="020B0604030504040204" pitchFamily="50" charset="-128"/>
                      </a:endParaRPr>
                    </a:p>
                  </a:txBody>
                  <a:tcPr anchor="ctr"/>
                </a:tc>
                <a:tc rowSpan="2" hMerge="1">
                  <a:txBody>
                    <a:bodyPr/>
                    <a:lstStyle/>
                    <a:p>
                      <a:pPr>
                        <a:lnSpc>
                          <a:spcPts val="1700"/>
                        </a:lnSpc>
                        <a:buFontTx/>
                        <a:buNone/>
                      </a:pPr>
                      <a:endParaRPr kumimoji="1" lang="en-US" altLang="ja-JP" sz="1400" i="0">
                        <a:solidFill>
                          <a:srgbClr val="FF0000"/>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827494687"/>
                  </a:ext>
                </a:extLst>
              </a:tr>
              <a:tr h="1073327">
                <a:tc>
                  <a:txBody>
                    <a:bodyPr/>
                    <a:lstStyle/>
                    <a:p>
                      <a:pPr algn="ctr"/>
                      <a:r>
                        <a:rPr kumimoji="1" lang="en-US" altLang="ja-JP" sz="1400">
                          <a:latin typeface="Meiryo UI"/>
                          <a:ea typeface="Meiryo UI"/>
                        </a:rPr>
                        <a:t>KPI</a:t>
                      </a:r>
                      <a:endParaRPr kumimoji="1" lang="ja-JP" altLang="en-US" sz="1400">
                        <a:latin typeface="Meiryo UI"/>
                        <a:ea typeface="Meiryo UI"/>
                      </a:endParaRPr>
                    </a:p>
                  </a:txBody>
                  <a:tcPr anchor="ctr">
                    <a:solidFill>
                      <a:schemeClr val="bg1">
                        <a:lumMod val="95000"/>
                      </a:schemeClr>
                    </a:solidFill>
                  </a:tcPr>
                </a:tc>
                <a:tc gridSpan="2">
                  <a:txBody>
                    <a:bodyPr/>
                    <a:lstStyle/>
                    <a:p>
                      <a:r>
                        <a:rPr kumimoji="1" lang="ja-JP" altLang="en-US" sz="1100" dirty="0">
                          <a:latin typeface="Meiryo UI" panose="020B0604030504040204" pitchFamily="50" charset="-128"/>
                          <a:ea typeface="Meiryo UI" panose="020B0604030504040204" pitchFamily="50" charset="-128"/>
                        </a:rPr>
                        <a:t>①地域における観光消費額（＋</a:t>
                      </a:r>
                      <a:r>
                        <a:rPr kumimoji="1" lang="en-US" altLang="ja-JP" sz="1100" dirty="0">
                          <a:latin typeface="Meiryo UI" panose="020B0604030504040204" pitchFamily="50" charset="-128"/>
                          <a:ea typeface="Meiryo UI" panose="020B0604030504040204" pitchFamily="50" charset="-128"/>
                        </a:rPr>
                        <a:t>7,500</a:t>
                      </a:r>
                      <a:r>
                        <a:rPr kumimoji="1" lang="ja-JP" altLang="en-US" sz="1100" dirty="0">
                          <a:latin typeface="Meiryo UI" panose="020B0604030504040204" pitchFamily="50" charset="-128"/>
                          <a:ea typeface="Meiryo UI" panose="020B0604030504040204" pitchFamily="50" charset="-128"/>
                        </a:rPr>
                        <a:t>億円）</a:t>
                      </a:r>
                      <a:endParaRPr kumimoji="1" lang="en-US" altLang="ja-JP" sz="1100" dirty="0">
                        <a:latin typeface="Meiryo UI" panose="020B0604030504040204" pitchFamily="50" charset="-128"/>
                        <a:ea typeface="Meiryo UI" panose="020B0604030504040204" pitchFamily="50" charset="-128"/>
                      </a:endParaRPr>
                    </a:p>
                    <a:p>
                      <a:r>
                        <a:rPr kumimoji="1" lang="ja-JP" altLang="en-US" sz="1100" dirty="0">
                          <a:latin typeface="Meiryo UI" panose="020B0604030504040204" pitchFamily="50" charset="-128"/>
                          <a:ea typeface="Meiryo UI" panose="020B0604030504040204" pitchFamily="50" charset="-128"/>
                        </a:rPr>
                        <a:t>②地元産業の</a:t>
                      </a:r>
                      <a:r>
                        <a:rPr kumimoji="1" lang="en-US" altLang="ja-JP" sz="1100" dirty="0">
                          <a:latin typeface="Meiryo UI" panose="020B0604030504040204" pitchFamily="50" charset="-128"/>
                          <a:ea typeface="Meiryo UI" panose="020B0604030504040204" pitchFamily="50" charset="-128"/>
                        </a:rPr>
                        <a:t>PR</a:t>
                      </a:r>
                      <a:r>
                        <a:rPr kumimoji="1" lang="ja-JP" altLang="en-US" sz="1100" dirty="0">
                          <a:latin typeface="Meiryo UI" panose="020B0604030504040204" pitchFamily="50" charset="-128"/>
                          <a:ea typeface="Meiryo UI" panose="020B0604030504040204" pitchFamily="50" charset="-128"/>
                        </a:rPr>
                        <a:t>数（＋</a:t>
                      </a:r>
                      <a:r>
                        <a:rPr kumimoji="1" lang="en-US" altLang="ja-JP" sz="1100" dirty="0">
                          <a:latin typeface="Meiryo UI" panose="020B0604030504040204" pitchFamily="50" charset="-128"/>
                          <a:ea typeface="Meiryo UI" panose="020B0604030504040204" pitchFamily="50" charset="-128"/>
                        </a:rPr>
                        <a:t>110</a:t>
                      </a:r>
                      <a:r>
                        <a:rPr kumimoji="1" lang="ja-JP" altLang="en-US" sz="1100" dirty="0">
                          <a:latin typeface="Meiryo UI" panose="020B0604030504040204" pitchFamily="50" charset="-128"/>
                          <a:ea typeface="Meiryo UI" panose="020B0604030504040204" pitchFamily="50" charset="-128"/>
                        </a:rPr>
                        <a:t>回）</a:t>
                      </a:r>
                      <a:endParaRPr kumimoji="1" lang="en-US" altLang="ja-JP" sz="1100" dirty="0">
                        <a:latin typeface="Meiryo UI" panose="020B0604030504040204" pitchFamily="50" charset="-128"/>
                        <a:ea typeface="Meiryo UI" panose="020B0604030504040204" pitchFamily="50" charset="-128"/>
                      </a:endParaRPr>
                    </a:p>
                    <a:p>
                      <a:r>
                        <a:rPr kumimoji="1" lang="ja-JP" altLang="en-US" sz="1100" dirty="0">
                          <a:latin typeface="Meiryo UI" panose="020B0604030504040204" pitchFamily="50" charset="-128"/>
                          <a:ea typeface="Meiryo UI" panose="020B0604030504040204" pitchFamily="50" charset="-128"/>
                        </a:rPr>
                        <a:t>③支援市町村数（＋</a:t>
                      </a:r>
                      <a:r>
                        <a:rPr kumimoji="1" lang="en-US" altLang="ja-JP" sz="1100" dirty="0">
                          <a:latin typeface="Meiryo UI" panose="020B0604030504040204" pitchFamily="50" charset="-128"/>
                          <a:ea typeface="Meiryo UI" panose="020B0604030504040204" pitchFamily="50" charset="-128"/>
                        </a:rPr>
                        <a:t>43</a:t>
                      </a:r>
                      <a:r>
                        <a:rPr kumimoji="1" lang="ja-JP" altLang="en-US" sz="1100" dirty="0">
                          <a:latin typeface="Meiryo UI" panose="020B0604030504040204" pitchFamily="50" charset="-128"/>
                          <a:ea typeface="Meiryo UI" panose="020B0604030504040204" pitchFamily="50" charset="-128"/>
                        </a:rPr>
                        <a:t>市町村）</a:t>
                      </a:r>
                      <a:endParaRPr kumimoji="1" lang="en-US" altLang="ja-JP" sz="1100" dirty="0">
                        <a:latin typeface="Meiryo UI" panose="020B0604030504040204" pitchFamily="50" charset="-128"/>
                        <a:ea typeface="Meiryo UI" panose="020B0604030504040204" pitchFamily="50" charset="-128"/>
                      </a:endParaRPr>
                    </a:p>
                    <a:p>
                      <a:r>
                        <a:rPr kumimoji="1" lang="ja-JP" altLang="en-US" sz="1100" dirty="0">
                          <a:latin typeface="Meiryo UI" panose="020B0604030504040204" pitchFamily="50" charset="-128"/>
                          <a:ea typeface="Meiryo UI" panose="020B0604030504040204" pitchFamily="50" charset="-128"/>
                        </a:rPr>
                        <a:t>④来阪者満足度（</a:t>
                      </a:r>
                      <a:r>
                        <a:rPr lang="ja-JP" altLang="en-US" sz="1100" dirty="0">
                          <a:latin typeface="Meiryo UI" panose="020B0604030504040204" pitchFamily="50" charset="-128"/>
                          <a:ea typeface="Meiryo UI" panose="020B0604030504040204" pitchFamily="50" charset="-128"/>
                        </a:rPr>
                        <a:t>+</a:t>
                      </a:r>
                      <a:r>
                        <a:rPr kumimoji="1" lang="en-US" altLang="ja-JP" sz="1100" dirty="0">
                          <a:latin typeface="Meiryo UI" panose="020B0604030504040204" pitchFamily="50" charset="-128"/>
                          <a:ea typeface="Meiryo UI" panose="020B0604030504040204" pitchFamily="50" charset="-128"/>
                        </a:rPr>
                        <a:t>0</a:t>
                      </a:r>
                      <a:r>
                        <a:rPr kumimoji="1" lang="ja-JP" altLang="en-US" sz="1100" dirty="0">
                          <a:latin typeface="Meiryo UI" panose="020B0604030504040204" pitchFamily="50" charset="-128"/>
                          <a:ea typeface="Meiryo UI" panose="020B0604030504040204" pitchFamily="50" charset="-128"/>
                        </a:rPr>
                        <a:t>％）</a:t>
                      </a:r>
                    </a:p>
                  </a:txBody>
                  <a:tcPr anchor="ctr"/>
                </a:tc>
                <a:tc hMerge="1">
                  <a:txBody>
                    <a:bodyPr/>
                    <a:lstStyle/>
                    <a:p>
                      <a:endParaRPr kumimoji="1" lang="ja-JP" altLang="en-US" sz="1400">
                        <a:latin typeface="Meiryo UI" panose="020B0604030504040204" pitchFamily="50" charset="-128"/>
                        <a:ea typeface="Meiryo UI" panose="020B0604030504040204" pitchFamily="50" charset="-128"/>
                      </a:endParaRPr>
                    </a:p>
                  </a:txBody>
                  <a:tcPr anchor="ctr"/>
                </a:tc>
                <a:tc vMerge="1">
                  <a:txBody>
                    <a:bodyPr/>
                    <a:lstStyle/>
                    <a:p>
                      <a:endParaRPr kumimoji="1" lang="ja-JP" altLang="en-US"/>
                    </a:p>
                  </a:txBody>
                  <a:tcPr/>
                </a:tc>
                <a:tc gridSpan="2" vMerge="1">
                  <a:txBody>
                    <a:bodyPr/>
                    <a:lstStyle/>
                    <a:p>
                      <a:pPr algn="ctr"/>
                      <a:endParaRPr kumimoji="1" lang="en-US" altLang="ja-JP">
                        <a:latin typeface="Meiryo UI"/>
                        <a:ea typeface="Meiryo UI"/>
                      </a:endParaRPr>
                    </a:p>
                  </a:txBody>
                  <a:tcPr anchor="ctr">
                    <a:solidFill>
                      <a:schemeClr val="bg1">
                        <a:lumMod val="95000"/>
                      </a:schemeClr>
                    </a:solidFill>
                  </a:tcPr>
                </a:tc>
                <a:tc hMerge="1" vMerge="1">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en-US" altLang="ja-JP" sz="1400" i="0"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167952532"/>
                  </a:ext>
                </a:extLst>
              </a:tr>
            </a:tbl>
          </a:graphicData>
        </a:graphic>
      </p:graphicFrame>
      <p:sp>
        <p:nvSpPr>
          <p:cNvPr id="10" name="正方形/長方形 9">
            <a:extLst>
              <a:ext uri="{FF2B5EF4-FFF2-40B4-BE49-F238E27FC236}">
                <a16:creationId xmlns:a16="http://schemas.microsoft.com/office/drawing/2014/main" id="{21AA9780-705C-427A-BDDF-E03A2AF64224}"/>
              </a:ext>
            </a:extLst>
          </p:cNvPr>
          <p:cNvSpPr/>
          <p:nvPr/>
        </p:nvSpPr>
        <p:spPr>
          <a:xfrm>
            <a:off x="6157952" y="3443153"/>
            <a:ext cx="1225369" cy="282816"/>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solidFill>
                  <a:sysClr val="windowText" lastClr="000000"/>
                </a:solidFill>
                <a:latin typeface="Meiryo UI" panose="020B0604030504040204" pitchFamily="50" charset="-128"/>
                <a:ea typeface="Meiryo UI" panose="020B0604030504040204" pitchFamily="50" charset="-128"/>
              </a:rPr>
              <a:t>大阪府・大阪市</a:t>
            </a:r>
          </a:p>
        </p:txBody>
      </p:sp>
      <p:cxnSp>
        <p:nvCxnSpPr>
          <p:cNvPr id="15" name="直線コネクタ 14">
            <a:extLst>
              <a:ext uri="{FF2B5EF4-FFF2-40B4-BE49-F238E27FC236}">
                <a16:creationId xmlns:a16="http://schemas.microsoft.com/office/drawing/2014/main" id="{D8E8556A-4FA3-4644-8333-BC53EB18FB5B}"/>
              </a:ext>
            </a:extLst>
          </p:cNvPr>
          <p:cNvCxnSpPr>
            <a:cxnSpLocks/>
            <a:stCxn id="10" idx="2"/>
            <a:endCxn id="20" idx="0"/>
          </p:cNvCxnSpPr>
          <p:nvPr/>
        </p:nvCxnSpPr>
        <p:spPr>
          <a:xfrm>
            <a:off x="6770637" y="3725969"/>
            <a:ext cx="855479" cy="859897"/>
          </a:xfrm>
          <a:prstGeom prst="line">
            <a:avLst/>
          </a:prstGeom>
          <a:ln w="9525" cap="flat" cmpd="sng" algn="ctr">
            <a:solidFill>
              <a:schemeClr val="dk1"/>
            </a:solidFill>
            <a:prstDash val="solid"/>
            <a:round/>
            <a:headEnd type="none" w="med" len="med"/>
            <a:tailEnd type="triangle" w="med" len="med"/>
          </a:ln>
        </p:spPr>
        <p:style>
          <a:lnRef idx="0">
            <a:scrgbClr r="0" g="0" b="0"/>
          </a:lnRef>
          <a:fillRef idx="0">
            <a:scrgbClr r="0" g="0" b="0"/>
          </a:fillRef>
          <a:effectRef idx="0">
            <a:scrgbClr r="0" g="0" b="0"/>
          </a:effectRef>
          <a:fontRef idx="minor">
            <a:schemeClr val="tx1"/>
          </a:fontRef>
        </p:style>
      </p:cxnSp>
      <p:sp>
        <p:nvSpPr>
          <p:cNvPr id="16" name="正方形/長方形 15">
            <a:extLst>
              <a:ext uri="{FF2B5EF4-FFF2-40B4-BE49-F238E27FC236}">
                <a16:creationId xmlns:a16="http://schemas.microsoft.com/office/drawing/2014/main" id="{0690F7F8-63EE-48B1-93BA-F99B9CECEA11}"/>
              </a:ext>
            </a:extLst>
          </p:cNvPr>
          <p:cNvSpPr/>
          <p:nvPr/>
        </p:nvSpPr>
        <p:spPr>
          <a:xfrm>
            <a:off x="7954862" y="3443153"/>
            <a:ext cx="1136452" cy="282816"/>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solidFill>
                  <a:sysClr val="windowText" lastClr="000000"/>
                </a:solidFill>
                <a:latin typeface="Meiryo UI" panose="020B0604030504040204" pitchFamily="50" charset="-128"/>
                <a:ea typeface="Meiryo UI" panose="020B0604030504040204" pitchFamily="50" charset="-128"/>
              </a:rPr>
              <a:t>府内各市町村</a:t>
            </a:r>
          </a:p>
        </p:txBody>
      </p:sp>
      <p:sp>
        <p:nvSpPr>
          <p:cNvPr id="18" name="テキスト ボックス 17">
            <a:extLst>
              <a:ext uri="{FF2B5EF4-FFF2-40B4-BE49-F238E27FC236}">
                <a16:creationId xmlns:a16="http://schemas.microsoft.com/office/drawing/2014/main" id="{36D2F1F1-17B5-46A2-9432-B960884742B3}"/>
              </a:ext>
            </a:extLst>
          </p:cNvPr>
          <p:cNvSpPr txBox="1"/>
          <p:nvPr/>
        </p:nvSpPr>
        <p:spPr>
          <a:xfrm>
            <a:off x="7451095" y="3612344"/>
            <a:ext cx="471394" cy="230832"/>
          </a:xfrm>
          <a:prstGeom prst="rect">
            <a:avLst/>
          </a:prstGeom>
          <a:solidFill>
            <a:schemeClr val="bg1"/>
          </a:solidFill>
          <a:ln w="9525">
            <a:noFill/>
          </a:ln>
        </p:spPr>
        <p:txBody>
          <a:bodyPr wrap="square" rtlCol="0">
            <a:spAutoFit/>
          </a:bodyPr>
          <a:lstStyle/>
          <a:p>
            <a:pPr algn="ctr"/>
            <a:r>
              <a:rPr kumimoji="1" lang="ja-JP" altLang="en-US" sz="900" dirty="0">
                <a:latin typeface="Meiryo UI" panose="020B0604030504040204" pitchFamily="50" charset="-128"/>
                <a:ea typeface="Meiryo UI" panose="020B0604030504040204" pitchFamily="50" charset="-128"/>
              </a:rPr>
              <a:t>連携</a:t>
            </a:r>
            <a:endParaRPr kumimoji="1" lang="en-US" altLang="ja-JP" sz="900" dirty="0">
              <a:latin typeface="Meiryo UI" panose="020B0604030504040204" pitchFamily="50" charset="-128"/>
              <a:ea typeface="Meiryo UI" panose="020B0604030504040204" pitchFamily="50" charset="-128"/>
            </a:endParaRPr>
          </a:p>
        </p:txBody>
      </p:sp>
      <p:sp>
        <p:nvSpPr>
          <p:cNvPr id="19" name="テキスト ボックス 18">
            <a:extLst>
              <a:ext uri="{FF2B5EF4-FFF2-40B4-BE49-F238E27FC236}">
                <a16:creationId xmlns:a16="http://schemas.microsoft.com/office/drawing/2014/main" id="{6A2A9EE0-B8CE-4C0D-B87D-8849E287EAF6}"/>
              </a:ext>
            </a:extLst>
          </p:cNvPr>
          <p:cNvSpPr txBox="1"/>
          <p:nvPr/>
        </p:nvSpPr>
        <p:spPr>
          <a:xfrm>
            <a:off x="6376067" y="4055699"/>
            <a:ext cx="681824" cy="230832"/>
          </a:xfrm>
          <a:prstGeom prst="rect">
            <a:avLst/>
          </a:prstGeom>
          <a:solidFill>
            <a:schemeClr val="bg1"/>
          </a:solidFill>
          <a:ln w="9525">
            <a:noFill/>
          </a:ln>
        </p:spPr>
        <p:txBody>
          <a:bodyPr wrap="square" rtlCol="0">
            <a:spAutoFit/>
          </a:bodyPr>
          <a:lstStyle/>
          <a:p>
            <a:pPr algn="r"/>
            <a:r>
              <a:rPr kumimoji="1" lang="ja-JP" altLang="en-US" sz="900" dirty="0">
                <a:latin typeface="Meiryo UI" panose="020B0604030504040204" pitchFamily="50" charset="-128"/>
                <a:ea typeface="Meiryo UI" panose="020B0604030504040204" pitchFamily="50" charset="-128"/>
              </a:rPr>
              <a:t>委託契約</a:t>
            </a:r>
            <a:endParaRPr kumimoji="1" lang="en-US" altLang="ja-JP" sz="900" dirty="0">
              <a:latin typeface="Meiryo UI" panose="020B0604030504040204" pitchFamily="50" charset="-128"/>
              <a:ea typeface="Meiryo UI" panose="020B0604030504040204" pitchFamily="50" charset="-128"/>
            </a:endParaRPr>
          </a:p>
        </p:txBody>
      </p:sp>
      <p:sp>
        <p:nvSpPr>
          <p:cNvPr id="20" name="正方形/長方形 19">
            <a:extLst>
              <a:ext uri="{FF2B5EF4-FFF2-40B4-BE49-F238E27FC236}">
                <a16:creationId xmlns:a16="http://schemas.microsoft.com/office/drawing/2014/main" id="{9C52B335-10CB-462F-8A01-7F2951971BB6}"/>
              </a:ext>
            </a:extLst>
          </p:cNvPr>
          <p:cNvSpPr/>
          <p:nvPr/>
        </p:nvSpPr>
        <p:spPr>
          <a:xfrm>
            <a:off x="7057891" y="4585866"/>
            <a:ext cx="1136450" cy="315225"/>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solidFill>
                  <a:sysClr val="windowText" lastClr="000000"/>
                </a:solidFill>
                <a:latin typeface="Meiryo UI" panose="020B0604030504040204" pitchFamily="50" charset="-128"/>
                <a:ea typeface="Meiryo UI" panose="020B0604030504040204" pitchFamily="50" charset="-128"/>
              </a:rPr>
              <a:t>共同企業体</a:t>
            </a:r>
          </a:p>
        </p:txBody>
      </p:sp>
      <p:sp>
        <p:nvSpPr>
          <p:cNvPr id="23" name="テキスト ボックス 22">
            <a:extLst>
              <a:ext uri="{FF2B5EF4-FFF2-40B4-BE49-F238E27FC236}">
                <a16:creationId xmlns:a16="http://schemas.microsoft.com/office/drawing/2014/main" id="{F4A8F87B-3C0C-4EB8-AF61-E8F1C5F1B9A5}"/>
              </a:ext>
            </a:extLst>
          </p:cNvPr>
          <p:cNvSpPr txBox="1"/>
          <p:nvPr/>
        </p:nvSpPr>
        <p:spPr>
          <a:xfrm>
            <a:off x="7257536" y="5459098"/>
            <a:ext cx="769277" cy="230832"/>
          </a:xfrm>
          <a:prstGeom prst="rect">
            <a:avLst/>
          </a:prstGeom>
          <a:solidFill>
            <a:schemeClr val="bg1"/>
          </a:solidFill>
          <a:ln w="9525">
            <a:noFill/>
          </a:ln>
        </p:spPr>
        <p:txBody>
          <a:bodyPr wrap="square" rtlCol="0">
            <a:spAutoFit/>
          </a:bodyPr>
          <a:lstStyle/>
          <a:p>
            <a:pPr algn="ctr"/>
            <a:r>
              <a:rPr kumimoji="1" lang="ja-JP" altLang="en-US" sz="900" dirty="0">
                <a:latin typeface="Meiryo UI" panose="020B0604030504040204" pitchFamily="50" charset="-128"/>
                <a:ea typeface="Meiryo UI" panose="020B0604030504040204" pitchFamily="50" charset="-128"/>
              </a:rPr>
              <a:t>事業実施</a:t>
            </a:r>
            <a:endParaRPr kumimoji="1" lang="en-US" altLang="ja-JP" sz="900" dirty="0">
              <a:latin typeface="Meiryo UI" panose="020B0604030504040204" pitchFamily="50" charset="-128"/>
              <a:ea typeface="Meiryo UI" panose="020B0604030504040204" pitchFamily="50" charset="-128"/>
            </a:endParaRPr>
          </a:p>
        </p:txBody>
      </p:sp>
      <p:graphicFrame>
        <p:nvGraphicFramePr>
          <p:cNvPr id="24" name="表 45">
            <a:extLst>
              <a:ext uri="{FF2B5EF4-FFF2-40B4-BE49-F238E27FC236}">
                <a16:creationId xmlns:a16="http://schemas.microsoft.com/office/drawing/2014/main" id="{409BB978-9F1C-47EC-A4D9-02CF2B80E81A}"/>
              </a:ext>
            </a:extLst>
          </p:cNvPr>
          <p:cNvGraphicFramePr>
            <a:graphicFrameLocks noGrp="1"/>
          </p:cNvGraphicFramePr>
          <p:nvPr>
            <p:extLst>
              <p:ext uri="{D42A27DB-BD31-4B8C-83A1-F6EECF244321}">
                <p14:modId xmlns:p14="http://schemas.microsoft.com/office/powerpoint/2010/main" val="1523557617"/>
              </p:ext>
            </p:extLst>
          </p:nvPr>
        </p:nvGraphicFramePr>
        <p:xfrm>
          <a:off x="6204316" y="5819960"/>
          <a:ext cx="3381294" cy="662940"/>
        </p:xfrm>
        <a:graphic>
          <a:graphicData uri="http://schemas.openxmlformats.org/drawingml/2006/table">
            <a:tbl>
              <a:tblPr firstRow="1" bandRow="1">
                <a:tableStyleId>{F5AB1C69-6EDB-4FF4-983F-18BD219EF322}</a:tableStyleId>
              </a:tblPr>
              <a:tblGrid>
                <a:gridCol w="1087673">
                  <a:extLst>
                    <a:ext uri="{9D8B030D-6E8A-4147-A177-3AD203B41FA5}">
                      <a16:colId xmlns:a16="http://schemas.microsoft.com/office/drawing/2014/main" val="2758442477"/>
                    </a:ext>
                  </a:extLst>
                </a:gridCol>
                <a:gridCol w="2293621">
                  <a:extLst>
                    <a:ext uri="{9D8B030D-6E8A-4147-A177-3AD203B41FA5}">
                      <a16:colId xmlns:a16="http://schemas.microsoft.com/office/drawing/2014/main" val="3363882439"/>
                    </a:ext>
                  </a:extLst>
                </a:gridCol>
              </a:tblGrid>
              <a:tr h="243000">
                <a:tc>
                  <a:txBody>
                    <a:bodyPr/>
                    <a:lstStyle/>
                    <a:p>
                      <a:pPr algn="ctr"/>
                      <a:r>
                        <a:rPr kumimoji="1" lang="ja-JP" altLang="en-US" sz="1050" dirty="0">
                          <a:latin typeface="Meiryo UI" panose="020B0604030504040204" pitchFamily="50" charset="-128"/>
                          <a:ea typeface="Meiryo UI" panose="020B0604030504040204" pitchFamily="50" charset="-128"/>
                        </a:rPr>
                        <a:t>名称</a:t>
                      </a:r>
                    </a:p>
                  </a:txBody>
                  <a:tcPr anchor="ctr"/>
                </a:tc>
                <a:tc>
                  <a:txBody>
                    <a:bodyPr/>
                    <a:lstStyle/>
                    <a:p>
                      <a:pPr algn="ctr"/>
                      <a:r>
                        <a:rPr kumimoji="1" lang="ja-JP" altLang="en-US" sz="1050" dirty="0">
                          <a:latin typeface="Meiryo UI" panose="020B0604030504040204" pitchFamily="50" charset="-128"/>
                          <a:ea typeface="Meiryo UI" panose="020B0604030504040204" pitchFamily="50" charset="-128"/>
                        </a:rPr>
                        <a:t>役割</a:t>
                      </a:r>
                    </a:p>
                  </a:txBody>
                  <a:tcPr anchor="ctr"/>
                </a:tc>
                <a:extLst>
                  <a:ext uri="{0D108BD9-81ED-4DB2-BD59-A6C34878D82A}">
                    <a16:rowId xmlns:a16="http://schemas.microsoft.com/office/drawing/2014/main" val="2563738176"/>
                  </a:ext>
                </a:extLst>
              </a:tr>
              <a:tr h="243000">
                <a:tc>
                  <a:txBody>
                    <a:bodyPr/>
                    <a:lstStyle/>
                    <a:p>
                      <a:r>
                        <a:rPr kumimoji="1" lang="ja-JP" altLang="en-US" sz="1050" dirty="0">
                          <a:latin typeface="Meiryo UI" panose="020B0604030504040204" pitchFamily="50" charset="-128"/>
                          <a:ea typeface="Meiryo UI" panose="020B0604030504040204" pitchFamily="50" charset="-128"/>
                        </a:rPr>
                        <a:t>共同事業体</a:t>
                      </a:r>
                      <a:endParaRPr kumimoji="1" lang="en-US" altLang="ja-JP" sz="1050" dirty="0">
                        <a:latin typeface="Meiryo UI" panose="020B0604030504040204" pitchFamily="50" charset="-128"/>
                        <a:ea typeface="Meiryo UI" panose="020B0604030504040204" pitchFamily="50" charset="-128"/>
                      </a:endParaRPr>
                    </a:p>
                    <a:p>
                      <a:r>
                        <a:rPr kumimoji="1" lang="ja-JP" altLang="en-US" sz="1050" dirty="0">
                          <a:latin typeface="Meiryo UI" panose="020B0604030504040204" pitchFamily="50" charset="-128"/>
                          <a:ea typeface="Meiryo UI" panose="020B0604030504040204" pitchFamily="50" charset="-128"/>
                        </a:rPr>
                        <a:t>（</a:t>
                      </a:r>
                      <a:r>
                        <a:rPr kumimoji="1" lang="en-US" altLang="ja-JP" sz="1050" dirty="0">
                          <a:latin typeface="Meiryo UI" panose="020B0604030504040204" pitchFamily="50" charset="-128"/>
                          <a:ea typeface="Meiryo UI" panose="020B0604030504040204" pitchFamily="50" charset="-128"/>
                        </a:rPr>
                        <a:t>DNP</a:t>
                      </a:r>
                      <a:r>
                        <a:rPr kumimoji="1" lang="ja-JP" altLang="en-US" sz="1050" dirty="0">
                          <a:latin typeface="Meiryo UI" panose="020B0604030504040204" pitchFamily="50" charset="-128"/>
                          <a:ea typeface="Meiryo UI" panose="020B0604030504040204" pitchFamily="50" charset="-128"/>
                        </a:rPr>
                        <a:t>等）</a:t>
                      </a:r>
                    </a:p>
                  </a:txBody>
                  <a:tcPr anchor="ctr"/>
                </a:tc>
                <a:tc>
                  <a:txBody>
                    <a:bodyPr/>
                    <a:lstStyle/>
                    <a:p>
                      <a:r>
                        <a:rPr kumimoji="1" lang="ja-JP" altLang="en-US" sz="1050" i="0" dirty="0">
                          <a:solidFill>
                            <a:schemeClr val="tx1"/>
                          </a:solidFill>
                          <a:latin typeface="Meiryo UI" panose="020B0604030504040204" pitchFamily="50" charset="-128"/>
                          <a:ea typeface="Meiryo UI" panose="020B0604030504040204" pitchFamily="50" charset="-128"/>
                        </a:rPr>
                        <a:t>企画調整、情報発信</a:t>
                      </a:r>
                      <a:endParaRPr kumimoji="1" lang="ja-JP" altLang="en-US" sz="105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487261463"/>
                  </a:ext>
                </a:extLst>
              </a:tr>
            </a:tbl>
          </a:graphicData>
        </a:graphic>
      </p:graphicFrame>
      <p:cxnSp>
        <p:nvCxnSpPr>
          <p:cNvPr id="4" name="直線コネクタ 3">
            <a:extLst>
              <a:ext uri="{FF2B5EF4-FFF2-40B4-BE49-F238E27FC236}">
                <a16:creationId xmlns:a16="http://schemas.microsoft.com/office/drawing/2014/main" id="{58066D84-750C-484C-BCB4-455630889018}"/>
              </a:ext>
            </a:extLst>
          </p:cNvPr>
          <p:cNvCxnSpPr>
            <a:cxnSpLocks/>
            <a:stCxn id="10" idx="3"/>
            <a:endCxn id="16" idx="1"/>
          </p:cNvCxnSpPr>
          <p:nvPr/>
        </p:nvCxnSpPr>
        <p:spPr>
          <a:xfrm>
            <a:off x="7383321" y="3584561"/>
            <a:ext cx="571541" cy="0"/>
          </a:xfrm>
          <a:prstGeom prst="line">
            <a:avLst/>
          </a:prstGeom>
          <a:ln w="9525" cap="sq">
            <a:solidFill>
              <a:schemeClr val="tx1"/>
            </a:solidFill>
          </a:ln>
        </p:spPr>
        <p:style>
          <a:lnRef idx="1">
            <a:schemeClr val="accent1"/>
          </a:lnRef>
          <a:fillRef idx="0">
            <a:schemeClr val="accent1"/>
          </a:fillRef>
          <a:effectRef idx="0">
            <a:schemeClr val="dk1"/>
          </a:effectRef>
          <a:fontRef idx="minor">
            <a:schemeClr val="lt1"/>
          </a:fontRef>
        </p:style>
      </p:cxnSp>
      <p:cxnSp>
        <p:nvCxnSpPr>
          <p:cNvPr id="35" name="直線コネクタ 34">
            <a:extLst>
              <a:ext uri="{FF2B5EF4-FFF2-40B4-BE49-F238E27FC236}">
                <a16:creationId xmlns:a16="http://schemas.microsoft.com/office/drawing/2014/main" id="{A4980D78-05B9-4BF9-86E5-F60FEB23925B}"/>
              </a:ext>
            </a:extLst>
          </p:cNvPr>
          <p:cNvCxnSpPr>
            <a:cxnSpLocks/>
            <a:stCxn id="20" idx="2"/>
            <a:endCxn id="23" idx="0"/>
          </p:cNvCxnSpPr>
          <p:nvPr/>
        </p:nvCxnSpPr>
        <p:spPr>
          <a:xfrm>
            <a:off x="7626116" y="4901091"/>
            <a:ext cx="16059" cy="558007"/>
          </a:xfrm>
          <a:prstGeom prst="line">
            <a:avLst/>
          </a:prstGeom>
          <a:ln w="9525" cap="flat" cmpd="sng" algn="ctr">
            <a:solidFill>
              <a:schemeClr val="dk1"/>
            </a:solidFill>
            <a:prstDash val="solid"/>
            <a:round/>
            <a:headEnd type="none" w="med" len="med"/>
            <a:tailEnd type="triangle" w="med" len="med"/>
          </a:ln>
        </p:spPr>
        <p:style>
          <a:lnRef idx="0">
            <a:scrgbClr r="0" g="0" b="0"/>
          </a:lnRef>
          <a:fillRef idx="0">
            <a:scrgbClr r="0" g="0" b="0"/>
          </a:fillRef>
          <a:effectRef idx="0">
            <a:scrgbClr r="0" g="0" b="0"/>
          </a:effectRef>
          <a:fontRef idx="minor">
            <a:schemeClr val="tx1"/>
          </a:fontRef>
        </p:style>
      </p:cxnSp>
    </p:spTree>
    <p:extLst>
      <p:ext uri="{BB962C8B-B14F-4D97-AF65-F5344CB8AC3E}">
        <p14:creationId xmlns:p14="http://schemas.microsoft.com/office/powerpoint/2010/main" val="53640043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PwC">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ユーザー定義 11">
      <a:majorFont>
        <a:latin typeface="Georgia"/>
        <a:ea typeface="HGP明朝B"/>
        <a:cs typeface=""/>
      </a:majorFont>
      <a:minorFont>
        <a:latin typeface="Arial"/>
        <a:ea typeface="ＭＳ Ｐゴシック"/>
        <a:cs typeface=""/>
      </a:minorFont>
    </a:fontScheme>
    <a:fmtScheme name="PwC Effects">
      <a:fillStyleLst>
        <a:solidFill>
          <a:schemeClr val="phClr"/>
        </a:solidFill>
        <a:solidFill>
          <a:schemeClr val="phClr"/>
        </a:solidFill>
        <a:solidFill>
          <a:schemeClr val="phClr"/>
        </a:solidFill>
      </a:fillStyleLst>
      <a:lnStyleLst>
        <a:ln w="12700" cap="sq" cmpd="sng" algn="ctr">
          <a:solidFill>
            <a:schemeClr val="phClr"/>
          </a:solidFill>
          <a:prstDash val="solid"/>
        </a:ln>
        <a:ln w="12700" cap="sq" cmpd="sng" algn="ctr">
          <a:solidFill>
            <a:schemeClr val="phClr"/>
          </a:solidFill>
          <a:prstDash val="solid"/>
        </a:ln>
        <a:ln w="12700" cap="sq" cmpd="sng" algn="ctr">
          <a:solidFill>
            <a:schemeClr val="phClr"/>
          </a:solidFill>
          <a:prstDash val="solid"/>
        </a:ln>
      </a:lnStyleLst>
      <a:effectStyleLst>
        <a:effectStyle>
          <a:effectLst/>
        </a:effectStyle>
        <a:effectStyle>
          <a:effectLst/>
        </a:effectStyle>
        <a:effectStyle>
          <a:effectLst>
            <a:outerShdw blurRad="127000" dist="63500" dir="2700000" algn="br" rotWithShape="0">
              <a:srgbClr val="000000">
                <a:alpha val="25000"/>
              </a:srgbClr>
            </a:outerShdw>
          </a:effectLst>
        </a:effectStyle>
      </a:effectStyleLst>
      <a:bgFillStyleLst>
        <a:solidFill>
          <a:schemeClr val="phClr"/>
        </a:solidFill>
        <a:solidFill>
          <a:schemeClr val="phClr"/>
        </a:solidFill>
        <a:solidFill>
          <a:schemeClr val="phClr"/>
        </a:solidFill>
      </a:bgFillStyleLst>
    </a:fmtScheme>
  </a:themeElements>
  <a:objectDefaults>
    <a:spDef>
      <a:spPr>
        <a:solidFill>
          <a:schemeClr val="bg1"/>
        </a:solidFill>
        <a:ln w="9525">
          <a:solidFill>
            <a:schemeClr val="accent1"/>
          </a:solidFill>
        </a:ln>
      </a:spPr>
      <a:bodyPr rtlCol="0" anchor="ctr"/>
      <a:lstStyle>
        <a:defPPr algn="ctr">
          <a:lnSpc>
            <a:spcPct val="100000"/>
          </a:lnSpc>
          <a:defRPr kumimoji="1" sz="1400" dirty="0" smtClean="0">
            <a:solidFill>
              <a:schemeClr val="tx1"/>
            </a:solidFill>
          </a:defRPr>
        </a:defPPr>
      </a:lstStyle>
      <a:style>
        <a:lnRef idx="0">
          <a:schemeClr val="accent1"/>
        </a:lnRef>
        <a:fillRef idx="1">
          <a:schemeClr val="accent1"/>
        </a:fillRef>
        <a:effectRef idx="0">
          <a:schemeClr val="dk1"/>
        </a:effectRef>
        <a:fontRef idx="minor">
          <a:schemeClr val="lt1"/>
        </a:fontRef>
      </a:style>
    </a:spDef>
    <a:lnDef>
      <a:spPr>
        <a:ln w="9525" cap="sq"/>
      </a:spPr>
      <a:bodyPr/>
      <a:lstStyle/>
      <a:style>
        <a:lnRef idx="1">
          <a:schemeClr val="accent1"/>
        </a:lnRef>
        <a:fillRef idx="0">
          <a:schemeClr val="accent1"/>
        </a:fillRef>
        <a:effectRef idx="0">
          <a:schemeClr val="dk1"/>
        </a:effectRef>
        <a:fontRef idx="minor">
          <a:schemeClr val="lt1"/>
        </a:fontRef>
      </a:style>
    </a:lnDef>
    <a:txDef>
      <a:spPr>
        <a:noFill/>
      </a:spPr>
      <a:bodyPr wrap="square" lIns="0" tIns="0" rIns="0" bIns="0" rtlCol="0" anchor="ctr" anchorCtr="0">
        <a:spAutoFit/>
      </a:bodyPr>
      <a:lstStyle>
        <a:defPPr algn="l">
          <a:defRPr kumimoji="1" sz="1400" b="0" smtClean="0">
            <a:solidFill>
              <a:schemeClr val="tx1"/>
            </a:solidFill>
          </a:defRPr>
        </a:defPPr>
      </a:lstStyle>
    </a:txDef>
  </a:objectDefaults>
  <a:extraClrSchemeLst/>
  <a:custClrLst>
    <a:custClr name="Dark Orange 2">
      <a:srgbClr val="571F01"/>
    </a:custClr>
    <a:custClr name="Dark Orange 1">
      <a:srgbClr val="933401"/>
    </a:custClr>
    <a:custClr name="Primary Orange">
      <a:srgbClr val="D04A02"/>
    </a:custClr>
    <a:custClr name="Light Orange 1">
      <a:srgbClr val="FD6412"/>
    </a:custClr>
    <a:custClr name="Light Orange 2">
      <a:srgbClr val="FEB791"/>
    </a:custClr>
    <a:custClr name="Dark Tangerine 2">
      <a:srgbClr val="714300"/>
    </a:custClr>
    <a:custClr name="Dark Tangerine 1">
      <a:srgbClr val="AE6800"/>
    </a:custClr>
    <a:custClr name="Primary Tangerine">
      <a:srgbClr val="EB8C00"/>
    </a:custClr>
    <a:custClr name="Light Tangerine 1">
      <a:srgbClr val="FFA929"/>
    </a:custClr>
    <a:custClr name="Light Tangerine 2">
      <a:srgbClr val="FFDCA9"/>
    </a:custClr>
    <a:custClr name="Dark Yellow 2">
      <a:srgbClr val="855F00"/>
    </a:custClr>
    <a:custClr name="Dark Yellow 1">
      <a:srgbClr val="C28A00"/>
    </a:custClr>
    <a:custClr name="Primary Yellow">
      <a:srgbClr val="FFB600"/>
    </a:custClr>
    <a:custClr name="Light Yellow 1">
      <a:srgbClr val="FFC83D"/>
    </a:custClr>
    <a:custClr name="Light Yellow 2">
      <a:srgbClr val="FFECBD"/>
    </a:custClr>
    <a:custClr name="Dark Rose 2">
      <a:srgbClr val="6E2A35"/>
    </a:custClr>
    <a:custClr name="Dark Rose 1">
      <a:srgbClr val="A43E50"/>
    </a:custClr>
    <a:custClr name="Primary Rose">
      <a:srgbClr val="DB536A"/>
    </a:custClr>
    <a:custClr name="Light Rose 1">
      <a:srgbClr val="E27588"/>
    </a:custClr>
    <a:custClr name="Light Rose 2">
      <a:srgbClr val="F1BAC3"/>
    </a:custClr>
    <a:custClr name="Dark Red 2">
      <a:srgbClr val="741910"/>
    </a:custClr>
    <a:custClr name="Dark Red 1">
      <a:srgbClr val="AA2417"/>
    </a:custClr>
    <a:custClr name="Primary Red">
      <a:srgbClr val="E0301E"/>
    </a:custClr>
    <a:custClr name="Light Red 1">
      <a:srgbClr val="E86153"/>
    </a:custClr>
    <a:custClr name="Light Red 2">
      <a:srgbClr val="F7C8C4"/>
    </a:custClr>
    <a:custClr name="Black">
      <a:srgbClr val="000000"/>
    </a:custClr>
    <a:custClr name="Dark Grey">
      <a:srgbClr val="2D2D2D"/>
    </a:custClr>
    <a:custClr name="Medium Grey">
      <a:srgbClr val="464646"/>
    </a:custClr>
    <a:custClr name="Grey">
      <a:srgbClr val="7D7D7D"/>
    </a:custClr>
    <a:custClr name="Light Grey">
      <a:srgbClr val="DEDEDE"/>
    </a:custClr>
    <a:custClr name="Dark Purple 2">
      <a:srgbClr val="4B06B2"/>
    </a:custClr>
    <a:custClr name="Dark Purple 1">
      <a:srgbClr val="6A1CE2"/>
    </a:custClr>
    <a:custClr name="Secondary Purple">
      <a:srgbClr val="9013FE"/>
    </a:custClr>
    <a:custClr name="Light Purple 1">
      <a:srgbClr val="B15AFE"/>
    </a:custClr>
    <a:custClr name="Light Purple 2">
      <a:srgbClr val="DEB8FF"/>
    </a:custClr>
    <a:custClr name="Dark Blue 2">
      <a:srgbClr val="003DAB"/>
    </a:custClr>
    <a:custClr name="Dark Blue 1">
      <a:srgbClr val="0060D7"/>
    </a:custClr>
    <a:custClr name="Secondary Blue">
      <a:srgbClr val="0089EB"/>
    </a:custClr>
    <a:custClr name="Light Blue 1">
      <a:srgbClr val="4DACF1"/>
    </a:custClr>
    <a:custClr name="Light Blue 2">
      <a:srgbClr val="B3DCF9"/>
    </a:custClr>
    <a:custClr name="Dark Green 2">
      <a:srgbClr val="175C2C"/>
    </a:custClr>
    <a:custClr name="Dark Green 1">
      <a:srgbClr val="2C8646"/>
    </a:custClr>
    <a:custClr name="Secondary Green">
      <a:srgbClr val="4EB523"/>
    </a:custClr>
    <a:custClr name="Light Green 1">
      <a:srgbClr val="86DB4F"/>
    </a:custClr>
    <a:custClr name="Light Green 2">
      <a:srgbClr val="C4FC9F"/>
    </a:custClr>
    <a:custClr name="Status Red">
      <a:srgbClr val="E0301E"/>
    </a:custClr>
    <a:custClr name="Status Yellow">
      <a:srgbClr val="FFB600"/>
    </a:custClr>
    <a:custClr name="Status Green">
      <a:srgbClr val="175C2C"/>
    </a:custClr>
  </a:custClrLst>
  <a:extLst>
    <a:ext uri="{05A4C25C-085E-4340-85A3-A5531E510DB2}">
      <thm15:themeFamily xmlns:thm15="http://schemas.microsoft.com/office/thememl/2012/main" name="Presentation1" id="{CCF45EB7-F9DF-47C5-AB85-48BC232BEAA9}" vid="{DFCB562E-E06E-4428-B9BF-980ED610BD28}"/>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A710B91F3F4C8741B4980356BA13F24F" ma:contentTypeVersion="12" ma:contentTypeDescription="新しいドキュメントを作成します。" ma:contentTypeScope="" ma:versionID="f1890ae3bf7e744b05b08a520f64cf77">
  <xsd:schema xmlns:xsd="http://www.w3.org/2001/XMLSchema" xmlns:xs="http://www.w3.org/2001/XMLSchema" xmlns:p="http://schemas.microsoft.com/office/2006/metadata/properties" xmlns:ns2="15baf6f3-037f-47c4-8ce6-401f2145fe42" xmlns:ns3="5f1cb31e-0878-4583-824f-77bbdf5ced5f" targetNamespace="http://schemas.microsoft.com/office/2006/metadata/properties" ma:root="true" ma:fieldsID="bfcbc1ab147c9023ac1c2c0d34f29e13" ns2:_="" ns3:_="">
    <xsd:import namespace="15baf6f3-037f-47c4-8ce6-401f2145fe42"/>
    <xsd:import namespace="5f1cb31e-0878-4583-824f-77bbdf5ced5f"/>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MediaServiceGenerationTime" minOccurs="0"/>
                <xsd:element ref="ns2:MediaServiceEventHashCode" minOccurs="0"/>
                <xsd:element ref="ns2:MediaLengthInSeconds" minOccurs="0"/>
                <xsd:element ref="ns2:MediaServiceDateTaken" minOccurs="0"/>
                <xsd:element ref="ns2:lcf76f155ced4ddcb4097134ff3c332f" minOccurs="0"/>
                <xsd:element ref="ns3:TaxCatchAll" minOccurs="0"/>
                <xsd:element ref="ns2:MediaServiceSearchProperties"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5baf6f3-037f-47c4-8ce6-401f2145fe4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LengthInSeconds" ma:index="13" nillable="true" ma:displayName="MediaLengthInSeconds" ma:hidden="true" ma:internalName="MediaLengthInSeconds" ma:readOnly="true">
      <xsd:simpleType>
        <xsd:restriction base="dms:Unknown"/>
      </xsd:simpleType>
    </xsd:element>
    <xsd:element name="MediaServiceDateTaken" ma:index="14" nillable="true" ma:displayName="MediaServiceDateTaken" ma:description="" ma:hidden="true" ma:indexed="true" ma:internalName="MediaServiceDateTaken" ma:readOnly="true">
      <xsd:simpleType>
        <xsd:restriction base="dms:Text"/>
      </xsd:simpleType>
    </xsd:element>
    <xsd:element name="lcf76f155ced4ddcb4097134ff3c332f" ma:index="16" nillable="true" ma:taxonomy="true" ma:internalName="lcf76f155ced4ddcb4097134ff3c332f" ma:taxonomyFieldName="MediaServiceImageTags" ma:displayName="画像タグ" ma:readOnly="false" ma:fieldId="{5cf76f15-5ced-4ddc-b409-7134ff3c332f}" ma:taxonomyMulti="true" ma:sspId="1e1c6816-2a4f-4461-93c7-8dd281d6228d" ma:termSetId="09814cd3-568e-fe90-9814-8d621ff8fb84" ma:anchorId="fba54fb3-c3e1-fe81-a776-ca4b69148c4d" ma:open="true" ma:isKeyword="false">
      <xsd:complexType>
        <xsd:sequence>
          <xsd:element ref="pc:Terms" minOccurs="0" maxOccurs="1"/>
        </xsd:sequence>
      </xsd:complexType>
    </xsd:element>
    <xsd:element name="MediaServiceSearchProperties" ma:index="18" nillable="true" ma:displayName="MediaServiceSearchProperties" ma:hidden="true" ma:internalName="MediaServiceSearchProperties" ma:readOnly="true">
      <xsd:simpleType>
        <xsd:restriction base="dms:Note"/>
      </xsd:simpleType>
    </xsd:element>
    <xsd:element name="MediaServiceOCR" ma:index="19"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5f1cb31e-0878-4583-824f-77bbdf5ced5f" elementFormDefault="qualified">
    <xsd:import namespace="http://schemas.microsoft.com/office/2006/documentManagement/types"/>
    <xsd:import namespace="http://schemas.microsoft.com/office/infopath/2007/PartnerControls"/>
    <xsd:element name="TaxCatchAll" ma:index="17" nillable="true" ma:displayName="Taxonomy Catch All Column" ma:hidden="true" ma:list="{ada75fde-06fd-4f09-8d13-58ff50df841a}" ma:internalName="TaxCatchAll" ma:showField="CatchAllData" ma:web="5f1cb31e-0878-4583-824f-77bbdf5ced5f">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15baf6f3-037f-47c4-8ce6-401f2145fe42">
      <Terms xmlns="http://schemas.microsoft.com/office/infopath/2007/PartnerControls"/>
    </lcf76f155ced4ddcb4097134ff3c332f>
    <TaxCatchAll xmlns="5f1cb31e-0878-4583-824f-77bbdf5ced5f"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F2CC293-5BA9-48A2-9540-887B5AE84A9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5baf6f3-037f-47c4-8ce6-401f2145fe42"/>
    <ds:schemaRef ds:uri="5f1cb31e-0878-4583-824f-77bbdf5ced5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0180633-03E3-40B4-B06F-C40EFB9E2519}">
  <ds:schemaRefs>
    <ds:schemaRef ds:uri="http://purl.org/dc/elements/1.1/"/>
    <ds:schemaRef ds:uri="http://schemas.microsoft.com/office/2006/documentManagement/types"/>
    <ds:schemaRef ds:uri="5f1cb31e-0878-4583-824f-77bbdf5ced5f"/>
    <ds:schemaRef ds:uri="http://www.w3.org/XML/1998/namespace"/>
    <ds:schemaRef ds:uri="http://purl.org/dc/dcmitype/"/>
    <ds:schemaRef ds:uri="http://schemas.microsoft.com/office/infopath/2007/PartnerControls"/>
    <ds:schemaRef ds:uri="http://schemas.openxmlformats.org/package/2006/metadata/core-properties"/>
    <ds:schemaRef ds:uri="http://schemas.microsoft.com/office/2006/metadata/properties"/>
    <ds:schemaRef ds:uri="15baf6f3-037f-47c4-8ce6-401f2145fe42"/>
    <ds:schemaRef ds:uri="http://purl.org/dc/terms/"/>
  </ds:schemaRefs>
</ds:datastoreItem>
</file>

<file path=customXml/itemProps3.xml><?xml version="1.0" encoding="utf-8"?>
<ds:datastoreItem xmlns:ds="http://schemas.openxmlformats.org/officeDocument/2006/customXml" ds:itemID="{FDCC2495-8A4F-4BA0-A19C-91B77DC5E78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3277</TotalTime>
  <Words>300</Words>
  <Application>Microsoft Office PowerPoint</Application>
  <PresentationFormat>A4 210 x 297 mm</PresentationFormat>
  <Paragraphs>45</Paragraphs>
  <Slides>1</Slides>
  <Notes>0</Notes>
  <HiddenSlides>0</HiddenSlides>
  <MMClips>0</MMClips>
  <ScaleCrop>false</ScaleCrop>
  <HeadingPairs>
    <vt:vector size="8" baseType="variant">
      <vt:variant>
        <vt:lpstr>使用されているフォント</vt:lpstr>
      </vt:variant>
      <vt:variant>
        <vt:i4>5</vt:i4>
      </vt:variant>
      <vt:variant>
        <vt:lpstr>テーマ</vt:lpstr>
      </vt:variant>
      <vt:variant>
        <vt:i4>1</vt:i4>
      </vt:variant>
      <vt:variant>
        <vt:lpstr>埋め込まれた OLE サーバー</vt:lpstr>
      </vt:variant>
      <vt:variant>
        <vt:i4>1</vt:i4>
      </vt:variant>
      <vt:variant>
        <vt:lpstr>スライド タイトル</vt:lpstr>
      </vt:variant>
      <vt:variant>
        <vt:i4>1</vt:i4>
      </vt:variant>
    </vt:vector>
  </HeadingPairs>
  <TitlesOfParts>
    <vt:vector size="8" baseType="lpstr">
      <vt:lpstr>Meiryo UI</vt:lpstr>
      <vt:lpstr>游ゴシック</vt:lpstr>
      <vt:lpstr>Arial</vt:lpstr>
      <vt:lpstr>Georgia</vt:lpstr>
      <vt:lpstr>Wingdings</vt:lpstr>
      <vt:lpstr>PwC</vt:lpstr>
      <vt:lpstr>think-cell スライド</vt:lpstr>
      <vt:lpstr>PowerPoint プレゼンテーション</vt:lpstr>
    </vt:vector>
  </TitlesOfParts>
  <Company>内閣府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佐々木 琢磨（デジ田会議事務局）</dc:creator>
  <cp:lastModifiedBy>阪口　智彦</cp:lastModifiedBy>
  <cp:revision>101</cp:revision>
  <cp:lastPrinted>2024-08-21T08:51:34Z</cp:lastPrinted>
  <dcterms:created xsi:type="dcterms:W3CDTF">2023-11-01T11:03:49Z</dcterms:created>
  <dcterms:modified xsi:type="dcterms:W3CDTF">2024-11-18T04:37:57Z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0x010100A710B91F3F4C8741B4980356BA13F24F</vt:lpwstr>
  </property>
  <property fmtid="{D5CDD505-2E9C-101B-9397-08002B2CF9AE}" pid="3" name="MediaServiceImageTags">
    <vt:lpwstr/>
  </property>
</Properties>
</file>