
<file path=[Content_Types].xml><?xml version="1.0" encoding="utf-8"?>
<Types xmlns="http://schemas.openxmlformats.org/package/2006/content-types">
  <Default Extension="bin" ContentType="application/vnd.openxmlformats-officedocument.oleObject"/>
  <Default Extension="emf" ContentType="image/x-emf"/>
  <Default Extension="png" ContentType="image/png"/>
  <Default Extension="rels" ContentType="application/vnd.openxmlformats-package.relationships+xml"/>
  <Default Extension="vml" ContentType="application/vnd.openxmlformats-officedocument.vmlDrawing"/>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ags/tag1.xml" ContentType="application/vnd.openxmlformats-officedocument.presentationml.tags+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5" r:id="rId4"/>
    <p:sldMasterId id="2147483683" r:id="rId5"/>
  </p:sldMasterIdLst>
  <p:notesMasterIdLst>
    <p:notesMasterId r:id="rId7"/>
  </p:notesMasterIdLst>
  <p:sldIdLst>
    <p:sldId id="1801" r:id="rId6"/>
  </p:sldIdLst>
  <p:sldSz cx="9906000" cy="6858000" type="A4"/>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5" d="100"/>
          <a:sy n="105" d="100"/>
        </p:scale>
        <p:origin x="1464" y="1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notesMaster" Target="notesMasters/notesMaster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tableStyles" Target="tableStyles.xml"/><Relationship Id="rId5" Type="http://schemas.openxmlformats.org/officeDocument/2006/relationships/slideMaster" Target="slideMasters/slideMaster2.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50529" cy="497524"/>
          </a:xfrm>
          <a:prstGeom prst="rect">
            <a:avLst/>
          </a:prstGeom>
        </p:spPr>
        <p:txBody>
          <a:bodyPr vert="horz" lIns="91559" tIns="45779" rIns="91559" bIns="45779"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082" y="0"/>
            <a:ext cx="2950529" cy="497524"/>
          </a:xfrm>
          <a:prstGeom prst="rect">
            <a:avLst/>
          </a:prstGeom>
        </p:spPr>
        <p:txBody>
          <a:bodyPr vert="horz" lIns="91559" tIns="45779" rIns="91559" bIns="45779" rtlCol="0"/>
          <a:lstStyle>
            <a:lvl1pPr algn="r">
              <a:defRPr sz="1200"/>
            </a:lvl1pPr>
          </a:lstStyle>
          <a:p>
            <a:fld id="{17837479-F167-46A9-91DE-D29DC0E07EEF}" type="datetimeFigureOut">
              <a:rPr kumimoji="1" lang="ja-JP" altLang="en-US" smtClean="0"/>
              <a:t>2025/7/8</a:t>
            </a:fld>
            <a:endParaRPr kumimoji="1" lang="ja-JP" altLang="en-US"/>
          </a:p>
        </p:txBody>
      </p:sp>
      <p:sp>
        <p:nvSpPr>
          <p:cNvPr id="4" name="スライド イメージ プレースホルダー 3"/>
          <p:cNvSpPr>
            <a:spLocks noGrp="1" noRot="1" noChangeAspect="1"/>
          </p:cNvSpPr>
          <p:nvPr>
            <p:ph type="sldImg" idx="2"/>
          </p:nvPr>
        </p:nvSpPr>
        <p:spPr>
          <a:xfrm>
            <a:off x="981075" y="1243013"/>
            <a:ext cx="4845050" cy="3354387"/>
          </a:xfrm>
          <a:prstGeom prst="rect">
            <a:avLst/>
          </a:prstGeom>
          <a:noFill/>
          <a:ln w="12700">
            <a:solidFill>
              <a:prstClr val="black"/>
            </a:solidFill>
          </a:ln>
        </p:spPr>
        <p:txBody>
          <a:bodyPr vert="horz" lIns="91559" tIns="45779" rIns="91559" bIns="45779" rtlCol="0" anchor="ctr"/>
          <a:lstStyle/>
          <a:p>
            <a:endParaRPr lang="ja-JP" altLang="en-US"/>
          </a:p>
        </p:txBody>
      </p:sp>
      <p:sp>
        <p:nvSpPr>
          <p:cNvPr id="5" name="ノート プレースホルダー 4"/>
          <p:cNvSpPr>
            <a:spLocks noGrp="1"/>
          </p:cNvSpPr>
          <p:nvPr>
            <p:ph type="body" sz="quarter" idx="3"/>
          </p:nvPr>
        </p:nvSpPr>
        <p:spPr>
          <a:xfrm>
            <a:off x="680403" y="4782900"/>
            <a:ext cx="5446396" cy="3913425"/>
          </a:xfrm>
          <a:prstGeom prst="rect">
            <a:avLst/>
          </a:prstGeom>
        </p:spPr>
        <p:txBody>
          <a:bodyPr vert="horz" lIns="91559" tIns="45779" rIns="91559" bIns="45779"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1814"/>
            <a:ext cx="2950529" cy="497524"/>
          </a:xfrm>
          <a:prstGeom prst="rect">
            <a:avLst/>
          </a:prstGeom>
        </p:spPr>
        <p:txBody>
          <a:bodyPr vert="horz" lIns="91559" tIns="45779" rIns="91559" bIns="45779"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082" y="9441814"/>
            <a:ext cx="2950529" cy="497524"/>
          </a:xfrm>
          <a:prstGeom prst="rect">
            <a:avLst/>
          </a:prstGeom>
        </p:spPr>
        <p:txBody>
          <a:bodyPr vert="horz" lIns="91559" tIns="45779" rIns="91559" bIns="45779" rtlCol="0" anchor="b"/>
          <a:lstStyle>
            <a:lvl1pPr algn="r">
              <a:defRPr sz="1200"/>
            </a:lvl1pPr>
          </a:lstStyle>
          <a:p>
            <a:fld id="{5A09B3C7-3239-4625-8436-E6A709F012B8}" type="slidenum">
              <a:rPr kumimoji="1" lang="ja-JP" altLang="en-US" smtClean="0"/>
              <a:t>‹#›</a:t>
            </a:fld>
            <a:endParaRPr kumimoji="1" lang="ja-JP" altLang="en-US"/>
          </a:p>
        </p:txBody>
      </p:sp>
    </p:spTree>
    <p:extLst>
      <p:ext uri="{BB962C8B-B14F-4D97-AF65-F5344CB8AC3E}">
        <p14:creationId xmlns:p14="http://schemas.microsoft.com/office/powerpoint/2010/main" val="766363814"/>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5A09B3C7-3239-4625-8436-E6A709F012B8}" type="slidenum">
              <a:rPr kumimoji="1" lang="ja-JP" altLang="en-US" smtClean="0"/>
              <a:t>1</a:t>
            </a:fld>
            <a:endParaRPr kumimoji="1" lang="ja-JP" altLang="en-US"/>
          </a:p>
        </p:txBody>
      </p:sp>
    </p:spTree>
    <p:extLst>
      <p:ext uri="{BB962C8B-B14F-4D97-AF65-F5344CB8AC3E}">
        <p14:creationId xmlns:p14="http://schemas.microsoft.com/office/powerpoint/2010/main" val="74308421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xml"/><Relationship Id="rId1" Type="http://schemas.openxmlformats.org/officeDocument/2006/relationships/vmlDrawing" Target="../drawings/vmlDrawing1.vml"/><Relationship Id="rId5" Type="http://schemas.openxmlformats.org/officeDocument/2006/relationships/image" Target="../media/image2.emf"/><Relationship Id="rId4" Type="http://schemas.openxmlformats.org/officeDocument/2006/relationships/oleObject" Target="../embeddings/oleObject1.bin"/></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deziden1">
    <p:spTree>
      <p:nvGrpSpPr>
        <p:cNvPr id="1" name=""/>
        <p:cNvGrpSpPr/>
        <p:nvPr/>
      </p:nvGrpSpPr>
      <p:grpSpPr>
        <a:xfrm>
          <a:off x="0" y="0"/>
          <a:ext cx="0" cy="0"/>
          <a:chOff x="0" y="0"/>
          <a:chExt cx="0" cy="0"/>
        </a:xfrm>
      </p:grpSpPr>
      <p:sp>
        <p:nvSpPr>
          <p:cNvPr id="5" name="正方形/長方形 4">
            <a:extLst>
              <a:ext uri="{FF2B5EF4-FFF2-40B4-BE49-F238E27FC236}">
                <a16:creationId xmlns:a16="http://schemas.microsoft.com/office/drawing/2014/main" id="{737EAF87-0426-4F42-AA4D-9F8BDC1F4569}"/>
              </a:ext>
            </a:extLst>
          </p:cNvPr>
          <p:cNvSpPr/>
          <p:nvPr userDrawn="1"/>
        </p:nvSpPr>
        <p:spPr>
          <a:xfrm>
            <a:off x="-5393" y="1"/>
            <a:ext cx="9911393" cy="620688"/>
          </a:xfrm>
          <a:prstGeom prst="rect">
            <a:avLst/>
          </a:prstGeom>
          <a:solidFill>
            <a:schemeClr val="accent2">
              <a:alpha val="40000"/>
            </a:schemeClr>
          </a:solidFill>
          <a:ln w="9525">
            <a:noFill/>
          </a:ln>
        </p:spPr>
        <p:style>
          <a:lnRef idx="0">
            <a:schemeClr val="accent1"/>
          </a:lnRef>
          <a:fillRef idx="1">
            <a:schemeClr val="accent1"/>
          </a:fillRef>
          <a:effectRef idx="0">
            <a:schemeClr val="dk1"/>
          </a:effectRef>
          <a:fontRef idx="minor">
            <a:schemeClr val="lt1"/>
          </a:fontRef>
        </p:style>
        <p:txBody>
          <a:bodyPr rtlCol="0" anchor="ctr"/>
          <a:lstStyle/>
          <a:p>
            <a:pPr algn="ctr">
              <a:lnSpc>
                <a:spcPct val="100000"/>
              </a:lnSpc>
            </a:pPr>
            <a:endParaRPr kumimoji="1" lang="ja-JP" altLang="en-US" sz="1400">
              <a:solidFill>
                <a:schemeClr val="tx1"/>
              </a:solidFill>
            </a:endParaRPr>
          </a:p>
        </p:txBody>
      </p:sp>
      <p:sp>
        <p:nvSpPr>
          <p:cNvPr id="11" name="テキスト プレースホルダー 10">
            <a:extLst>
              <a:ext uri="{FF2B5EF4-FFF2-40B4-BE49-F238E27FC236}">
                <a16:creationId xmlns:a16="http://schemas.microsoft.com/office/drawing/2014/main" id="{BDAAC19C-5907-48FD-8BFF-C821FD2FE06D}"/>
              </a:ext>
            </a:extLst>
          </p:cNvPr>
          <p:cNvSpPr>
            <a:spLocks noGrp="1"/>
          </p:cNvSpPr>
          <p:nvPr>
            <p:ph type="body" sz="quarter" idx="12"/>
          </p:nvPr>
        </p:nvSpPr>
        <p:spPr>
          <a:xfrm>
            <a:off x="194472" y="188642"/>
            <a:ext cx="9517057" cy="432046"/>
          </a:xfrm>
        </p:spPr>
        <p:txBody>
          <a:bodyPr/>
          <a:lstStyle>
            <a:lvl1pPr>
              <a:spcAft>
                <a:spcPts val="600"/>
              </a:spcAft>
              <a:defRPr sz="2000">
                <a:solidFill>
                  <a:schemeClr val="tx1"/>
                </a:solidFill>
                <a:latin typeface="Meiryo UI" panose="020B0604030504040204" pitchFamily="50" charset="-128"/>
                <a:ea typeface="Meiryo UI" panose="020B0604030504040204" pitchFamily="50" charset="-128"/>
              </a:defRPr>
            </a:lvl1pPr>
          </a:lstStyle>
          <a:p>
            <a:pPr lvl="0"/>
            <a:r>
              <a:rPr kumimoji="1" lang="ja-JP" altLang="en-US"/>
              <a:t>マスター テキストの書式設定</a:t>
            </a:r>
            <a:endParaRPr kumimoji="1" lang="en-US" altLang="ja-JP"/>
          </a:p>
        </p:txBody>
      </p:sp>
      <p:sp>
        <p:nvSpPr>
          <p:cNvPr id="12" name="Slide Number Placeholder 5">
            <a:extLst>
              <a:ext uri="{FF2B5EF4-FFF2-40B4-BE49-F238E27FC236}">
                <a16:creationId xmlns:a16="http://schemas.microsoft.com/office/drawing/2014/main" id="{BBA7BEE0-9CFE-417F-9899-BCA0080D203A}"/>
              </a:ext>
            </a:extLst>
          </p:cNvPr>
          <p:cNvSpPr>
            <a:spLocks noGrp="1"/>
          </p:cNvSpPr>
          <p:nvPr>
            <p:ph type="sldNum" sz="quarter" idx="4"/>
          </p:nvPr>
        </p:nvSpPr>
        <p:spPr>
          <a:xfrm>
            <a:off x="9554435" y="6597352"/>
            <a:ext cx="157094" cy="153888"/>
          </a:xfrm>
          <a:prstGeom prst="rect">
            <a:avLst/>
          </a:prstGeom>
        </p:spPr>
        <p:txBody>
          <a:bodyPr vert="horz" wrap="none" lIns="0" tIns="0" rIns="0" bIns="0" rtlCol="0" anchor="b" anchorCtr="0">
            <a:spAutoFit/>
          </a:bodyPr>
          <a:lstStyle>
            <a:lvl1pPr algn="r">
              <a:defRPr sz="1000">
                <a:solidFill>
                  <a:schemeClr val="tx1"/>
                </a:solidFill>
              </a:defRPr>
            </a:lvl1pPr>
          </a:lstStyle>
          <a:p>
            <a:fld id="{7870704B-CE94-48CC-AF30-84932A1262A7}" type="slidenum">
              <a:rPr lang="en-GB" smtClean="0"/>
              <a:pPr/>
              <a:t>‹#›</a:t>
            </a:fld>
            <a:endParaRPr lang="en-GB"/>
          </a:p>
        </p:txBody>
      </p:sp>
      <p:cxnSp>
        <p:nvCxnSpPr>
          <p:cNvPr id="3" name="直線コネクタ 2">
            <a:extLst>
              <a:ext uri="{FF2B5EF4-FFF2-40B4-BE49-F238E27FC236}">
                <a16:creationId xmlns:a16="http://schemas.microsoft.com/office/drawing/2014/main" id="{5690B957-8A5D-4B27-B4CA-1738C7C46B16}"/>
              </a:ext>
            </a:extLst>
          </p:cNvPr>
          <p:cNvCxnSpPr/>
          <p:nvPr userDrawn="1"/>
        </p:nvCxnSpPr>
        <p:spPr>
          <a:xfrm>
            <a:off x="0" y="620688"/>
            <a:ext cx="9906000" cy="0"/>
          </a:xfrm>
          <a:prstGeom prst="line">
            <a:avLst/>
          </a:prstGeom>
          <a:ln w="12700">
            <a:solidFill>
              <a:schemeClr val="tx1">
                <a:lumMod val="50000"/>
                <a:lumOff val="50000"/>
              </a:schemeClr>
            </a:solidFill>
          </a:ln>
        </p:spPr>
        <p:style>
          <a:lnRef idx="1">
            <a:schemeClr val="accent6"/>
          </a:lnRef>
          <a:fillRef idx="0">
            <a:schemeClr val="accent6"/>
          </a:fillRef>
          <a:effectRef idx="0">
            <a:schemeClr val="accent6"/>
          </a:effectRef>
          <a:fontRef idx="minor">
            <a:schemeClr val="tx1"/>
          </a:fontRef>
        </p:style>
      </p:cxnSp>
    </p:spTree>
    <p:extLst>
      <p:ext uri="{BB962C8B-B14F-4D97-AF65-F5344CB8AC3E}">
        <p14:creationId xmlns:p14="http://schemas.microsoft.com/office/powerpoint/2010/main" val="30186376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B560C01-06A1-A163-D5BA-E32CF5899E12}"/>
              </a:ext>
            </a:extLst>
          </p:cNvPr>
          <p:cNvSpPr>
            <a:spLocks noGrp="1"/>
          </p:cNvSpPr>
          <p:nvPr>
            <p:ph type="title"/>
          </p:nvPr>
        </p:nvSpPr>
        <p:spPr>
          <a:xfrm>
            <a:off x="676275" y="1709738"/>
            <a:ext cx="8543925"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F42E7C34-522B-0110-F057-013D5CBFB299}"/>
              </a:ext>
            </a:extLst>
          </p:cNvPr>
          <p:cNvSpPr>
            <a:spLocks noGrp="1"/>
          </p:cNvSpPr>
          <p:nvPr>
            <p:ph type="body" idx="1"/>
          </p:nvPr>
        </p:nvSpPr>
        <p:spPr>
          <a:xfrm>
            <a:off x="676275" y="4589463"/>
            <a:ext cx="8543925"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48CB8276-2F02-86AA-4761-DEBD748E7DB8}"/>
              </a:ext>
            </a:extLst>
          </p:cNvPr>
          <p:cNvSpPr>
            <a:spLocks noGrp="1"/>
          </p:cNvSpPr>
          <p:nvPr>
            <p:ph type="dt" sz="half" idx="10"/>
          </p:nvPr>
        </p:nvSpPr>
        <p:spPr/>
        <p:txBody>
          <a:bodyPr/>
          <a:lstStyle/>
          <a:p>
            <a:fld id="{A144AB3D-1057-4AB6-87D1-2B0FE264E624}" type="datetimeFigureOut">
              <a:rPr kumimoji="1" lang="ja-JP" altLang="en-US" smtClean="0"/>
              <a:t>2025/7/8</a:t>
            </a:fld>
            <a:endParaRPr kumimoji="1" lang="ja-JP" altLang="en-US"/>
          </a:p>
        </p:txBody>
      </p:sp>
      <p:sp>
        <p:nvSpPr>
          <p:cNvPr id="5" name="フッター プレースホルダー 4">
            <a:extLst>
              <a:ext uri="{FF2B5EF4-FFF2-40B4-BE49-F238E27FC236}">
                <a16:creationId xmlns:a16="http://schemas.microsoft.com/office/drawing/2014/main" id="{5BDB391A-E4F3-16FE-0DB7-841361CCB544}"/>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F8F9B42A-EDA7-6410-5551-5CE3C2172192}"/>
              </a:ext>
            </a:extLst>
          </p:cNvPr>
          <p:cNvSpPr>
            <a:spLocks noGrp="1"/>
          </p:cNvSpPr>
          <p:nvPr>
            <p:ph type="sldNum" sz="quarter" idx="12"/>
          </p:nvPr>
        </p:nvSpPr>
        <p:spPr/>
        <p:txBody>
          <a:bodyPr/>
          <a:lstStyle/>
          <a:p>
            <a:fld id="{DDE9E1F6-2607-4AAE-8E6D-B723F1D5F341}" type="slidenum">
              <a:rPr kumimoji="1" lang="ja-JP" altLang="en-US" smtClean="0"/>
              <a:t>‹#›</a:t>
            </a:fld>
            <a:endParaRPr kumimoji="1" lang="ja-JP" altLang="en-US"/>
          </a:p>
        </p:txBody>
      </p:sp>
    </p:spTree>
    <p:extLst>
      <p:ext uri="{BB962C8B-B14F-4D97-AF65-F5344CB8AC3E}">
        <p14:creationId xmlns:p14="http://schemas.microsoft.com/office/powerpoint/2010/main" val="18270905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4B08F37-66A6-7609-93B4-C672F569BFEE}"/>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07FA8512-50F2-E102-C554-6D300C5ED0E8}"/>
              </a:ext>
            </a:extLst>
          </p:cNvPr>
          <p:cNvSpPr>
            <a:spLocks noGrp="1"/>
          </p:cNvSpPr>
          <p:nvPr>
            <p:ph sz="half" idx="1"/>
          </p:nvPr>
        </p:nvSpPr>
        <p:spPr>
          <a:xfrm>
            <a:off x="681038" y="1825625"/>
            <a:ext cx="4195762"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C59C3A24-C601-DD85-C23B-C05FA645EE52}"/>
              </a:ext>
            </a:extLst>
          </p:cNvPr>
          <p:cNvSpPr>
            <a:spLocks noGrp="1"/>
          </p:cNvSpPr>
          <p:nvPr>
            <p:ph sz="half" idx="2"/>
          </p:nvPr>
        </p:nvSpPr>
        <p:spPr>
          <a:xfrm>
            <a:off x="5029200" y="1825625"/>
            <a:ext cx="4195763"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15ABA329-96A0-CB63-EFE5-0654FC68B15D}"/>
              </a:ext>
            </a:extLst>
          </p:cNvPr>
          <p:cNvSpPr>
            <a:spLocks noGrp="1"/>
          </p:cNvSpPr>
          <p:nvPr>
            <p:ph type="dt" sz="half" idx="10"/>
          </p:nvPr>
        </p:nvSpPr>
        <p:spPr/>
        <p:txBody>
          <a:bodyPr/>
          <a:lstStyle/>
          <a:p>
            <a:fld id="{A144AB3D-1057-4AB6-87D1-2B0FE264E624}" type="datetimeFigureOut">
              <a:rPr kumimoji="1" lang="ja-JP" altLang="en-US" smtClean="0"/>
              <a:t>2025/7/8</a:t>
            </a:fld>
            <a:endParaRPr kumimoji="1" lang="ja-JP" altLang="en-US"/>
          </a:p>
        </p:txBody>
      </p:sp>
      <p:sp>
        <p:nvSpPr>
          <p:cNvPr id="6" name="フッター プレースホルダー 5">
            <a:extLst>
              <a:ext uri="{FF2B5EF4-FFF2-40B4-BE49-F238E27FC236}">
                <a16:creationId xmlns:a16="http://schemas.microsoft.com/office/drawing/2014/main" id="{3D897446-E052-D845-5C19-9E5932917A1B}"/>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C3DE5295-93B3-6EF7-C4E3-AB9786089D1F}"/>
              </a:ext>
            </a:extLst>
          </p:cNvPr>
          <p:cNvSpPr>
            <a:spLocks noGrp="1"/>
          </p:cNvSpPr>
          <p:nvPr>
            <p:ph type="sldNum" sz="quarter" idx="12"/>
          </p:nvPr>
        </p:nvSpPr>
        <p:spPr/>
        <p:txBody>
          <a:bodyPr/>
          <a:lstStyle/>
          <a:p>
            <a:fld id="{DDE9E1F6-2607-4AAE-8E6D-B723F1D5F341}" type="slidenum">
              <a:rPr kumimoji="1" lang="ja-JP" altLang="en-US" smtClean="0"/>
              <a:t>‹#›</a:t>
            </a:fld>
            <a:endParaRPr kumimoji="1" lang="ja-JP" altLang="en-US"/>
          </a:p>
        </p:txBody>
      </p:sp>
    </p:spTree>
    <p:extLst>
      <p:ext uri="{BB962C8B-B14F-4D97-AF65-F5344CB8AC3E}">
        <p14:creationId xmlns:p14="http://schemas.microsoft.com/office/powerpoint/2010/main" val="115969364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B545AC2-4C8F-2861-A9C8-BF01F1365DBE}"/>
              </a:ext>
            </a:extLst>
          </p:cNvPr>
          <p:cNvSpPr>
            <a:spLocks noGrp="1"/>
          </p:cNvSpPr>
          <p:nvPr>
            <p:ph type="title"/>
          </p:nvPr>
        </p:nvSpPr>
        <p:spPr>
          <a:xfrm>
            <a:off x="682625" y="365125"/>
            <a:ext cx="8543925"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257AEEFB-014D-05BB-4AF6-6B668CCEA027}"/>
              </a:ext>
            </a:extLst>
          </p:cNvPr>
          <p:cNvSpPr>
            <a:spLocks noGrp="1"/>
          </p:cNvSpPr>
          <p:nvPr>
            <p:ph type="body" idx="1"/>
          </p:nvPr>
        </p:nvSpPr>
        <p:spPr>
          <a:xfrm>
            <a:off x="682625" y="1681163"/>
            <a:ext cx="419100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EA30470D-EFB2-CA9B-B124-4B1E65FE5D5A}"/>
              </a:ext>
            </a:extLst>
          </p:cNvPr>
          <p:cNvSpPr>
            <a:spLocks noGrp="1"/>
          </p:cNvSpPr>
          <p:nvPr>
            <p:ph sz="half" idx="2"/>
          </p:nvPr>
        </p:nvSpPr>
        <p:spPr>
          <a:xfrm>
            <a:off x="682625" y="2505075"/>
            <a:ext cx="4191000"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882CE0DF-012A-6BD8-CC58-2E0EA9137581}"/>
              </a:ext>
            </a:extLst>
          </p:cNvPr>
          <p:cNvSpPr>
            <a:spLocks noGrp="1"/>
          </p:cNvSpPr>
          <p:nvPr>
            <p:ph type="body" sz="quarter" idx="3"/>
          </p:nvPr>
        </p:nvSpPr>
        <p:spPr>
          <a:xfrm>
            <a:off x="5014913" y="1681163"/>
            <a:ext cx="42116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A3C3C357-0157-23E6-A181-CD77B66DA108}"/>
              </a:ext>
            </a:extLst>
          </p:cNvPr>
          <p:cNvSpPr>
            <a:spLocks noGrp="1"/>
          </p:cNvSpPr>
          <p:nvPr>
            <p:ph sz="quarter" idx="4"/>
          </p:nvPr>
        </p:nvSpPr>
        <p:spPr>
          <a:xfrm>
            <a:off x="5014913" y="2505075"/>
            <a:ext cx="421163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1E2ACD90-711E-2946-DC15-35A0684D260D}"/>
              </a:ext>
            </a:extLst>
          </p:cNvPr>
          <p:cNvSpPr>
            <a:spLocks noGrp="1"/>
          </p:cNvSpPr>
          <p:nvPr>
            <p:ph type="dt" sz="half" idx="10"/>
          </p:nvPr>
        </p:nvSpPr>
        <p:spPr/>
        <p:txBody>
          <a:bodyPr/>
          <a:lstStyle/>
          <a:p>
            <a:fld id="{A144AB3D-1057-4AB6-87D1-2B0FE264E624}" type="datetimeFigureOut">
              <a:rPr kumimoji="1" lang="ja-JP" altLang="en-US" smtClean="0"/>
              <a:t>2025/7/8</a:t>
            </a:fld>
            <a:endParaRPr kumimoji="1" lang="ja-JP" altLang="en-US"/>
          </a:p>
        </p:txBody>
      </p:sp>
      <p:sp>
        <p:nvSpPr>
          <p:cNvPr id="8" name="フッター プレースホルダー 7">
            <a:extLst>
              <a:ext uri="{FF2B5EF4-FFF2-40B4-BE49-F238E27FC236}">
                <a16:creationId xmlns:a16="http://schemas.microsoft.com/office/drawing/2014/main" id="{C7E1B447-53AF-219C-7A27-884C303E22D8}"/>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10C5A81E-5539-11E4-977C-2B67062559FC}"/>
              </a:ext>
            </a:extLst>
          </p:cNvPr>
          <p:cNvSpPr>
            <a:spLocks noGrp="1"/>
          </p:cNvSpPr>
          <p:nvPr>
            <p:ph type="sldNum" sz="quarter" idx="12"/>
          </p:nvPr>
        </p:nvSpPr>
        <p:spPr/>
        <p:txBody>
          <a:bodyPr/>
          <a:lstStyle/>
          <a:p>
            <a:fld id="{DDE9E1F6-2607-4AAE-8E6D-B723F1D5F341}" type="slidenum">
              <a:rPr kumimoji="1" lang="ja-JP" altLang="en-US" smtClean="0"/>
              <a:t>‹#›</a:t>
            </a:fld>
            <a:endParaRPr kumimoji="1" lang="ja-JP" altLang="en-US"/>
          </a:p>
        </p:txBody>
      </p:sp>
    </p:spTree>
    <p:extLst>
      <p:ext uri="{BB962C8B-B14F-4D97-AF65-F5344CB8AC3E}">
        <p14:creationId xmlns:p14="http://schemas.microsoft.com/office/powerpoint/2010/main" val="268851006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B8746C8-549D-EB75-5EC3-98E3C59C688E}"/>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C4D69DA2-213D-6BD3-DA5F-E7F836752E38}"/>
              </a:ext>
            </a:extLst>
          </p:cNvPr>
          <p:cNvSpPr>
            <a:spLocks noGrp="1"/>
          </p:cNvSpPr>
          <p:nvPr>
            <p:ph type="dt" sz="half" idx="10"/>
          </p:nvPr>
        </p:nvSpPr>
        <p:spPr/>
        <p:txBody>
          <a:bodyPr/>
          <a:lstStyle/>
          <a:p>
            <a:fld id="{A144AB3D-1057-4AB6-87D1-2B0FE264E624}" type="datetimeFigureOut">
              <a:rPr kumimoji="1" lang="ja-JP" altLang="en-US" smtClean="0"/>
              <a:t>2025/7/8</a:t>
            </a:fld>
            <a:endParaRPr kumimoji="1" lang="ja-JP" altLang="en-US"/>
          </a:p>
        </p:txBody>
      </p:sp>
      <p:sp>
        <p:nvSpPr>
          <p:cNvPr id="4" name="フッター プレースホルダー 3">
            <a:extLst>
              <a:ext uri="{FF2B5EF4-FFF2-40B4-BE49-F238E27FC236}">
                <a16:creationId xmlns:a16="http://schemas.microsoft.com/office/drawing/2014/main" id="{E421E2FD-94F6-E6B3-6438-0BC4176935D5}"/>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C01B44B2-3403-790E-2575-2373BA4B49CB}"/>
              </a:ext>
            </a:extLst>
          </p:cNvPr>
          <p:cNvSpPr>
            <a:spLocks noGrp="1"/>
          </p:cNvSpPr>
          <p:nvPr>
            <p:ph type="sldNum" sz="quarter" idx="12"/>
          </p:nvPr>
        </p:nvSpPr>
        <p:spPr/>
        <p:txBody>
          <a:bodyPr/>
          <a:lstStyle/>
          <a:p>
            <a:fld id="{DDE9E1F6-2607-4AAE-8E6D-B723F1D5F341}" type="slidenum">
              <a:rPr kumimoji="1" lang="ja-JP" altLang="en-US" smtClean="0"/>
              <a:t>‹#›</a:t>
            </a:fld>
            <a:endParaRPr kumimoji="1" lang="ja-JP" altLang="en-US"/>
          </a:p>
        </p:txBody>
      </p:sp>
    </p:spTree>
    <p:extLst>
      <p:ext uri="{BB962C8B-B14F-4D97-AF65-F5344CB8AC3E}">
        <p14:creationId xmlns:p14="http://schemas.microsoft.com/office/powerpoint/2010/main" val="117600466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D0EF4A14-9697-756C-DE1E-23F55F5199F7}"/>
              </a:ext>
            </a:extLst>
          </p:cNvPr>
          <p:cNvSpPr>
            <a:spLocks noGrp="1"/>
          </p:cNvSpPr>
          <p:nvPr>
            <p:ph type="dt" sz="half" idx="10"/>
          </p:nvPr>
        </p:nvSpPr>
        <p:spPr/>
        <p:txBody>
          <a:bodyPr/>
          <a:lstStyle/>
          <a:p>
            <a:fld id="{A144AB3D-1057-4AB6-87D1-2B0FE264E624}" type="datetimeFigureOut">
              <a:rPr kumimoji="1" lang="ja-JP" altLang="en-US" smtClean="0"/>
              <a:t>2025/7/8</a:t>
            </a:fld>
            <a:endParaRPr kumimoji="1" lang="ja-JP" altLang="en-US"/>
          </a:p>
        </p:txBody>
      </p:sp>
      <p:sp>
        <p:nvSpPr>
          <p:cNvPr id="3" name="フッター プレースホルダー 2">
            <a:extLst>
              <a:ext uri="{FF2B5EF4-FFF2-40B4-BE49-F238E27FC236}">
                <a16:creationId xmlns:a16="http://schemas.microsoft.com/office/drawing/2014/main" id="{41887799-4FDD-55FD-05C8-06427FEAF0ED}"/>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14E043EA-6CA2-0360-EB86-AA459F204175}"/>
              </a:ext>
            </a:extLst>
          </p:cNvPr>
          <p:cNvSpPr>
            <a:spLocks noGrp="1"/>
          </p:cNvSpPr>
          <p:nvPr>
            <p:ph type="sldNum" sz="quarter" idx="12"/>
          </p:nvPr>
        </p:nvSpPr>
        <p:spPr/>
        <p:txBody>
          <a:bodyPr/>
          <a:lstStyle/>
          <a:p>
            <a:fld id="{DDE9E1F6-2607-4AAE-8E6D-B723F1D5F341}" type="slidenum">
              <a:rPr kumimoji="1" lang="ja-JP" altLang="en-US" smtClean="0"/>
              <a:t>‹#›</a:t>
            </a:fld>
            <a:endParaRPr kumimoji="1" lang="ja-JP" altLang="en-US"/>
          </a:p>
        </p:txBody>
      </p:sp>
    </p:spTree>
    <p:extLst>
      <p:ext uri="{BB962C8B-B14F-4D97-AF65-F5344CB8AC3E}">
        <p14:creationId xmlns:p14="http://schemas.microsoft.com/office/powerpoint/2010/main" val="307925008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583AB58-2E83-6A33-C3ED-21ADA5259AE2}"/>
              </a:ext>
            </a:extLst>
          </p:cNvPr>
          <p:cNvSpPr>
            <a:spLocks noGrp="1"/>
          </p:cNvSpPr>
          <p:nvPr>
            <p:ph type="title"/>
          </p:nvPr>
        </p:nvSpPr>
        <p:spPr>
          <a:xfrm>
            <a:off x="682625" y="457200"/>
            <a:ext cx="3194050"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267324E4-88FE-FCF6-D8A8-A74D1412B5A1}"/>
              </a:ext>
            </a:extLst>
          </p:cNvPr>
          <p:cNvSpPr>
            <a:spLocks noGrp="1"/>
          </p:cNvSpPr>
          <p:nvPr>
            <p:ph idx="1"/>
          </p:nvPr>
        </p:nvSpPr>
        <p:spPr>
          <a:xfrm>
            <a:off x="4211638" y="987425"/>
            <a:ext cx="5014912"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56957D19-F7C3-002F-93DD-626C828A775A}"/>
              </a:ext>
            </a:extLst>
          </p:cNvPr>
          <p:cNvSpPr>
            <a:spLocks noGrp="1"/>
          </p:cNvSpPr>
          <p:nvPr>
            <p:ph type="body" sz="half" idx="2"/>
          </p:nvPr>
        </p:nvSpPr>
        <p:spPr>
          <a:xfrm>
            <a:off x="682625" y="2057400"/>
            <a:ext cx="3194050"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196D689F-5BE9-4036-BE9D-E5A303F353C4}"/>
              </a:ext>
            </a:extLst>
          </p:cNvPr>
          <p:cNvSpPr>
            <a:spLocks noGrp="1"/>
          </p:cNvSpPr>
          <p:nvPr>
            <p:ph type="dt" sz="half" idx="10"/>
          </p:nvPr>
        </p:nvSpPr>
        <p:spPr/>
        <p:txBody>
          <a:bodyPr/>
          <a:lstStyle/>
          <a:p>
            <a:fld id="{A144AB3D-1057-4AB6-87D1-2B0FE264E624}" type="datetimeFigureOut">
              <a:rPr kumimoji="1" lang="ja-JP" altLang="en-US" smtClean="0"/>
              <a:t>2025/7/8</a:t>
            </a:fld>
            <a:endParaRPr kumimoji="1" lang="ja-JP" altLang="en-US"/>
          </a:p>
        </p:txBody>
      </p:sp>
      <p:sp>
        <p:nvSpPr>
          <p:cNvPr id="6" name="フッター プレースホルダー 5">
            <a:extLst>
              <a:ext uri="{FF2B5EF4-FFF2-40B4-BE49-F238E27FC236}">
                <a16:creationId xmlns:a16="http://schemas.microsoft.com/office/drawing/2014/main" id="{0AEA9A97-31BB-681B-B611-84B0DC12187C}"/>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C942E953-695D-0D38-9E79-9E350761F491}"/>
              </a:ext>
            </a:extLst>
          </p:cNvPr>
          <p:cNvSpPr>
            <a:spLocks noGrp="1"/>
          </p:cNvSpPr>
          <p:nvPr>
            <p:ph type="sldNum" sz="quarter" idx="12"/>
          </p:nvPr>
        </p:nvSpPr>
        <p:spPr/>
        <p:txBody>
          <a:bodyPr/>
          <a:lstStyle/>
          <a:p>
            <a:fld id="{DDE9E1F6-2607-4AAE-8E6D-B723F1D5F341}" type="slidenum">
              <a:rPr kumimoji="1" lang="ja-JP" altLang="en-US" smtClean="0"/>
              <a:t>‹#›</a:t>
            </a:fld>
            <a:endParaRPr kumimoji="1" lang="ja-JP" altLang="en-US"/>
          </a:p>
        </p:txBody>
      </p:sp>
    </p:spTree>
    <p:extLst>
      <p:ext uri="{BB962C8B-B14F-4D97-AF65-F5344CB8AC3E}">
        <p14:creationId xmlns:p14="http://schemas.microsoft.com/office/powerpoint/2010/main" val="49537286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FEACF9D-D1B3-532E-9BDF-C61331A6B426}"/>
              </a:ext>
            </a:extLst>
          </p:cNvPr>
          <p:cNvSpPr>
            <a:spLocks noGrp="1"/>
          </p:cNvSpPr>
          <p:nvPr>
            <p:ph type="title"/>
          </p:nvPr>
        </p:nvSpPr>
        <p:spPr>
          <a:xfrm>
            <a:off x="682625" y="457200"/>
            <a:ext cx="3194050"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8BD5ACE6-9B17-FF3C-20F8-1156B0B629A6}"/>
              </a:ext>
            </a:extLst>
          </p:cNvPr>
          <p:cNvSpPr>
            <a:spLocks noGrp="1"/>
          </p:cNvSpPr>
          <p:nvPr>
            <p:ph type="pic" idx="1"/>
          </p:nvPr>
        </p:nvSpPr>
        <p:spPr>
          <a:xfrm>
            <a:off x="4211638" y="987425"/>
            <a:ext cx="5014912"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7FACCC17-C86E-83A3-27CC-80DC220F9EF1}"/>
              </a:ext>
            </a:extLst>
          </p:cNvPr>
          <p:cNvSpPr>
            <a:spLocks noGrp="1"/>
          </p:cNvSpPr>
          <p:nvPr>
            <p:ph type="body" sz="half" idx="2"/>
          </p:nvPr>
        </p:nvSpPr>
        <p:spPr>
          <a:xfrm>
            <a:off x="682625" y="2057400"/>
            <a:ext cx="3194050"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53ABD50C-C609-8025-4856-9AA643B33965}"/>
              </a:ext>
            </a:extLst>
          </p:cNvPr>
          <p:cNvSpPr>
            <a:spLocks noGrp="1"/>
          </p:cNvSpPr>
          <p:nvPr>
            <p:ph type="dt" sz="half" idx="10"/>
          </p:nvPr>
        </p:nvSpPr>
        <p:spPr/>
        <p:txBody>
          <a:bodyPr/>
          <a:lstStyle/>
          <a:p>
            <a:fld id="{A144AB3D-1057-4AB6-87D1-2B0FE264E624}" type="datetimeFigureOut">
              <a:rPr kumimoji="1" lang="ja-JP" altLang="en-US" smtClean="0"/>
              <a:t>2025/7/8</a:t>
            </a:fld>
            <a:endParaRPr kumimoji="1" lang="ja-JP" altLang="en-US"/>
          </a:p>
        </p:txBody>
      </p:sp>
      <p:sp>
        <p:nvSpPr>
          <p:cNvPr id="6" name="フッター プレースホルダー 5">
            <a:extLst>
              <a:ext uri="{FF2B5EF4-FFF2-40B4-BE49-F238E27FC236}">
                <a16:creationId xmlns:a16="http://schemas.microsoft.com/office/drawing/2014/main" id="{72855E51-BD1E-489A-3A81-F33D06A43EA2}"/>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EEA793E5-2704-4559-EDA4-08584095AFA1}"/>
              </a:ext>
            </a:extLst>
          </p:cNvPr>
          <p:cNvSpPr>
            <a:spLocks noGrp="1"/>
          </p:cNvSpPr>
          <p:nvPr>
            <p:ph type="sldNum" sz="quarter" idx="12"/>
          </p:nvPr>
        </p:nvSpPr>
        <p:spPr/>
        <p:txBody>
          <a:bodyPr/>
          <a:lstStyle/>
          <a:p>
            <a:fld id="{DDE9E1F6-2607-4AAE-8E6D-B723F1D5F341}" type="slidenum">
              <a:rPr kumimoji="1" lang="ja-JP" altLang="en-US" smtClean="0"/>
              <a:t>‹#›</a:t>
            </a:fld>
            <a:endParaRPr kumimoji="1" lang="ja-JP" altLang="en-US"/>
          </a:p>
        </p:txBody>
      </p:sp>
    </p:spTree>
    <p:extLst>
      <p:ext uri="{BB962C8B-B14F-4D97-AF65-F5344CB8AC3E}">
        <p14:creationId xmlns:p14="http://schemas.microsoft.com/office/powerpoint/2010/main" val="372945370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B610385-3531-8BEB-FA75-B135E9EECAD4}"/>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367CE8E6-977A-9F3A-D91D-2C018B381B71}"/>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37BDE191-EB0C-9956-4675-7B7C938DAA90}"/>
              </a:ext>
            </a:extLst>
          </p:cNvPr>
          <p:cNvSpPr>
            <a:spLocks noGrp="1"/>
          </p:cNvSpPr>
          <p:nvPr>
            <p:ph type="dt" sz="half" idx="10"/>
          </p:nvPr>
        </p:nvSpPr>
        <p:spPr/>
        <p:txBody>
          <a:bodyPr/>
          <a:lstStyle/>
          <a:p>
            <a:fld id="{A144AB3D-1057-4AB6-87D1-2B0FE264E624}" type="datetimeFigureOut">
              <a:rPr kumimoji="1" lang="ja-JP" altLang="en-US" smtClean="0"/>
              <a:t>2025/7/8</a:t>
            </a:fld>
            <a:endParaRPr kumimoji="1" lang="ja-JP" altLang="en-US"/>
          </a:p>
        </p:txBody>
      </p:sp>
      <p:sp>
        <p:nvSpPr>
          <p:cNvPr id="5" name="フッター プレースホルダー 4">
            <a:extLst>
              <a:ext uri="{FF2B5EF4-FFF2-40B4-BE49-F238E27FC236}">
                <a16:creationId xmlns:a16="http://schemas.microsoft.com/office/drawing/2014/main" id="{3B2469FB-AB60-FDD6-2951-D09C3598D192}"/>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F19C0293-4FCA-EF66-ACEC-66EF66AE7F9C}"/>
              </a:ext>
            </a:extLst>
          </p:cNvPr>
          <p:cNvSpPr>
            <a:spLocks noGrp="1"/>
          </p:cNvSpPr>
          <p:nvPr>
            <p:ph type="sldNum" sz="quarter" idx="12"/>
          </p:nvPr>
        </p:nvSpPr>
        <p:spPr/>
        <p:txBody>
          <a:bodyPr/>
          <a:lstStyle/>
          <a:p>
            <a:fld id="{DDE9E1F6-2607-4AAE-8E6D-B723F1D5F341}" type="slidenum">
              <a:rPr kumimoji="1" lang="ja-JP" altLang="en-US" smtClean="0"/>
              <a:t>‹#›</a:t>
            </a:fld>
            <a:endParaRPr kumimoji="1" lang="ja-JP" altLang="en-US"/>
          </a:p>
        </p:txBody>
      </p:sp>
    </p:spTree>
    <p:extLst>
      <p:ext uri="{BB962C8B-B14F-4D97-AF65-F5344CB8AC3E}">
        <p14:creationId xmlns:p14="http://schemas.microsoft.com/office/powerpoint/2010/main" val="103982331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50FD8AE1-8568-4FCF-3859-B71EC4803358}"/>
              </a:ext>
            </a:extLst>
          </p:cNvPr>
          <p:cNvSpPr>
            <a:spLocks noGrp="1"/>
          </p:cNvSpPr>
          <p:nvPr>
            <p:ph type="title" orient="vert"/>
          </p:nvPr>
        </p:nvSpPr>
        <p:spPr>
          <a:xfrm>
            <a:off x="7089775" y="365125"/>
            <a:ext cx="2135188"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2679ED7F-5894-DEB0-35E7-EDF0A5FDBE8B}"/>
              </a:ext>
            </a:extLst>
          </p:cNvPr>
          <p:cNvSpPr>
            <a:spLocks noGrp="1"/>
          </p:cNvSpPr>
          <p:nvPr>
            <p:ph type="body" orient="vert" idx="1"/>
          </p:nvPr>
        </p:nvSpPr>
        <p:spPr>
          <a:xfrm>
            <a:off x="681038" y="365125"/>
            <a:ext cx="6256337"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FBBBEB66-3EF9-8911-3982-D9A96C225450}"/>
              </a:ext>
            </a:extLst>
          </p:cNvPr>
          <p:cNvSpPr>
            <a:spLocks noGrp="1"/>
          </p:cNvSpPr>
          <p:nvPr>
            <p:ph type="dt" sz="half" idx="10"/>
          </p:nvPr>
        </p:nvSpPr>
        <p:spPr/>
        <p:txBody>
          <a:bodyPr/>
          <a:lstStyle/>
          <a:p>
            <a:fld id="{A144AB3D-1057-4AB6-87D1-2B0FE264E624}" type="datetimeFigureOut">
              <a:rPr kumimoji="1" lang="ja-JP" altLang="en-US" smtClean="0"/>
              <a:t>2025/7/8</a:t>
            </a:fld>
            <a:endParaRPr kumimoji="1" lang="ja-JP" altLang="en-US"/>
          </a:p>
        </p:txBody>
      </p:sp>
      <p:sp>
        <p:nvSpPr>
          <p:cNvPr id="5" name="フッター プレースホルダー 4">
            <a:extLst>
              <a:ext uri="{FF2B5EF4-FFF2-40B4-BE49-F238E27FC236}">
                <a16:creationId xmlns:a16="http://schemas.microsoft.com/office/drawing/2014/main" id="{E8285B19-61AD-7DFC-FEC9-E2B76284F6D9}"/>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D40B56F2-A782-F5D3-AE71-4C70FCD49C1B}"/>
              </a:ext>
            </a:extLst>
          </p:cNvPr>
          <p:cNvSpPr>
            <a:spLocks noGrp="1"/>
          </p:cNvSpPr>
          <p:nvPr>
            <p:ph type="sldNum" sz="quarter" idx="12"/>
          </p:nvPr>
        </p:nvSpPr>
        <p:spPr/>
        <p:txBody>
          <a:bodyPr/>
          <a:lstStyle/>
          <a:p>
            <a:fld id="{DDE9E1F6-2607-4AAE-8E6D-B723F1D5F341}" type="slidenum">
              <a:rPr kumimoji="1" lang="ja-JP" altLang="en-US" smtClean="0"/>
              <a:t>‹#›</a:t>
            </a:fld>
            <a:endParaRPr kumimoji="1" lang="ja-JP" altLang="en-US"/>
          </a:p>
        </p:txBody>
      </p:sp>
    </p:spTree>
    <p:extLst>
      <p:ext uri="{BB962C8B-B14F-4D97-AF65-F5344CB8AC3E}">
        <p14:creationId xmlns:p14="http://schemas.microsoft.com/office/powerpoint/2010/main" val="42738346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deziden1">
    <p:spTree>
      <p:nvGrpSpPr>
        <p:cNvPr id="1" name=""/>
        <p:cNvGrpSpPr/>
        <p:nvPr/>
      </p:nvGrpSpPr>
      <p:grpSpPr>
        <a:xfrm>
          <a:off x="0" y="0"/>
          <a:ext cx="0" cy="0"/>
          <a:chOff x="0" y="0"/>
          <a:chExt cx="0" cy="0"/>
        </a:xfrm>
      </p:grpSpPr>
      <p:sp>
        <p:nvSpPr>
          <p:cNvPr id="5" name="正方形/長方形 4">
            <a:extLst>
              <a:ext uri="{FF2B5EF4-FFF2-40B4-BE49-F238E27FC236}">
                <a16:creationId xmlns:a16="http://schemas.microsoft.com/office/drawing/2014/main" id="{737EAF87-0426-4F42-AA4D-9F8BDC1F4569}"/>
              </a:ext>
            </a:extLst>
          </p:cNvPr>
          <p:cNvSpPr/>
          <p:nvPr userDrawn="1"/>
        </p:nvSpPr>
        <p:spPr>
          <a:xfrm>
            <a:off x="-5393" y="1"/>
            <a:ext cx="9911393" cy="620688"/>
          </a:xfrm>
          <a:prstGeom prst="rect">
            <a:avLst/>
          </a:prstGeom>
          <a:solidFill>
            <a:schemeClr val="accent6">
              <a:lumMod val="40000"/>
              <a:lumOff val="60000"/>
              <a:alpha val="40000"/>
            </a:schemeClr>
          </a:solidFill>
          <a:ln w="9525">
            <a:solidFill>
              <a:schemeClr val="accent6">
                <a:lumMod val="40000"/>
                <a:lumOff val="60000"/>
              </a:schemeClr>
            </a:solidFill>
          </a:ln>
        </p:spPr>
        <p:style>
          <a:lnRef idx="0">
            <a:schemeClr val="accent1"/>
          </a:lnRef>
          <a:fillRef idx="1">
            <a:schemeClr val="accent1"/>
          </a:fillRef>
          <a:effectRef idx="0">
            <a:schemeClr val="dk1"/>
          </a:effectRef>
          <a:fontRef idx="minor">
            <a:schemeClr val="lt1"/>
          </a:fontRef>
        </p:style>
        <p:txBody>
          <a:bodyPr rtlCol="0" anchor="ctr"/>
          <a:lstStyle/>
          <a:p>
            <a:pPr algn="ctr">
              <a:lnSpc>
                <a:spcPct val="100000"/>
              </a:lnSpc>
            </a:pPr>
            <a:endParaRPr kumimoji="1" lang="ja-JP" altLang="en-US" sz="1400">
              <a:solidFill>
                <a:schemeClr val="tx1"/>
              </a:solidFill>
            </a:endParaRPr>
          </a:p>
        </p:txBody>
      </p:sp>
      <p:sp>
        <p:nvSpPr>
          <p:cNvPr id="11" name="テキスト プレースホルダー 10">
            <a:extLst>
              <a:ext uri="{FF2B5EF4-FFF2-40B4-BE49-F238E27FC236}">
                <a16:creationId xmlns:a16="http://schemas.microsoft.com/office/drawing/2014/main" id="{BDAAC19C-5907-48FD-8BFF-C821FD2FE06D}"/>
              </a:ext>
            </a:extLst>
          </p:cNvPr>
          <p:cNvSpPr>
            <a:spLocks noGrp="1"/>
          </p:cNvSpPr>
          <p:nvPr>
            <p:ph type="body" sz="quarter" idx="12"/>
          </p:nvPr>
        </p:nvSpPr>
        <p:spPr>
          <a:xfrm>
            <a:off x="194472" y="188642"/>
            <a:ext cx="9517057" cy="432046"/>
          </a:xfrm>
        </p:spPr>
        <p:txBody>
          <a:bodyPr/>
          <a:lstStyle>
            <a:lvl1pPr>
              <a:spcAft>
                <a:spcPts val="600"/>
              </a:spcAft>
              <a:defRPr sz="2000">
                <a:solidFill>
                  <a:schemeClr val="tx1"/>
                </a:solidFill>
                <a:latin typeface="Meiryo UI" panose="020B0604030504040204" pitchFamily="50" charset="-128"/>
                <a:ea typeface="Meiryo UI" panose="020B0604030504040204" pitchFamily="50" charset="-128"/>
              </a:defRPr>
            </a:lvl1pPr>
          </a:lstStyle>
          <a:p>
            <a:pPr lvl="0"/>
            <a:r>
              <a:rPr kumimoji="1" lang="ja-JP" altLang="en-US"/>
              <a:t>マスター テキストの書式設定</a:t>
            </a:r>
            <a:endParaRPr kumimoji="1" lang="en-US" altLang="ja-JP"/>
          </a:p>
        </p:txBody>
      </p:sp>
      <p:sp>
        <p:nvSpPr>
          <p:cNvPr id="12" name="Slide Number Placeholder 5">
            <a:extLst>
              <a:ext uri="{FF2B5EF4-FFF2-40B4-BE49-F238E27FC236}">
                <a16:creationId xmlns:a16="http://schemas.microsoft.com/office/drawing/2014/main" id="{BBA7BEE0-9CFE-417F-9899-BCA0080D203A}"/>
              </a:ext>
            </a:extLst>
          </p:cNvPr>
          <p:cNvSpPr>
            <a:spLocks noGrp="1"/>
          </p:cNvSpPr>
          <p:nvPr>
            <p:ph type="sldNum" sz="quarter" idx="4"/>
          </p:nvPr>
        </p:nvSpPr>
        <p:spPr>
          <a:xfrm>
            <a:off x="9554435" y="6597352"/>
            <a:ext cx="157094" cy="153888"/>
          </a:xfrm>
          <a:prstGeom prst="rect">
            <a:avLst/>
          </a:prstGeom>
        </p:spPr>
        <p:txBody>
          <a:bodyPr vert="horz" wrap="none" lIns="0" tIns="0" rIns="0" bIns="0" rtlCol="0" anchor="b" anchorCtr="0">
            <a:spAutoFit/>
          </a:bodyPr>
          <a:lstStyle>
            <a:lvl1pPr algn="r">
              <a:defRPr sz="1000">
                <a:solidFill>
                  <a:schemeClr val="tx1"/>
                </a:solidFill>
              </a:defRPr>
            </a:lvl1pPr>
          </a:lstStyle>
          <a:p>
            <a:fld id="{7870704B-CE94-48CC-AF30-84932A1262A7}" type="slidenum">
              <a:rPr lang="en-GB" smtClean="0"/>
              <a:pPr/>
              <a:t>‹#›</a:t>
            </a:fld>
            <a:endParaRPr lang="en-GB"/>
          </a:p>
        </p:txBody>
      </p:sp>
      <p:cxnSp>
        <p:nvCxnSpPr>
          <p:cNvPr id="3" name="直線コネクタ 2">
            <a:extLst>
              <a:ext uri="{FF2B5EF4-FFF2-40B4-BE49-F238E27FC236}">
                <a16:creationId xmlns:a16="http://schemas.microsoft.com/office/drawing/2014/main" id="{5690B957-8A5D-4B27-B4CA-1738C7C46B16}"/>
              </a:ext>
            </a:extLst>
          </p:cNvPr>
          <p:cNvCxnSpPr/>
          <p:nvPr userDrawn="1"/>
        </p:nvCxnSpPr>
        <p:spPr>
          <a:xfrm>
            <a:off x="0" y="620688"/>
            <a:ext cx="9906000" cy="0"/>
          </a:xfrm>
          <a:prstGeom prst="line">
            <a:avLst/>
          </a:prstGeom>
          <a:ln w="12700">
            <a:solidFill>
              <a:schemeClr val="tx1">
                <a:lumMod val="50000"/>
                <a:lumOff val="50000"/>
              </a:schemeClr>
            </a:solidFill>
          </a:ln>
        </p:spPr>
        <p:style>
          <a:lnRef idx="1">
            <a:schemeClr val="accent6"/>
          </a:lnRef>
          <a:fillRef idx="0">
            <a:schemeClr val="accent6"/>
          </a:fillRef>
          <a:effectRef idx="0">
            <a:schemeClr val="accent6"/>
          </a:effectRef>
          <a:fontRef idx="minor">
            <a:schemeClr val="tx1"/>
          </a:fontRef>
        </p:style>
      </p:cxnSp>
    </p:spTree>
    <p:extLst>
      <p:ext uri="{BB962C8B-B14F-4D97-AF65-F5344CB8AC3E}">
        <p14:creationId xmlns:p14="http://schemas.microsoft.com/office/powerpoint/2010/main" val="22330848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タイトルとコンテンツ">
    <p:spTree>
      <p:nvGrpSpPr>
        <p:cNvPr id="1" name=""/>
        <p:cNvGrpSpPr/>
        <p:nvPr/>
      </p:nvGrpSpPr>
      <p:grpSpPr>
        <a:xfrm>
          <a:off x="0" y="0"/>
          <a:ext cx="0" cy="0"/>
          <a:chOff x="0" y="0"/>
          <a:chExt cx="0" cy="0"/>
        </a:xfrm>
      </p:grpSpPr>
      <p:sp>
        <p:nvSpPr>
          <p:cNvPr id="3" name="Content Placeholder 2"/>
          <p:cNvSpPr>
            <a:spLocks noGrp="1"/>
          </p:cNvSpPr>
          <p:nvPr>
            <p:ph idx="1" hasCustomPrompt="1"/>
          </p:nvPr>
        </p:nvSpPr>
        <p:spPr>
          <a:xfrm>
            <a:off x="507000" y="2060576"/>
            <a:ext cx="8892000" cy="41052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a:p>
            <a:pPr lvl="5"/>
            <a:r>
              <a:rPr lang="en-US"/>
              <a:t>Sixth level</a:t>
            </a:r>
          </a:p>
          <a:p>
            <a:pPr lvl="6"/>
            <a:r>
              <a:rPr lang="en-US"/>
              <a:t>Seventh level</a:t>
            </a:r>
          </a:p>
          <a:p>
            <a:pPr lvl="7"/>
            <a:r>
              <a:rPr lang="en-US"/>
              <a:t>Eighth level</a:t>
            </a:r>
          </a:p>
          <a:p>
            <a:pPr lvl="8"/>
            <a:r>
              <a:rPr lang="en-US"/>
              <a:t>Ninth level</a:t>
            </a:r>
            <a:endParaRPr lang="en-GB"/>
          </a:p>
        </p:txBody>
      </p:sp>
      <p:sp>
        <p:nvSpPr>
          <p:cNvPr id="6" name="Slide Number Placeholder 5">
            <a:extLst>
              <a:ext uri="{FF2B5EF4-FFF2-40B4-BE49-F238E27FC236}">
                <a16:creationId xmlns:a16="http://schemas.microsoft.com/office/drawing/2014/main" id="{D3433AD6-7E25-3440-A0A8-374B46CA701C}"/>
              </a:ext>
            </a:extLst>
          </p:cNvPr>
          <p:cNvSpPr>
            <a:spLocks noGrp="1"/>
          </p:cNvSpPr>
          <p:nvPr>
            <p:ph type="sldNum" sz="quarter" idx="11"/>
          </p:nvPr>
        </p:nvSpPr>
        <p:spPr/>
        <p:txBody>
          <a:bodyPr/>
          <a:lstStyle/>
          <a:p>
            <a:fld id="{7870704B-CE94-48CC-AF30-84932A1262A7}" type="slidenum">
              <a:rPr lang="en-GB" smtClean="0"/>
              <a:pPr/>
              <a:t>‹#›</a:t>
            </a:fld>
            <a:endParaRPr lang="en-GB"/>
          </a:p>
        </p:txBody>
      </p:sp>
      <p:sp>
        <p:nvSpPr>
          <p:cNvPr id="4" name="Title 3">
            <a:extLst>
              <a:ext uri="{FF2B5EF4-FFF2-40B4-BE49-F238E27FC236}">
                <a16:creationId xmlns:a16="http://schemas.microsoft.com/office/drawing/2014/main" id="{776FB90E-F37C-5341-AEB0-5E882FB00C69}"/>
              </a:ext>
            </a:extLst>
          </p:cNvPr>
          <p:cNvSpPr>
            <a:spLocks noGrp="1"/>
          </p:cNvSpPr>
          <p:nvPr>
            <p:ph type="title" hasCustomPrompt="1"/>
          </p:nvPr>
        </p:nvSpPr>
        <p:spPr>
          <a:xfrm>
            <a:off x="507000" y="404813"/>
            <a:ext cx="8892000" cy="1368425"/>
          </a:xfrm>
        </p:spPr>
        <p:txBody>
          <a:bodyPr/>
          <a:lstStyle>
            <a:lvl1pPr>
              <a:defRPr/>
            </a:lvl1pPr>
          </a:lstStyle>
          <a:p>
            <a:r>
              <a:rPr lang="en-US"/>
              <a:t>[Slide title]</a:t>
            </a:r>
          </a:p>
        </p:txBody>
      </p:sp>
    </p:spTree>
    <p:extLst>
      <p:ext uri="{BB962C8B-B14F-4D97-AF65-F5344CB8AC3E}">
        <p14:creationId xmlns:p14="http://schemas.microsoft.com/office/powerpoint/2010/main" val="27272879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タイトルのみ">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5AE750E3-3DF6-B94E-959B-C6E962A30CCF}"/>
              </a:ext>
            </a:extLst>
          </p:cNvPr>
          <p:cNvSpPr>
            <a:spLocks noGrp="1"/>
          </p:cNvSpPr>
          <p:nvPr>
            <p:ph type="sldNum" sz="quarter" idx="11"/>
          </p:nvPr>
        </p:nvSpPr>
        <p:spPr/>
        <p:txBody>
          <a:bodyPr/>
          <a:lstStyle/>
          <a:p>
            <a:fld id="{7870704B-CE94-48CC-AF30-84932A1262A7}" type="slidenum">
              <a:rPr lang="en-GB" smtClean="0"/>
              <a:pPr/>
              <a:t>‹#›</a:t>
            </a:fld>
            <a:endParaRPr lang="en-GB"/>
          </a:p>
        </p:txBody>
      </p:sp>
      <p:sp>
        <p:nvSpPr>
          <p:cNvPr id="3" name="Title 2">
            <a:extLst>
              <a:ext uri="{FF2B5EF4-FFF2-40B4-BE49-F238E27FC236}">
                <a16:creationId xmlns:a16="http://schemas.microsoft.com/office/drawing/2014/main" id="{8CC116CF-C359-0344-A999-AE9F54D6B302}"/>
              </a:ext>
            </a:extLst>
          </p:cNvPr>
          <p:cNvSpPr>
            <a:spLocks noGrp="1"/>
          </p:cNvSpPr>
          <p:nvPr>
            <p:ph type="title" hasCustomPrompt="1"/>
          </p:nvPr>
        </p:nvSpPr>
        <p:spPr/>
        <p:txBody>
          <a:bodyPr/>
          <a:lstStyle>
            <a:lvl1pPr>
              <a:defRPr/>
            </a:lvl1pPr>
          </a:lstStyle>
          <a:p>
            <a:r>
              <a:rPr lang="en-US"/>
              <a:t>[Slide title]</a:t>
            </a:r>
          </a:p>
        </p:txBody>
      </p:sp>
    </p:spTree>
    <p:extLst>
      <p:ext uri="{BB962C8B-B14F-4D97-AF65-F5344CB8AC3E}">
        <p14:creationId xmlns:p14="http://schemas.microsoft.com/office/powerpoint/2010/main" val="42042345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Divider">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36E9B7AB-8379-3341-BEF5-2E85A7299A74}"/>
              </a:ext>
            </a:extLst>
          </p:cNvPr>
          <p:cNvSpPr>
            <a:spLocks noGrp="1"/>
          </p:cNvSpPr>
          <p:nvPr>
            <p:ph type="sldNum" sz="quarter" idx="11"/>
          </p:nvPr>
        </p:nvSpPr>
        <p:spPr/>
        <p:txBody>
          <a:bodyPr/>
          <a:lstStyle/>
          <a:p>
            <a:fld id="{7870704B-CE94-48CC-AF30-84932A1262A7}" type="slidenum">
              <a:rPr lang="en-GB" smtClean="0"/>
              <a:pPr/>
              <a:t>‹#›</a:t>
            </a:fld>
            <a:endParaRPr lang="en-GB"/>
          </a:p>
        </p:txBody>
      </p:sp>
      <p:sp>
        <p:nvSpPr>
          <p:cNvPr id="5" name="テキスト プレースホルダー 10">
            <a:extLst>
              <a:ext uri="{FF2B5EF4-FFF2-40B4-BE49-F238E27FC236}">
                <a16:creationId xmlns:a16="http://schemas.microsoft.com/office/drawing/2014/main" id="{3B05E39B-8BE4-42A3-9767-1A31E82336B7}"/>
              </a:ext>
            </a:extLst>
          </p:cNvPr>
          <p:cNvSpPr>
            <a:spLocks noGrp="1"/>
          </p:cNvSpPr>
          <p:nvPr>
            <p:ph type="body" sz="quarter" idx="12"/>
          </p:nvPr>
        </p:nvSpPr>
        <p:spPr>
          <a:xfrm>
            <a:off x="740532" y="2636912"/>
            <a:ext cx="7956884" cy="432046"/>
          </a:xfrm>
        </p:spPr>
        <p:txBody>
          <a:bodyPr/>
          <a:lstStyle>
            <a:lvl1pPr>
              <a:spcAft>
                <a:spcPts val="600"/>
              </a:spcAft>
              <a:defRPr sz="2400" b="0">
                <a:solidFill>
                  <a:schemeClr val="tx1"/>
                </a:solidFill>
                <a:latin typeface="Meiryo UI" panose="020B0604030504040204" pitchFamily="50" charset="-128"/>
                <a:ea typeface="Meiryo UI" panose="020B0604030504040204" pitchFamily="50" charset="-128"/>
              </a:defRPr>
            </a:lvl1pPr>
          </a:lstStyle>
          <a:p>
            <a:pPr lvl="0"/>
            <a:r>
              <a:rPr kumimoji="1" lang="ja-JP" altLang="en-US"/>
              <a:t>マスター テキストの書式設定</a:t>
            </a:r>
            <a:endParaRPr kumimoji="1" lang="en-US" altLang="ja-JP"/>
          </a:p>
        </p:txBody>
      </p:sp>
      <p:pic>
        <p:nvPicPr>
          <p:cNvPr id="8" name="図 7">
            <a:extLst>
              <a:ext uri="{FF2B5EF4-FFF2-40B4-BE49-F238E27FC236}">
                <a16:creationId xmlns:a16="http://schemas.microsoft.com/office/drawing/2014/main" id="{C927317A-4728-4709-9304-87479DCCF035}"/>
              </a:ext>
            </a:extLst>
          </p:cNvPr>
          <p:cNvPicPr>
            <a:picLocks noChangeAspect="1"/>
          </p:cNvPicPr>
          <p:nvPr userDrawn="1"/>
        </p:nvPicPr>
        <p:blipFill>
          <a:blip r:embed="rId2"/>
          <a:stretch>
            <a:fillRect/>
          </a:stretch>
        </p:blipFill>
        <p:spPr>
          <a:xfrm>
            <a:off x="662524" y="3068959"/>
            <a:ext cx="5304589" cy="226992"/>
          </a:xfrm>
          <a:prstGeom prst="rect">
            <a:avLst/>
          </a:prstGeom>
        </p:spPr>
      </p:pic>
    </p:spTree>
    <p:extLst>
      <p:ext uri="{BB962C8B-B14F-4D97-AF65-F5344CB8AC3E}">
        <p14:creationId xmlns:p14="http://schemas.microsoft.com/office/powerpoint/2010/main" val="35284208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1_白紙">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36E9B7AB-8379-3341-BEF5-2E85A7299A74}"/>
              </a:ext>
            </a:extLst>
          </p:cNvPr>
          <p:cNvSpPr>
            <a:spLocks noGrp="1"/>
          </p:cNvSpPr>
          <p:nvPr>
            <p:ph type="sldNum" sz="quarter" idx="11"/>
          </p:nvPr>
        </p:nvSpPr>
        <p:spPr/>
        <p:txBody>
          <a:bodyPr/>
          <a:lstStyle/>
          <a:p>
            <a:fld id="{7870704B-CE94-48CC-AF30-84932A1262A7}" type="slidenum">
              <a:rPr lang="en-GB" smtClean="0"/>
              <a:pPr/>
              <a:t>‹#›</a:t>
            </a:fld>
            <a:endParaRPr lang="en-GB"/>
          </a:p>
        </p:txBody>
      </p:sp>
    </p:spTree>
    <p:extLst>
      <p:ext uri="{BB962C8B-B14F-4D97-AF65-F5344CB8AC3E}">
        <p14:creationId xmlns:p14="http://schemas.microsoft.com/office/powerpoint/2010/main" val="36896603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userDrawn="1">
  <p:cSld name="（基本版） コンテンツ全面_レベル_A4">
    <p:spTree>
      <p:nvGrpSpPr>
        <p:cNvPr id="1" name=""/>
        <p:cNvGrpSpPr/>
        <p:nvPr/>
      </p:nvGrpSpPr>
      <p:grpSpPr>
        <a:xfrm>
          <a:off x="0" y="0"/>
          <a:ext cx="0" cy="0"/>
          <a:chOff x="0" y="0"/>
          <a:chExt cx="0" cy="0"/>
        </a:xfrm>
      </p:grpSpPr>
      <p:graphicFrame>
        <p:nvGraphicFramePr>
          <p:cNvPr id="2" name="オブジェクト 1" hidden="1"/>
          <p:cNvGraphicFramePr>
            <a:graphicFrameLocks noChangeAspect="1"/>
          </p:cNvGraphicFramePr>
          <p:nvPr userDrawn="1">
            <p:custDataLst>
              <p:tags r:id="rId2"/>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1077" name="think-cell スライド" r:id="rId4" imgW="563" imgH="564" progId="TCLayout.ActiveDocument.1">
                  <p:embed/>
                </p:oleObj>
              </mc:Choice>
              <mc:Fallback>
                <p:oleObj name="think-cell スライド" r:id="rId4" imgW="563" imgH="564" progId="TCLayout.ActiveDocument.1">
                  <p:embed/>
                  <p:pic>
                    <p:nvPicPr>
                      <p:cNvPr id="2" name="オブジェクト 1" hidden="1"/>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6" name="コンテンツ プレースホルダ 2"/>
          <p:cNvSpPr>
            <a:spLocks noGrp="1"/>
          </p:cNvSpPr>
          <p:nvPr>
            <p:ph idx="1"/>
          </p:nvPr>
        </p:nvSpPr>
        <p:spPr bwMode="gray">
          <a:xfrm>
            <a:off x="416999" y="1476000"/>
            <a:ext cx="9072000" cy="4824000"/>
          </a:xfrm>
          <a:prstGeom prst="rect">
            <a:avLst/>
          </a:prstGeom>
        </p:spPr>
        <p:txBody>
          <a:bodyPr/>
          <a:lstStyle>
            <a:lvl1pPr>
              <a:lnSpc>
                <a:spcPct val="110000"/>
              </a:lnSpc>
              <a:spcBef>
                <a:spcPts val="600"/>
              </a:spcBef>
              <a:buFont typeface="Arial" pitchFamily="34" charset="0"/>
              <a:buNone/>
              <a:defRPr sz="1200" baseline="0">
                <a:latin typeface="+mn-lt"/>
                <a:ea typeface="+mn-ea"/>
                <a:cs typeface="+mn-cs"/>
                <a:sym typeface="+mn-lt"/>
              </a:defRPr>
            </a:lvl1pPr>
            <a:lvl2pPr marL="180000" indent="-180000">
              <a:lnSpc>
                <a:spcPct val="110000"/>
              </a:lnSpc>
              <a:spcBef>
                <a:spcPts val="600"/>
              </a:spcBef>
              <a:buFont typeface="Wingdings" pitchFamily="2" charset="2"/>
              <a:buChar char="n"/>
              <a:defRPr sz="1200" baseline="0">
                <a:latin typeface="+mn-lt"/>
                <a:ea typeface="+mn-ea"/>
                <a:cs typeface="+mn-cs"/>
                <a:sym typeface="+mn-lt"/>
              </a:defRPr>
            </a:lvl2pPr>
            <a:lvl3pPr marL="360000" indent="-180000">
              <a:lnSpc>
                <a:spcPct val="110000"/>
              </a:lnSpc>
              <a:spcBef>
                <a:spcPts val="600"/>
              </a:spcBef>
              <a:buFont typeface="Wingdings" pitchFamily="2" charset="2"/>
              <a:buChar char="Ø"/>
              <a:defRPr sz="1200" baseline="0">
                <a:latin typeface="+mn-lt"/>
                <a:ea typeface="+mn-ea"/>
                <a:cs typeface="+mn-cs"/>
                <a:sym typeface="+mn-lt"/>
              </a:defRPr>
            </a:lvl3pPr>
            <a:lvl4pPr marL="504000" indent="-144000">
              <a:lnSpc>
                <a:spcPct val="110000"/>
              </a:lnSpc>
              <a:spcBef>
                <a:spcPts val="600"/>
              </a:spcBef>
              <a:buFont typeface="Arial" pitchFamily="34" charset="0"/>
              <a:buChar char="•"/>
              <a:defRPr sz="1200" baseline="0">
                <a:latin typeface="+mn-lt"/>
                <a:ea typeface="+mn-ea"/>
                <a:cs typeface="+mn-cs"/>
                <a:sym typeface="+mn-lt"/>
              </a:defRPr>
            </a:lvl4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p:txBody>
      </p:sp>
      <p:sp>
        <p:nvSpPr>
          <p:cNvPr id="9" name="スライド番号プレースホルダ 8"/>
          <p:cNvSpPr>
            <a:spLocks noGrp="1"/>
          </p:cNvSpPr>
          <p:nvPr>
            <p:ph type="sldNum" sz="quarter" idx="10"/>
          </p:nvPr>
        </p:nvSpPr>
        <p:spPr bwMode="gray">
          <a:xfrm>
            <a:off x="236496" y="6593400"/>
            <a:ext cx="180000" cy="169200"/>
          </a:xfrm>
        </p:spPr>
        <p:txBody>
          <a:bodyPr anchor="ctr"/>
          <a:lstStyle>
            <a:lvl1pPr>
              <a:defRPr sz="1050" baseline="0">
                <a:solidFill>
                  <a:schemeClr val="tx1"/>
                </a:solidFill>
                <a:latin typeface="Meiryo UI" panose="020B0604030504040204" pitchFamily="50" charset="-128"/>
                <a:ea typeface="Meiryo UI" panose="020B0604030504040204" pitchFamily="50" charset="-128"/>
                <a:cs typeface="+mn-cs"/>
                <a:sym typeface="+mn-lt"/>
              </a:defRPr>
            </a:lvl1pPr>
          </a:lstStyle>
          <a:p>
            <a:pPr marL="0" marR="0" lvl="0" indent="0" algn="l" defTabSz="457034" rtl="0" eaLnBrk="1" fontAlgn="auto" latinLnBrk="0" hangingPunct="1">
              <a:lnSpc>
                <a:spcPct val="100000"/>
              </a:lnSpc>
              <a:spcBef>
                <a:spcPts val="0"/>
              </a:spcBef>
              <a:spcAft>
                <a:spcPts val="0"/>
              </a:spcAft>
              <a:buClrTx/>
              <a:buSzTx/>
              <a:buFontTx/>
              <a:buNone/>
              <a:tabLst/>
              <a:defRPr/>
            </a:pPr>
            <a:fld id="{543A0986-838B-4D2A-A95C-8CB1738263FE}" type="slidenum">
              <a:rPr kumimoji="0" lang="ja-JP" altLang="en-US" sz="1050" b="0" i="0" u="none" strike="noStrike" kern="1200" cap="none" spc="0" normalizeH="0" baseline="0" noProof="0" smtClean="0">
                <a:ln>
                  <a:noFill/>
                </a:ln>
                <a:solidFill>
                  <a:prstClr val="black"/>
                </a:solidFill>
                <a:effectLst/>
                <a:uLnTx/>
                <a:uFillTx/>
                <a:latin typeface="Meiryo UI" panose="020B0604030504040204" pitchFamily="50" charset="-128"/>
                <a:ea typeface="Meiryo UI" panose="020B0604030504040204" pitchFamily="50" charset="-128"/>
                <a:cs typeface="+mn-cs"/>
                <a:sym typeface="+mn-lt"/>
              </a:rPr>
              <a:pPr marL="0" marR="0" lvl="0" indent="0" algn="l" defTabSz="457034" rtl="0" eaLnBrk="1" fontAlgn="auto" latinLnBrk="0" hangingPunct="1">
                <a:lnSpc>
                  <a:spcPct val="100000"/>
                </a:lnSpc>
                <a:spcBef>
                  <a:spcPts val="0"/>
                </a:spcBef>
                <a:spcAft>
                  <a:spcPts val="0"/>
                </a:spcAft>
                <a:buClrTx/>
                <a:buSzTx/>
                <a:buFontTx/>
                <a:buNone/>
                <a:tabLst/>
                <a:defRPr/>
              </a:pPr>
              <a:t>‹#›</a:t>
            </a:fld>
            <a:endParaRPr kumimoji="0"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sym typeface="+mn-lt"/>
            </a:endParaRPr>
          </a:p>
        </p:txBody>
      </p:sp>
      <p:sp>
        <p:nvSpPr>
          <p:cNvPr id="8" name="テキスト プレースホルダー 2"/>
          <p:cNvSpPr>
            <a:spLocks noGrp="1"/>
          </p:cNvSpPr>
          <p:nvPr>
            <p:ph type="body" sz="quarter" idx="15" hasCustomPrompt="1"/>
          </p:nvPr>
        </p:nvSpPr>
        <p:spPr bwMode="gray">
          <a:xfrm>
            <a:off x="416496" y="1008000"/>
            <a:ext cx="4356000" cy="468000"/>
          </a:xfrm>
          <a:prstGeom prst="rect">
            <a:avLst/>
          </a:prstGeom>
        </p:spPr>
        <p:txBody>
          <a:bodyPr wrap="none" anchor="ctr">
            <a:noAutofit/>
          </a:bodyPr>
          <a:lstStyle>
            <a:lvl1pPr>
              <a:lnSpc>
                <a:spcPct val="100000"/>
              </a:lnSpc>
              <a:spcBef>
                <a:spcPts val="0"/>
              </a:spcBef>
              <a:defRPr sz="1600" b="1" baseline="0">
                <a:solidFill>
                  <a:schemeClr val="accent1"/>
                </a:solidFill>
                <a:latin typeface="+mn-lt"/>
                <a:ea typeface="+mn-ea"/>
                <a:cs typeface="+mn-cs"/>
                <a:sym typeface="+mn-lt"/>
              </a:defRPr>
            </a:lvl1pPr>
          </a:lstStyle>
          <a:p>
            <a:pPr lvl="0"/>
            <a:r>
              <a:rPr kumimoji="1" lang="en-US" altLang="ja-JP"/>
              <a:t>Header</a:t>
            </a:r>
            <a:r>
              <a:rPr kumimoji="1" lang="ja-JP" altLang="en-US"/>
              <a:t>を入力（スライドタイトル）</a:t>
            </a:r>
          </a:p>
        </p:txBody>
      </p:sp>
      <p:sp>
        <p:nvSpPr>
          <p:cNvPr id="3" name="タイトル 2"/>
          <p:cNvSpPr>
            <a:spLocks noGrp="1"/>
          </p:cNvSpPr>
          <p:nvPr>
            <p:ph type="title" hasCustomPrompt="1"/>
          </p:nvPr>
        </p:nvSpPr>
        <p:spPr bwMode="gray"/>
        <p:txBody>
          <a:bodyPr vert="horz"/>
          <a:lstStyle>
            <a:lvl1pPr>
              <a:defRPr>
                <a:latin typeface="+mj-lt"/>
                <a:ea typeface="+mj-ea"/>
                <a:cs typeface="+mj-cs"/>
                <a:sym typeface="+mj-lt"/>
              </a:defRPr>
            </a:lvl1pPr>
          </a:lstStyle>
          <a:p>
            <a:r>
              <a:rPr lang="ja-JP" altLang="en-US"/>
              <a:t>キーメッセージを入力（本スライドで一番伝えたいこと＜名詞止め・体言止め不可＞）</a:t>
            </a:r>
            <a:endParaRPr kumimoji="1" lang="ja-JP" altLang="en-US"/>
          </a:p>
        </p:txBody>
      </p:sp>
    </p:spTree>
    <p:extLst>
      <p:ext uri="{BB962C8B-B14F-4D97-AF65-F5344CB8AC3E}">
        <p14:creationId xmlns:p14="http://schemas.microsoft.com/office/powerpoint/2010/main" val="3404992424"/>
      </p:ext>
    </p:extLst>
  </p:cSld>
  <p:clrMapOvr>
    <a:masterClrMapping/>
  </p:clrMapOvr>
  <p:hf hdr="0"/>
</p:sldLayout>
</file>

<file path=ppt/slideLayouts/slideLayout8.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F568ACA-D2E4-4482-2BD9-DAB7633D8C3B}"/>
              </a:ext>
            </a:extLst>
          </p:cNvPr>
          <p:cNvSpPr>
            <a:spLocks noGrp="1"/>
          </p:cNvSpPr>
          <p:nvPr>
            <p:ph type="ctrTitle"/>
          </p:nvPr>
        </p:nvSpPr>
        <p:spPr>
          <a:xfrm>
            <a:off x="1238250" y="1122363"/>
            <a:ext cx="74295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7843FB25-6DB9-5AE9-EBA6-99776168CC59}"/>
              </a:ext>
            </a:extLst>
          </p:cNvPr>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413F7680-3B70-9DD4-230A-80D58E0EE3C5}"/>
              </a:ext>
            </a:extLst>
          </p:cNvPr>
          <p:cNvSpPr>
            <a:spLocks noGrp="1"/>
          </p:cNvSpPr>
          <p:nvPr>
            <p:ph type="dt" sz="half" idx="10"/>
          </p:nvPr>
        </p:nvSpPr>
        <p:spPr/>
        <p:txBody>
          <a:bodyPr/>
          <a:lstStyle/>
          <a:p>
            <a:fld id="{A144AB3D-1057-4AB6-87D1-2B0FE264E624}" type="datetimeFigureOut">
              <a:rPr kumimoji="1" lang="ja-JP" altLang="en-US" smtClean="0"/>
              <a:t>2025/7/8</a:t>
            </a:fld>
            <a:endParaRPr kumimoji="1" lang="ja-JP" altLang="en-US"/>
          </a:p>
        </p:txBody>
      </p:sp>
      <p:sp>
        <p:nvSpPr>
          <p:cNvPr id="5" name="フッター プレースホルダー 4">
            <a:extLst>
              <a:ext uri="{FF2B5EF4-FFF2-40B4-BE49-F238E27FC236}">
                <a16:creationId xmlns:a16="http://schemas.microsoft.com/office/drawing/2014/main" id="{76AB1268-44E9-715B-7017-C48D9593C425}"/>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1D6E6843-8558-B6BE-AA8D-3DCEC0D7020B}"/>
              </a:ext>
            </a:extLst>
          </p:cNvPr>
          <p:cNvSpPr>
            <a:spLocks noGrp="1"/>
          </p:cNvSpPr>
          <p:nvPr>
            <p:ph type="sldNum" sz="quarter" idx="12"/>
          </p:nvPr>
        </p:nvSpPr>
        <p:spPr/>
        <p:txBody>
          <a:bodyPr/>
          <a:lstStyle/>
          <a:p>
            <a:fld id="{DDE9E1F6-2607-4AAE-8E6D-B723F1D5F341}" type="slidenum">
              <a:rPr kumimoji="1" lang="ja-JP" altLang="en-US" smtClean="0"/>
              <a:t>‹#›</a:t>
            </a:fld>
            <a:endParaRPr kumimoji="1" lang="ja-JP" altLang="en-US"/>
          </a:p>
        </p:txBody>
      </p:sp>
    </p:spTree>
    <p:extLst>
      <p:ext uri="{BB962C8B-B14F-4D97-AF65-F5344CB8AC3E}">
        <p14:creationId xmlns:p14="http://schemas.microsoft.com/office/powerpoint/2010/main" val="4912432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22AE054-FE86-8B86-CAF4-190540493562}"/>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B6B280EA-5C0F-D77A-2D91-FA8F3FC15BF6}"/>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BC566547-7CC3-ADF8-FA2B-F8EA9CEA2B1E}"/>
              </a:ext>
            </a:extLst>
          </p:cNvPr>
          <p:cNvSpPr>
            <a:spLocks noGrp="1"/>
          </p:cNvSpPr>
          <p:nvPr>
            <p:ph type="dt" sz="half" idx="10"/>
          </p:nvPr>
        </p:nvSpPr>
        <p:spPr/>
        <p:txBody>
          <a:bodyPr/>
          <a:lstStyle/>
          <a:p>
            <a:fld id="{A144AB3D-1057-4AB6-87D1-2B0FE264E624}" type="datetimeFigureOut">
              <a:rPr kumimoji="1" lang="ja-JP" altLang="en-US" smtClean="0"/>
              <a:t>2025/7/8</a:t>
            </a:fld>
            <a:endParaRPr kumimoji="1" lang="ja-JP" altLang="en-US"/>
          </a:p>
        </p:txBody>
      </p:sp>
      <p:sp>
        <p:nvSpPr>
          <p:cNvPr id="5" name="フッター プレースホルダー 4">
            <a:extLst>
              <a:ext uri="{FF2B5EF4-FFF2-40B4-BE49-F238E27FC236}">
                <a16:creationId xmlns:a16="http://schemas.microsoft.com/office/drawing/2014/main" id="{7F222A2C-79C8-D182-11D8-2635CA01B084}"/>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CDF8E54A-E949-FF7E-E2BB-B2197248522A}"/>
              </a:ext>
            </a:extLst>
          </p:cNvPr>
          <p:cNvSpPr>
            <a:spLocks noGrp="1"/>
          </p:cNvSpPr>
          <p:nvPr>
            <p:ph type="sldNum" sz="quarter" idx="12"/>
          </p:nvPr>
        </p:nvSpPr>
        <p:spPr/>
        <p:txBody>
          <a:bodyPr/>
          <a:lstStyle/>
          <a:p>
            <a:fld id="{DDE9E1F6-2607-4AAE-8E6D-B723F1D5F341}" type="slidenum">
              <a:rPr kumimoji="1" lang="ja-JP" altLang="en-US" smtClean="0"/>
              <a:t>‹#›</a:t>
            </a:fld>
            <a:endParaRPr kumimoji="1" lang="ja-JP" altLang="en-US"/>
          </a:p>
        </p:txBody>
      </p:sp>
    </p:spTree>
    <p:extLst>
      <p:ext uri="{BB962C8B-B14F-4D97-AF65-F5344CB8AC3E}">
        <p14:creationId xmlns:p14="http://schemas.microsoft.com/office/powerpoint/2010/main" val="23111291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5.xml"/><Relationship Id="rId3" Type="http://schemas.openxmlformats.org/officeDocument/2006/relationships/slideLayout" Target="../slideLayouts/slideLayout10.xml"/><Relationship Id="rId7" Type="http://schemas.openxmlformats.org/officeDocument/2006/relationships/slideLayout" Target="../slideLayouts/slideLayout14.xml"/><Relationship Id="rId12" Type="http://schemas.openxmlformats.org/officeDocument/2006/relationships/theme" Target="../theme/theme2.xml"/><Relationship Id="rId2" Type="http://schemas.openxmlformats.org/officeDocument/2006/relationships/slideLayout" Target="../slideLayouts/slideLayout9.xml"/><Relationship Id="rId1" Type="http://schemas.openxmlformats.org/officeDocument/2006/relationships/slideLayout" Target="../slideLayouts/slideLayout8.xml"/><Relationship Id="rId6" Type="http://schemas.openxmlformats.org/officeDocument/2006/relationships/slideLayout" Target="../slideLayouts/slideLayout13.xml"/><Relationship Id="rId11" Type="http://schemas.openxmlformats.org/officeDocument/2006/relationships/slideLayout" Target="../slideLayouts/slideLayout18.xml"/><Relationship Id="rId5" Type="http://schemas.openxmlformats.org/officeDocument/2006/relationships/slideLayout" Target="../slideLayouts/slideLayout12.xml"/><Relationship Id="rId10" Type="http://schemas.openxmlformats.org/officeDocument/2006/relationships/slideLayout" Target="../slideLayouts/slideLayout17.xml"/><Relationship Id="rId4" Type="http://schemas.openxmlformats.org/officeDocument/2006/relationships/slideLayout" Target="../slideLayouts/slideLayout11.xml"/><Relationship Id="rId9" Type="http://schemas.openxmlformats.org/officeDocument/2006/relationships/slideLayout" Target="../slideLayouts/slideLayout16.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06662" y="404813"/>
            <a:ext cx="8892000" cy="1368425"/>
          </a:xfrm>
          <a:prstGeom prst="rect">
            <a:avLst/>
          </a:prstGeom>
        </p:spPr>
        <p:txBody>
          <a:bodyPr vert="horz" lIns="0" tIns="0" rIns="0" bIns="0" rtlCol="0" anchor="t" anchorCtr="0">
            <a:noAutofit/>
          </a:bodyPr>
          <a:lstStyle/>
          <a:p>
            <a:r>
              <a:rPr lang="en-US"/>
              <a:t>[Slide title]</a:t>
            </a:r>
            <a:endParaRPr lang="en-GB"/>
          </a:p>
        </p:txBody>
      </p:sp>
      <p:sp>
        <p:nvSpPr>
          <p:cNvPr id="3" name="Text Placeholder 2"/>
          <p:cNvSpPr>
            <a:spLocks noGrp="1"/>
          </p:cNvSpPr>
          <p:nvPr>
            <p:ph type="body" idx="1"/>
          </p:nvPr>
        </p:nvSpPr>
        <p:spPr>
          <a:xfrm>
            <a:off x="507000" y="2060576"/>
            <a:ext cx="8892000" cy="4105275"/>
          </a:xfrm>
          <a:prstGeom prst="rect">
            <a:avLst/>
          </a:prstGeom>
        </p:spPr>
        <p:txBody>
          <a:bodyPr vert="horz" lIns="0" tIns="0" rIns="0" bIns="0" rtlCol="0">
            <a:no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Slide Number Placeholder 5"/>
          <p:cNvSpPr>
            <a:spLocks noGrp="1"/>
          </p:cNvSpPr>
          <p:nvPr>
            <p:ph type="sldNum" sz="quarter" idx="4"/>
          </p:nvPr>
        </p:nvSpPr>
        <p:spPr>
          <a:xfrm>
            <a:off x="9554435" y="6597352"/>
            <a:ext cx="157094" cy="153888"/>
          </a:xfrm>
          <a:prstGeom prst="rect">
            <a:avLst/>
          </a:prstGeom>
        </p:spPr>
        <p:txBody>
          <a:bodyPr vert="horz" wrap="none" lIns="0" tIns="0" rIns="0" bIns="0" rtlCol="0" anchor="b" anchorCtr="0">
            <a:spAutoFit/>
          </a:bodyPr>
          <a:lstStyle>
            <a:lvl1pPr algn="r">
              <a:defRPr sz="1000">
                <a:solidFill>
                  <a:schemeClr val="tx1"/>
                </a:solidFill>
              </a:defRPr>
            </a:lvl1pPr>
          </a:lstStyle>
          <a:p>
            <a:fld id="{7870704B-CE94-48CC-AF30-84932A1262A7}" type="slidenum">
              <a:rPr lang="en-GB" smtClean="0"/>
              <a:pPr/>
              <a:t>‹#›</a:t>
            </a:fld>
            <a:endParaRPr lang="en-GB"/>
          </a:p>
        </p:txBody>
      </p:sp>
    </p:spTree>
    <p:extLst>
      <p:ext uri="{BB962C8B-B14F-4D97-AF65-F5344CB8AC3E}">
        <p14:creationId xmlns:p14="http://schemas.microsoft.com/office/powerpoint/2010/main" val="645875845"/>
      </p:ext>
    </p:extLst>
  </p:cSld>
  <p:clrMap bg1="lt1" tx1="dk1" bg2="lt2" tx2="dk2" accent1="accent1" accent2="accent2" accent3="accent3" accent4="accent4" accent5="accent5" accent6="accent6" hlink="hlink" folHlink="folHlink"/>
  <p:sldLayoutIdLst>
    <p:sldLayoutId id="2147483676" r:id="rId1"/>
    <p:sldLayoutId id="2147483677" r:id="rId2"/>
    <p:sldLayoutId id="2147483678" r:id="rId3"/>
    <p:sldLayoutId id="2147483679" r:id="rId4"/>
    <p:sldLayoutId id="2147483680" r:id="rId5"/>
    <p:sldLayoutId id="2147483681" r:id="rId6"/>
    <p:sldLayoutId id="2147483682" r:id="rId7"/>
  </p:sldLayoutIdLst>
  <p:hf hdr="0" ftr="0" dt="0"/>
  <p:txStyles>
    <p:titleStyle>
      <a:lvl1pPr algn="l" defTabSz="685800" rtl="0" eaLnBrk="1" latinLnBrk="0" hangingPunct="1">
        <a:lnSpc>
          <a:spcPct val="100000"/>
        </a:lnSpc>
        <a:spcBef>
          <a:spcPct val="0"/>
        </a:spcBef>
        <a:buNone/>
        <a:defRPr sz="2800" kern="1200">
          <a:solidFill>
            <a:schemeClr val="tx1"/>
          </a:solidFill>
          <a:latin typeface="+mj-lt"/>
          <a:ea typeface="+mj-ea"/>
          <a:cs typeface="+mj-cs"/>
        </a:defRPr>
      </a:lvl1pPr>
    </p:titleStyle>
    <p:bodyStyle>
      <a:lvl1pPr marL="0" indent="0" algn="l" defTabSz="685800" rtl="0" eaLnBrk="1" latinLnBrk="0" hangingPunct="1">
        <a:lnSpc>
          <a:spcPct val="100000"/>
        </a:lnSpc>
        <a:spcBef>
          <a:spcPts val="0"/>
        </a:spcBef>
        <a:spcAft>
          <a:spcPts val="1200"/>
        </a:spcAft>
        <a:buFont typeface="Arial" panose="020B0604020202020204" pitchFamily="34" charset="0"/>
        <a:buNone/>
        <a:defRPr sz="1600" b="1" kern="1200">
          <a:solidFill>
            <a:schemeClr val="accent1"/>
          </a:solidFill>
          <a:latin typeface="+mn-lt"/>
          <a:ea typeface="+mn-ea"/>
          <a:cs typeface="+mn-cs"/>
        </a:defRPr>
      </a:lvl1pPr>
      <a:lvl2pPr marL="0" indent="0" algn="l" defTabSz="685800" rtl="0" eaLnBrk="1" latinLnBrk="0" hangingPunct="1">
        <a:lnSpc>
          <a:spcPct val="100000"/>
        </a:lnSpc>
        <a:spcBef>
          <a:spcPts val="0"/>
        </a:spcBef>
        <a:spcAft>
          <a:spcPts val="600"/>
        </a:spcAft>
        <a:buFont typeface="Arial" panose="020B0604020202020204" pitchFamily="34" charset="0"/>
        <a:buNone/>
        <a:defRPr sz="1400" kern="1200">
          <a:solidFill>
            <a:schemeClr val="tx1"/>
          </a:solidFill>
          <a:latin typeface="+mn-lt"/>
          <a:ea typeface="+mn-ea"/>
          <a:cs typeface="+mn-cs"/>
        </a:defRPr>
      </a:lvl2pPr>
      <a:lvl3pPr marL="182880" indent="-182880" algn="l" defTabSz="685800" rtl="0" eaLnBrk="1" latinLnBrk="0" hangingPunct="1">
        <a:lnSpc>
          <a:spcPct val="100000"/>
        </a:lnSpc>
        <a:spcBef>
          <a:spcPts val="0"/>
        </a:spcBef>
        <a:spcAft>
          <a:spcPts val="600"/>
        </a:spcAft>
        <a:buFont typeface="Arial" panose="020B0604020202020204" pitchFamily="34" charset="0"/>
        <a:buChar char="•"/>
        <a:defRPr sz="1400" kern="1200">
          <a:solidFill>
            <a:schemeClr val="tx1"/>
          </a:solidFill>
          <a:latin typeface="+mn-lt"/>
          <a:ea typeface="+mn-ea"/>
          <a:cs typeface="+mn-cs"/>
        </a:defRPr>
      </a:lvl3pPr>
      <a:lvl4pPr marL="365760" indent="-182880" algn="l" defTabSz="685800" rtl="0" eaLnBrk="1" latinLnBrk="0" hangingPunct="1">
        <a:lnSpc>
          <a:spcPct val="100000"/>
        </a:lnSpc>
        <a:spcBef>
          <a:spcPts val="0"/>
        </a:spcBef>
        <a:spcAft>
          <a:spcPts val="600"/>
        </a:spcAft>
        <a:buFont typeface="Arial" panose="020B0604020202020204" pitchFamily="34" charset="0"/>
        <a:buChar char="–"/>
        <a:defRPr sz="1400" kern="1200">
          <a:solidFill>
            <a:schemeClr val="tx1"/>
          </a:solidFill>
          <a:latin typeface="+mn-lt"/>
          <a:ea typeface="+mn-ea"/>
          <a:cs typeface="+mn-cs"/>
        </a:defRPr>
      </a:lvl4pPr>
      <a:lvl5pPr marL="548640" indent="-182880" algn="l" defTabSz="685800" rtl="0" eaLnBrk="1" latinLnBrk="0" hangingPunct="1">
        <a:lnSpc>
          <a:spcPct val="100000"/>
        </a:lnSpc>
        <a:spcBef>
          <a:spcPts val="0"/>
        </a:spcBef>
        <a:spcAft>
          <a:spcPts val="600"/>
        </a:spcAft>
        <a:buFont typeface="Arial" panose="020B0604020202020204" pitchFamily="34" charset="0"/>
        <a:buChar char="•"/>
        <a:defRPr sz="1400" kern="1200">
          <a:solidFill>
            <a:schemeClr val="tx1"/>
          </a:solidFill>
          <a:latin typeface="+mn-lt"/>
          <a:ea typeface="+mn-ea"/>
          <a:cs typeface="+mn-cs"/>
        </a:defRPr>
      </a:lvl5pPr>
      <a:lvl6pPr marL="731520" indent="-182880" algn="l" defTabSz="685800" rtl="0" eaLnBrk="1" latinLnBrk="0" hangingPunct="1">
        <a:lnSpc>
          <a:spcPct val="100000"/>
        </a:lnSpc>
        <a:spcBef>
          <a:spcPts val="0"/>
        </a:spcBef>
        <a:spcAft>
          <a:spcPts val="600"/>
        </a:spcAft>
        <a:buFont typeface="Arial" panose="020B0604020202020204" pitchFamily="34" charset="0"/>
        <a:buChar char="–"/>
        <a:defRPr sz="1400" kern="1200">
          <a:solidFill>
            <a:schemeClr val="tx1"/>
          </a:solidFill>
          <a:latin typeface="+mn-lt"/>
          <a:ea typeface="+mn-ea"/>
          <a:cs typeface="+mn-cs"/>
        </a:defRPr>
      </a:lvl6pPr>
      <a:lvl7pPr marL="914400" indent="-182880" algn="l" defTabSz="685800" rtl="0" eaLnBrk="1" latinLnBrk="0" hangingPunct="1">
        <a:lnSpc>
          <a:spcPct val="100000"/>
        </a:lnSpc>
        <a:spcBef>
          <a:spcPts val="0"/>
        </a:spcBef>
        <a:spcAft>
          <a:spcPts val="600"/>
        </a:spcAft>
        <a:buFont typeface="Arial" panose="020B0604020202020204" pitchFamily="34" charset="0"/>
        <a:buChar char="•"/>
        <a:defRPr sz="1400" kern="1200">
          <a:solidFill>
            <a:schemeClr val="tx1"/>
          </a:solidFill>
          <a:latin typeface="+mn-lt"/>
          <a:ea typeface="+mn-ea"/>
          <a:cs typeface="+mn-cs"/>
        </a:defRPr>
      </a:lvl7pPr>
      <a:lvl8pPr marL="1097280" indent="-182880" algn="l" defTabSz="685800" rtl="0" eaLnBrk="1" latinLnBrk="0" hangingPunct="1">
        <a:lnSpc>
          <a:spcPct val="100000"/>
        </a:lnSpc>
        <a:spcBef>
          <a:spcPts val="0"/>
        </a:spcBef>
        <a:spcAft>
          <a:spcPts val="600"/>
        </a:spcAft>
        <a:buFont typeface="Arial" panose="020B0604020202020204" pitchFamily="34" charset="0"/>
        <a:buChar char="–"/>
        <a:defRPr sz="1400" kern="1200">
          <a:solidFill>
            <a:schemeClr val="tx1"/>
          </a:solidFill>
          <a:latin typeface="+mn-lt"/>
          <a:ea typeface="+mn-ea"/>
          <a:cs typeface="+mn-cs"/>
        </a:defRPr>
      </a:lvl8pPr>
      <a:lvl9pPr marL="1280160" indent="-182880" algn="l" defTabSz="685800" rtl="0" eaLnBrk="1" latinLnBrk="0" hangingPunct="1">
        <a:lnSpc>
          <a:spcPct val="100000"/>
        </a:lnSpc>
        <a:spcBef>
          <a:spcPts val="0"/>
        </a:spcBef>
        <a:spcAft>
          <a:spcPts val="600"/>
        </a:spcAft>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685800" rtl="0" eaLnBrk="1" latinLnBrk="0" hangingPunct="1">
        <a:defRPr sz="1400" kern="1200">
          <a:solidFill>
            <a:schemeClr val="tx1"/>
          </a:solidFill>
          <a:latin typeface="+mn-lt"/>
          <a:ea typeface="+mn-ea"/>
          <a:cs typeface="+mn-cs"/>
        </a:defRPr>
      </a:lvl1pPr>
      <a:lvl2pPr marL="342900" algn="l" defTabSz="685800" rtl="0" eaLnBrk="1" latinLnBrk="0" hangingPunct="1">
        <a:defRPr sz="1400" kern="1200">
          <a:solidFill>
            <a:schemeClr val="tx1"/>
          </a:solidFill>
          <a:latin typeface="+mn-lt"/>
          <a:ea typeface="+mn-ea"/>
          <a:cs typeface="+mn-cs"/>
        </a:defRPr>
      </a:lvl2pPr>
      <a:lvl3pPr marL="685800" algn="l" defTabSz="685800" rtl="0" eaLnBrk="1" latinLnBrk="0" hangingPunct="1">
        <a:defRPr sz="1400" kern="1200">
          <a:solidFill>
            <a:schemeClr val="tx1"/>
          </a:solidFill>
          <a:latin typeface="+mn-lt"/>
          <a:ea typeface="+mn-ea"/>
          <a:cs typeface="+mn-cs"/>
        </a:defRPr>
      </a:lvl3pPr>
      <a:lvl4pPr marL="1028700" algn="l" defTabSz="685800" rtl="0" eaLnBrk="1" latinLnBrk="0" hangingPunct="1">
        <a:defRPr sz="1400" kern="1200">
          <a:solidFill>
            <a:schemeClr val="tx1"/>
          </a:solidFill>
          <a:latin typeface="+mn-lt"/>
          <a:ea typeface="+mn-ea"/>
          <a:cs typeface="+mn-cs"/>
        </a:defRPr>
      </a:lvl4pPr>
      <a:lvl5pPr marL="1371600" algn="l" defTabSz="685800" rtl="0" eaLnBrk="1" latinLnBrk="0" hangingPunct="1">
        <a:defRPr sz="1400" kern="1200">
          <a:solidFill>
            <a:schemeClr val="tx1"/>
          </a:solidFill>
          <a:latin typeface="+mn-lt"/>
          <a:ea typeface="+mn-ea"/>
          <a:cs typeface="+mn-cs"/>
        </a:defRPr>
      </a:lvl5pPr>
      <a:lvl6pPr marL="1714500" algn="l" defTabSz="685800" rtl="0" eaLnBrk="1" latinLnBrk="0" hangingPunct="1">
        <a:defRPr sz="1400" kern="1200">
          <a:solidFill>
            <a:schemeClr val="tx1"/>
          </a:solidFill>
          <a:latin typeface="+mn-lt"/>
          <a:ea typeface="+mn-ea"/>
          <a:cs typeface="+mn-cs"/>
        </a:defRPr>
      </a:lvl6pPr>
      <a:lvl7pPr marL="2057400" algn="l" defTabSz="685800" rtl="0" eaLnBrk="1" latinLnBrk="0" hangingPunct="1">
        <a:defRPr sz="1400" kern="1200">
          <a:solidFill>
            <a:schemeClr val="tx1"/>
          </a:solidFill>
          <a:latin typeface="+mn-lt"/>
          <a:ea typeface="+mn-ea"/>
          <a:cs typeface="+mn-cs"/>
        </a:defRPr>
      </a:lvl7pPr>
      <a:lvl8pPr marL="2400300" algn="l" defTabSz="685800" rtl="0" eaLnBrk="1" latinLnBrk="0" hangingPunct="1">
        <a:defRPr sz="1400" kern="1200">
          <a:solidFill>
            <a:schemeClr val="tx1"/>
          </a:solidFill>
          <a:latin typeface="+mn-lt"/>
          <a:ea typeface="+mn-ea"/>
          <a:cs typeface="+mn-cs"/>
        </a:defRPr>
      </a:lvl8pPr>
      <a:lvl9pPr marL="2743200" algn="l" defTabSz="685800" rtl="0" eaLnBrk="1" latinLnBrk="0" hangingPunct="1">
        <a:defRPr sz="14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1298">
          <p15:clr>
            <a:srgbClr val="A4A3A4"/>
          </p15:clr>
        </p15:guide>
        <p15:guide id="2" pos="295">
          <p15:clr>
            <a:srgbClr val="A4A3A4"/>
          </p15:clr>
        </p15:guide>
        <p15:guide id="3" orient="horz" pos="255">
          <p15:clr>
            <a:srgbClr val="A4A3A4"/>
          </p15:clr>
        </p15:guide>
        <p15:guide id="4" orient="horz" pos="1117">
          <p15:clr>
            <a:srgbClr val="A4A3A4"/>
          </p15:clr>
        </p15:guide>
        <p15:guide id="5" orient="horz" pos="2160">
          <p15:clr>
            <a:srgbClr val="A4A3A4"/>
          </p15:clr>
        </p15:guide>
        <p15:guide id="6" orient="horz" pos="3884">
          <p15:clr>
            <a:srgbClr val="A4A3A4"/>
          </p15:clr>
        </p15:guide>
        <p15:guide id="7" pos="5465">
          <p15:clr>
            <a:srgbClr val="A4A3A4"/>
          </p15:clr>
        </p15:guide>
        <p15:guide id="8" pos="1882">
          <p15:clr>
            <a:srgbClr val="A4A3A4"/>
          </p15:clr>
        </p15:guide>
        <p15:guide id="9" pos="2064">
          <p15:clr>
            <a:srgbClr val="A4A3A4"/>
          </p15:clr>
        </p15:guide>
        <p15:guide id="10" pos="3878">
          <p15:clr>
            <a:srgbClr val="A4A3A4"/>
          </p15:clr>
        </p15:guide>
        <p15:guide id="11" pos="3696">
          <p15:clr>
            <a:srgbClr val="A4A3A4"/>
          </p15:clr>
        </p15:guide>
        <p15:guide id="12" pos="2789">
          <p15:clr>
            <a:srgbClr val="A4A3A4"/>
          </p15:clr>
        </p15:guide>
        <p15:guide id="13" pos="2880">
          <p15:clr>
            <a:srgbClr val="A4A3A4"/>
          </p15:clr>
        </p15:guide>
        <p15:guide id="14" pos="2971">
          <p15:clr>
            <a:srgbClr val="A4A3A4"/>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5787EE09-3D89-263E-08F5-13547C5209CB}"/>
              </a:ext>
            </a:extLst>
          </p:cNvPr>
          <p:cNvSpPr>
            <a:spLocks noGrp="1"/>
          </p:cNvSpPr>
          <p:nvPr>
            <p:ph type="title"/>
          </p:nvPr>
        </p:nvSpPr>
        <p:spPr>
          <a:xfrm>
            <a:off x="681038" y="365125"/>
            <a:ext cx="8543925"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BBAED035-9903-74BC-40A8-C3ED6799E5AB}"/>
              </a:ext>
            </a:extLst>
          </p:cNvPr>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79686E18-FAF3-EBDD-CD59-E12562EC4642}"/>
              </a:ext>
            </a:extLst>
          </p:cNvPr>
          <p:cNvSpPr>
            <a:spLocks noGrp="1"/>
          </p:cNvSpPr>
          <p:nvPr>
            <p:ph type="dt" sz="half" idx="2"/>
          </p:nvPr>
        </p:nvSpPr>
        <p:spPr>
          <a:xfrm>
            <a:off x="681038" y="6356350"/>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144AB3D-1057-4AB6-87D1-2B0FE264E624}" type="datetimeFigureOut">
              <a:rPr kumimoji="1" lang="ja-JP" altLang="en-US" smtClean="0"/>
              <a:t>2025/7/8</a:t>
            </a:fld>
            <a:endParaRPr kumimoji="1" lang="ja-JP" altLang="en-US"/>
          </a:p>
        </p:txBody>
      </p:sp>
      <p:sp>
        <p:nvSpPr>
          <p:cNvPr id="5" name="フッター プレースホルダー 4">
            <a:extLst>
              <a:ext uri="{FF2B5EF4-FFF2-40B4-BE49-F238E27FC236}">
                <a16:creationId xmlns:a16="http://schemas.microsoft.com/office/drawing/2014/main" id="{93B70AA6-1029-6E2A-B8DD-69108B0BADBD}"/>
              </a:ext>
            </a:extLst>
          </p:cNvPr>
          <p:cNvSpPr>
            <a:spLocks noGrp="1"/>
          </p:cNvSpPr>
          <p:nvPr>
            <p:ph type="ftr" sz="quarter" idx="3"/>
          </p:nvPr>
        </p:nvSpPr>
        <p:spPr>
          <a:xfrm>
            <a:off x="3281363" y="6356350"/>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A912B663-594D-AD94-FA51-FA6C03E215D5}"/>
              </a:ext>
            </a:extLst>
          </p:cNvPr>
          <p:cNvSpPr>
            <a:spLocks noGrp="1"/>
          </p:cNvSpPr>
          <p:nvPr>
            <p:ph type="sldNum" sz="quarter" idx="4"/>
          </p:nvPr>
        </p:nvSpPr>
        <p:spPr>
          <a:xfrm>
            <a:off x="6996113" y="6356350"/>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DE9E1F6-2607-4AAE-8E6D-B723F1D5F341}" type="slidenum">
              <a:rPr kumimoji="1" lang="ja-JP" altLang="en-US" smtClean="0"/>
              <a:t>‹#›</a:t>
            </a:fld>
            <a:endParaRPr kumimoji="1" lang="ja-JP" altLang="en-US"/>
          </a:p>
        </p:txBody>
      </p:sp>
    </p:spTree>
    <p:extLst>
      <p:ext uri="{BB962C8B-B14F-4D97-AF65-F5344CB8AC3E}">
        <p14:creationId xmlns:p14="http://schemas.microsoft.com/office/powerpoint/2010/main" val="3592513664"/>
      </p:ext>
    </p:extLst>
  </p:cSld>
  <p:clrMap bg1="lt1" tx1="dk1" bg2="lt2" tx2="dk2" accent1="accent1" accent2="accent2" accent3="accent3" accent4="accent4" accent5="accent5" accent6="accent6" hlink="hlink" folHlink="folHlink"/>
  <p:sldLayoutIdLst>
    <p:sldLayoutId id="2147483684" r:id="rId1"/>
    <p:sldLayoutId id="2147483685" r:id="rId2"/>
    <p:sldLayoutId id="2147483686" r:id="rId3"/>
    <p:sldLayoutId id="2147483687" r:id="rId4"/>
    <p:sldLayoutId id="2147483688" r:id="rId5"/>
    <p:sldLayoutId id="2147483689" r:id="rId6"/>
    <p:sldLayoutId id="2147483690" r:id="rId7"/>
    <p:sldLayoutId id="2147483691" r:id="rId8"/>
    <p:sldLayoutId id="2147483692" r:id="rId9"/>
    <p:sldLayoutId id="2147483693" r:id="rId10"/>
    <p:sldLayoutId id="2147483694"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プレースホルダー 4">
            <a:extLst>
              <a:ext uri="{FF2B5EF4-FFF2-40B4-BE49-F238E27FC236}">
                <a16:creationId xmlns:a16="http://schemas.microsoft.com/office/drawing/2014/main" id="{6740BA51-ED12-9398-0D70-8BBF43161487}"/>
              </a:ext>
            </a:extLst>
          </p:cNvPr>
          <p:cNvSpPr>
            <a:spLocks noGrp="1"/>
          </p:cNvSpPr>
          <p:nvPr>
            <p:ph type="body" sz="quarter" idx="12"/>
          </p:nvPr>
        </p:nvSpPr>
        <p:spPr>
          <a:xfrm>
            <a:off x="194472" y="188642"/>
            <a:ext cx="9517057" cy="432046"/>
          </a:xfrm>
        </p:spPr>
        <p:txBody>
          <a:bodyPr/>
          <a:lstStyle/>
          <a:p>
            <a:r>
              <a:rPr lang="ja-JP" altLang="en-US" dirty="0"/>
              <a:t>事業概要</a:t>
            </a:r>
            <a:r>
              <a:rPr lang="en-US" altLang="ja-JP" dirty="0"/>
              <a:t>【</a:t>
            </a:r>
            <a:r>
              <a:rPr lang="ja-JP" altLang="en-US" dirty="0"/>
              <a:t>国内外競合と差別化できる、付加価値の高い農産品の輸出事業</a:t>
            </a:r>
            <a:r>
              <a:rPr lang="en-US" altLang="ja-JP" dirty="0"/>
              <a:t>】</a:t>
            </a:r>
            <a:endParaRPr lang="ja-JP" altLang="en-US" dirty="0"/>
          </a:p>
        </p:txBody>
      </p:sp>
      <p:graphicFrame>
        <p:nvGraphicFramePr>
          <p:cNvPr id="4" name="表 3">
            <a:extLst>
              <a:ext uri="{FF2B5EF4-FFF2-40B4-BE49-F238E27FC236}">
                <a16:creationId xmlns:a16="http://schemas.microsoft.com/office/drawing/2014/main" id="{55AF216C-10D9-4280-9949-48DDE6B30CBF}"/>
              </a:ext>
            </a:extLst>
          </p:cNvPr>
          <p:cNvGraphicFramePr>
            <a:graphicFrameLocks noGrp="1"/>
          </p:cNvGraphicFramePr>
          <p:nvPr>
            <p:extLst>
              <p:ext uri="{D42A27DB-BD31-4B8C-83A1-F6EECF244321}">
                <p14:modId xmlns:p14="http://schemas.microsoft.com/office/powerpoint/2010/main" val="1849271693"/>
              </p:ext>
            </p:extLst>
          </p:nvPr>
        </p:nvGraphicFramePr>
        <p:xfrm>
          <a:off x="138486" y="705531"/>
          <a:ext cx="9602673" cy="6073221"/>
        </p:xfrm>
        <a:graphic>
          <a:graphicData uri="http://schemas.openxmlformats.org/drawingml/2006/table">
            <a:tbl>
              <a:tblPr firstRow="1" bandRow="1">
                <a:tableStyleId>{5940675A-B579-460E-94D1-54222C63F5DA}</a:tableStyleId>
              </a:tblPr>
              <a:tblGrid>
                <a:gridCol w="1068522">
                  <a:extLst>
                    <a:ext uri="{9D8B030D-6E8A-4147-A177-3AD203B41FA5}">
                      <a16:colId xmlns:a16="http://schemas.microsoft.com/office/drawing/2014/main" val="1574572698"/>
                    </a:ext>
                  </a:extLst>
                </a:gridCol>
                <a:gridCol w="789492">
                  <a:extLst>
                    <a:ext uri="{9D8B030D-6E8A-4147-A177-3AD203B41FA5}">
                      <a16:colId xmlns:a16="http://schemas.microsoft.com/office/drawing/2014/main" val="3623488850"/>
                    </a:ext>
                  </a:extLst>
                </a:gridCol>
                <a:gridCol w="524294">
                  <a:extLst>
                    <a:ext uri="{9D8B030D-6E8A-4147-A177-3AD203B41FA5}">
                      <a16:colId xmlns:a16="http://schemas.microsoft.com/office/drawing/2014/main" val="3428141043"/>
                    </a:ext>
                  </a:extLst>
                </a:gridCol>
                <a:gridCol w="706014">
                  <a:extLst>
                    <a:ext uri="{9D8B030D-6E8A-4147-A177-3AD203B41FA5}">
                      <a16:colId xmlns:a16="http://schemas.microsoft.com/office/drawing/2014/main" val="3266286335"/>
                    </a:ext>
                  </a:extLst>
                </a:gridCol>
                <a:gridCol w="523936">
                  <a:extLst>
                    <a:ext uri="{9D8B030D-6E8A-4147-A177-3AD203B41FA5}">
                      <a16:colId xmlns:a16="http://schemas.microsoft.com/office/drawing/2014/main" val="281497586"/>
                    </a:ext>
                  </a:extLst>
                </a:gridCol>
                <a:gridCol w="706014">
                  <a:extLst>
                    <a:ext uri="{9D8B030D-6E8A-4147-A177-3AD203B41FA5}">
                      <a16:colId xmlns:a16="http://schemas.microsoft.com/office/drawing/2014/main" val="780657523"/>
                    </a:ext>
                  </a:extLst>
                </a:gridCol>
                <a:gridCol w="523936">
                  <a:extLst>
                    <a:ext uri="{9D8B030D-6E8A-4147-A177-3AD203B41FA5}">
                      <a16:colId xmlns:a16="http://schemas.microsoft.com/office/drawing/2014/main" val="3861910546"/>
                    </a:ext>
                  </a:extLst>
                </a:gridCol>
                <a:gridCol w="505706">
                  <a:extLst>
                    <a:ext uri="{9D8B030D-6E8A-4147-A177-3AD203B41FA5}">
                      <a16:colId xmlns:a16="http://schemas.microsoft.com/office/drawing/2014/main" val="48331999"/>
                    </a:ext>
                  </a:extLst>
                </a:gridCol>
                <a:gridCol w="603504">
                  <a:extLst>
                    <a:ext uri="{9D8B030D-6E8A-4147-A177-3AD203B41FA5}">
                      <a16:colId xmlns:a16="http://schemas.microsoft.com/office/drawing/2014/main" val="876268225"/>
                    </a:ext>
                  </a:extLst>
                </a:gridCol>
                <a:gridCol w="702782">
                  <a:extLst>
                    <a:ext uri="{9D8B030D-6E8A-4147-A177-3AD203B41FA5}">
                      <a16:colId xmlns:a16="http://schemas.microsoft.com/office/drawing/2014/main" val="3168901572"/>
                    </a:ext>
                  </a:extLst>
                </a:gridCol>
                <a:gridCol w="2948473">
                  <a:extLst>
                    <a:ext uri="{9D8B030D-6E8A-4147-A177-3AD203B41FA5}">
                      <a16:colId xmlns:a16="http://schemas.microsoft.com/office/drawing/2014/main" val="3758133616"/>
                    </a:ext>
                  </a:extLst>
                </a:gridCol>
              </a:tblGrid>
              <a:tr h="302935">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dirty="0">
                          <a:latin typeface="Meiryo UI" panose="020B0604030504040204" pitchFamily="50" charset="-128"/>
                          <a:ea typeface="Meiryo UI" panose="020B0604030504040204" pitchFamily="50" charset="-128"/>
                        </a:rPr>
                        <a:t>申請者</a:t>
                      </a:r>
                      <a:endParaRPr lang="ja-JP" altLang="en-US" sz="1200" dirty="0">
                        <a:latin typeface="Meiryo UI" panose="020B0604030504040204" pitchFamily="50" charset="-128"/>
                        <a:ea typeface="Meiryo UI" panose="020B0604030504040204" pitchFamily="50" charset="-128"/>
                      </a:endParaRPr>
                    </a:p>
                  </a:txBody>
                  <a:tcPr anchor="ctr">
                    <a:solidFill>
                      <a:schemeClr val="bg1">
                        <a:lumMod val="95000"/>
                      </a:schemeClr>
                    </a:solidFill>
                  </a:tcPr>
                </a:tc>
                <a:tc gridSpan="6">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ja-JP" altLang="en-US" sz="1400" dirty="0">
                          <a:latin typeface="Meiryo UI" panose="020B0604030504040204" pitchFamily="50" charset="-128"/>
                          <a:ea typeface="Meiryo UI" panose="020B0604030504040204" pitchFamily="50" charset="-128"/>
                        </a:rPr>
                        <a:t>大阪府</a:t>
                      </a:r>
                    </a:p>
                  </a:txBody>
                  <a:tcPr anchor="ct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grid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dirty="0">
                          <a:latin typeface="Meiryo UI" panose="020B0604030504040204" pitchFamily="50" charset="-128"/>
                          <a:ea typeface="Meiryo UI" panose="020B0604030504040204" pitchFamily="50" charset="-128"/>
                        </a:rPr>
                        <a:t>初回採択回</a:t>
                      </a:r>
                    </a:p>
                  </a:txBody>
                  <a:tcPr anchor="ctr">
                    <a:solidFill>
                      <a:schemeClr val="bg1">
                        <a:lumMod val="95000"/>
                      </a:schemeClr>
                    </a:solidFill>
                  </a:tcP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400">
                        <a:latin typeface="Meiryo UI" panose="020B0604030504040204" pitchFamily="50" charset="-128"/>
                        <a:ea typeface="Meiryo UI" panose="020B0604030504040204" pitchFamily="50" charset="-128"/>
                      </a:endParaRPr>
                    </a:p>
                  </a:txBody>
                  <a:tcPr anchor="ct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a:latin typeface="Meiryo UI" panose="020B0604030504040204" pitchFamily="50" charset="-128"/>
                          <a:ea typeface="Meiryo UI" panose="020B0604030504040204" pitchFamily="50" charset="-128"/>
                        </a:rPr>
                        <a:t>令和７年度第１回募集</a:t>
                      </a: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dirty="0">
                          <a:latin typeface="Meiryo UI" panose="020B0604030504040204" pitchFamily="50" charset="-128"/>
                          <a:ea typeface="Meiryo UI" panose="020B0604030504040204" pitchFamily="50" charset="-128"/>
                        </a:rPr>
                        <a:t>令和７年度第１回募集</a:t>
                      </a:r>
                    </a:p>
                  </a:txBody>
                  <a:tcPr anchor="ctr"/>
                </a:tc>
                <a:extLst>
                  <a:ext uri="{0D108BD9-81ED-4DB2-BD59-A6C34878D82A}">
                    <a16:rowId xmlns:a16="http://schemas.microsoft.com/office/drawing/2014/main" val="2442898722"/>
                  </a:ext>
                </a:extLst>
              </a:tr>
              <a:tr h="514989">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dirty="0">
                          <a:latin typeface="Meiryo UI" panose="020B0604030504040204" pitchFamily="50" charset="-128"/>
                          <a:ea typeface="Meiryo UI" panose="020B0604030504040204" pitchFamily="50" charset="-128"/>
                        </a:rPr>
                        <a:t>事業計画</a:t>
                      </a:r>
                      <a:endParaRPr kumimoji="1" lang="en-US" altLang="ja-JP" sz="1200" dirty="0">
                        <a:latin typeface="Meiryo UI" panose="020B0604030504040204" pitchFamily="50" charset="-128"/>
                        <a:ea typeface="Meiryo UI" panose="020B0604030504040204"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dirty="0">
                          <a:latin typeface="Meiryo UI" panose="020B0604030504040204" pitchFamily="50" charset="-128"/>
                          <a:ea typeface="Meiryo UI" panose="020B0604030504040204" pitchFamily="50" charset="-128"/>
                        </a:rPr>
                        <a:t>期間</a:t>
                      </a:r>
                    </a:p>
                  </a:txBody>
                  <a:tcPr anchor="ctr">
                    <a:solidFill>
                      <a:schemeClr val="bg1">
                        <a:lumMod val="95000"/>
                      </a:schemeClr>
                    </a:solidFill>
                  </a:tcPr>
                </a:tc>
                <a:tc gridSpan="6">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dirty="0">
                          <a:latin typeface="Meiryo UI"/>
                          <a:ea typeface="Meiryo UI"/>
                        </a:rPr>
                        <a:t>R7-R9</a:t>
                      </a:r>
                      <a:r>
                        <a:rPr kumimoji="1" lang="ja-JP" altLang="en-US" sz="1400" dirty="0">
                          <a:latin typeface="Meiryo UI"/>
                          <a:ea typeface="Meiryo UI"/>
                        </a:rPr>
                        <a:t>年度</a:t>
                      </a:r>
                    </a:p>
                  </a:txBody>
                  <a:tcPr anchor="ct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grid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dirty="0">
                          <a:latin typeface="Meiryo UI" panose="020B0604030504040204" pitchFamily="50" charset="-128"/>
                          <a:ea typeface="Meiryo UI" panose="020B0604030504040204" pitchFamily="50" charset="-128"/>
                        </a:rPr>
                        <a:t>期間中の総事業費</a:t>
                      </a:r>
                      <a:endParaRPr kumimoji="1" lang="en-US" altLang="ja-JP" sz="1100" dirty="0">
                        <a:latin typeface="Meiryo UI" panose="020B0604030504040204" pitchFamily="50" charset="-128"/>
                        <a:ea typeface="Meiryo UI" panose="020B0604030504040204"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dirty="0">
                          <a:latin typeface="Meiryo UI" panose="020B0604030504040204" pitchFamily="50" charset="-128"/>
                          <a:ea typeface="Meiryo UI" panose="020B0604030504040204" pitchFamily="50" charset="-128"/>
                        </a:rPr>
                        <a:t>（カッコ内は</a:t>
                      </a:r>
                      <a:r>
                        <a:rPr kumimoji="1" lang="en-US" altLang="ja-JP" sz="900" dirty="0">
                          <a:latin typeface="Meiryo UI" panose="020B0604030504040204" pitchFamily="50" charset="-128"/>
                          <a:ea typeface="Meiryo UI" panose="020B0604030504040204" pitchFamily="50" charset="-128"/>
                        </a:rPr>
                        <a:t>R7</a:t>
                      </a:r>
                      <a:r>
                        <a:rPr kumimoji="1" lang="ja-JP" altLang="en-US" sz="900" dirty="0">
                          <a:latin typeface="Meiryo UI" panose="020B0604030504040204" pitchFamily="50" charset="-128"/>
                          <a:ea typeface="Meiryo UI" panose="020B0604030504040204" pitchFamily="50" charset="-128"/>
                        </a:rPr>
                        <a:t>年度事業費）</a:t>
                      </a:r>
                      <a:endParaRPr kumimoji="1" lang="ja-JP" altLang="en-US" sz="1000" dirty="0">
                        <a:latin typeface="Meiryo UI" panose="020B0604030504040204" pitchFamily="50" charset="-128"/>
                        <a:ea typeface="Meiryo UI" panose="020B0604030504040204" pitchFamily="50" charset="-128"/>
                      </a:endParaRPr>
                    </a:p>
                  </a:txBody>
                  <a:tcPr anchor="ctr">
                    <a:solidFill>
                      <a:schemeClr val="bg1">
                        <a:lumMod val="95000"/>
                      </a:schemeClr>
                    </a:solidFill>
                  </a:tcP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400">
                        <a:latin typeface="Meiryo UI" panose="020B0604030504040204" pitchFamily="50" charset="-128"/>
                        <a:ea typeface="Meiryo UI" panose="020B0604030504040204" pitchFamily="50" charset="-128"/>
                      </a:endParaRPr>
                    </a:p>
                  </a:txBody>
                  <a:tcPr anchor="ct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a:latin typeface="Meiryo UI" panose="020B0604030504040204" pitchFamily="50" charset="-128"/>
                          <a:ea typeface="Meiryo UI" panose="020B0604030504040204" pitchFamily="50" charset="-128"/>
                        </a:rPr>
                        <a:t>180,000</a:t>
                      </a:r>
                      <a:r>
                        <a:rPr kumimoji="1" lang="ja-JP" altLang="en-US" sz="1400">
                          <a:latin typeface="Meiryo UI" panose="020B0604030504040204" pitchFamily="50" charset="-128"/>
                          <a:ea typeface="Meiryo UI" panose="020B0604030504040204" pitchFamily="50" charset="-128"/>
                        </a:rPr>
                        <a:t>千円（</a:t>
                      </a:r>
                      <a:r>
                        <a:rPr kumimoji="1" lang="en-US" altLang="ja-JP" sz="1400">
                          <a:latin typeface="Meiryo UI" panose="020B0604030504040204" pitchFamily="50" charset="-128"/>
                          <a:ea typeface="Meiryo UI" panose="020B0604030504040204" pitchFamily="50" charset="-128"/>
                        </a:rPr>
                        <a:t>66,000</a:t>
                      </a:r>
                      <a:r>
                        <a:rPr kumimoji="1" lang="ja-JP" altLang="en-US" sz="1400">
                          <a:latin typeface="Meiryo UI" panose="020B0604030504040204" pitchFamily="50" charset="-128"/>
                          <a:ea typeface="Meiryo UI" panose="020B0604030504040204" pitchFamily="50" charset="-128"/>
                        </a:rPr>
                        <a:t>千円）</a:t>
                      </a: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dirty="0">
                          <a:latin typeface="Meiryo UI" panose="020B0604030504040204" pitchFamily="50" charset="-128"/>
                          <a:ea typeface="Meiryo UI" panose="020B0604030504040204" pitchFamily="50" charset="-128"/>
                        </a:rPr>
                        <a:t>155,009</a:t>
                      </a:r>
                      <a:r>
                        <a:rPr kumimoji="1" lang="ja-JP" altLang="en-US" sz="1400" dirty="0">
                          <a:latin typeface="Meiryo UI" panose="020B0604030504040204" pitchFamily="50" charset="-128"/>
                          <a:ea typeface="Meiryo UI" panose="020B0604030504040204" pitchFamily="50" charset="-128"/>
                        </a:rPr>
                        <a:t>千円</a:t>
                      </a:r>
                      <a:endParaRPr kumimoji="1" lang="en-US" altLang="ja-JP" sz="1400" dirty="0">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dirty="0">
                          <a:latin typeface="Meiryo UI" panose="020B0604030504040204" pitchFamily="50" charset="-128"/>
                          <a:ea typeface="Meiryo UI" panose="020B0604030504040204" pitchFamily="50" charset="-128"/>
                        </a:rPr>
                        <a:t>（</a:t>
                      </a:r>
                      <a:r>
                        <a:rPr kumimoji="1" lang="en-US" altLang="ja-JP" sz="1400" dirty="0">
                          <a:latin typeface="Meiryo UI" panose="020B0604030504040204" pitchFamily="50" charset="-128"/>
                          <a:ea typeface="Meiryo UI" panose="020B0604030504040204" pitchFamily="50" charset="-128"/>
                        </a:rPr>
                        <a:t>55,009</a:t>
                      </a:r>
                      <a:r>
                        <a:rPr kumimoji="1" lang="ja-JP" altLang="en-US" sz="1400" dirty="0">
                          <a:latin typeface="Meiryo UI" panose="020B0604030504040204" pitchFamily="50" charset="-128"/>
                          <a:ea typeface="Meiryo UI" panose="020B0604030504040204" pitchFamily="50" charset="-128"/>
                        </a:rPr>
                        <a:t>千円）</a:t>
                      </a:r>
                    </a:p>
                  </a:txBody>
                  <a:tcPr anchor="ctr"/>
                </a:tc>
                <a:extLst>
                  <a:ext uri="{0D108BD9-81ED-4DB2-BD59-A6C34878D82A}">
                    <a16:rowId xmlns:a16="http://schemas.microsoft.com/office/drawing/2014/main" val="4201150482"/>
                  </a:ext>
                </a:extLst>
              </a:tr>
              <a:tr h="408962">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dirty="0">
                          <a:latin typeface="Meiryo UI" panose="020B0604030504040204" pitchFamily="50" charset="-128"/>
                          <a:ea typeface="Meiryo UI" panose="020B0604030504040204" pitchFamily="50" charset="-128"/>
                        </a:rPr>
                        <a:t>経費の類型</a:t>
                      </a:r>
                    </a:p>
                  </a:txBody>
                  <a:tcPr anchor="ctr">
                    <a:solidFill>
                      <a:schemeClr val="bg1">
                        <a:lumMod val="9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dirty="0">
                          <a:latin typeface="Meiryo UI" panose="020B0604030504040204" pitchFamily="50" charset="-128"/>
                          <a:ea typeface="Meiryo UI" panose="020B0604030504040204" pitchFamily="50" charset="-128"/>
                        </a:rPr>
                        <a:t>ソフト</a:t>
                      </a:r>
                      <a:endParaRPr kumimoji="1" lang="en-US" altLang="ja-JP" sz="1050" dirty="0">
                        <a:latin typeface="Meiryo UI" panose="020B0604030504040204" pitchFamily="50" charset="-128"/>
                        <a:ea typeface="Meiryo UI" panose="020B0604030504040204"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dirty="0">
                          <a:latin typeface="Meiryo UI" panose="020B0604030504040204" pitchFamily="50" charset="-128"/>
                          <a:ea typeface="Meiryo UI" panose="020B0604030504040204" pitchFamily="50" charset="-128"/>
                        </a:rPr>
                        <a:t>事業</a:t>
                      </a:r>
                    </a:p>
                  </a:txBody>
                  <a:tcPr anchor="ctr">
                    <a:lnR w="12700" cap="flat" cmpd="sng" algn="ctr">
                      <a:solidFill>
                        <a:schemeClr val="tx1"/>
                      </a:solidFill>
                      <a:prstDash val="solid"/>
                      <a:round/>
                      <a:headEnd type="none" w="med" len="med"/>
                      <a:tailEnd type="none" w="med" len="med"/>
                    </a:lnR>
                    <a:solidFill>
                      <a:schemeClr val="bg1">
                        <a:lumMod val="9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dirty="0">
                          <a:latin typeface="Meiryo UI" panose="020B0604030504040204" pitchFamily="50" charset="-128"/>
                          <a:ea typeface="Meiryo UI" panose="020B0604030504040204" pitchFamily="50"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dirty="0">
                          <a:latin typeface="Meiryo UI" panose="020B0604030504040204" pitchFamily="50" charset="-128"/>
                          <a:ea typeface="Meiryo UI" panose="020B0604030504040204" pitchFamily="50" charset="-128"/>
                        </a:rPr>
                        <a:t>拠点整備事業</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chemeClr val="bg1">
                        <a:lumMod val="9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400" dirty="0">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spc="-80" baseline="0" dirty="0">
                          <a:latin typeface="Meiryo UI" panose="020B0604030504040204" pitchFamily="50" charset="-128"/>
                          <a:ea typeface="Meiryo UI" panose="020B0604030504040204" pitchFamily="50" charset="-128"/>
                        </a:rPr>
                        <a:t>インフラ</a:t>
                      </a:r>
                      <a:endParaRPr kumimoji="1" lang="en-US" altLang="ja-JP" sz="1050" spc="-80" baseline="0" dirty="0">
                        <a:latin typeface="Meiryo UI" panose="020B0604030504040204" pitchFamily="50" charset="-128"/>
                        <a:ea typeface="Meiryo UI" panose="020B0604030504040204"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spc="-80" baseline="0" dirty="0">
                          <a:latin typeface="Meiryo UI" panose="020B0604030504040204" pitchFamily="50" charset="-128"/>
                          <a:ea typeface="Meiryo UI" panose="020B0604030504040204" pitchFamily="50" charset="-128"/>
                        </a:rPr>
                        <a:t>整備事業</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chemeClr val="bg1">
                        <a:lumMod val="9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400" dirty="0">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tcPr>
                </a:tc>
                <a:tc grid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dirty="0">
                          <a:latin typeface="Meiryo UI" panose="020B0604030504040204" pitchFamily="50" charset="-128"/>
                          <a:ea typeface="Meiryo UI" panose="020B0604030504040204" pitchFamily="50" charset="-128"/>
                        </a:rPr>
                        <a:t>事業分野</a:t>
                      </a:r>
                    </a:p>
                  </a:txBody>
                  <a:tcPr anchor="ctr">
                    <a:solidFill>
                      <a:schemeClr val="bg1">
                        <a:lumMod val="95000"/>
                      </a:schemeClr>
                    </a:solidFill>
                  </a:tcP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400">
                        <a:latin typeface="Meiryo UI" panose="020B0604030504040204" pitchFamily="50" charset="-128"/>
                        <a:ea typeface="Meiryo UI" panose="020B0604030504040204" pitchFamily="50" charset="-128"/>
                      </a:endParaRPr>
                    </a:p>
                  </a:txBody>
                  <a:tcPr anchor="ct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a:latin typeface="Meiryo UI" panose="020B0604030504040204" pitchFamily="50" charset="-128"/>
                          <a:ea typeface="Meiryo UI" panose="020B0604030504040204" pitchFamily="50" charset="-128"/>
                        </a:rPr>
                        <a:t>観光分野</a:t>
                      </a: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a:latin typeface="Meiryo UI" panose="020B0604030504040204" pitchFamily="50" charset="-128"/>
                          <a:ea typeface="Meiryo UI" panose="020B0604030504040204" pitchFamily="50" charset="-128"/>
                        </a:rPr>
                        <a:t>農林水産分野</a:t>
                      </a:r>
                    </a:p>
                  </a:txBody>
                  <a:tcPr anchor="ctr"/>
                </a:tc>
                <a:extLst>
                  <a:ext uri="{0D108BD9-81ED-4DB2-BD59-A6C34878D82A}">
                    <a16:rowId xmlns:a16="http://schemas.microsoft.com/office/drawing/2014/main" val="4187406978"/>
                  </a:ext>
                </a:extLst>
              </a:tr>
              <a:tr h="776923">
                <a:tc>
                  <a:txBody>
                    <a:bodyPr/>
                    <a:lstStyle/>
                    <a:p>
                      <a:pPr algn="ctr"/>
                      <a:r>
                        <a:rPr kumimoji="1" lang="ja-JP" altLang="en-US" sz="1200" dirty="0">
                          <a:latin typeface="Meiryo UI" panose="020B0604030504040204" pitchFamily="50" charset="-128"/>
                          <a:ea typeface="Meiryo UI" panose="020B0604030504040204" pitchFamily="50" charset="-128"/>
                        </a:rPr>
                        <a:t>目的</a:t>
                      </a:r>
                      <a:endParaRPr kumimoji="1" lang="en-US" altLang="ja-JP" sz="1200" dirty="0">
                        <a:latin typeface="Meiryo UI" panose="020B0604030504040204" pitchFamily="50" charset="-128"/>
                        <a:ea typeface="Meiryo UI" panose="020B0604030504040204" pitchFamily="50" charset="-128"/>
                      </a:endParaRPr>
                    </a:p>
                    <a:p>
                      <a:pPr algn="ctr"/>
                      <a:r>
                        <a:rPr kumimoji="1" lang="ja-JP" altLang="en-US" sz="1200" dirty="0">
                          <a:latin typeface="Meiryo UI" panose="020B0604030504040204" pitchFamily="50" charset="-128"/>
                          <a:ea typeface="Meiryo UI" panose="020B0604030504040204" pitchFamily="50" charset="-128"/>
                        </a:rPr>
                        <a:t>（効果）</a:t>
                      </a:r>
                    </a:p>
                  </a:txBody>
                  <a:tcPr anchor="ctr">
                    <a:solidFill>
                      <a:schemeClr val="bg1">
                        <a:lumMod val="95000"/>
                      </a:schemeClr>
                    </a:solidFill>
                  </a:tcPr>
                </a:tc>
                <a:tc gridSpan="10">
                  <a:txBody>
                    <a:bodyPr/>
                    <a:lstStyle/>
                    <a:p>
                      <a:pPr marL="0" marR="0" lvl="0" indent="0" algn="l" defTabSz="685800" rtl="0" eaLnBrk="1" fontAlgn="auto" latinLnBrk="0" hangingPunct="1">
                        <a:lnSpc>
                          <a:spcPct val="100000"/>
                        </a:lnSpc>
                        <a:spcBef>
                          <a:spcPts val="0"/>
                        </a:spcBef>
                        <a:spcAft>
                          <a:spcPts val="0"/>
                        </a:spcAft>
                        <a:buClrTx/>
                        <a:buSzTx/>
                        <a:buFont typeface="Arial" panose="020B0604020202020204" pitchFamily="34" charset="0"/>
                        <a:buNone/>
                        <a:tabLst/>
                        <a:defRPr/>
                      </a:pPr>
                      <a:r>
                        <a:rPr lang="ja-JP" altLang="en-US" sz="1200" b="0" i="0" u="none" strike="noStrike" kern="1200" baseline="0" dirty="0">
                          <a:solidFill>
                            <a:schemeClr val="tx1"/>
                          </a:solidFill>
                          <a:latin typeface="Meiryo UI" panose="020B0604030504040204" pitchFamily="50" charset="-128"/>
                          <a:ea typeface="Meiryo UI" panose="020B0604030504040204" pitchFamily="50" charset="-128"/>
                          <a:cs typeface="+mn-cs"/>
                        </a:rPr>
                        <a:t>「</a:t>
                      </a:r>
                      <a:r>
                        <a:rPr lang="ja-JP" altLang="en-US" sz="1400" b="0" i="0" u="none" strike="noStrike" kern="1200" baseline="0" dirty="0">
                          <a:solidFill>
                            <a:schemeClr val="tx1"/>
                          </a:solidFill>
                          <a:latin typeface="Meiryo UI" panose="020B0604030504040204" pitchFamily="50" charset="-128"/>
                          <a:ea typeface="Meiryo UI" panose="020B0604030504040204" pitchFamily="50" charset="-128"/>
                          <a:cs typeface="+mn-cs"/>
                        </a:rPr>
                        <a:t>傷みやすく輸送が困難」「鮮度が保持できない」等の理由でこれまで輸出が難しかった品目や、高価格販売が期待できるものの輸送距離が長い相手国について、新技術（冷蔵・冷凍技術等）を活用したサプライチェーンを構築し、高付加価値産品の輸出を促進することで、大阪農業のさらなる成長をめざす。</a:t>
                      </a:r>
                      <a:endParaRPr lang="en-US" altLang="ja-JP" sz="1400" b="0" i="0" u="none" strike="noStrike" kern="1200" baseline="0" dirty="0">
                        <a:solidFill>
                          <a:schemeClr val="tx1"/>
                        </a:solidFill>
                        <a:latin typeface="Meiryo UI" panose="020B0604030504040204" pitchFamily="50" charset="-128"/>
                        <a:ea typeface="Meiryo UI" panose="020B0604030504040204" pitchFamily="50" charset="-128"/>
                        <a:cs typeface="+mn-cs"/>
                      </a:endParaRPr>
                    </a:p>
                  </a:txBody>
                  <a:tcPr anchor="ct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pPr>
                        <a:lnSpc>
                          <a:spcPts val="1700"/>
                        </a:lnSpc>
                        <a:buFontTx/>
                        <a:buNone/>
                      </a:pPr>
                      <a:endParaRPr kumimoji="1" lang="en-US" altLang="ja-JP" sz="1400" i="0">
                        <a:solidFill>
                          <a:srgbClr val="FF0000"/>
                        </a:solidFill>
                        <a:latin typeface="Meiryo UI" panose="020B0604030504040204" pitchFamily="50" charset="-128"/>
                        <a:ea typeface="Meiryo UI" panose="020B0604030504040204" pitchFamily="50" charset="-128"/>
                      </a:endParaRPr>
                    </a:p>
                  </a:txBody>
                  <a:tcPr anchor="ctr"/>
                </a:tc>
                <a:tc hMerge="1">
                  <a:txBody>
                    <a:bodyPr/>
                    <a:lstStyle/>
                    <a:p>
                      <a:endParaRPr kumimoji="1" lang="ja-JP" altLang="en-US"/>
                    </a:p>
                  </a:txBody>
                  <a:tcPr/>
                </a:tc>
                <a:tc hMerge="1">
                  <a:txBody>
                    <a:bodyPr/>
                    <a:lstStyle/>
                    <a:p>
                      <a:pPr>
                        <a:lnSpc>
                          <a:spcPts val="1700"/>
                        </a:lnSpc>
                        <a:buFontTx/>
                        <a:buNone/>
                      </a:pPr>
                      <a:endParaRPr kumimoji="1" lang="en-US" altLang="ja-JP" sz="1400" i="0">
                        <a:solidFill>
                          <a:srgbClr val="FF0000"/>
                        </a:solidFill>
                        <a:latin typeface="Meiryo UI" panose="020B0604030504040204" pitchFamily="50" charset="-128"/>
                        <a:ea typeface="Meiryo UI" panose="020B0604030504040204" pitchFamily="50" charset="-128"/>
                      </a:endParaRPr>
                    </a:p>
                  </a:txBody>
                  <a:tcPr anchor="ctr"/>
                </a:tc>
                <a:tc hMerge="1">
                  <a:txBody>
                    <a:bodyPr/>
                    <a:lstStyle/>
                    <a:p>
                      <a:pPr marL="95250" indent="-95250">
                        <a:buFont typeface="Arial" panose="020B0604020202020204" pitchFamily="34" charset="0"/>
                        <a:buChar char="•"/>
                      </a:pPr>
                      <a:endParaRPr kumimoji="1" lang="en-US" altLang="ja-JP" sz="1400" b="0" i="0" u="none" strike="noStrike" kern="1200" baseline="0">
                        <a:solidFill>
                          <a:srgbClr val="FF0000"/>
                        </a:solidFill>
                        <a:latin typeface="Meiryo UI" panose="020B0604030504040204" pitchFamily="50" charset="-128"/>
                        <a:ea typeface="Meiryo UI" panose="020B0604030504040204" pitchFamily="50" charset="-128"/>
                        <a:cs typeface="+mn-cs"/>
                      </a:endParaRPr>
                    </a:p>
                  </a:txBody>
                  <a:tcPr anchor="ctr"/>
                </a:tc>
                <a:extLst>
                  <a:ext uri="{0D108BD9-81ED-4DB2-BD59-A6C34878D82A}">
                    <a16:rowId xmlns:a16="http://schemas.microsoft.com/office/drawing/2014/main" val="3133888693"/>
                  </a:ext>
                </a:extLst>
              </a:tr>
              <a:tr h="2999055">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事業概要・</a:t>
                      </a: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ctr" defTabSz="6858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主な経費</a:t>
                      </a: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ctr" defTabSz="685800" rtl="0" eaLnBrk="1" fontAlgn="auto" latinLnBrk="0" hangingPunct="1">
                        <a:lnSpc>
                          <a:spcPct val="100000"/>
                        </a:lnSpc>
                        <a:spcBef>
                          <a:spcPts val="0"/>
                        </a:spcBef>
                        <a:spcAft>
                          <a:spcPts val="0"/>
                        </a:spcAft>
                        <a:buClrTx/>
                        <a:buSzTx/>
                        <a:buFontTx/>
                        <a:buNone/>
                        <a:tabLst/>
                        <a:defRPr/>
                      </a:pPr>
                      <a:r>
                        <a:rPr kumimoji="1" lang="en-US" altLang="ja-JP" sz="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経費内訳は</a:t>
                      </a:r>
                      <a:r>
                        <a:rPr kumimoji="1" lang="en-US" altLang="ja-JP" sz="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R7</a:t>
                      </a:r>
                      <a:r>
                        <a:rPr kumimoji="1" lang="ja-JP" altLang="en-US" sz="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年度事業費</a:t>
                      </a:r>
                      <a:endParaRPr kumimoji="1" lang="en-US" altLang="ja-JP" sz="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nchor="ctr">
                    <a:solidFill>
                      <a:schemeClr val="bg1">
                        <a:lumMod val="95000"/>
                      </a:schemeClr>
                    </a:solidFill>
                  </a:tcPr>
                </a:tc>
                <a:tc gridSpan="7">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ja-JP" altLang="en-US" sz="1200" b="0" i="0" u="none" strike="noStrike" kern="1200" baseline="0" dirty="0">
                          <a:solidFill>
                            <a:schemeClr val="tx1"/>
                          </a:solidFill>
                          <a:latin typeface="Meiryo UI" panose="020B0604030504040204" pitchFamily="50" charset="-128"/>
                          <a:ea typeface="Meiryo UI" panose="020B0604030504040204" pitchFamily="50" charset="-128"/>
                          <a:cs typeface="+mn-cs"/>
                        </a:rPr>
                        <a:t>○新技術適合性試験・サンプル輸送・テストマーケティング等</a:t>
                      </a:r>
                    </a:p>
                    <a:p>
                      <a:r>
                        <a:rPr lang="ja-JP" altLang="en-US" sz="1200" b="0" i="0" u="none" strike="noStrike" kern="1200" baseline="0" dirty="0">
                          <a:solidFill>
                            <a:schemeClr val="tx1"/>
                          </a:solidFill>
                          <a:latin typeface="Meiryo UI" panose="020B0604030504040204" pitchFamily="50" charset="-128"/>
                          <a:ea typeface="Meiryo UI" panose="020B0604030504040204" pitchFamily="50" charset="-128"/>
                          <a:cs typeface="+mn-cs"/>
                        </a:rPr>
                        <a:t>・下記の食材提案会参加者の評価等を踏まえた輸出対象品目及びそのターゲット国の選定</a:t>
                      </a:r>
                      <a:endParaRPr lang="en-US" altLang="ja-JP" sz="1200" b="0" i="0" u="none" strike="noStrike" kern="1200" baseline="0" dirty="0">
                        <a:solidFill>
                          <a:schemeClr val="tx1"/>
                        </a:solidFill>
                        <a:latin typeface="Meiryo UI" panose="020B0604030504040204" pitchFamily="50" charset="-128"/>
                        <a:ea typeface="Meiryo UI" panose="020B0604030504040204" pitchFamily="50" charset="-128"/>
                        <a:cs typeface="+mn-cs"/>
                      </a:endParaRPr>
                    </a:p>
                    <a:p>
                      <a:r>
                        <a:rPr lang="ja-JP" altLang="en-US" sz="1200" b="0" i="0" u="none" strike="noStrike" kern="1200" baseline="0" dirty="0">
                          <a:solidFill>
                            <a:schemeClr val="tx1"/>
                          </a:solidFill>
                          <a:latin typeface="Meiryo UI" panose="020B0604030504040204" pitchFamily="50" charset="-128"/>
                          <a:ea typeface="Meiryo UI" panose="020B0604030504040204" pitchFamily="50" charset="-128"/>
                          <a:cs typeface="+mn-cs"/>
                        </a:rPr>
                        <a:t>・長距離・長期間輸送に資する新技術への適合性及びターゲット国内の飲食店・小売店等との取引を想定した物流の検証</a:t>
                      </a:r>
                    </a:p>
                    <a:p>
                      <a:r>
                        <a:rPr lang="ja-JP" altLang="en-US" sz="1200" b="0" i="0" u="none" strike="noStrike" kern="1200" baseline="0" dirty="0">
                          <a:solidFill>
                            <a:schemeClr val="tx1"/>
                          </a:solidFill>
                          <a:latin typeface="Meiryo UI" panose="020B0604030504040204" pitchFamily="50" charset="-128"/>
                          <a:ea typeface="Meiryo UI" panose="020B0604030504040204" pitchFamily="50" charset="-128"/>
                          <a:cs typeface="+mn-cs"/>
                        </a:rPr>
                        <a:t>・ターゲット国内での販路拡大に向け、輸出品目に対する現地飲食店・小売店等の評価、販売形態及び効果的なプロモーション手法等を検証</a:t>
                      </a:r>
                    </a:p>
                    <a:p>
                      <a:r>
                        <a:rPr lang="ja-JP" altLang="en-US" sz="1200" b="0" i="0" u="none" strike="noStrike" kern="1200" baseline="0" dirty="0">
                          <a:solidFill>
                            <a:schemeClr val="tx1"/>
                          </a:solidFill>
                          <a:latin typeface="Meiryo UI" panose="020B0604030504040204" pitchFamily="50" charset="-128"/>
                          <a:ea typeface="Meiryo UI" panose="020B0604030504040204" pitchFamily="50" charset="-128"/>
                          <a:cs typeface="+mn-cs"/>
                        </a:rPr>
                        <a:t>　（使用料及び賃借料）</a:t>
                      </a:r>
                      <a:r>
                        <a:rPr lang="en-US" altLang="ja-JP" sz="1200" b="0" i="0" u="none" strike="noStrike" kern="1200" baseline="0" dirty="0">
                          <a:solidFill>
                            <a:schemeClr val="tx1"/>
                          </a:solidFill>
                          <a:latin typeface="Meiryo UI" panose="020B0604030504040204" pitchFamily="50" charset="-128"/>
                          <a:ea typeface="Meiryo UI" panose="020B0604030504040204" pitchFamily="50" charset="-128"/>
                          <a:cs typeface="+mn-cs"/>
                        </a:rPr>
                        <a:t>503</a:t>
                      </a:r>
                      <a:r>
                        <a:rPr lang="ja-JP" altLang="en-US" sz="1200" b="0" i="0" u="none" strike="noStrike" kern="1200" baseline="0" dirty="0">
                          <a:solidFill>
                            <a:schemeClr val="tx1"/>
                          </a:solidFill>
                          <a:latin typeface="Meiryo UI" panose="020B0604030504040204" pitchFamily="50" charset="-128"/>
                          <a:ea typeface="Meiryo UI" panose="020B0604030504040204" pitchFamily="50" charset="-128"/>
                          <a:cs typeface="+mn-cs"/>
                        </a:rPr>
                        <a:t>千円</a:t>
                      </a:r>
                    </a:p>
                    <a:p>
                      <a:r>
                        <a:rPr lang="ja-JP" altLang="en-US" sz="1200" b="0" i="0" u="none" strike="noStrike" kern="1200" baseline="0" dirty="0">
                          <a:solidFill>
                            <a:schemeClr val="tx1"/>
                          </a:solidFill>
                          <a:latin typeface="Meiryo UI" panose="020B0604030504040204" pitchFamily="50" charset="-128"/>
                          <a:ea typeface="Meiryo UI" panose="020B0604030504040204" pitchFamily="50" charset="-128"/>
                          <a:cs typeface="+mn-cs"/>
                        </a:rPr>
                        <a:t>　（役務費）</a:t>
                      </a:r>
                      <a:r>
                        <a:rPr lang="en-US" altLang="ja-JP" sz="1200" b="0" i="0" u="none" strike="noStrike" kern="1200" baseline="0" dirty="0">
                          <a:solidFill>
                            <a:schemeClr val="tx1"/>
                          </a:solidFill>
                          <a:latin typeface="Meiryo UI" panose="020B0604030504040204" pitchFamily="50" charset="-128"/>
                          <a:ea typeface="Meiryo UI" panose="020B0604030504040204" pitchFamily="50" charset="-128"/>
                          <a:cs typeface="+mn-cs"/>
                        </a:rPr>
                        <a:t>440</a:t>
                      </a:r>
                      <a:r>
                        <a:rPr lang="ja-JP" altLang="en-US" sz="1200" b="0" i="0" u="none" strike="noStrike" kern="1200" baseline="0" dirty="0">
                          <a:solidFill>
                            <a:schemeClr val="tx1"/>
                          </a:solidFill>
                          <a:latin typeface="Meiryo UI" panose="020B0604030504040204" pitchFamily="50" charset="-128"/>
                          <a:ea typeface="Meiryo UI" panose="020B0604030504040204" pitchFamily="50" charset="-128"/>
                          <a:cs typeface="+mn-cs"/>
                        </a:rPr>
                        <a:t>千円</a:t>
                      </a:r>
                    </a:p>
                    <a:p>
                      <a:r>
                        <a:rPr lang="ja-JP" altLang="en-US" sz="1200" b="0" i="0" u="none" strike="noStrike" kern="1200" baseline="0" dirty="0">
                          <a:solidFill>
                            <a:schemeClr val="tx1"/>
                          </a:solidFill>
                          <a:latin typeface="Meiryo UI" panose="020B0604030504040204" pitchFamily="50" charset="-128"/>
                          <a:ea typeface="Meiryo UI" panose="020B0604030504040204" pitchFamily="50" charset="-128"/>
                          <a:cs typeface="+mn-cs"/>
                        </a:rPr>
                        <a:t>　（委託料）</a:t>
                      </a:r>
                      <a:r>
                        <a:rPr lang="en-US" altLang="ja-JP" sz="1200" b="0" i="0" u="none" strike="noStrike" kern="1200" baseline="0" dirty="0">
                          <a:solidFill>
                            <a:schemeClr val="tx1"/>
                          </a:solidFill>
                          <a:latin typeface="Meiryo UI" panose="020B0604030504040204" pitchFamily="50" charset="-128"/>
                          <a:ea typeface="Meiryo UI" panose="020B0604030504040204" pitchFamily="50" charset="-128"/>
                          <a:cs typeface="+mn-cs"/>
                        </a:rPr>
                        <a:t>49,000</a:t>
                      </a:r>
                      <a:r>
                        <a:rPr lang="ja-JP" altLang="en-US" sz="1200" b="0" i="0" u="none" strike="noStrike" kern="1200" baseline="0" dirty="0">
                          <a:solidFill>
                            <a:schemeClr val="tx1"/>
                          </a:solidFill>
                          <a:latin typeface="Meiryo UI" panose="020B0604030504040204" pitchFamily="50" charset="-128"/>
                          <a:ea typeface="Meiryo UI" panose="020B0604030504040204" pitchFamily="50" charset="-128"/>
                          <a:cs typeface="+mn-cs"/>
                        </a:rPr>
                        <a:t>千円</a:t>
                      </a:r>
                      <a:endParaRPr lang="en-US" altLang="ja-JP" sz="1200" b="0" i="0" u="none" strike="noStrike" kern="1200" baseline="0" dirty="0">
                        <a:solidFill>
                          <a:schemeClr val="tx1"/>
                        </a:solidFill>
                        <a:latin typeface="Meiryo UI" panose="020B0604030504040204" pitchFamily="50" charset="-128"/>
                        <a:ea typeface="Meiryo UI" panose="020B0604030504040204" pitchFamily="50" charset="-128"/>
                        <a:cs typeface="+mn-cs"/>
                      </a:endParaRPr>
                    </a:p>
                    <a:p>
                      <a:endParaRPr lang="en-US" altLang="ja-JP" sz="1200" b="0" i="0" u="none" strike="noStrike" kern="1200" baseline="0" dirty="0">
                        <a:solidFill>
                          <a:schemeClr val="tx1"/>
                        </a:solidFill>
                        <a:latin typeface="Meiryo UI" panose="020B0604030504040204" pitchFamily="50" charset="-128"/>
                        <a:ea typeface="Meiryo UI" panose="020B0604030504040204" pitchFamily="50" charset="-128"/>
                        <a:cs typeface="+mn-cs"/>
                      </a:endParaRPr>
                    </a:p>
                    <a:p>
                      <a:r>
                        <a:rPr lang="ja-JP" altLang="en-US" sz="1200" b="0" i="0" u="none" strike="noStrike" kern="1200" baseline="0" dirty="0">
                          <a:solidFill>
                            <a:schemeClr val="tx1"/>
                          </a:solidFill>
                          <a:latin typeface="Meiryo UI" panose="020B0604030504040204" pitchFamily="50" charset="-128"/>
                          <a:ea typeface="Meiryo UI" panose="020B0604030504040204" pitchFamily="50" charset="-128"/>
                          <a:cs typeface="+mn-cs"/>
                        </a:rPr>
                        <a:t>〇海外のシェフ、商社等を招聘し、大阪府産農産物を使った料理　</a:t>
                      </a:r>
                      <a:endParaRPr lang="en-US" altLang="ja-JP" sz="1200" b="0" i="0" u="none" strike="noStrike" kern="1200" baseline="0" dirty="0">
                        <a:solidFill>
                          <a:schemeClr val="tx1"/>
                        </a:solidFill>
                        <a:latin typeface="Meiryo UI" panose="020B0604030504040204" pitchFamily="50" charset="-128"/>
                        <a:ea typeface="Meiryo UI" panose="020B0604030504040204" pitchFamily="50" charset="-128"/>
                        <a:cs typeface="+mn-cs"/>
                      </a:endParaRPr>
                    </a:p>
                    <a:p>
                      <a:r>
                        <a:rPr lang="ja-JP" altLang="en-US" sz="1200" b="0" i="0" u="none" strike="noStrike" kern="1200" baseline="0" dirty="0">
                          <a:solidFill>
                            <a:schemeClr val="tx1"/>
                          </a:solidFill>
                          <a:latin typeface="Meiryo UI" panose="020B0604030504040204" pitchFamily="50" charset="-128"/>
                          <a:ea typeface="Meiryo UI" panose="020B0604030504040204" pitchFamily="50" charset="-128"/>
                          <a:cs typeface="+mn-cs"/>
                        </a:rPr>
                        <a:t>の試食及び農産物の</a:t>
                      </a:r>
                      <a:r>
                        <a:rPr lang="en-US" altLang="ja-JP" sz="1200" b="0" i="0" u="none" strike="noStrike" kern="1200" baseline="0" dirty="0">
                          <a:solidFill>
                            <a:schemeClr val="tx1"/>
                          </a:solidFill>
                          <a:latin typeface="Meiryo UI" panose="020B0604030504040204" pitchFamily="50" charset="-128"/>
                          <a:ea typeface="Meiryo UI" panose="020B0604030504040204" pitchFamily="50" charset="-128"/>
                          <a:cs typeface="+mn-cs"/>
                        </a:rPr>
                        <a:t>PR</a:t>
                      </a:r>
                      <a:r>
                        <a:rPr lang="ja-JP" altLang="en-US" sz="1200" b="0" i="0" u="none" strike="noStrike" kern="1200" baseline="0" dirty="0">
                          <a:solidFill>
                            <a:schemeClr val="tx1"/>
                          </a:solidFill>
                          <a:latin typeface="Meiryo UI" panose="020B0604030504040204" pitchFamily="50" charset="-128"/>
                          <a:ea typeface="Meiryo UI" panose="020B0604030504040204" pitchFamily="50" charset="-128"/>
                          <a:cs typeface="+mn-cs"/>
                        </a:rPr>
                        <a:t>等を実施（食材提案会）</a:t>
                      </a:r>
                      <a:endParaRPr lang="en-US" altLang="ja-JP" sz="1200" b="0" i="0" u="none" strike="noStrike" kern="1200" baseline="0" dirty="0">
                        <a:solidFill>
                          <a:schemeClr val="tx1"/>
                        </a:solidFill>
                        <a:latin typeface="Meiryo UI" panose="020B0604030504040204" pitchFamily="50" charset="-128"/>
                        <a:ea typeface="Meiryo UI" panose="020B0604030504040204" pitchFamily="50" charset="-128"/>
                        <a:cs typeface="+mn-cs"/>
                      </a:endParaRPr>
                    </a:p>
                    <a:p>
                      <a:r>
                        <a:rPr lang="ja-JP" altLang="en-US" sz="1200" b="0" i="0" u="none" strike="noStrike" kern="1200" baseline="0" dirty="0">
                          <a:solidFill>
                            <a:schemeClr val="tx1"/>
                          </a:solidFill>
                          <a:latin typeface="Meiryo UI" panose="020B0604030504040204" pitchFamily="50" charset="-128"/>
                          <a:ea typeface="Meiryo UI" panose="020B0604030504040204" pitchFamily="50" charset="-128"/>
                          <a:cs typeface="+mn-cs"/>
                        </a:rPr>
                        <a:t>　（委託料）</a:t>
                      </a:r>
                      <a:r>
                        <a:rPr lang="en-US" altLang="ja-JP" sz="1200" b="0" i="0" u="none" strike="noStrike" kern="1200" baseline="0" dirty="0">
                          <a:solidFill>
                            <a:schemeClr val="tx1"/>
                          </a:solidFill>
                          <a:latin typeface="Meiryo UI" panose="020B0604030504040204" pitchFamily="50" charset="-128"/>
                          <a:ea typeface="Meiryo UI" panose="020B0604030504040204" pitchFamily="50" charset="-128"/>
                          <a:cs typeface="+mn-cs"/>
                        </a:rPr>
                        <a:t>5,000</a:t>
                      </a:r>
                      <a:r>
                        <a:rPr lang="ja-JP" altLang="en-US" sz="1200" b="0" i="0" u="none" strike="noStrike" kern="1200" baseline="0" dirty="0">
                          <a:solidFill>
                            <a:schemeClr val="tx1"/>
                          </a:solidFill>
                          <a:latin typeface="Meiryo UI" panose="020B0604030504040204" pitchFamily="50" charset="-128"/>
                          <a:ea typeface="Meiryo UI" panose="020B0604030504040204" pitchFamily="50" charset="-128"/>
                          <a:cs typeface="+mn-cs"/>
                        </a:rPr>
                        <a:t>千円</a:t>
                      </a:r>
                      <a:endParaRPr lang="en-US" altLang="ja-JP" sz="1200" b="0" i="0" u="none" strike="noStrike" kern="1200" baseline="0" dirty="0">
                        <a:solidFill>
                          <a:schemeClr val="tx1"/>
                        </a:solidFill>
                        <a:latin typeface="Meiryo UI" panose="020B0604030504040204" pitchFamily="50" charset="-128"/>
                        <a:ea typeface="Meiryo UI" panose="020B0604030504040204" pitchFamily="50" charset="-128"/>
                        <a:cs typeface="+mn-cs"/>
                      </a:endParaRPr>
                    </a:p>
                  </a:txBody>
                  <a:tcPr anchor="ct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pPr>
                        <a:lnSpc>
                          <a:spcPts val="1700"/>
                        </a:lnSpc>
                        <a:buFontTx/>
                        <a:buNone/>
                      </a:pPr>
                      <a:endParaRPr kumimoji="1" lang="en-US" altLang="ja-JP" sz="1400" i="0">
                        <a:solidFill>
                          <a:srgbClr val="FF0000"/>
                        </a:solidFill>
                        <a:latin typeface="Meiryo UI" panose="020B0604030504040204" pitchFamily="50" charset="-128"/>
                        <a:ea typeface="Meiryo UI" panose="020B0604030504040204" pitchFamily="50" charset="-128"/>
                      </a:endParaRPr>
                    </a:p>
                  </a:txBody>
                  <a:tcPr anchor="ctr"/>
                </a:tc>
                <a:tc rowSpan="2">
                  <a:txBody>
                    <a:bodyPr/>
                    <a:lstStyle/>
                    <a:p>
                      <a:pPr algn="ctr"/>
                      <a:r>
                        <a:rPr kumimoji="1" lang="ja-JP" altLang="en-US" sz="1200" dirty="0">
                          <a:latin typeface="Meiryo UI" panose="020B0604030504040204" pitchFamily="50" charset="-128"/>
                          <a:ea typeface="Meiryo UI" panose="020B0604030504040204" pitchFamily="50" charset="-128"/>
                        </a:rPr>
                        <a:t>実施</a:t>
                      </a:r>
                      <a:endParaRPr kumimoji="1" lang="en-US" altLang="ja-JP" sz="1200" dirty="0">
                        <a:latin typeface="Meiryo UI" panose="020B0604030504040204" pitchFamily="50" charset="-128"/>
                        <a:ea typeface="Meiryo UI" panose="020B0604030504040204" pitchFamily="50" charset="-128"/>
                      </a:endParaRPr>
                    </a:p>
                    <a:p>
                      <a:pPr algn="ctr"/>
                      <a:r>
                        <a:rPr kumimoji="1" lang="ja-JP" altLang="en-US" sz="1200" dirty="0">
                          <a:latin typeface="Meiryo UI" panose="020B0604030504040204" pitchFamily="50" charset="-128"/>
                          <a:ea typeface="Meiryo UI" panose="020B0604030504040204" pitchFamily="50" charset="-128"/>
                        </a:rPr>
                        <a:t>体制</a:t>
                      </a:r>
                    </a:p>
                  </a:txBody>
                  <a:tcPr anchor="ctr">
                    <a:solidFill>
                      <a:schemeClr val="bg1">
                        <a:lumMod val="95000"/>
                      </a:schemeClr>
                    </a:solidFill>
                  </a:tcPr>
                </a:tc>
                <a:tc rowSpan="2" gridSpan="2">
                  <a:txBody>
                    <a:bodyPr/>
                    <a:lstStyle/>
                    <a:p>
                      <a:pPr>
                        <a:lnSpc>
                          <a:spcPts val="1700"/>
                        </a:lnSpc>
                        <a:buFontTx/>
                        <a:buNone/>
                      </a:pPr>
                      <a:endParaRPr kumimoji="1" lang="en-US" altLang="ja-JP" sz="1400" i="0" dirty="0">
                        <a:solidFill>
                          <a:srgbClr val="FF0000"/>
                        </a:solidFill>
                        <a:latin typeface="Meiryo UI" panose="020B0604030504040204" pitchFamily="50" charset="-128"/>
                        <a:ea typeface="Meiryo UI" panose="020B0604030504040204" pitchFamily="50" charset="-128"/>
                      </a:endParaRPr>
                    </a:p>
                  </a:txBody>
                  <a:tcPr anchor="ctr"/>
                </a:tc>
                <a:tc rowSpan="2" hMerge="1">
                  <a:txBody>
                    <a:bodyPr/>
                    <a:lstStyle/>
                    <a:p>
                      <a:endParaRPr kumimoji="1" lang="ja-JP" altLang="en-US"/>
                    </a:p>
                  </a:txBody>
                  <a:tcPr anchor="ctr"/>
                </a:tc>
                <a:extLst>
                  <a:ext uri="{0D108BD9-81ED-4DB2-BD59-A6C34878D82A}">
                    <a16:rowId xmlns:a16="http://schemas.microsoft.com/office/drawing/2014/main" val="827494687"/>
                  </a:ext>
                </a:extLst>
              </a:tr>
              <a:tr h="1062803">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dirty="0">
                          <a:ln>
                            <a:noFill/>
                          </a:ln>
                          <a:solidFill>
                            <a:prstClr val="black"/>
                          </a:solidFill>
                          <a:effectLst/>
                          <a:uLnTx/>
                          <a:uFillTx/>
                          <a:latin typeface="Meiryo UI"/>
                          <a:ea typeface="Meiryo UI"/>
                          <a:cs typeface="+mn-cs"/>
                        </a:rPr>
                        <a:t>KPI</a:t>
                      </a:r>
                      <a:endParaRPr kumimoji="1" lang="en-US" altLang="ja-JP" sz="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ctr" defTabSz="685800" rtl="0" eaLnBrk="1" fontAlgn="auto" latinLnBrk="0" hangingPunct="1">
                        <a:lnSpc>
                          <a:spcPct val="100000"/>
                        </a:lnSpc>
                        <a:spcBef>
                          <a:spcPts val="0"/>
                        </a:spcBef>
                        <a:spcAft>
                          <a:spcPts val="0"/>
                        </a:spcAft>
                        <a:buClrTx/>
                        <a:buSzTx/>
                        <a:buFontTx/>
                        <a:buNone/>
                        <a:tabLst/>
                        <a:defRPr/>
                      </a:pPr>
                      <a:r>
                        <a:rPr kumimoji="1" lang="en-US" altLang="ja-JP" sz="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カッコ内の数値は最終事業年度までの「</a:t>
                      </a:r>
                      <a:r>
                        <a:rPr kumimoji="1" lang="en-US" altLang="ja-JP" sz="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KPI</a:t>
                      </a:r>
                      <a:r>
                        <a:rPr kumimoji="1" lang="ja-JP" altLang="en-US" sz="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増加分の累計」の目標値</a:t>
                      </a:r>
                    </a:p>
                  </a:txBody>
                  <a:tcPr anchor="ctr">
                    <a:solidFill>
                      <a:schemeClr val="bg1">
                        <a:lumMod val="95000"/>
                      </a:schemeClr>
                    </a:solidFill>
                  </a:tcPr>
                </a:tc>
                <a:tc gridSpan="7">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①海外向け市場販売価格（＋</a:t>
                      </a:r>
                      <a:r>
                        <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4,606</a:t>
                      </a: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千円）</a:t>
                      </a: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②新技術を活用したサプライチェーンが確立された　品目数（</a:t>
                      </a:r>
                      <a:r>
                        <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5</a:t>
                      </a: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品目）</a:t>
                      </a: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③新技術を活用したサプライチェーンが確立された国数（３か国）</a:t>
                      </a:r>
                    </a:p>
                  </a:txBody>
                  <a:tcPr anchor="ct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sz="1400" dirty="0">
                        <a:latin typeface="Meiryo UI" panose="020B0604030504040204" pitchFamily="50" charset="-128"/>
                        <a:ea typeface="Meiryo UI" panose="020B0604030504040204" pitchFamily="50" charset="-128"/>
                      </a:endParaRPr>
                    </a:p>
                  </a:txBody>
                  <a:tcPr anchor="ctr"/>
                </a:tc>
                <a:tc vMerge="1">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1" lang="ja-JP" altLang="en-US" sz="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nchor="ctr">
                    <a:solidFill>
                      <a:schemeClr val="bg1">
                        <a:lumMod val="95000"/>
                      </a:schemeClr>
                    </a:solidFill>
                  </a:tcPr>
                </a:tc>
                <a:tc gridSpan="2" vMerge="1">
                  <a:txBody>
                    <a:bodyPr/>
                    <a:lstStyle/>
                    <a:p>
                      <a:endParaRPr kumimoji="1" lang="ja-JP" altLang="en-US" sz="1200" dirty="0">
                        <a:latin typeface="Meiryo UI" panose="020B0604030504040204" pitchFamily="50" charset="-128"/>
                        <a:ea typeface="Meiryo UI" panose="020B0604030504040204" pitchFamily="50" charset="-128"/>
                      </a:endParaRPr>
                    </a:p>
                  </a:txBody>
                  <a:tcPr anchor="ctr"/>
                </a:tc>
                <a:tc hMerge="1" vMerge="1">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endParaRPr kumimoji="1" lang="en-US" altLang="ja-JP" sz="1200" i="0">
                        <a:solidFill>
                          <a:schemeClr val="tx1"/>
                        </a:solidFill>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3167952532"/>
                  </a:ext>
                </a:extLst>
              </a:tr>
            </a:tbl>
          </a:graphicData>
        </a:graphic>
      </p:graphicFrame>
      <p:pic>
        <p:nvPicPr>
          <p:cNvPr id="9" name="図 8">
            <a:extLst>
              <a:ext uri="{FF2B5EF4-FFF2-40B4-BE49-F238E27FC236}">
                <a16:creationId xmlns:a16="http://schemas.microsoft.com/office/drawing/2014/main" id="{E82E4D12-B654-4182-9FA6-7427D1C3570B}"/>
              </a:ext>
            </a:extLst>
          </p:cNvPr>
          <p:cNvPicPr>
            <a:picLocks noChangeAspect="1"/>
          </p:cNvPicPr>
          <p:nvPr/>
        </p:nvPicPr>
        <p:blipFill>
          <a:blip r:embed="rId3"/>
          <a:stretch>
            <a:fillRect/>
          </a:stretch>
        </p:blipFill>
        <p:spPr>
          <a:xfrm>
            <a:off x="6169605" y="3044952"/>
            <a:ext cx="3459027" cy="3538728"/>
          </a:xfrm>
          <a:prstGeom prst="rect">
            <a:avLst/>
          </a:prstGeom>
        </p:spPr>
      </p:pic>
    </p:spTree>
    <p:extLst>
      <p:ext uri="{BB962C8B-B14F-4D97-AF65-F5344CB8AC3E}">
        <p14:creationId xmlns:p14="http://schemas.microsoft.com/office/powerpoint/2010/main" val="1731062681"/>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PwC">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ユーザー定義 11">
      <a:majorFont>
        <a:latin typeface="Georgia"/>
        <a:ea typeface="HGP明朝B"/>
        <a:cs typeface=""/>
      </a:majorFont>
      <a:minorFont>
        <a:latin typeface="Arial"/>
        <a:ea typeface="ＭＳ Ｐゴシック"/>
        <a:cs typeface=""/>
      </a:minorFont>
    </a:fontScheme>
    <a:fmtScheme name="PwC Effects">
      <a:fillStyleLst>
        <a:solidFill>
          <a:schemeClr val="phClr"/>
        </a:solidFill>
        <a:solidFill>
          <a:schemeClr val="phClr"/>
        </a:solidFill>
        <a:solidFill>
          <a:schemeClr val="phClr"/>
        </a:solidFill>
      </a:fillStyleLst>
      <a:lnStyleLst>
        <a:ln w="12700" cap="sq" cmpd="sng" algn="ctr">
          <a:solidFill>
            <a:schemeClr val="phClr"/>
          </a:solidFill>
          <a:prstDash val="solid"/>
        </a:ln>
        <a:ln w="12700" cap="sq" cmpd="sng" algn="ctr">
          <a:solidFill>
            <a:schemeClr val="phClr"/>
          </a:solidFill>
          <a:prstDash val="solid"/>
        </a:ln>
        <a:ln w="12700" cap="sq" cmpd="sng" algn="ctr">
          <a:solidFill>
            <a:schemeClr val="phClr"/>
          </a:solidFill>
          <a:prstDash val="solid"/>
        </a:ln>
      </a:lnStyleLst>
      <a:effectStyleLst>
        <a:effectStyle>
          <a:effectLst/>
        </a:effectStyle>
        <a:effectStyle>
          <a:effectLst/>
        </a:effectStyle>
        <a:effectStyle>
          <a:effectLst>
            <a:outerShdw blurRad="127000" dist="63500" dir="2700000" algn="br" rotWithShape="0">
              <a:srgbClr val="000000">
                <a:alpha val="25000"/>
              </a:srgbClr>
            </a:outerShdw>
          </a:effectLst>
        </a:effectStyle>
      </a:effectStyleLst>
      <a:bgFillStyleLst>
        <a:solidFill>
          <a:schemeClr val="phClr"/>
        </a:solidFill>
        <a:solidFill>
          <a:schemeClr val="phClr"/>
        </a:solidFill>
        <a:solidFill>
          <a:schemeClr val="phClr"/>
        </a:solidFill>
      </a:bgFillStyleLst>
    </a:fmtScheme>
  </a:themeElements>
  <a:objectDefaults>
    <a:spDef>
      <a:spPr>
        <a:solidFill>
          <a:schemeClr val="bg1"/>
        </a:solidFill>
        <a:ln w="9525">
          <a:solidFill>
            <a:schemeClr val="accent1"/>
          </a:solidFill>
        </a:ln>
      </a:spPr>
      <a:bodyPr rtlCol="0" anchor="ctr"/>
      <a:lstStyle>
        <a:defPPr algn="ctr">
          <a:lnSpc>
            <a:spcPct val="100000"/>
          </a:lnSpc>
          <a:defRPr kumimoji="1" sz="1400" dirty="0" smtClean="0">
            <a:solidFill>
              <a:schemeClr val="tx1"/>
            </a:solidFill>
          </a:defRPr>
        </a:defPPr>
      </a:lstStyle>
      <a:style>
        <a:lnRef idx="0">
          <a:schemeClr val="accent1"/>
        </a:lnRef>
        <a:fillRef idx="1">
          <a:schemeClr val="accent1"/>
        </a:fillRef>
        <a:effectRef idx="0">
          <a:schemeClr val="dk1"/>
        </a:effectRef>
        <a:fontRef idx="minor">
          <a:schemeClr val="lt1"/>
        </a:fontRef>
      </a:style>
    </a:spDef>
    <a:lnDef>
      <a:spPr>
        <a:ln w="9525" cap="sq"/>
      </a:spPr>
      <a:bodyPr/>
      <a:lstStyle/>
      <a:style>
        <a:lnRef idx="1">
          <a:schemeClr val="accent1"/>
        </a:lnRef>
        <a:fillRef idx="0">
          <a:schemeClr val="accent1"/>
        </a:fillRef>
        <a:effectRef idx="0">
          <a:schemeClr val="dk1"/>
        </a:effectRef>
        <a:fontRef idx="minor">
          <a:schemeClr val="lt1"/>
        </a:fontRef>
      </a:style>
    </a:lnDef>
    <a:txDef>
      <a:spPr>
        <a:noFill/>
      </a:spPr>
      <a:bodyPr wrap="square" lIns="0" tIns="0" rIns="0" bIns="0" rtlCol="0" anchor="ctr" anchorCtr="0">
        <a:spAutoFit/>
      </a:bodyPr>
      <a:lstStyle>
        <a:defPPr algn="l">
          <a:defRPr kumimoji="1" sz="1400" b="0" smtClean="0">
            <a:solidFill>
              <a:schemeClr val="tx1"/>
            </a:solidFill>
          </a:defRPr>
        </a:defPPr>
      </a:lstStyle>
    </a:txDef>
  </a:objectDefaults>
  <a:extraClrSchemeLst/>
  <a:custClrLst>
    <a:custClr name="Dark Orange 2">
      <a:srgbClr val="571F01"/>
    </a:custClr>
    <a:custClr name="Dark Orange 1">
      <a:srgbClr val="933401"/>
    </a:custClr>
    <a:custClr name="Primary Orange">
      <a:srgbClr val="D04A02"/>
    </a:custClr>
    <a:custClr name="Light Orange 1">
      <a:srgbClr val="FD6412"/>
    </a:custClr>
    <a:custClr name="Light Orange 2">
      <a:srgbClr val="FEB791"/>
    </a:custClr>
    <a:custClr name="Dark Tangerine 2">
      <a:srgbClr val="714300"/>
    </a:custClr>
    <a:custClr name="Dark Tangerine 1">
      <a:srgbClr val="AE6800"/>
    </a:custClr>
    <a:custClr name="Primary Tangerine">
      <a:srgbClr val="EB8C00"/>
    </a:custClr>
    <a:custClr name="Light Tangerine 1">
      <a:srgbClr val="FFA929"/>
    </a:custClr>
    <a:custClr name="Light Tangerine 2">
      <a:srgbClr val="FFDCA9"/>
    </a:custClr>
    <a:custClr name="Dark Yellow 2">
      <a:srgbClr val="855F00"/>
    </a:custClr>
    <a:custClr name="Dark Yellow 1">
      <a:srgbClr val="C28A00"/>
    </a:custClr>
    <a:custClr name="Primary Yellow">
      <a:srgbClr val="FFB600"/>
    </a:custClr>
    <a:custClr name="Light Yellow 1">
      <a:srgbClr val="FFC83D"/>
    </a:custClr>
    <a:custClr name="Light Yellow 2">
      <a:srgbClr val="FFECBD"/>
    </a:custClr>
    <a:custClr name="Dark Rose 2">
      <a:srgbClr val="6E2A35"/>
    </a:custClr>
    <a:custClr name="Dark Rose 1">
      <a:srgbClr val="A43E50"/>
    </a:custClr>
    <a:custClr name="Primary Rose">
      <a:srgbClr val="DB536A"/>
    </a:custClr>
    <a:custClr name="Light Rose 1">
      <a:srgbClr val="E27588"/>
    </a:custClr>
    <a:custClr name="Light Rose 2">
      <a:srgbClr val="F1BAC3"/>
    </a:custClr>
    <a:custClr name="Dark Red 2">
      <a:srgbClr val="741910"/>
    </a:custClr>
    <a:custClr name="Dark Red 1">
      <a:srgbClr val="AA2417"/>
    </a:custClr>
    <a:custClr name="Primary Red">
      <a:srgbClr val="E0301E"/>
    </a:custClr>
    <a:custClr name="Light Red 1">
      <a:srgbClr val="E86153"/>
    </a:custClr>
    <a:custClr name="Light Red 2">
      <a:srgbClr val="F7C8C4"/>
    </a:custClr>
    <a:custClr name="Black">
      <a:srgbClr val="000000"/>
    </a:custClr>
    <a:custClr name="Dark Grey">
      <a:srgbClr val="2D2D2D"/>
    </a:custClr>
    <a:custClr name="Medium Grey">
      <a:srgbClr val="464646"/>
    </a:custClr>
    <a:custClr name="Grey">
      <a:srgbClr val="7D7D7D"/>
    </a:custClr>
    <a:custClr name="Light Grey">
      <a:srgbClr val="DEDEDE"/>
    </a:custClr>
    <a:custClr name="Dark Purple 2">
      <a:srgbClr val="4B06B2"/>
    </a:custClr>
    <a:custClr name="Dark Purple 1">
      <a:srgbClr val="6A1CE2"/>
    </a:custClr>
    <a:custClr name="Secondary Purple">
      <a:srgbClr val="9013FE"/>
    </a:custClr>
    <a:custClr name="Light Purple 1">
      <a:srgbClr val="B15AFE"/>
    </a:custClr>
    <a:custClr name="Light Purple 2">
      <a:srgbClr val="DEB8FF"/>
    </a:custClr>
    <a:custClr name="Dark Blue 2">
      <a:srgbClr val="003DAB"/>
    </a:custClr>
    <a:custClr name="Dark Blue 1">
      <a:srgbClr val="0060D7"/>
    </a:custClr>
    <a:custClr name="Secondary Blue">
      <a:srgbClr val="0089EB"/>
    </a:custClr>
    <a:custClr name="Light Blue 1">
      <a:srgbClr val="4DACF1"/>
    </a:custClr>
    <a:custClr name="Light Blue 2">
      <a:srgbClr val="B3DCF9"/>
    </a:custClr>
    <a:custClr name="Dark Green 2">
      <a:srgbClr val="175C2C"/>
    </a:custClr>
    <a:custClr name="Dark Green 1">
      <a:srgbClr val="2C8646"/>
    </a:custClr>
    <a:custClr name="Secondary Green">
      <a:srgbClr val="4EB523"/>
    </a:custClr>
    <a:custClr name="Light Green 1">
      <a:srgbClr val="86DB4F"/>
    </a:custClr>
    <a:custClr name="Light Green 2">
      <a:srgbClr val="C4FC9F"/>
    </a:custClr>
    <a:custClr name="Status Red">
      <a:srgbClr val="E0301E"/>
    </a:custClr>
    <a:custClr name="Status Yellow">
      <a:srgbClr val="FFB600"/>
    </a:custClr>
    <a:custClr name="Status Green">
      <a:srgbClr val="175C2C"/>
    </a:custClr>
  </a:custClrLst>
  <a:extLst>
    <a:ext uri="{05A4C25C-085E-4340-85A3-A5531E510DB2}">
      <thm15:themeFamily xmlns:thm15="http://schemas.microsoft.com/office/thememl/2012/main" name="Presentation1" id="{CCF45EB7-F9DF-47C5-AB85-48BC232BEAA9}" vid="{DFCB562E-E06E-4428-B9BF-980ED610BD28}"/>
    </a:ext>
  </a:extLst>
</a:theme>
</file>

<file path=ppt/theme/theme2.xml><?xml version="1.0" encoding="utf-8"?>
<a:theme xmlns:a="http://schemas.openxmlformats.org/drawingml/2006/main" name="デザインの設定">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A710B91F3F4C8741B4980356BA13F24F" ma:contentTypeVersion="13" ma:contentTypeDescription="新しいドキュメントを作成します。" ma:contentTypeScope="" ma:versionID="371c07bc1f009aff4d92e927acb7398c">
  <xsd:schema xmlns:xsd="http://www.w3.org/2001/XMLSchema" xmlns:xs="http://www.w3.org/2001/XMLSchema" xmlns:p="http://schemas.microsoft.com/office/2006/metadata/properties" xmlns:ns2="15baf6f3-037f-47c4-8ce6-401f2145fe42" xmlns:ns3="5f1cb31e-0878-4583-824f-77bbdf5ced5f" targetNamespace="http://schemas.microsoft.com/office/2006/metadata/properties" ma:root="true" ma:fieldsID="4c143a26da35c8638e8b1d62de7f5745" ns2:_="" ns3:_="">
    <xsd:import namespace="15baf6f3-037f-47c4-8ce6-401f2145fe42"/>
    <xsd:import namespace="5f1cb31e-0878-4583-824f-77bbdf5ced5f"/>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MediaServiceGenerationTime" minOccurs="0"/>
                <xsd:element ref="ns2:MediaServiceEventHashCode" minOccurs="0"/>
                <xsd:element ref="ns2:MediaLengthInSeconds" minOccurs="0"/>
                <xsd:element ref="ns2:MediaServiceDateTaken" minOccurs="0"/>
                <xsd:element ref="ns2:lcf76f155ced4ddcb4097134ff3c332f" minOccurs="0"/>
                <xsd:element ref="ns3:TaxCatchAll" minOccurs="0"/>
                <xsd:element ref="ns2:MediaServiceSearchProperties" minOccurs="0"/>
                <xsd:element ref="ns2:MediaServiceOCR"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5baf6f3-037f-47c4-8ce6-401f2145fe4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GenerationTime" ma:index="11" nillable="true" ma:displayName="MediaServiceGenerationTime" ma:hidden="true" ma:internalName="MediaServiceGenerationTime"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LengthInSeconds" ma:index="13" nillable="true" ma:displayName="MediaLengthInSeconds" ma:hidden="true" ma:internalName="MediaLengthInSeconds" ma:readOnly="true">
      <xsd:simpleType>
        <xsd:restriction base="dms:Unknown"/>
      </xsd:simpleType>
    </xsd:element>
    <xsd:element name="MediaServiceDateTaken" ma:index="14" nillable="true" ma:displayName="MediaServiceDateTaken" ma:description="" ma:hidden="true" ma:indexed="true" ma:internalName="MediaServiceDateTaken" ma:readOnly="true">
      <xsd:simpleType>
        <xsd:restriction base="dms:Text"/>
      </xsd:simpleType>
    </xsd:element>
    <xsd:element name="lcf76f155ced4ddcb4097134ff3c332f" ma:index="16" nillable="true" ma:taxonomy="true" ma:internalName="lcf76f155ced4ddcb4097134ff3c332f" ma:taxonomyFieldName="MediaServiceImageTags" ma:displayName="画像タグ" ma:readOnly="false" ma:fieldId="{5cf76f15-5ced-4ddc-b409-7134ff3c332f}" ma:taxonomyMulti="true" ma:sspId="1e1c6816-2a4f-4461-93c7-8dd281d6228d" ma:termSetId="09814cd3-568e-fe90-9814-8d621ff8fb84" ma:anchorId="fba54fb3-c3e1-fe81-a776-ca4b69148c4d" ma:open="true" ma:isKeyword="false">
      <xsd:complexType>
        <xsd:sequence>
          <xsd:element ref="pc:Terms" minOccurs="0" maxOccurs="1"/>
        </xsd:sequence>
      </xsd:complexType>
    </xsd:element>
    <xsd:element name="MediaServiceSearchProperties" ma:index="18" nillable="true" ma:displayName="MediaServiceSearchProperties" ma:hidden="true" ma:internalName="MediaServiceSearchProperties" ma:readOnly="true">
      <xsd:simpleType>
        <xsd:restriction base="dms:Note"/>
      </xsd:simpleType>
    </xsd:element>
    <xsd:element name="MediaServiceOCR" ma:index="19" nillable="true" ma:displayName="Extracted Text" ma:internalName="MediaServiceOCR" ma:readOnly="true">
      <xsd:simpleType>
        <xsd:restriction base="dms:Note">
          <xsd:maxLength value="255"/>
        </xsd:restriction>
      </xsd:simpleType>
    </xsd:element>
    <xsd:element name="MediaServiceBillingMetadata" ma:index="20"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5f1cb31e-0878-4583-824f-77bbdf5ced5f" elementFormDefault="qualified">
    <xsd:import namespace="http://schemas.microsoft.com/office/2006/documentManagement/types"/>
    <xsd:import namespace="http://schemas.microsoft.com/office/infopath/2007/PartnerControls"/>
    <xsd:element name="TaxCatchAll" ma:index="17" nillable="true" ma:displayName="Taxonomy Catch All Column" ma:hidden="true" ma:list="{ada75fde-06fd-4f09-8d13-58ff50df841a}" ma:internalName="TaxCatchAll" ma:showField="CatchAllData" ma:web="5f1cb31e-0878-4583-824f-77bbdf5ced5f">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15baf6f3-037f-47c4-8ce6-401f2145fe42">
      <Terms xmlns="http://schemas.microsoft.com/office/infopath/2007/PartnerControls"/>
    </lcf76f155ced4ddcb4097134ff3c332f>
    <TaxCatchAll xmlns="5f1cb31e-0878-4583-824f-77bbdf5ced5f" xsi:nil="true"/>
  </documentManagement>
</p:properties>
</file>

<file path=customXml/itemProps1.xml><?xml version="1.0" encoding="utf-8"?>
<ds:datastoreItem xmlns:ds="http://schemas.openxmlformats.org/officeDocument/2006/customXml" ds:itemID="{861ADEB1-864A-48B3-A184-90C48CCC7050}">
  <ds:schemaRefs>
    <ds:schemaRef ds:uri="15baf6f3-037f-47c4-8ce6-401f2145fe42"/>
    <ds:schemaRef ds:uri="5f1cb31e-0878-4583-824f-77bbdf5ced5f"/>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FDCC2495-8A4F-4BA0-A19C-91B77DC5E78E}">
  <ds:schemaRefs>
    <ds:schemaRef ds:uri="http://schemas.microsoft.com/sharepoint/v3/contenttype/forms"/>
  </ds:schemaRefs>
</ds:datastoreItem>
</file>

<file path=customXml/itemProps3.xml><?xml version="1.0" encoding="utf-8"?>
<ds:datastoreItem xmlns:ds="http://schemas.openxmlformats.org/officeDocument/2006/customXml" ds:itemID="{E0180633-03E3-40B4-B06F-C40EFB9E2519}">
  <ds:schemaRefs>
    <ds:schemaRef ds:uri="http://purl.org/dc/terms/"/>
    <ds:schemaRef ds:uri="http://schemas.microsoft.com/office/2006/documentManagement/types"/>
    <ds:schemaRef ds:uri="http://www.w3.org/XML/1998/namespace"/>
    <ds:schemaRef ds:uri="http://schemas.microsoft.com/office/2006/metadata/properties"/>
    <ds:schemaRef ds:uri="http://schemas.openxmlformats.org/package/2006/metadata/core-properties"/>
    <ds:schemaRef ds:uri="15baf6f3-037f-47c4-8ce6-401f2145fe42"/>
    <ds:schemaRef ds:uri="http://schemas.microsoft.com/office/infopath/2007/PartnerControls"/>
    <ds:schemaRef ds:uri="5f1cb31e-0878-4583-824f-77bbdf5ced5f"/>
    <ds:schemaRef ds:uri="http://purl.org/dc/dcmitype/"/>
    <ds:schemaRef ds:uri="http://purl.org/dc/elements/1.1/"/>
  </ds:schemaRefs>
</ds:datastoreItem>
</file>

<file path=docProps/app.xml><?xml version="1.0" encoding="utf-8"?>
<Properties xmlns="http://schemas.openxmlformats.org/officeDocument/2006/extended-properties" xmlns:vt="http://schemas.openxmlformats.org/officeDocument/2006/docPropsVTypes">
  <Template>Office Theme</Template>
  <TotalTime>515</TotalTime>
  <Words>363</Words>
  <Application>Microsoft Office PowerPoint</Application>
  <PresentationFormat>A4 210 x 297 mm</PresentationFormat>
  <Paragraphs>46</Paragraphs>
  <Slides>1</Slides>
  <Notes>1</Notes>
  <HiddenSlides>0</HiddenSlides>
  <MMClips>0</MMClips>
  <ScaleCrop>false</ScaleCrop>
  <HeadingPairs>
    <vt:vector size="8" baseType="variant">
      <vt:variant>
        <vt:lpstr>使用されているフォント</vt:lpstr>
      </vt:variant>
      <vt:variant>
        <vt:i4>6</vt:i4>
      </vt:variant>
      <vt:variant>
        <vt:lpstr>テーマ</vt:lpstr>
      </vt:variant>
      <vt:variant>
        <vt:i4>2</vt:i4>
      </vt:variant>
      <vt:variant>
        <vt:lpstr>埋め込まれた OLE サーバー</vt:lpstr>
      </vt:variant>
      <vt:variant>
        <vt:i4>1</vt:i4>
      </vt:variant>
      <vt:variant>
        <vt:lpstr>スライド タイトル</vt:lpstr>
      </vt:variant>
      <vt:variant>
        <vt:i4>1</vt:i4>
      </vt:variant>
    </vt:vector>
  </HeadingPairs>
  <TitlesOfParts>
    <vt:vector size="10" baseType="lpstr">
      <vt:lpstr>Meiryo UI</vt:lpstr>
      <vt:lpstr>游ゴシック</vt:lpstr>
      <vt:lpstr>游ゴシック Light</vt:lpstr>
      <vt:lpstr>Arial</vt:lpstr>
      <vt:lpstr>Georgia</vt:lpstr>
      <vt:lpstr>Wingdings</vt:lpstr>
      <vt:lpstr>PwC</vt:lpstr>
      <vt:lpstr>デザインの設定</vt:lpstr>
      <vt:lpstr>think-cell スライド</vt:lpstr>
      <vt:lpstr>PowerPoint プレゼンテーション</vt:lpstr>
    </vt:vector>
  </TitlesOfParts>
  <Company>内閣府</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佐々木 琢磨（デジ田会議事務局）</dc:creator>
  <cp:lastModifiedBy>渡邉</cp:lastModifiedBy>
  <cp:revision>202</cp:revision>
  <cp:lastPrinted>2025-05-15T10:47:41Z</cp:lastPrinted>
  <dcterms:created xsi:type="dcterms:W3CDTF">2023-11-01T11:03:49Z</dcterms:created>
  <dcterms:modified xsi:type="dcterms:W3CDTF">2025-07-08T01:57:41Z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0x010100A710B91F3F4C8741B4980356BA13F24F</vt:lpwstr>
  </property>
  <property fmtid="{D5CDD505-2E9C-101B-9397-08002B2CF9AE}" pid="3" name="MediaServiceImageTags">
    <vt:lpwstr/>
  </property>
</Properties>
</file>