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「第２期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大阪府まち・ひと・</a:t>
            </a:r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しごと創生総合戦略」概要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誰もが健康でいきいきと活躍できる「まち」をつくる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773" y="2729514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24637" y="5673593"/>
            <a:ext cx="3963941" cy="1077218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3,400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endParaRPr kumimoji="1" lang="en-US" altLang="ja-JP" sz="800" b="1" strike="dbl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            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達成目標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4997" y="1015866"/>
            <a:ext cx="1611037" cy="692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R5.8.31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R6.3.31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1344</Words>
  <Application>Microsoft Office PowerPoint</Application>
  <PresentationFormat>ユーザー設定</PresentationFormat>
  <Paragraphs>137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2024-11-25T00:16:48Z</dcterms:created>
  <dcterms:modified xsi:type="dcterms:W3CDTF">2024-11-25T00:16:54Z</dcterms:modified>
</cp:coreProperties>
</file>