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1.xml" ContentType="application/vnd.openxmlformats-officedocument.presentationml.tags+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4"/>
    <p:sldMasterId id="2147483683" r:id="rId5"/>
  </p:sldMasterIdLst>
  <p:notesMasterIdLst>
    <p:notesMasterId r:id="rId7"/>
  </p:notesMasterIdLst>
  <p:sldIdLst>
    <p:sldId id="1801" r:id="rId6"/>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A8CBFF-2C98-4C0B-80BE-02253EEE2A33}" v="7" dt="2025-05-09T05:58:22.40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4" d="100"/>
          <a:sy n="94" d="100"/>
        </p:scale>
        <p:origin x="917" y="9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50529" cy="497524"/>
          </a:xfrm>
          <a:prstGeom prst="rect">
            <a:avLst/>
          </a:prstGeom>
        </p:spPr>
        <p:txBody>
          <a:bodyPr vert="horz" lIns="91559" tIns="45779" rIns="91559" bIns="4577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082" y="0"/>
            <a:ext cx="2950529" cy="497524"/>
          </a:xfrm>
          <a:prstGeom prst="rect">
            <a:avLst/>
          </a:prstGeom>
        </p:spPr>
        <p:txBody>
          <a:bodyPr vert="horz" lIns="91559" tIns="45779" rIns="91559" bIns="45779" rtlCol="0"/>
          <a:lstStyle>
            <a:lvl1pPr algn="r">
              <a:defRPr sz="1200"/>
            </a:lvl1pPr>
          </a:lstStyle>
          <a:p>
            <a:fld id="{17837479-F167-46A9-91DE-D29DC0E07EEF}" type="datetimeFigureOut">
              <a:rPr kumimoji="1" lang="ja-JP" altLang="en-US" smtClean="0"/>
              <a:t>2025/6/19</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559" tIns="45779" rIns="91559" bIns="45779" rtlCol="0" anchor="ctr"/>
          <a:lstStyle/>
          <a:p>
            <a:endParaRPr lang="ja-JP" altLang="en-US"/>
          </a:p>
        </p:txBody>
      </p:sp>
      <p:sp>
        <p:nvSpPr>
          <p:cNvPr id="5" name="ノート プレースホルダー 4"/>
          <p:cNvSpPr>
            <a:spLocks noGrp="1"/>
          </p:cNvSpPr>
          <p:nvPr>
            <p:ph type="body" sz="quarter" idx="3"/>
          </p:nvPr>
        </p:nvSpPr>
        <p:spPr>
          <a:xfrm>
            <a:off x="680403" y="4782900"/>
            <a:ext cx="5446396" cy="3913425"/>
          </a:xfrm>
          <a:prstGeom prst="rect">
            <a:avLst/>
          </a:prstGeom>
        </p:spPr>
        <p:txBody>
          <a:bodyPr vert="horz" lIns="91559" tIns="45779" rIns="91559" bIns="4577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1814"/>
            <a:ext cx="2950529" cy="497524"/>
          </a:xfrm>
          <a:prstGeom prst="rect">
            <a:avLst/>
          </a:prstGeom>
        </p:spPr>
        <p:txBody>
          <a:bodyPr vert="horz" lIns="91559" tIns="45779" rIns="91559" bIns="4577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082" y="9441814"/>
            <a:ext cx="2950529" cy="497524"/>
          </a:xfrm>
          <a:prstGeom prst="rect">
            <a:avLst/>
          </a:prstGeom>
        </p:spPr>
        <p:txBody>
          <a:bodyPr vert="horz" lIns="91559" tIns="45779" rIns="91559" bIns="45779" rtlCol="0" anchor="b"/>
          <a:lstStyle>
            <a:lvl1pPr algn="r">
              <a:defRPr sz="1200"/>
            </a:lvl1pPr>
          </a:lstStyle>
          <a:p>
            <a:fld id="{5A09B3C7-3239-4625-8436-E6A709F012B8}" type="slidenum">
              <a:rPr kumimoji="1" lang="ja-JP" altLang="en-US" smtClean="0"/>
              <a:t>‹#›</a:t>
            </a:fld>
            <a:endParaRPr kumimoji="1" lang="ja-JP" altLang="en-US"/>
          </a:p>
        </p:txBody>
      </p:sp>
    </p:spTree>
    <p:extLst>
      <p:ext uri="{BB962C8B-B14F-4D97-AF65-F5344CB8AC3E}">
        <p14:creationId xmlns:p14="http://schemas.microsoft.com/office/powerpoint/2010/main" val="7663638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eziden1">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737EAF87-0426-4F42-AA4D-9F8BDC1F4569}"/>
              </a:ext>
            </a:extLst>
          </p:cNvPr>
          <p:cNvSpPr/>
          <p:nvPr userDrawn="1"/>
        </p:nvSpPr>
        <p:spPr>
          <a:xfrm>
            <a:off x="-5393" y="1"/>
            <a:ext cx="9911393" cy="620688"/>
          </a:xfrm>
          <a:prstGeom prst="rect">
            <a:avLst/>
          </a:prstGeom>
          <a:solidFill>
            <a:schemeClr val="accent2">
              <a:alpha val="40000"/>
            </a:schemeClr>
          </a:solidFill>
          <a:ln w="9525">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kumimoji="1" lang="ja-JP" altLang="en-US" sz="1400">
              <a:solidFill>
                <a:schemeClr val="tx1"/>
              </a:solidFill>
            </a:endParaRPr>
          </a:p>
        </p:txBody>
      </p:sp>
      <p:sp>
        <p:nvSpPr>
          <p:cNvPr id="11" name="テキスト プレースホルダー 10">
            <a:extLst>
              <a:ext uri="{FF2B5EF4-FFF2-40B4-BE49-F238E27FC236}">
                <a16:creationId xmlns:a16="http://schemas.microsoft.com/office/drawing/2014/main" id="{BDAAC19C-5907-48FD-8BFF-C821FD2FE06D}"/>
              </a:ext>
            </a:extLst>
          </p:cNvPr>
          <p:cNvSpPr>
            <a:spLocks noGrp="1"/>
          </p:cNvSpPr>
          <p:nvPr>
            <p:ph type="body" sz="quarter" idx="12"/>
          </p:nvPr>
        </p:nvSpPr>
        <p:spPr>
          <a:xfrm>
            <a:off x="194472" y="188642"/>
            <a:ext cx="9517057" cy="432046"/>
          </a:xfrm>
        </p:spPr>
        <p:txBody>
          <a:bodyPr/>
          <a:lstStyle>
            <a:lvl1pPr>
              <a:spcAft>
                <a:spcPts val="600"/>
              </a:spcAft>
              <a:defRPr sz="2000">
                <a:solidFill>
                  <a:schemeClr val="tx1"/>
                </a:solidFill>
                <a:latin typeface="Meiryo UI" panose="020B0604030504040204" pitchFamily="50" charset="-128"/>
                <a:ea typeface="Meiryo UI" panose="020B0604030504040204" pitchFamily="50" charset="-128"/>
              </a:defRPr>
            </a:lvl1pPr>
          </a:lstStyle>
          <a:p>
            <a:pPr lvl="0"/>
            <a:r>
              <a:rPr kumimoji="1" lang="ja-JP" altLang="en-US"/>
              <a:t>マスター テキストの書式設定</a:t>
            </a:r>
            <a:endParaRPr kumimoji="1" lang="en-US" altLang="ja-JP"/>
          </a:p>
        </p:txBody>
      </p:sp>
      <p:sp>
        <p:nvSpPr>
          <p:cNvPr id="12" name="Slide Number Placeholder 5">
            <a:extLst>
              <a:ext uri="{FF2B5EF4-FFF2-40B4-BE49-F238E27FC236}">
                <a16:creationId xmlns:a16="http://schemas.microsoft.com/office/drawing/2014/main" id="{BBA7BEE0-9CFE-417F-9899-BCA0080D203A}"/>
              </a:ext>
            </a:extLst>
          </p:cNvPr>
          <p:cNvSpPr>
            <a:spLocks noGrp="1"/>
          </p:cNvSpPr>
          <p:nvPr>
            <p:ph type="sldNum" sz="quarter" idx="4"/>
          </p:nvPr>
        </p:nvSpPr>
        <p:spPr>
          <a:xfrm>
            <a:off x="9554435" y="6597352"/>
            <a:ext cx="157094" cy="153888"/>
          </a:xfrm>
          <a:prstGeom prst="rect">
            <a:avLst/>
          </a:prstGeom>
        </p:spPr>
        <p:txBody>
          <a:bodyPr vert="horz" wrap="none" lIns="0" tIns="0" rIns="0" bIns="0" rtlCol="0" anchor="b" anchorCtr="0">
            <a:spAutoFit/>
          </a:bodyPr>
          <a:lstStyle>
            <a:lvl1pPr algn="r">
              <a:defRPr sz="1000">
                <a:solidFill>
                  <a:schemeClr val="tx1"/>
                </a:solidFill>
              </a:defRPr>
            </a:lvl1pPr>
          </a:lstStyle>
          <a:p>
            <a:fld id="{7870704B-CE94-48CC-AF30-84932A1262A7}" type="slidenum">
              <a:rPr lang="en-GB" smtClean="0"/>
              <a:pPr/>
              <a:t>‹#›</a:t>
            </a:fld>
            <a:endParaRPr lang="en-GB"/>
          </a:p>
        </p:txBody>
      </p:sp>
      <p:cxnSp>
        <p:nvCxnSpPr>
          <p:cNvPr id="3" name="直線コネクタ 2">
            <a:extLst>
              <a:ext uri="{FF2B5EF4-FFF2-40B4-BE49-F238E27FC236}">
                <a16:creationId xmlns:a16="http://schemas.microsoft.com/office/drawing/2014/main" id="{5690B957-8A5D-4B27-B4CA-1738C7C46B16}"/>
              </a:ext>
            </a:extLst>
          </p:cNvPr>
          <p:cNvCxnSpPr/>
          <p:nvPr userDrawn="1"/>
        </p:nvCxnSpPr>
        <p:spPr>
          <a:xfrm>
            <a:off x="0" y="620688"/>
            <a:ext cx="9906000" cy="0"/>
          </a:xfrm>
          <a:prstGeom prst="line">
            <a:avLst/>
          </a:prstGeom>
          <a:ln w="12700">
            <a:solidFill>
              <a:schemeClr val="tx1">
                <a:lumMod val="50000"/>
                <a:lumOff val="50000"/>
              </a:schemeClr>
            </a:solidFill>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3018637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560C01-06A1-A163-D5BA-E32CF5899E12}"/>
              </a:ext>
            </a:extLst>
          </p:cNvPr>
          <p:cNvSpPr>
            <a:spLocks noGrp="1"/>
          </p:cNvSpPr>
          <p:nvPr>
            <p:ph type="title"/>
          </p:nvPr>
        </p:nvSpPr>
        <p:spPr>
          <a:xfrm>
            <a:off x="676275" y="1709738"/>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42E7C34-522B-0110-F057-013D5CBFB299}"/>
              </a:ext>
            </a:extLst>
          </p:cNvPr>
          <p:cNvSpPr>
            <a:spLocks noGrp="1"/>
          </p:cNvSpPr>
          <p:nvPr>
            <p:ph type="body" idx="1"/>
          </p:nvPr>
        </p:nvSpPr>
        <p:spPr>
          <a:xfrm>
            <a:off x="676275" y="4589463"/>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8CB8276-2F02-86AA-4761-DEBD748E7DB8}"/>
              </a:ext>
            </a:extLst>
          </p:cNvPr>
          <p:cNvSpPr>
            <a:spLocks noGrp="1"/>
          </p:cNvSpPr>
          <p:nvPr>
            <p:ph type="dt" sz="half" idx="10"/>
          </p:nvPr>
        </p:nvSpPr>
        <p:spPr/>
        <p:txBody>
          <a:bodyPr/>
          <a:lstStyle/>
          <a:p>
            <a:fld id="{A144AB3D-1057-4AB6-87D1-2B0FE264E624}" type="datetimeFigureOut">
              <a:rPr kumimoji="1" lang="ja-JP" altLang="en-US" smtClean="0"/>
              <a:t>2025/6/19</a:t>
            </a:fld>
            <a:endParaRPr kumimoji="1" lang="ja-JP" altLang="en-US"/>
          </a:p>
        </p:txBody>
      </p:sp>
      <p:sp>
        <p:nvSpPr>
          <p:cNvPr id="5" name="フッター プレースホルダー 4">
            <a:extLst>
              <a:ext uri="{FF2B5EF4-FFF2-40B4-BE49-F238E27FC236}">
                <a16:creationId xmlns:a16="http://schemas.microsoft.com/office/drawing/2014/main" id="{5BDB391A-E4F3-16FE-0DB7-841361CCB54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8F9B42A-EDA7-6410-5551-5CE3C2172192}"/>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827090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B08F37-66A6-7609-93B4-C672F569BFE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7FA8512-50F2-E102-C554-6D300C5ED0E8}"/>
              </a:ext>
            </a:extLst>
          </p:cNvPr>
          <p:cNvSpPr>
            <a:spLocks noGrp="1"/>
          </p:cNvSpPr>
          <p:nvPr>
            <p:ph sz="half" idx="1"/>
          </p:nvPr>
        </p:nvSpPr>
        <p:spPr>
          <a:xfrm>
            <a:off x="681038" y="1825625"/>
            <a:ext cx="4195762"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59C3A24-C601-DD85-C23B-C05FA645EE52}"/>
              </a:ext>
            </a:extLst>
          </p:cNvPr>
          <p:cNvSpPr>
            <a:spLocks noGrp="1"/>
          </p:cNvSpPr>
          <p:nvPr>
            <p:ph sz="half" idx="2"/>
          </p:nvPr>
        </p:nvSpPr>
        <p:spPr>
          <a:xfrm>
            <a:off x="5029200" y="1825625"/>
            <a:ext cx="4195763"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5ABA329-96A0-CB63-EFE5-0654FC68B15D}"/>
              </a:ext>
            </a:extLst>
          </p:cNvPr>
          <p:cNvSpPr>
            <a:spLocks noGrp="1"/>
          </p:cNvSpPr>
          <p:nvPr>
            <p:ph type="dt" sz="half" idx="10"/>
          </p:nvPr>
        </p:nvSpPr>
        <p:spPr/>
        <p:txBody>
          <a:bodyPr/>
          <a:lstStyle/>
          <a:p>
            <a:fld id="{A144AB3D-1057-4AB6-87D1-2B0FE264E624}" type="datetimeFigureOut">
              <a:rPr kumimoji="1" lang="ja-JP" altLang="en-US" smtClean="0"/>
              <a:t>2025/6/19</a:t>
            </a:fld>
            <a:endParaRPr kumimoji="1" lang="ja-JP" altLang="en-US"/>
          </a:p>
        </p:txBody>
      </p:sp>
      <p:sp>
        <p:nvSpPr>
          <p:cNvPr id="6" name="フッター プレースホルダー 5">
            <a:extLst>
              <a:ext uri="{FF2B5EF4-FFF2-40B4-BE49-F238E27FC236}">
                <a16:creationId xmlns:a16="http://schemas.microsoft.com/office/drawing/2014/main" id="{3D897446-E052-D845-5C19-9E5932917A1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3DE5295-93B3-6EF7-C4E3-AB9786089D1F}"/>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1596936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545AC2-4C8F-2861-A9C8-BF01F1365DBE}"/>
              </a:ext>
            </a:extLst>
          </p:cNvPr>
          <p:cNvSpPr>
            <a:spLocks noGrp="1"/>
          </p:cNvSpPr>
          <p:nvPr>
            <p:ph type="title"/>
          </p:nvPr>
        </p:nvSpPr>
        <p:spPr>
          <a:xfrm>
            <a:off x="682625" y="365125"/>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57AEEFB-014D-05BB-4AF6-6B668CCEA027}"/>
              </a:ext>
            </a:extLst>
          </p:cNvPr>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A30470D-EFB2-CA9B-B124-4B1E65FE5D5A}"/>
              </a:ext>
            </a:extLst>
          </p:cNvPr>
          <p:cNvSpPr>
            <a:spLocks noGrp="1"/>
          </p:cNvSpPr>
          <p:nvPr>
            <p:ph sz="half" idx="2"/>
          </p:nvPr>
        </p:nvSpPr>
        <p:spPr>
          <a:xfrm>
            <a:off x="682625" y="2505075"/>
            <a:ext cx="419100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82CE0DF-012A-6BD8-CC58-2E0EA9137581}"/>
              </a:ext>
            </a:extLst>
          </p:cNvPr>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3C3C357-0157-23E6-A181-CD77B66DA108}"/>
              </a:ext>
            </a:extLst>
          </p:cNvPr>
          <p:cNvSpPr>
            <a:spLocks noGrp="1"/>
          </p:cNvSpPr>
          <p:nvPr>
            <p:ph sz="quarter" idx="4"/>
          </p:nvPr>
        </p:nvSpPr>
        <p:spPr>
          <a:xfrm>
            <a:off x="5014913" y="2505075"/>
            <a:ext cx="42116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1E2ACD90-711E-2946-DC15-35A0684D260D}"/>
              </a:ext>
            </a:extLst>
          </p:cNvPr>
          <p:cNvSpPr>
            <a:spLocks noGrp="1"/>
          </p:cNvSpPr>
          <p:nvPr>
            <p:ph type="dt" sz="half" idx="10"/>
          </p:nvPr>
        </p:nvSpPr>
        <p:spPr/>
        <p:txBody>
          <a:bodyPr/>
          <a:lstStyle/>
          <a:p>
            <a:fld id="{A144AB3D-1057-4AB6-87D1-2B0FE264E624}" type="datetimeFigureOut">
              <a:rPr kumimoji="1" lang="ja-JP" altLang="en-US" smtClean="0"/>
              <a:t>2025/6/19</a:t>
            </a:fld>
            <a:endParaRPr kumimoji="1" lang="ja-JP" altLang="en-US"/>
          </a:p>
        </p:txBody>
      </p:sp>
      <p:sp>
        <p:nvSpPr>
          <p:cNvPr id="8" name="フッター プレースホルダー 7">
            <a:extLst>
              <a:ext uri="{FF2B5EF4-FFF2-40B4-BE49-F238E27FC236}">
                <a16:creationId xmlns:a16="http://schemas.microsoft.com/office/drawing/2014/main" id="{C7E1B447-53AF-219C-7A27-884C303E22D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0C5A81E-5539-11E4-977C-2B67062559FC}"/>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26885100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8746C8-549D-EB75-5EC3-98E3C59C688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4D69DA2-213D-6BD3-DA5F-E7F836752E38}"/>
              </a:ext>
            </a:extLst>
          </p:cNvPr>
          <p:cNvSpPr>
            <a:spLocks noGrp="1"/>
          </p:cNvSpPr>
          <p:nvPr>
            <p:ph type="dt" sz="half" idx="10"/>
          </p:nvPr>
        </p:nvSpPr>
        <p:spPr/>
        <p:txBody>
          <a:bodyPr/>
          <a:lstStyle/>
          <a:p>
            <a:fld id="{A144AB3D-1057-4AB6-87D1-2B0FE264E624}" type="datetimeFigureOut">
              <a:rPr kumimoji="1" lang="ja-JP" altLang="en-US" smtClean="0"/>
              <a:t>2025/6/19</a:t>
            </a:fld>
            <a:endParaRPr kumimoji="1" lang="ja-JP" altLang="en-US"/>
          </a:p>
        </p:txBody>
      </p:sp>
      <p:sp>
        <p:nvSpPr>
          <p:cNvPr id="4" name="フッター プレースホルダー 3">
            <a:extLst>
              <a:ext uri="{FF2B5EF4-FFF2-40B4-BE49-F238E27FC236}">
                <a16:creationId xmlns:a16="http://schemas.microsoft.com/office/drawing/2014/main" id="{E421E2FD-94F6-E6B3-6438-0BC4176935D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01B44B2-3403-790E-2575-2373BA4B49CB}"/>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1760046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D0EF4A14-9697-756C-DE1E-23F55F5199F7}"/>
              </a:ext>
            </a:extLst>
          </p:cNvPr>
          <p:cNvSpPr>
            <a:spLocks noGrp="1"/>
          </p:cNvSpPr>
          <p:nvPr>
            <p:ph type="dt" sz="half" idx="10"/>
          </p:nvPr>
        </p:nvSpPr>
        <p:spPr/>
        <p:txBody>
          <a:bodyPr/>
          <a:lstStyle/>
          <a:p>
            <a:fld id="{A144AB3D-1057-4AB6-87D1-2B0FE264E624}" type="datetimeFigureOut">
              <a:rPr kumimoji="1" lang="ja-JP" altLang="en-US" smtClean="0"/>
              <a:t>2025/6/19</a:t>
            </a:fld>
            <a:endParaRPr kumimoji="1" lang="ja-JP" altLang="en-US"/>
          </a:p>
        </p:txBody>
      </p:sp>
      <p:sp>
        <p:nvSpPr>
          <p:cNvPr id="3" name="フッター プレースホルダー 2">
            <a:extLst>
              <a:ext uri="{FF2B5EF4-FFF2-40B4-BE49-F238E27FC236}">
                <a16:creationId xmlns:a16="http://schemas.microsoft.com/office/drawing/2014/main" id="{41887799-4FDD-55FD-05C8-06427FEAF0E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4E043EA-6CA2-0360-EB86-AA459F204175}"/>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30792500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83AB58-2E83-6A33-C3ED-21ADA5259AE2}"/>
              </a:ext>
            </a:extLst>
          </p:cNvPr>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67324E4-88FE-FCF6-D8A8-A74D1412B5A1}"/>
              </a:ext>
            </a:extLst>
          </p:cNvPr>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6957D19-F7C3-002F-93DD-626C828A775A}"/>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96D689F-5BE9-4036-BE9D-E5A303F353C4}"/>
              </a:ext>
            </a:extLst>
          </p:cNvPr>
          <p:cNvSpPr>
            <a:spLocks noGrp="1"/>
          </p:cNvSpPr>
          <p:nvPr>
            <p:ph type="dt" sz="half" idx="10"/>
          </p:nvPr>
        </p:nvSpPr>
        <p:spPr/>
        <p:txBody>
          <a:bodyPr/>
          <a:lstStyle/>
          <a:p>
            <a:fld id="{A144AB3D-1057-4AB6-87D1-2B0FE264E624}" type="datetimeFigureOut">
              <a:rPr kumimoji="1" lang="ja-JP" altLang="en-US" smtClean="0"/>
              <a:t>2025/6/19</a:t>
            </a:fld>
            <a:endParaRPr kumimoji="1" lang="ja-JP" altLang="en-US"/>
          </a:p>
        </p:txBody>
      </p:sp>
      <p:sp>
        <p:nvSpPr>
          <p:cNvPr id="6" name="フッター プレースホルダー 5">
            <a:extLst>
              <a:ext uri="{FF2B5EF4-FFF2-40B4-BE49-F238E27FC236}">
                <a16:creationId xmlns:a16="http://schemas.microsoft.com/office/drawing/2014/main" id="{0AEA9A97-31BB-681B-B611-84B0DC12187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942E953-695D-0D38-9E79-9E350761F491}"/>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4953728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EACF9D-D1B3-532E-9BDF-C61331A6B426}"/>
              </a:ext>
            </a:extLst>
          </p:cNvPr>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BD5ACE6-9B17-FF3C-20F8-1156B0B629A6}"/>
              </a:ext>
            </a:extLst>
          </p:cNvPr>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7FACCC17-C86E-83A3-27CC-80DC220F9EF1}"/>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3ABD50C-C609-8025-4856-9AA643B33965}"/>
              </a:ext>
            </a:extLst>
          </p:cNvPr>
          <p:cNvSpPr>
            <a:spLocks noGrp="1"/>
          </p:cNvSpPr>
          <p:nvPr>
            <p:ph type="dt" sz="half" idx="10"/>
          </p:nvPr>
        </p:nvSpPr>
        <p:spPr/>
        <p:txBody>
          <a:bodyPr/>
          <a:lstStyle/>
          <a:p>
            <a:fld id="{A144AB3D-1057-4AB6-87D1-2B0FE264E624}" type="datetimeFigureOut">
              <a:rPr kumimoji="1" lang="ja-JP" altLang="en-US" smtClean="0"/>
              <a:t>2025/6/19</a:t>
            </a:fld>
            <a:endParaRPr kumimoji="1" lang="ja-JP" altLang="en-US"/>
          </a:p>
        </p:txBody>
      </p:sp>
      <p:sp>
        <p:nvSpPr>
          <p:cNvPr id="6" name="フッター プレースホルダー 5">
            <a:extLst>
              <a:ext uri="{FF2B5EF4-FFF2-40B4-BE49-F238E27FC236}">
                <a16:creationId xmlns:a16="http://schemas.microsoft.com/office/drawing/2014/main" id="{72855E51-BD1E-489A-3A81-F33D06A43E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EA793E5-2704-4559-EDA4-08584095AFA1}"/>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37294537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610385-3531-8BEB-FA75-B135E9EECAD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67CE8E6-977A-9F3A-D91D-2C018B381B7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7BDE191-EB0C-9956-4675-7B7C938DAA90}"/>
              </a:ext>
            </a:extLst>
          </p:cNvPr>
          <p:cNvSpPr>
            <a:spLocks noGrp="1"/>
          </p:cNvSpPr>
          <p:nvPr>
            <p:ph type="dt" sz="half" idx="10"/>
          </p:nvPr>
        </p:nvSpPr>
        <p:spPr/>
        <p:txBody>
          <a:bodyPr/>
          <a:lstStyle/>
          <a:p>
            <a:fld id="{A144AB3D-1057-4AB6-87D1-2B0FE264E624}" type="datetimeFigureOut">
              <a:rPr kumimoji="1" lang="ja-JP" altLang="en-US" smtClean="0"/>
              <a:t>2025/6/19</a:t>
            </a:fld>
            <a:endParaRPr kumimoji="1" lang="ja-JP" altLang="en-US"/>
          </a:p>
        </p:txBody>
      </p:sp>
      <p:sp>
        <p:nvSpPr>
          <p:cNvPr id="5" name="フッター プレースホルダー 4">
            <a:extLst>
              <a:ext uri="{FF2B5EF4-FFF2-40B4-BE49-F238E27FC236}">
                <a16:creationId xmlns:a16="http://schemas.microsoft.com/office/drawing/2014/main" id="{3B2469FB-AB60-FDD6-2951-D09C3598D19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19C0293-4FCA-EF66-ACEC-66EF66AE7F9C}"/>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0398233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0FD8AE1-8568-4FCF-3859-B71EC4803358}"/>
              </a:ext>
            </a:extLst>
          </p:cNvPr>
          <p:cNvSpPr>
            <a:spLocks noGrp="1"/>
          </p:cNvSpPr>
          <p:nvPr>
            <p:ph type="title" orient="vert"/>
          </p:nvPr>
        </p:nvSpPr>
        <p:spPr>
          <a:xfrm>
            <a:off x="7089775" y="365125"/>
            <a:ext cx="2135188"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679ED7F-5894-DEB0-35E7-EDF0A5FDBE8B}"/>
              </a:ext>
            </a:extLst>
          </p:cNvPr>
          <p:cNvSpPr>
            <a:spLocks noGrp="1"/>
          </p:cNvSpPr>
          <p:nvPr>
            <p:ph type="body" orient="vert" idx="1"/>
          </p:nvPr>
        </p:nvSpPr>
        <p:spPr>
          <a:xfrm>
            <a:off x="681038" y="365125"/>
            <a:ext cx="6256337"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BBBEB66-3EF9-8911-3982-D9A96C225450}"/>
              </a:ext>
            </a:extLst>
          </p:cNvPr>
          <p:cNvSpPr>
            <a:spLocks noGrp="1"/>
          </p:cNvSpPr>
          <p:nvPr>
            <p:ph type="dt" sz="half" idx="10"/>
          </p:nvPr>
        </p:nvSpPr>
        <p:spPr/>
        <p:txBody>
          <a:bodyPr/>
          <a:lstStyle/>
          <a:p>
            <a:fld id="{A144AB3D-1057-4AB6-87D1-2B0FE264E624}" type="datetimeFigureOut">
              <a:rPr kumimoji="1" lang="ja-JP" altLang="en-US" smtClean="0"/>
              <a:t>2025/6/19</a:t>
            </a:fld>
            <a:endParaRPr kumimoji="1" lang="ja-JP" altLang="en-US"/>
          </a:p>
        </p:txBody>
      </p:sp>
      <p:sp>
        <p:nvSpPr>
          <p:cNvPr id="5" name="フッター プレースホルダー 4">
            <a:extLst>
              <a:ext uri="{FF2B5EF4-FFF2-40B4-BE49-F238E27FC236}">
                <a16:creationId xmlns:a16="http://schemas.microsoft.com/office/drawing/2014/main" id="{E8285B19-61AD-7DFC-FEC9-E2B76284F6D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40B56F2-A782-F5D3-AE71-4C70FCD49C1B}"/>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4273834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ziden1">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737EAF87-0426-4F42-AA4D-9F8BDC1F4569}"/>
              </a:ext>
            </a:extLst>
          </p:cNvPr>
          <p:cNvSpPr/>
          <p:nvPr userDrawn="1"/>
        </p:nvSpPr>
        <p:spPr>
          <a:xfrm>
            <a:off x="-5393" y="1"/>
            <a:ext cx="9911393" cy="620688"/>
          </a:xfrm>
          <a:prstGeom prst="rect">
            <a:avLst/>
          </a:prstGeom>
          <a:solidFill>
            <a:schemeClr val="accent6">
              <a:lumMod val="40000"/>
              <a:lumOff val="60000"/>
              <a:alpha val="40000"/>
            </a:schemeClr>
          </a:solidFill>
          <a:ln w="9525">
            <a:solidFill>
              <a:schemeClr val="accent6">
                <a:lumMod val="40000"/>
                <a:lumOff val="60000"/>
              </a:schemeClr>
            </a:solid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kumimoji="1" lang="ja-JP" altLang="en-US" sz="1400">
              <a:solidFill>
                <a:schemeClr val="tx1"/>
              </a:solidFill>
            </a:endParaRPr>
          </a:p>
        </p:txBody>
      </p:sp>
      <p:sp>
        <p:nvSpPr>
          <p:cNvPr id="11" name="テキスト プレースホルダー 10">
            <a:extLst>
              <a:ext uri="{FF2B5EF4-FFF2-40B4-BE49-F238E27FC236}">
                <a16:creationId xmlns:a16="http://schemas.microsoft.com/office/drawing/2014/main" id="{BDAAC19C-5907-48FD-8BFF-C821FD2FE06D}"/>
              </a:ext>
            </a:extLst>
          </p:cNvPr>
          <p:cNvSpPr>
            <a:spLocks noGrp="1"/>
          </p:cNvSpPr>
          <p:nvPr>
            <p:ph type="body" sz="quarter" idx="12"/>
          </p:nvPr>
        </p:nvSpPr>
        <p:spPr>
          <a:xfrm>
            <a:off x="194472" y="188642"/>
            <a:ext cx="9517057" cy="432046"/>
          </a:xfrm>
        </p:spPr>
        <p:txBody>
          <a:bodyPr/>
          <a:lstStyle>
            <a:lvl1pPr>
              <a:spcAft>
                <a:spcPts val="600"/>
              </a:spcAft>
              <a:defRPr sz="2000">
                <a:solidFill>
                  <a:schemeClr val="tx1"/>
                </a:solidFill>
                <a:latin typeface="Meiryo UI" panose="020B0604030504040204" pitchFamily="50" charset="-128"/>
                <a:ea typeface="Meiryo UI" panose="020B0604030504040204" pitchFamily="50" charset="-128"/>
              </a:defRPr>
            </a:lvl1pPr>
          </a:lstStyle>
          <a:p>
            <a:pPr lvl="0"/>
            <a:r>
              <a:rPr kumimoji="1" lang="ja-JP" altLang="en-US"/>
              <a:t>マスター テキストの書式設定</a:t>
            </a:r>
            <a:endParaRPr kumimoji="1" lang="en-US" altLang="ja-JP"/>
          </a:p>
        </p:txBody>
      </p:sp>
      <p:sp>
        <p:nvSpPr>
          <p:cNvPr id="12" name="Slide Number Placeholder 5">
            <a:extLst>
              <a:ext uri="{FF2B5EF4-FFF2-40B4-BE49-F238E27FC236}">
                <a16:creationId xmlns:a16="http://schemas.microsoft.com/office/drawing/2014/main" id="{BBA7BEE0-9CFE-417F-9899-BCA0080D203A}"/>
              </a:ext>
            </a:extLst>
          </p:cNvPr>
          <p:cNvSpPr>
            <a:spLocks noGrp="1"/>
          </p:cNvSpPr>
          <p:nvPr>
            <p:ph type="sldNum" sz="quarter" idx="4"/>
          </p:nvPr>
        </p:nvSpPr>
        <p:spPr>
          <a:xfrm>
            <a:off x="9554435" y="6597352"/>
            <a:ext cx="157094" cy="153888"/>
          </a:xfrm>
          <a:prstGeom prst="rect">
            <a:avLst/>
          </a:prstGeom>
        </p:spPr>
        <p:txBody>
          <a:bodyPr vert="horz" wrap="none" lIns="0" tIns="0" rIns="0" bIns="0" rtlCol="0" anchor="b" anchorCtr="0">
            <a:spAutoFit/>
          </a:bodyPr>
          <a:lstStyle>
            <a:lvl1pPr algn="r">
              <a:defRPr sz="1000">
                <a:solidFill>
                  <a:schemeClr val="tx1"/>
                </a:solidFill>
              </a:defRPr>
            </a:lvl1pPr>
          </a:lstStyle>
          <a:p>
            <a:fld id="{7870704B-CE94-48CC-AF30-84932A1262A7}" type="slidenum">
              <a:rPr lang="en-GB" smtClean="0"/>
              <a:pPr/>
              <a:t>‹#›</a:t>
            </a:fld>
            <a:endParaRPr lang="en-GB"/>
          </a:p>
        </p:txBody>
      </p:sp>
      <p:cxnSp>
        <p:nvCxnSpPr>
          <p:cNvPr id="3" name="直線コネクタ 2">
            <a:extLst>
              <a:ext uri="{FF2B5EF4-FFF2-40B4-BE49-F238E27FC236}">
                <a16:creationId xmlns:a16="http://schemas.microsoft.com/office/drawing/2014/main" id="{5690B957-8A5D-4B27-B4CA-1738C7C46B16}"/>
              </a:ext>
            </a:extLst>
          </p:cNvPr>
          <p:cNvCxnSpPr/>
          <p:nvPr userDrawn="1"/>
        </p:nvCxnSpPr>
        <p:spPr>
          <a:xfrm>
            <a:off x="0" y="620688"/>
            <a:ext cx="9906000" cy="0"/>
          </a:xfrm>
          <a:prstGeom prst="line">
            <a:avLst/>
          </a:prstGeom>
          <a:ln w="12700">
            <a:solidFill>
              <a:schemeClr val="tx1">
                <a:lumMod val="50000"/>
                <a:lumOff val="50000"/>
              </a:schemeClr>
            </a:solidFill>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2233084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507000" y="2060576"/>
            <a:ext cx="8892000" cy="4105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6" name="Slide Number Placeholder 5">
            <a:extLst>
              <a:ext uri="{FF2B5EF4-FFF2-40B4-BE49-F238E27FC236}">
                <a16:creationId xmlns:a16="http://schemas.microsoft.com/office/drawing/2014/main" id="{D3433AD6-7E25-3440-A0A8-374B46CA701C}"/>
              </a:ext>
            </a:extLst>
          </p:cNvPr>
          <p:cNvSpPr>
            <a:spLocks noGrp="1"/>
          </p:cNvSpPr>
          <p:nvPr>
            <p:ph type="sldNum" sz="quarter" idx="11"/>
          </p:nvPr>
        </p:nvSpPr>
        <p:spPr/>
        <p:txBody>
          <a:bodyPr/>
          <a:lstStyle/>
          <a:p>
            <a:fld id="{7870704B-CE94-48CC-AF30-84932A1262A7}" type="slidenum">
              <a:rPr lang="en-GB" smtClean="0"/>
              <a:pPr/>
              <a:t>‹#›</a:t>
            </a:fld>
            <a:endParaRPr lang="en-GB"/>
          </a:p>
        </p:txBody>
      </p:sp>
      <p:sp>
        <p:nvSpPr>
          <p:cNvPr id="4" name="Title 3">
            <a:extLst>
              <a:ext uri="{FF2B5EF4-FFF2-40B4-BE49-F238E27FC236}">
                <a16:creationId xmlns:a16="http://schemas.microsoft.com/office/drawing/2014/main" id="{776FB90E-F37C-5341-AEB0-5E882FB00C69}"/>
              </a:ext>
            </a:extLst>
          </p:cNvPr>
          <p:cNvSpPr>
            <a:spLocks noGrp="1"/>
          </p:cNvSpPr>
          <p:nvPr>
            <p:ph type="title" hasCustomPrompt="1"/>
          </p:nvPr>
        </p:nvSpPr>
        <p:spPr>
          <a:xfrm>
            <a:off x="507000" y="404813"/>
            <a:ext cx="8892000" cy="1368425"/>
          </a:xfrm>
        </p:spPr>
        <p:txBody>
          <a:bodyPr/>
          <a:lstStyle>
            <a:lvl1pPr>
              <a:defRPr/>
            </a:lvl1pPr>
          </a:lstStyle>
          <a:p>
            <a:r>
              <a:rPr lang="en-US"/>
              <a:t>[Slide title]</a:t>
            </a:r>
          </a:p>
        </p:txBody>
      </p:sp>
    </p:spTree>
    <p:extLst>
      <p:ext uri="{BB962C8B-B14F-4D97-AF65-F5344CB8AC3E}">
        <p14:creationId xmlns:p14="http://schemas.microsoft.com/office/powerpoint/2010/main" val="2727287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5AE750E3-3DF6-B94E-959B-C6E962A30CCF}"/>
              </a:ext>
            </a:extLst>
          </p:cNvPr>
          <p:cNvSpPr>
            <a:spLocks noGrp="1"/>
          </p:cNvSpPr>
          <p:nvPr>
            <p:ph type="sldNum" sz="quarter" idx="11"/>
          </p:nvPr>
        </p:nvSpPr>
        <p:spPr/>
        <p:txBody>
          <a:bodyPr/>
          <a:lstStyle/>
          <a:p>
            <a:fld id="{7870704B-CE94-48CC-AF30-84932A1262A7}" type="slidenum">
              <a:rPr lang="en-GB" smtClean="0"/>
              <a:pPr/>
              <a:t>‹#›</a:t>
            </a:fld>
            <a:endParaRPr lang="en-GB"/>
          </a:p>
        </p:txBody>
      </p:sp>
      <p:sp>
        <p:nvSpPr>
          <p:cNvPr id="3" name="Title 2">
            <a:extLst>
              <a:ext uri="{FF2B5EF4-FFF2-40B4-BE49-F238E27FC236}">
                <a16:creationId xmlns:a16="http://schemas.microsoft.com/office/drawing/2014/main" id="{8CC116CF-C359-0344-A999-AE9F54D6B302}"/>
              </a:ext>
            </a:extLst>
          </p:cNvPr>
          <p:cNvSpPr>
            <a:spLocks noGrp="1"/>
          </p:cNvSpPr>
          <p:nvPr>
            <p:ph type="title" hasCustomPrompt="1"/>
          </p:nvPr>
        </p:nvSpPr>
        <p:spPr/>
        <p:txBody>
          <a:bodyPr/>
          <a:lstStyle>
            <a:lvl1pPr>
              <a:defRPr/>
            </a:lvl1pPr>
          </a:lstStyle>
          <a:p>
            <a:r>
              <a:rPr lang="en-US"/>
              <a:t>[Slide title]</a:t>
            </a:r>
          </a:p>
        </p:txBody>
      </p:sp>
    </p:spTree>
    <p:extLst>
      <p:ext uri="{BB962C8B-B14F-4D97-AF65-F5344CB8AC3E}">
        <p14:creationId xmlns:p14="http://schemas.microsoft.com/office/powerpoint/2010/main" val="4204234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6E9B7AB-8379-3341-BEF5-2E85A7299A74}"/>
              </a:ext>
            </a:extLst>
          </p:cNvPr>
          <p:cNvSpPr>
            <a:spLocks noGrp="1"/>
          </p:cNvSpPr>
          <p:nvPr>
            <p:ph type="sldNum" sz="quarter" idx="11"/>
          </p:nvPr>
        </p:nvSpPr>
        <p:spPr/>
        <p:txBody>
          <a:bodyPr/>
          <a:lstStyle/>
          <a:p>
            <a:fld id="{7870704B-CE94-48CC-AF30-84932A1262A7}" type="slidenum">
              <a:rPr lang="en-GB" smtClean="0"/>
              <a:pPr/>
              <a:t>‹#›</a:t>
            </a:fld>
            <a:endParaRPr lang="en-GB"/>
          </a:p>
        </p:txBody>
      </p:sp>
      <p:sp>
        <p:nvSpPr>
          <p:cNvPr id="5" name="テキスト プレースホルダー 10">
            <a:extLst>
              <a:ext uri="{FF2B5EF4-FFF2-40B4-BE49-F238E27FC236}">
                <a16:creationId xmlns:a16="http://schemas.microsoft.com/office/drawing/2014/main" id="{3B05E39B-8BE4-42A3-9767-1A31E82336B7}"/>
              </a:ext>
            </a:extLst>
          </p:cNvPr>
          <p:cNvSpPr>
            <a:spLocks noGrp="1"/>
          </p:cNvSpPr>
          <p:nvPr>
            <p:ph type="body" sz="quarter" idx="12"/>
          </p:nvPr>
        </p:nvSpPr>
        <p:spPr>
          <a:xfrm>
            <a:off x="740532" y="2636912"/>
            <a:ext cx="7956884" cy="432046"/>
          </a:xfrm>
        </p:spPr>
        <p:txBody>
          <a:bodyPr/>
          <a:lstStyle>
            <a:lvl1pPr>
              <a:spcAft>
                <a:spcPts val="600"/>
              </a:spcAft>
              <a:defRPr sz="2400" b="0">
                <a:solidFill>
                  <a:schemeClr val="tx1"/>
                </a:solidFill>
                <a:latin typeface="Meiryo UI" panose="020B0604030504040204" pitchFamily="50" charset="-128"/>
                <a:ea typeface="Meiryo UI" panose="020B0604030504040204" pitchFamily="50" charset="-128"/>
              </a:defRPr>
            </a:lvl1pPr>
          </a:lstStyle>
          <a:p>
            <a:pPr lvl="0"/>
            <a:r>
              <a:rPr kumimoji="1" lang="ja-JP" altLang="en-US"/>
              <a:t>マスター テキストの書式設定</a:t>
            </a:r>
            <a:endParaRPr kumimoji="1" lang="en-US" altLang="ja-JP"/>
          </a:p>
        </p:txBody>
      </p:sp>
      <p:pic>
        <p:nvPicPr>
          <p:cNvPr id="8" name="図 7">
            <a:extLst>
              <a:ext uri="{FF2B5EF4-FFF2-40B4-BE49-F238E27FC236}">
                <a16:creationId xmlns:a16="http://schemas.microsoft.com/office/drawing/2014/main" id="{C927317A-4728-4709-9304-87479DCCF035}"/>
              </a:ext>
            </a:extLst>
          </p:cNvPr>
          <p:cNvPicPr>
            <a:picLocks noChangeAspect="1"/>
          </p:cNvPicPr>
          <p:nvPr userDrawn="1"/>
        </p:nvPicPr>
        <p:blipFill>
          <a:blip r:embed="rId2"/>
          <a:stretch>
            <a:fillRect/>
          </a:stretch>
        </p:blipFill>
        <p:spPr>
          <a:xfrm>
            <a:off x="662524" y="3068959"/>
            <a:ext cx="5304589" cy="226992"/>
          </a:xfrm>
          <a:prstGeom prst="rect">
            <a:avLst/>
          </a:prstGeom>
        </p:spPr>
      </p:pic>
    </p:spTree>
    <p:extLst>
      <p:ext uri="{BB962C8B-B14F-4D97-AF65-F5344CB8AC3E}">
        <p14:creationId xmlns:p14="http://schemas.microsoft.com/office/powerpoint/2010/main" val="3528420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白紙">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6E9B7AB-8379-3341-BEF5-2E85A7299A74}"/>
              </a:ext>
            </a:extLst>
          </p:cNvPr>
          <p:cNvSpPr>
            <a:spLocks noGrp="1"/>
          </p:cNvSpPr>
          <p:nvPr>
            <p:ph type="sldNum" sz="quarter" idx="11"/>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689660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71"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a:xfrm>
            <a:off x="236496" y="6593400"/>
            <a:ext cx="180000" cy="169200"/>
          </a:xfrm>
        </p:spPr>
        <p:txBody>
          <a:bodyPr anchor="ctr"/>
          <a:lstStyle>
            <a:lvl1pPr>
              <a:defRPr sz="1050" baseline="0">
                <a:solidFill>
                  <a:schemeClr val="tx1"/>
                </a:solidFill>
                <a:latin typeface="Meiryo UI" panose="020B0604030504040204" pitchFamily="50" charset="-128"/>
                <a:ea typeface="Meiryo UI" panose="020B0604030504040204" pitchFamily="50" charset="-128"/>
                <a:cs typeface="+mn-cs"/>
                <a:sym typeface="+mn-lt"/>
              </a:defRPr>
            </a:lvl1pPr>
          </a:lstStyle>
          <a:p>
            <a:pPr marL="0" marR="0" lvl="0" indent="0" algn="l" defTabSz="457034" rtl="0" eaLnBrk="1" fontAlgn="auto" latinLnBrk="0" hangingPunct="1">
              <a:lnSpc>
                <a:spcPct val="100000"/>
              </a:lnSpc>
              <a:spcBef>
                <a:spcPts val="0"/>
              </a:spcBef>
              <a:spcAft>
                <a:spcPts val="0"/>
              </a:spcAft>
              <a:buClrTx/>
              <a:buSzTx/>
              <a:buFontTx/>
              <a:buNone/>
              <a:tabLst/>
              <a:defRPr/>
            </a:pPr>
            <a:fld id="{543A0986-838B-4D2A-A95C-8CB1738263FE}" type="slidenum">
              <a:rPr kumimoji="0" lang="ja-JP" altLang="en-US" sz="105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sym typeface="+mn-lt"/>
              </a:rPr>
              <a:pPr marL="0" marR="0" lvl="0" indent="0" algn="l" defTabSz="457034" rtl="0" eaLnBrk="1" fontAlgn="auto" latinLnBrk="0" hangingPunct="1">
                <a:lnSpc>
                  <a:spcPct val="100000"/>
                </a:lnSpc>
                <a:spcBef>
                  <a:spcPts val="0"/>
                </a:spcBef>
                <a:spcAft>
                  <a:spcPts val="0"/>
                </a:spcAft>
                <a:buClrTx/>
                <a:buSzTx/>
                <a:buFontTx/>
                <a:buNone/>
                <a:tabLst/>
                <a:defRPr/>
              </a:pPr>
              <a:t>‹#›</a:t>
            </a:fld>
            <a:endParaRPr kumimoji="0"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mn-lt"/>
            </a:endParaRPr>
          </a:p>
        </p:txBody>
      </p:sp>
      <p:sp>
        <p:nvSpPr>
          <p:cNvPr id="8"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404992424"/>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568ACA-D2E4-4482-2BD9-DAB7633D8C3B}"/>
              </a:ext>
            </a:extLst>
          </p:cNvPr>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843FB25-6DB9-5AE9-EBA6-99776168CC59}"/>
              </a:ext>
            </a:extLst>
          </p:cNvPr>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13F7680-3B70-9DD4-230A-80D58E0EE3C5}"/>
              </a:ext>
            </a:extLst>
          </p:cNvPr>
          <p:cNvSpPr>
            <a:spLocks noGrp="1"/>
          </p:cNvSpPr>
          <p:nvPr>
            <p:ph type="dt" sz="half" idx="10"/>
          </p:nvPr>
        </p:nvSpPr>
        <p:spPr/>
        <p:txBody>
          <a:bodyPr/>
          <a:lstStyle/>
          <a:p>
            <a:fld id="{A144AB3D-1057-4AB6-87D1-2B0FE264E624}" type="datetimeFigureOut">
              <a:rPr kumimoji="1" lang="ja-JP" altLang="en-US" smtClean="0"/>
              <a:t>2025/6/19</a:t>
            </a:fld>
            <a:endParaRPr kumimoji="1" lang="ja-JP" altLang="en-US"/>
          </a:p>
        </p:txBody>
      </p:sp>
      <p:sp>
        <p:nvSpPr>
          <p:cNvPr id="5" name="フッター プレースホルダー 4">
            <a:extLst>
              <a:ext uri="{FF2B5EF4-FFF2-40B4-BE49-F238E27FC236}">
                <a16:creationId xmlns:a16="http://schemas.microsoft.com/office/drawing/2014/main" id="{76AB1268-44E9-715B-7017-C48D9593C42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D6E6843-8558-B6BE-AA8D-3DCEC0D7020B}"/>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491243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2AE054-FE86-8B86-CAF4-19054049356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6B280EA-5C0F-D77A-2D91-FA8F3FC15BF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C566547-7CC3-ADF8-FA2B-F8EA9CEA2B1E}"/>
              </a:ext>
            </a:extLst>
          </p:cNvPr>
          <p:cNvSpPr>
            <a:spLocks noGrp="1"/>
          </p:cNvSpPr>
          <p:nvPr>
            <p:ph type="dt" sz="half" idx="10"/>
          </p:nvPr>
        </p:nvSpPr>
        <p:spPr/>
        <p:txBody>
          <a:bodyPr/>
          <a:lstStyle/>
          <a:p>
            <a:fld id="{A144AB3D-1057-4AB6-87D1-2B0FE264E624}" type="datetimeFigureOut">
              <a:rPr kumimoji="1" lang="ja-JP" altLang="en-US" smtClean="0"/>
              <a:t>2025/6/19</a:t>
            </a:fld>
            <a:endParaRPr kumimoji="1" lang="ja-JP" altLang="en-US"/>
          </a:p>
        </p:txBody>
      </p:sp>
      <p:sp>
        <p:nvSpPr>
          <p:cNvPr id="5" name="フッター プレースホルダー 4">
            <a:extLst>
              <a:ext uri="{FF2B5EF4-FFF2-40B4-BE49-F238E27FC236}">
                <a16:creationId xmlns:a16="http://schemas.microsoft.com/office/drawing/2014/main" id="{7F222A2C-79C8-D182-11D8-2635CA01B08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DF8E54A-E949-FF7E-E2BB-B2197248522A}"/>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2311129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6662" y="404813"/>
            <a:ext cx="8892000" cy="1368425"/>
          </a:xfrm>
          <a:prstGeom prst="rect">
            <a:avLst/>
          </a:prstGeom>
        </p:spPr>
        <p:txBody>
          <a:bodyPr vert="horz" lIns="0" tIns="0" rIns="0" bIns="0" rtlCol="0" anchor="t" anchorCtr="0">
            <a:noAutofit/>
          </a:bodyPr>
          <a:lstStyle/>
          <a:p>
            <a:r>
              <a:rPr lang="en-US"/>
              <a:t>[Slide title]</a:t>
            </a:r>
            <a:endParaRPr lang="en-GB"/>
          </a:p>
        </p:txBody>
      </p:sp>
      <p:sp>
        <p:nvSpPr>
          <p:cNvPr id="3" name="Text Placeholder 2"/>
          <p:cNvSpPr>
            <a:spLocks noGrp="1"/>
          </p:cNvSpPr>
          <p:nvPr>
            <p:ph type="body" idx="1"/>
          </p:nvPr>
        </p:nvSpPr>
        <p:spPr>
          <a:xfrm>
            <a:off x="507000" y="2060576"/>
            <a:ext cx="8892000" cy="4105275"/>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4"/>
          </p:nvPr>
        </p:nvSpPr>
        <p:spPr>
          <a:xfrm>
            <a:off x="9554435" y="6597352"/>
            <a:ext cx="157094" cy="153888"/>
          </a:xfrm>
          <a:prstGeom prst="rect">
            <a:avLst/>
          </a:prstGeom>
        </p:spPr>
        <p:txBody>
          <a:bodyPr vert="horz" wrap="none" lIns="0" tIns="0" rIns="0" bIns="0" rtlCol="0" anchor="b" anchorCtr="0">
            <a:spAutoFit/>
          </a:bodyPr>
          <a:lstStyle>
            <a:lvl1pPr algn="r">
              <a:defRPr sz="1000">
                <a:solidFill>
                  <a:schemeClr val="tx1"/>
                </a:solidFill>
              </a:defRPr>
            </a:lvl1pPr>
          </a:lstStyle>
          <a:p>
            <a:fld id="{7870704B-CE94-48CC-AF30-84932A1262A7}" type="slidenum">
              <a:rPr lang="en-GB" smtClean="0"/>
              <a:pPr/>
              <a:t>‹#›</a:t>
            </a:fld>
            <a:endParaRPr lang="en-GB"/>
          </a:p>
        </p:txBody>
      </p:sp>
    </p:spTree>
    <p:extLst>
      <p:ext uri="{BB962C8B-B14F-4D97-AF65-F5344CB8AC3E}">
        <p14:creationId xmlns:p14="http://schemas.microsoft.com/office/powerpoint/2010/main" val="645875845"/>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Lst>
  <p:hf hdr="0" ftr="0" dt="0"/>
  <p:txStyles>
    <p:titleStyle>
      <a:lvl1pPr algn="l" defTabSz="685800" rtl="0" eaLnBrk="1" latinLnBrk="0" hangingPunct="1">
        <a:lnSpc>
          <a:spcPct val="100000"/>
        </a:lnSpc>
        <a:spcBef>
          <a:spcPct val="0"/>
        </a:spcBef>
        <a:buNone/>
        <a:defRPr sz="2800" kern="1200">
          <a:solidFill>
            <a:schemeClr val="tx1"/>
          </a:solidFill>
          <a:latin typeface="+mj-lt"/>
          <a:ea typeface="+mj-ea"/>
          <a:cs typeface="+mj-cs"/>
        </a:defRPr>
      </a:lvl1pPr>
    </p:titleStyle>
    <p:bodyStyle>
      <a:lvl1pPr marL="0" indent="0" algn="l" defTabSz="685800" rtl="0" eaLnBrk="1" latinLnBrk="0" hangingPunct="1">
        <a:lnSpc>
          <a:spcPct val="100000"/>
        </a:lnSpc>
        <a:spcBef>
          <a:spcPts val="0"/>
        </a:spcBef>
        <a:spcAft>
          <a:spcPts val="1200"/>
        </a:spcAft>
        <a:buFont typeface="Arial" panose="020B0604020202020204" pitchFamily="34" charset="0"/>
        <a:buNone/>
        <a:defRPr sz="1600" b="1" kern="1200">
          <a:solidFill>
            <a:schemeClr val="accent1"/>
          </a:solidFill>
          <a:latin typeface="+mn-lt"/>
          <a:ea typeface="+mn-ea"/>
          <a:cs typeface="+mn-cs"/>
        </a:defRPr>
      </a:lvl1pPr>
      <a:lvl2pPr marL="0" indent="0" algn="l" defTabSz="685800" rtl="0" eaLnBrk="1" latinLnBrk="0" hangingPunct="1">
        <a:lnSpc>
          <a:spcPct val="100000"/>
        </a:lnSpc>
        <a:spcBef>
          <a:spcPts val="0"/>
        </a:spcBef>
        <a:spcAft>
          <a:spcPts val="600"/>
        </a:spcAft>
        <a:buFont typeface="Arial" panose="020B0604020202020204" pitchFamily="34" charset="0"/>
        <a:buNone/>
        <a:defRPr sz="1400" kern="1200">
          <a:solidFill>
            <a:schemeClr val="tx1"/>
          </a:solidFill>
          <a:latin typeface="+mn-lt"/>
          <a:ea typeface="+mn-ea"/>
          <a:cs typeface="+mn-cs"/>
        </a:defRPr>
      </a:lvl2pPr>
      <a:lvl3pPr marL="18288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3pPr>
      <a:lvl4pPr marL="36576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4pPr>
      <a:lvl5pPr marL="54864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5pPr>
      <a:lvl6pPr marL="73152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6pPr>
      <a:lvl7pPr marL="91440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7pPr>
      <a:lvl8pPr marL="109728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8pPr>
      <a:lvl9pPr marL="128016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298">
          <p15:clr>
            <a:srgbClr val="A4A3A4"/>
          </p15:clr>
        </p15:guide>
        <p15:guide id="2" pos="295">
          <p15:clr>
            <a:srgbClr val="A4A3A4"/>
          </p15:clr>
        </p15:guide>
        <p15:guide id="3" orient="horz" pos="255">
          <p15:clr>
            <a:srgbClr val="A4A3A4"/>
          </p15:clr>
        </p15:guide>
        <p15:guide id="4" orient="horz" pos="1117">
          <p15:clr>
            <a:srgbClr val="A4A3A4"/>
          </p15:clr>
        </p15:guide>
        <p15:guide id="5" orient="horz" pos="2160">
          <p15:clr>
            <a:srgbClr val="A4A3A4"/>
          </p15:clr>
        </p15:guide>
        <p15:guide id="6" orient="horz" pos="3884">
          <p15:clr>
            <a:srgbClr val="A4A3A4"/>
          </p15:clr>
        </p15:guide>
        <p15:guide id="7" pos="5465">
          <p15:clr>
            <a:srgbClr val="A4A3A4"/>
          </p15:clr>
        </p15:guide>
        <p15:guide id="8" pos="1882">
          <p15:clr>
            <a:srgbClr val="A4A3A4"/>
          </p15:clr>
        </p15:guide>
        <p15:guide id="9" pos="2064">
          <p15:clr>
            <a:srgbClr val="A4A3A4"/>
          </p15:clr>
        </p15:guide>
        <p15:guide id="10" pos="3878">
          <p15:clr>
            <a:srgbClr val="A4A3A4"/>
          </p15:clr>
        </p15:guide>
        <p15:guide id="11" pos="3696">
          <p15:clr>
            <a:srgbClr val="A4A3A4"/>
          </p15:clr>
        </p15:guide>
        <p15:guide id="12" pos="2789">
          <p15:clr>
            <a:srgbClr val="A4A3A4"/>
          </p15:clr>
        </p15:guide>
        <p15:guide id="13" pos="2880">
          <p15:clr>
            <a:srgbClr val="A4A3A4"/>
          </p15:clr>
        </p15:guide>
        <p15:guide id="14" pos="2971">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787EE09-3D89-263E-08F5-13547C5209CB}"/>
              </a:ext>
            </a:extLst>
          </p:cNvPr>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BAED035-9903-74BC-40A8-C3ED6799E5AB}"/>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9686E18-FAF3-EBDD-CD59-E12562EC4642}"/>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44AB3D-1057-4AB6-87D1-2B0FE264E624}" type="datetimeFigureOut">
              <a:rPr kumimoji="1" lang="ja-JP" altLang="en-US" smtClean="0"/>
              <a:t>2025/6/19</a:t>
            </a:fld>
            <a:endParaRPr kumimoji="1" lang="ja-JP" altLang="en-US"/>
          </a:p>
        </p:txBody>
      </p:sp>
      <p:sp>
        <p:nvSpPr>
          <p:cNvPr id="5" name="フッター プレースホルダー 4">
            <a:extLst>
              <a:ext uri="{FF2B5EF4-FFF2-40B4-BE49-F238E27FC236}">
                <a16:creationId xmlns:a16="http://schemas.microsoft.com/office/drawing/2014/main" id="{93B70AA6-1029-6E2A-B8DD-69108B0BADBD}"/>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912B663-594D-AD94-FA51-FA6C03E215D5}"/>
              </a:ext>
            </a:extLst>
          </p:cNvPr>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3592513664"/>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6740BA51-ED12-9398-0D70-8BBF43161487}"/>
              </a:ext>
            </a:extLst>
          </p:cNvPr>
          <p:cNvSpPr>
            <a:spLocks noGrp="1"/>
          </p:cNvSpPr>
          <p:nvPr>
            <p:ph type="body" sz="quarter" idx="12"/>
          </p:nvPr>
        </p:nvSpPr>
        <p:spPr>
          <a:xfrm>
            <a:off x="194472" y="188642"/>
            <a:ext cx="9517057" cy="432046"/>
          </a:xfrm>
        </p:spPr>
        <p:txBody>
          <a:bodyPr/>
          <a:lstStyle/>
          <a:p>
            <a:r>
              <a:rPr lang="ja-JP" altLang="en-US" dirty="0"/>
              <a:t>事業概要</a:t>
            </a:r>
            <a:r>
              <a:rPr lang="en-US" altLang="ja-JP" dirty="0"/>
              <a:t>【</a:t>
            </a:r>
            <a:r>
              <a:rPr lang="ja-JP" altLang="en-US" dirty="0"/>
              <a:t>万博レガシーを活用した南河内地域における自動運転バス実証実験事業</a:t>
            </a:r>
            <a:r>
              <a:rPr lang="en-US" altLang="ja-JP" dirty="0"/>
              <a:t>】</a:t>
            </a:r>
            <a:endParaRPr lang="ja-JP" altLang="en-US" dirty="0"/>
          </a:p>
        </p:txBody>
      </p:sp>
      <p:graphicFrame>
        <p:nvGraphicFramePr>
          <p:cNvPr id="4" name="表 3">
            <a:extLst>
              <a:ext uri="{FF2B5EF4-FFF2-40B4-BE49-F238E27FC236}">
                <a16:creationId xmlns:a16="http://schemas.microsoft.com/office/drawing/2014/main" id="{55AF216C-10D9-4280-9949-48DDE6B30CBF}"/>
              </a:ext>
            </a:extLst>
          </p:cNvPr>
          <p:cNvGraphicFramePr>
            <a:graphicFrameLocks noGrp="1"/>
          </p:cNvGraphicFramePr>
          <p:nvPr>
            <p:extLst>
              <p:ext uri="{D42A27DB-BD31-4B8C-83A1-F6EECF244321}">
                <p14:modId xmlns:p14="http://schemas.microsoft.com/office/powerpoint/2010/main" val="3888078615"/>
              </p:ext>
            </p:extLst>
          </p:nvPr>
        </p:nvGraphicFramePr>
        <p:xfrm>
          <a:off x="138486" y="717723"/>
          <a:ext cx="9602673" cy="6121375"/>
        </p:xfrm>
        <a:graphic>
          <a:graphicData uri="http://schemas.openxmlformats.org/drawingml/2006/table">
            <a:tbl>
              <a:tblPr firstRow="1" bandRow="1">
                <a:tableStyleId>{5940675A-B579-460E-94D1-54222C63F5DA}</a:tableStyleId>
              </a:tblPr>
              <a:tblGrid>
                <a:gridCol w="1068522">
                  <a:extLst>
                    <a:ext uri="{9D8B030D-6E8A-4147-A177-3AD203B41FA5}">
                      <a16:colId xmlns:a16="http://schemas.microsoft.com/office/drawing/2014/main" val="1574572698"/>
                    </a:ext>
                  </a:extLst>
                </a:gridCol>
                <a:gridCol w="789492">
                  <a:extLst>
                    <a:ext uri="{9D8B030D-6E8A-4147-A177-3AD203B41FA5}">
                      <a16:colId xmlns:a16="http://schemas.microsoft.com/office/drawing/2014/main" val="3623488850"/>
                    </a:ext>
                  </a:extLst>
                </a:gridCol>
                <a:gridCol w="524294">
                  <a:extLst>
                    <a:ext uri="{9D8B030D-6E8A-4147-A177-3AD203B41FA5}">
                      <a16:colId xmlns:a16="http://schemas.microsoft.com/office/drawing/2014/main" val="3428141043"/>
                    </a:ext>
                  </a:extLst>
                </a:gridCol>
                <a:gridCol w="706014">
                  <a:extLst>
                    <a:ext uri="{9D8B030D-6E8A-4147-A177-3AD203B41FA5}">
                      <a16:colId xmlns:a16="http://schemas.microsoft.com/office/drawing/2014/main" val="3266286335"/>
                    </a:ext>
                  </a:extLst>
                </a:gridCol>
                <a:gridCol w="523936">
                  <a:extLst>
                    <a:ext uri="{9D8B030D-6E8A-4147-A177-3AD203B41FA5}">
                      <a16:colId xmlns:a16="http://schemas.microsoft.com/office/drawing/2014/main" val="281497586"/>
                    </a:ext>
                  </a:extLst>
                </a:gridCol>
                <a:gridCol w="706014">
                  <a:extLst>
                    <a:ext uri="{9D8B030D-6E8A-4147-A177-3AD203B41FA5}">
                      <a16:colId xmlns:a16="http://schemas.microsoft.com/office/drawing/2014/main" val="780657523"/>
                    </a:ext>
                  </a:extLst>
                </a:gridCol>
                <a:gridCol w="523936">
                  <a:extLst>
                    <a:ext uri="{9D8B030D-6E8A-4147-A177-3AD203B41FA5}">
                      <a16:colId xmlns:a16="http://schemas.microsoft.com/office/drawing/2014/main" val="3861910546"/>
                    </a:ext>
                  </a:extLst>
                </a:gridCol>
                <a:gridCol w="505706">
                  <a:extLst>
                    <a:ext uri="{9D8B030D-6E8A-4147-A177-3AD203B41FA5}">
                      <a16:colId xmlns:a16="http://schemas.microsoft.com/office/drawing/2014/main" val="48331999"/>
                    </a:ext>
                  </a:extLst>
                </a:gridCol>
                <a:gridCol w="603504">
                  <a:extLst>
                    <a:ext uri="{9D8B030D-6E8A-4147-A177-3AD203B41FA5}">
                      <a16:colId xmlns:a16="http://schemas.microsoft.com/office/drawing/2014/main" val="876268225"/>
                    </a:ext>
                  </a:extLst>
                </a:gridCol>
                <a:gridCol w="702782">
                  <a:extLst>
                    <a:ext uri="{9D8B030D-6E8A-4147-A177-3AD203B41FA5}">
                      <a16:colId xmlns:a16="http://schemas.microsoft.com/office/drawing/2014/main" val="3168901572"/>
                    </a:ext>
                  </a:extLst>
                </a:gridCol>
                <a:gridCol w="2948473">
                  <a:extLst>
                    <a:ext uri="{9D8B030D-6E8A-4147-A177-3AD203B41FA5}">
                      <a16:colId xmlns:a16="http://schemas.microsoft.com/office/drawing/2014/main" val="3758133616"/>
                    </a:ext>
                  </a:extLst>
                </a:gridCol>
              </a:tblGrid>
              <a:tr h="3056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申請者</a:t>
                      </a:r>
                      <a:endParaRPr lang="ja-JP" altLang="en-US" sz="1200" dirty="0">
                        <a:latin typeface="Meiryo UI" panose="020B0604030504040204" pitchFamily="50" charset="-128"/>
                        <a:ea typeface="Meiryo UI" panose="020B0604030504040204" pitchFamily="50" charset="-128"/>
                      </a:endParaRPr>
                    </a:p>
                  </a:txBody>
                  <a:tcPr anchor="ctr">
                    <a:solidFill>
                      <a:schemeClr val="bg1">
                        <a:lumMod val="95000"/>
                      </a:schemeClr>
                    </a:solidFill>
                  </a:tcPr>
                </a:tc>
                <a:tc gridSpan="6">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dirty="0">
                          <a:latin typeface="Meiryo UI" panose="020B0604030504040204" pitchFamily="50" charset="-128"/>
                          <a:ea typeface="Meiryo UI" panose="020B0604030504040204" pitchFamily="50" charset="-128"/>
                        </a:rPr>
                        <a:t>大阪府</a:t>
                      </a: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初回採択回</a:t>
                      </a:r>
                    </a:p>
                  </a:txBody>
                  <a:tcPr anchor="ctr">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latin typeface="Meiryo UI" panose="020B0604030504040204" pitchFamily="50" charset="-128"/>
                        <a:ea typeface="Meiryo UI" panose="020B0604030504040204" pitchFamily="50" charset="-128"/>
                      </a:endParaRP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令和７年度第１回募集</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令和７年度第１回募集</a:t>
                      </a:r>
                    </a:p>
                  </a:txBody>
                  <a:tcPr anchor="ctr"/>
                </a:tc>
                <a:extLst>
                  <a:ext uri="{0D108BD9-81ED-4DB2-BD59-A6C34878D82A}">
                    <a16:rowId xmlns:a16="http://schemas.microsoft.com/office/drawing/2014/main" val="2442898722"/>
                  </a:ext>
                </a:extLst>
              </a:tr>
              <a:tr h="48387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事業計画</a:t>
                      </a:r>
                      <a:endParaRPr kumimoji="1" lang="en-US" altLang="ja-JP" sz="120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期間</a:t>
                      </a:r>
                    </a:p>
                  </a:txBody>
                  <a:tcPr anchor="ctr">
                    <a:solidFill>
                      <a:schemeClr val="bg1">
                        <a:lumMod val="95000"/>
                      </a:schemeClr>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a:latin typeface="Meiryo UI"/>
                          <a:ea typeface="Meiryo UI"/>
                        </a:rPr>
                        <a:t>R7-R9</a:t>
                      </a:r>
                      <a:r>
                        <a:rPr kumimoji="1" lang="ja-JP" altLang="en-US" sz="1400" dirty="0">
                          <a:latin typeface="Meiryo UI"/>
                          <a:ea typeface="Meiryo UI"/>
                        </a:rPr>
                        <a:t>年度</a:t>
                      </a: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期間中の総事業費</a:t>
                      </a:r>
                      <a:endParaRPr kumimoji="1" lang="en-US" altLang="ja-JP" sz="110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rPr>
                        <a:t>（カッコ内は</a:t>
                      </a:r>
                      <a:r>
                        <a:rPr kumimoji="1" lang="en-US" altLang="ja-JP" sz="900" dirty="0">
                          <a:latin typeface="Meiryo UI" panose="020B0604030504040204" pitchFamily="50" charset="-128"/>
                          <a:ea typeface="Meiryo UI" panose="020B0604030504040204" pitchFamily="50" charset="-128"/>
                        </a:rPr>
                        <a:t>R7</a:t>
                      </a:r>
                      <a:r>
                        <a:rPr kumimoji="1" lang="ja-JP" altLang="en-US" sz="900" dirty="0">
                          <a:latin typeface="Meiryo UI" panose="020B0604030504040204" pitchFamily="50" charset="-128"/>
                          <a:ea typeface="Meiryo UI" panose="020B0604030504040204" pitchFamily="50" charset="-128"/>
                        </a:rPr>
                        <a:t>年度事業費）</a:t>
                      </a:r>
                      <a:endParaRPr kumimoji="1" lang="ja-JP" altLang="en-US" sz="1000" dirty="0">
                        <a:latin typeface="Meiryo UI" panose="020B0604030504040204" pitchFamily="50" charset="-128"/>
                        <a:ea typeface="Meiryo UI" panose="020B0604030504040204" pitchFamily="50" charset="-128"/>
                      </a:endParaRPr>
                    </a:p>
                  </a:txBody>
                  <a:tcPr anchor="ctr">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latin typeface="Meiryo UI" panose="020B0604030504040204" pitchFamily="50" charset="-128"/>
                        <a:ea typeface="Meiryo UI" panose="020B0604030504040204" pitchFamily="50" charset="-128"/>
                      </a:endParaRP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a:latin typeface="Meiryo UI" panose="020B0604030504040204" pitchFamily="50" charset="-128"/>
                          <a:ea typeface="Meiryo UI" panose="020B0604030504040204" pitchFamily="50" charset="-128"/>
                        </a:rPr>
                        <a:t>180,000</a:t>
                      </a:r>
                      <a:r>
                        <a:rPr kumimoji="1" lang="ja-JP" altLang="en-US" sz="1400">
                          <a:latin typeface="Meiryo UI" panose="020B0604030504040204" pitchFamily="50" charset="-128"/>
                          <a:ea typeface="Meiryo UI" panose="020B0604030504040204" pitchFamily="50" charset="-128"/>
                        </a:rPr>
                        <a:t>千円（</a:t>
                      </a:r>
                      <a:r>
                        <a:rPr kumimoji="1" lang="en-US" altLang="ja-JP" sz="1400">
                          <a:latin typeface="Meiryo UI" panose="020B0604030504040204" pitchFamily="50" charset="-128"/>
                          <a:ea typeface="Meiryo UI" panose="020B0604030504040204" pitchFamily="50" charset="-128"/>
                        </a:rPr>
                        <a:t>66,000</a:t>
                      </a:r>
                      <a:r>
                        <a:rPr kumimoji="1" lang="ja-JP" altLang="en-US" sz="1400">
                          <a:latin typeface="Meiryo UI" panose="020B0604030504040204" pitchFamily="50" charset="-128"/>
                          <a:ea typeface="Meiryo UI" panose="020B0604030504040204" pitchFamily="50" charset="-128"/>
                        </a:rPr>
                        <a:t>千円）</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eiryo UI" panose="020B0604030504040204" pitchFamily="50" charset="-128"/>
                          <a:ea typeface="Meiryo UI" panose="020B0604030504040204" pitchFamily="50" charset="-128"/>
                        </a:rPr>
                        <a:t>785,684</a:t>
                      </a:r>
                      <a:r>
                        <a:rPr kumimoji="1" lang="ja-JP" altLang="en-US" sz="1400" dirty="0">
                          <a:solidFill>
                            <a:schemeClr val="tx1"/>
                          </a:solidFill>
                          <a:latin typeface="Meiryo UI" panose="020B0604030504040204" pitchFamily="50" charset="-128"/>
                          <a:ea typeface="Meiryo UI" panose="020B0604030504040204" pitchFamily="50" charset="-128"/>
                        </a:rPr>
                        <a:t>千円</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r>
                        <a:rPr kumimoji="1" lang="en-US" altLang="ja-JP" sz="1400" dirty="0">
                          <a:solidFill>
                            <a:schemeClr val="tx1"/>
                          </a:solidFill>
                          <a:latin typeface="Meiryo UI" panose="020B0604030504040204" pitchFamily="50" charset="-128"/>
                          <a:ea typeface="Meiryo UI" panose="020B0604030504040204" pitchFamily="50" charset="-128"/>
                        </a:rPr>
                        <a:t>169,280</a:t>
                      </a:r>
                      <a:r>
                        <a:rPr kumimoji="1" lang="ja-JP" altLang="en-US" sz="1400" dirty="0">
                          <a:solidFill>
                            <a:schemeClr val="tx1"/>
                          </a:solidFill>
                          <a:latin typeface="Meiryo UI" panose="020B0604030504040204" pitchFamily="50" charset="-128"/>
                          <a:ea typeface="Meiryo UI" panose="020B0604030504040204" pitchFamily="50" charset="-128"/>
                        </a:rPr>
                        <a:t>千円）</a:t>
                      </a:r>
                    </a:p>
                  </a:txBody>
                  <a:tcPr anchor="ctr"/>
                </a:tc>
                <a:extLst>
                  <a:ext uri="{0D108BD9-81ED-4DB2-BD59-A6C34878D82A}">
                    <a16:rowId xmlns:a16="http://schemas.microsoft.com/office/drawing/2014/main" val="4201150482"/>
                  </a:ext>
                </a:extLst>
              </a:tr>
              <a:tr h="403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経費の類型</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ソフト</a:t>
                      </a:r>
                      <a:endParaRPr kumimoji="1" lang="en-US" altLang="ja-JP" sz="105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事業</a:t>
                      </a:r>
                    </a:p>
                  </a:txBody>
                  <a:tcPr anchor="ctr">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拠点整備事業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spc="-80" baseline="0" dirty="0">
                          <a:latin typeface="Meiryo UI" panose="020B0604030504040204" pitchFamily="50" charset="-128"/>
                          <a:ea typeface="Meiryo UI" panose="020B0604030504040204" pitchFamily="50" charset="-128"/>
                        </a:rPr>
                        <a:t>インフラ</a:t>
                      </a:r>
                      <a:endParaRPr kumimoji="1" lang="en-US" altLang="ja-JP" sz="1050" spc="-80" baseline="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spc="-80" baseline="0" dirty="0">
                          <a:latin typeface="Meiryo UI" panose="020B0604030504040204" pitchFamily="50" charset="-128"/>
                          <a:ea typeface="Meiryo UI" panose="020B0604030504040204" pitchFamily="50" charset="-128"/>
                        </a:rPr>
                        <a:t>整備事業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事業分野</a:t>
                      </a:r>
                    </a:p>
                  </a:txBody>
                  <a:tcPr anchor="ctr">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latin typeface="Meiryo UI" panose="020B0604030504040204" pitchFamily="50" charset="-128"/>
                        <a:ea typeface="Meiryo UI" panose="020B0604030504040204" pitchFamily="50" charset="-128"/>
                      </a:endParaRP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観光分野</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まちづくり分野</a:t>
                      </a:r>
                    </a:p>
                  </a:txBody>
                  <a:tcPr anchor="ctr"/>
                </a:tc>
                <a:extLst>
                  <a:ext uri="{0D108BD9-81ED-4DB2-BD59-A6C34878D82A}">
                    <a16:rowId xmlns:a16="http://schemas.microsoft.com/office/drawing/2014/main" val="4187406978"/>
                  </a:ext>
                </a:extLst>
              </a:tr>
              <a:tr h="1137047">
                <a:tc>
                  <a:txBody>
                    <a:bodyPr/>
                    <a:lstStyle/>
                    <a:p>
                      <a:pPr algn="ctr"/>
                      <a:r>
                        <a:rPr kumimoji="1" lang="ja-JP" altLang="en-US" sz="1200" dirty="0">
                          <a:latin typeface="Meiryo UI" panose="020B0604030504040204" pitchFamily="50" charset="-128"/>
                          <a:ea typeface="Meiryo UI" panose="020B0604030504040204" pitchFamily="50" charset="-128"/>
                        </a:rPr>
                        <a:t>目的</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（効果）</a:t>
                      </a:r>
                    </a:p>
                  </a:txBody>
                  <a:tcPr anchor="ctr">
                    <a:solidFill>
                      <a:schemeClr val="bg1">
                        <a:lumMod val="95000"/>
                      </a:schemeClr>
                    </a:solidFill>
                  </a:tcPr>
                </a:tc>
                <a:tc gridSpan="10">
                  <a:txBody>
                    <a:bodyPr/>
                    <a:lstStyle/>
                    <a:p>
                      <a:pPr marL="95250" indent="-95250">
                        <a:buFont typeface="Arial" panose="020B0604020202020204" pitchFamily="34" charset="0"/>
                        <a:buChar char="•"/>
                      </a:pPr>
                      <a:r>
                        <a:rPr lang="ja-JP" altLang="en-US" sz="1200" b="0" i="0" u="none" strike="noStrike" kern="1200" baseline="0" dirty="0">
                          <a:solidFill>
                            <a:schemeClr val="tx1"/>
                          </a:solidFill>
                          <a:latin typeface="Meiryo UI" panose="020B0604030504040204" pitchFamily="50" charset="-128"/>
                          <a:ea typeface="Meiryo UI" panose="020B0604030504040204" pitchFamily="50" charset="-128"/>
                          <a:cs typeface="+mn-cs"/>
                        </a:rPr>
                        <a:t>自動運転バスを導入することで、路線バスが廃止した南河内地域の足を確保し、地域の魅力を向上させる</a:t>
                      </a:r>
                      <a:endParaRPr lang="en-US" altLang="ja-JP" sz="12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pPr marL="95250" indent="-95250">
                        <a:buFont typeface="Arial" panose="020B0604020202020204" pitchFamily="34" charset="0"/>
                        <a:buChar char="•"/>
                      </a:pPr>
                      <a:r>
                        <a:rPr lang="ja-JP" altLang="en-US" sz="1200" b="0" i="0" u="none" strike="noStrike" kern="1200" baseline="0" dirty="0">
                          <a:solidFill>
                            <a:schemeClr val="tx1"/>
                          </a:solidFill>
                          <a:latin typeface="Meiryo UI" panose="020B0604030504040204" pitchFamily="50" charset="-128"/>
                          <a:ea typeface="Meiryo UI" panose="020B0604030504040204" pitchFamily="50" charset="-128"/>
                          <a:cs typeface="+mn-cs"/>
                        </a:rPr>
                        <a:t>大阪・関西万博において</a:t>
                      </a:r>
                      <a:r>
                        <a:rPr lang="en-US" altLang="ja-JP" sz="1200" b="0" i="0" u="none" strike="noStrike" kern="1200" baseline="0" dirty="0">
                          <a:solidFill>
                            <a:schemeClr val="tx1"/>
                          </a:solidFill>
                          <a:latin typeface="Meiryo UI" panose="020B0604030504040204" pitchFamily="50" charset="-128"/>
                          <a:ea typeface="Meiryo UI" panose="020B0604030504040204" pitchFamily="50" charset="-128"/>
                          <a:cs typeface="+mn-cs"/>
                        </a:rPr>
                        <a:t>Osaka Metro</a:t>
                      </a:r>
                      <a:r>
                        <a:rPr lang="ja-JP" altLang="en-US" sz="1200" b="0" i="0" u="none" strike="noStrike" kern="1200" baseline="0" dirty="0">
                          <a:solidFill>
                            <a:schemeClr val="tx1"/>
                          </a:solidFill>
                          <a:latin typeface="Meiryo UI" panose="020B0604030504040204" pitchFamily="50" charset="-128"/>
                          <a:ea typeface="Meiryo UI" panose="020B0604030504040204" pitchFamily="50" charset="-128"/>
                          <a:cs typeface="+mn-cs"/>
                        </a:rPr>
                        <a:t>が導入する小型の自動運転バスを万博レガシーとして活用することで、交流人口増加等、地域活性化、観光人数増加につなげていく。</a:t>
                      </a:r>
                      <a:endParaRPr lang="en-US" altLang="ja-JP" sz="12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nSpc>
                          <a:spcPts val="1700"/>
                        </a:lnSpc>
                        <a:buFontTx/>
                        <a:buNone/>
                      </a:pPr>
                      <a:endParaRPr kumimoji="1" lang="en-US" altLang="ja-JP" sz="1400" i="0">
                        <a:solidFill>
                          <a:srgbClr val="FF0000"/>
                        </a:solidFill>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tc>
                <a:tc hMerge="1">
                  <a:txBody>
                    <a:bodyPr/>
                    <a:lstStyle/>
                    <a:p>
                      <a:pPr>
                        <a:lnSpc>
                          <a:spcPts val="1700"/>
                        </a:lnSpc>
                        <a:buFontTx/>
                        <a:buNone/>
                      </a:pPr>
                      <a:endParaRPr kumimoji="1" lang="en-US" altLang="ja-JP" sz="1400" i="0">
                        <a:solidFill>
                          <a:srgbClr val="FF0000"/>
                        </a:solidFill>
                        <a:latin typeface="Meiryo UI" panose="020B0604030504040204" pitchFamily="50" charset="-128"/>
                        <a:ea typeface="Meiryo UI" panose="020B0604030504040204" pitchFamily="50" charset="-128"/>
                      </a:endParaRPr>
                    </a:p>
                  </a:txBody>
                  <a:tcPr anchor="ctr"/>
                </a:tc>
                <a:tc hMerge="1">
                  <a:txBody>
                    <a:bodyPr/>
                    <a:lstStyle/>
                    <a:p>
                      <a:pPr marL="95250" indent="-95250">
                        <a:buFont typeface="Arial" panose="020B0604020202020204" pitchFamily="34" charset="0"/>
                        <a:buChar char="•"/>
                      </a:pPr>
                      <a:endParaRPr kumimoji="1" lang="en-US" altLang="ja-JP" sz="1400" b="0" i="0" u="none" strike="noStrike" kern="1200" baseline="0">
                        <a:solidFill>
                          <a:srgbClr val="FF0000"/>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3133888693"/>
                  </a:ext>
                </a:extLst>
              </a:tr>
              <a:tr h="2425666">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事業概要・</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主な経費</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経費内訳は</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R7</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年度事業費</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solidFill>
                      <a:schemeClr val="bg1">
                        <a:lumMod val="95000"/>
                      </a:schemeClr>
                    </a:solidFill>
                  </a:tcPr>
                </a:tc>
                <a:tc gridSpan="7">
                  <a:txBody>
                    <a:bodyPr/>
                    <a:lstStyle/>
                    <a:p>
                      <a:r>
                        <a:rPr lang="en-US" altLang="ja-JP" sz="1100" b="0" i="0" u="none" strike="noStrike" kern="1200" baseline="0" dirty="0">
                          <a:solidFill>
                            <a:schemeClr val="tx1"/>
                          </a:solidFill>
                          <a:latin typeface="Meiryo UI" panose="020B0604030504040204" pitchFamily="50" charset="-128"/>
                          <a:ea typeface="Meiryo UI" panose="020B0604030504040204" pitchFamily="50" charset="-128"/>
                          <a:cs typeface="+mn-cs"/>
                        </a:rPr>
                        <a:t>【</a:t>
                      </a:r>
                      <a:r>
                        <a:rPr lang="ja-JP" altLang="en-US" sz="1100" b="0" i="0" u="none" strike="noStrike" kern="1200" baseline="0" dirty="0">
                          <a:solidFill>
                            <a:schemeClr val="tx1"/>
                          </a:solidFill>
                          <a:latin typeface="Meiryo UI" panose="020B0604030504040204" pitchFamily="50" charset="-128"/>
                          <a:ea typeface="Meiryo UI" panose="020B0604030504040204" pitchFamily="50" charset="-128"/>
                          <a:cs typeface="+mn-cs"/>
                        </a:rPr>
                        <a:t>ソフト事業経費</a:t>
                      </a:r>
                      <a:r>
                        <a:rPr lang="en-US" altLang="ja-JP" sz="1100" b="0" i="0" u="none" strike="noStrike" kern="1200" baseline="0" dirty="0">
                          <a:solidFill>
                            <a:schemeClr val="tx1"/>
                          </a:solidFill>
                          <a:latin typeface="Meiryo UI" panose="020B0604030504040204" pitchFamily="50" charset="-128"/>
                          <a:ea typeface="Meiryo UI" panose="020B0604030504040204" pitchFamily="50" charset="-128"/>
                          <a:cs typeface="+mn-cs"/>
                        </a:rPr>
                        <a:t>】</a:t>
                      </a:r>
                    </a:p>
                    <a:p>
                      <a:r>
                        <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〇運行関係</a:t>
                      </a:r>
                      <a:endParaRPr lang="en-US" altLang="ja-JP" sz="105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r>
                        <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　・燃料費、電気代、運転手人件費　等：</a:t>
                      </a:r>
                      <a:r>
                        <a:rPr lang="en-US" altLang="ja-JP" sz="1050" b="0" i="0" u="none" strike="noStrike" kern="1200" baseline="0" dirty="0">
                          <a:solidFill>
                            <a:schemeClr val="tx1"/>
                          </a:solidFill>
                          <a:latin typeface="Meiryo UI" panose="020B0604030504040204" pitchFamily="50" charset="-128"/>
                          <a:ea typeface="Meiryo UI" panose="020B0604030504040204" pitchFamily="50" charset="-128"/>
                          <a:cs typeface="+mn-cs"/>
                        </a:rPr>
                        <a:t>3,987</a:t>
                      </a:r>
                      <a:r>
                        <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千円</a:t>
                      </a:r>
                      <a:endParaRPr lang="en-US" altLang="ja-JP" sz="105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r>
                        <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〇機運醸成・社会受容性の向上</a:t>
                      </a:r>
                      <a:endParaRPr lang="en-US" altLang="ja-JP" sz="105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r>
                        <a:rPr lang="en-US" altLang="ja-JP" sz="1050" b="0" i="0" u="none" strike="noStrike" kern="1200" baseline="0" dirty="0">
                          <a:solidFill>
                            <a:schemeClr val="tx1"/>
                          </a:solidFill>
                          <a:latin typeface="Meiryo UI" panose="020B0604030504040204" pitchFamily="50" charset="-128"/>
                          <a:ea typeface="Meiryo UI" panose="020B0604030504040204" pitchFamily="50" charset="-128"/>
                          <a:cs typeface="+mn-cs"/>
                        </a:rPr>
                        <a:t>(</a:t>
                      </a:r>
                      <a:r>
                        <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自動運転に対する理解促進や交通安全意識等の向上を図るための経費</a:t>
                      </a:r>
                      <a:r>
                        <a:rPr lang="en-US" altLang="ja-JP" sz="1050" b="0" i="0" u="none" strike="noStrike" kern="1200" baseline="0" dirty="0">
                          <a:solidFill>
                            <a:schemeClr val="tx1"/>
                          </a:solidFill>
                          <a:latin typeface="Meiryo UI" panose="020B0604030504040204" pitchFamily="50" charset="-128"/>
                          <a:ea typeface="Meiryo UI" panose="020B0604030504040204" pitchFamily="50" charset="-128"/>
                          <a:cs typeface="+mn-cs"/>
                        </a:rPr>
                        <a:t>)</a:t>
                      </a:r>
                      <a:endPar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r>
                        <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　・試乗会・地域ワークショップの開催　等：</a:t>
                      </a:r>
                      <a:r>
                        <a:rPr lang="en-US" altLang="ja-JP" sz="1050" b="0" i="0" u="none" strike="noStrike" kern="1200" baseline="0" dirty="0">
                          <a:solidFill>
                            <a:schemeClr val="tx1"/>
                          </a:solidFill>
                          <a:latin typeface="Meiryo UI" panose="020B0604030504040204" pitchFamily="50" charset="-128"/>
                          <a:ea typeface="Meiryo UI" panose="020B0604030504040204" pitchFamily="50" charset="-128"/>
                          <a:cs typeface="+mn-cs"/>
                        </a:rPr>
                        <a:t>11,821</a:t>
                      </a:r>
                      <a:r>
                        <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千円</a:t>
                      </a:r>
                      <a:endParaRPr lang="en-US" altLang="ja-JP" sz="105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r>
                        <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〇</a:t>
                      </a:r>
                      <a:r>
                        <a:rPr lang="zh-TW"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走行環境整備</a:t>
                      </a:r>
                      <a:endParaRPr lang="en-US" altLang="zh-TW" sz="105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r>
                        <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　・防護柵・剪定・バス停整備費　等：</a:t>
                      </a:r>
                      <a:r>
                        <a:rPr lang="en-US" altLang="ja-JP" sz="1050" b="0" i="0" u="none" strike="noStrike" kern="1200" baseline="0" dirty="0">
                          <a:solidFill>
                            <a:schemeClr val="tx1"/>
                          </a:solidFill>
                          <a:latin typeface="Meiryo UI" panose="020B0604030504040204" pitchFamily="50" charset="-128"/>
                          <a:ea typeface="Meiryo UI" panose="020B0604030504040204" pitchFamily="50" charset="-128"/>
                          <a:cs typeface="+mn-cs"/>
                        </a:rPr>
                        <a:t>8,013</a:t>
                      </a:r>
                      <a:r>
                        <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千円</a:t>
                      </a:r>
                      <a:endParaRPr lang="en-US" altLang="ja-JP" sz="105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r>
                        <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〇</a:t>
                      </a:r>
                      <a:r>
                        <a:rPr lang="zh-TW"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車両調律</a:t>
                      </a:r>
                      <a:endParaRPr lang="en-US" altLang="zh-TW" sz="105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r>
                        <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　・車両調律費・自動運転システム関係：</a:t>
                      </a:r>
                      <a:r>
                        <a:rPr lang="en-US" altLang="ja-JP" sz="1050" b="0" i="0" u="none" strike="noStrike" kern="1200" baseline="0" dirty="0">
                          <a:solidFill>
                            <a:schemeClr val="tx1"/>
                          </a:solidFill>
                          <a:latin typeface="Meiryo UI" panose="020B0604030504040204" pitchFamily="50" charset="-128"/>
                          <a:ea typeface="Meiryo UI" panose="020B0604030504040204" pitchFamily="50" charset="-128"/>
                          <a:cs typeface="+mn-cs"/>
                        </a:rPr>
                        <a:t>122,174</a:t>
                      </a:r>
                      <a:r>
                        <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千円</a:t>
                      </a:r>
                    </a:p>
                    <a:p>
                      <a:r>
                        <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〇実証実験のための充電器及び事業所整備費</a:t>
                      </a:r>
                      <a:endParaRPr lang="en-US" altLang="ja-JP" sz="105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r>
                        <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　　・充電器及び設置費用</a:t>
                      </a:r>
                      <a:r>
                        <a:rPr lang="en-US" altLang="ja-JP" sz="1050" b="0" i="0" u="none" strike="noStrike" kern="1200" baseline="0" dirty="0">
                          <a:solidFill>
                            <a:schemeClr val="tx1"/>
                          </a:solidFill>
                          <a:latin typeface="Meiryo UI" panose="020B0604030504040204" pitchFamily="50" charset="-128"/>
                          <a:ea typeface="Meiryo UI" panose="020B0604030504040204" pitchFamily="50" charset="-128"/>
                          <a:cs typeface="+mn-cs"/>
                        </a:rPr>
                        <a:t>:19,800</a:t>
                      </a:r>
                      <a:r>
                        <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千円</a:t>
                      </a:r>
                      <a:endParaRPr lang="en-US" altLang="ja-JP" sz="105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r>
                        <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　　・車庫及び営業所整備費等</a:t>
                      </a:r>
                      <a:r>
                        <a:rPr lang="en-US" altLang="ja-JP" sz="1050" b="0" i="0" u="none" strike="noStrike" kern="1200" baseline="0" dirty="0">
                          <a:solidFill>
                            <a:schemeClr val="tx1"/>
                          </a:solidFill>
                          <a:latin typeface="Meiryo UI" panose="020B0604030504040204" pitchFamily="50" charset="-128"/>
                          <a:ea typeface="Meiryo UI" panose="020B0604030504040204" pitchFamily="50" charset="-128"/>
                          <a:cs typeface="+mn-cs"/>
                        </a:rPr>
                        <a:t>:3,086</a:t>
                      </a:r>
                      <a:r>
                        <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千円</a:t>
                      </a:r>
                      <a:endParaRPr lang="en-US" altLang="ja-JP" sz="105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r>
                        <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〇協議会関係</a:t>
                      </a:r>
                      <a:endParaRPr lang="en-US" altLang="ja-JP" sz="105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r>
                        <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　　・会場使用料</a:t>
                      </a:r>
                      <a:r>
                        <a:rPr lang="en-US" altLang="ja-JP" sz="1050" b="0" i="0" u="none" strike="noStrike" kern="1200" baseline="0" dirty="0">
                          <a:solidFill>
                            <a:schemeClr val="tx1"/>
                          </a:solidFill>
                          <a:latin typeface="Meiryo UI" panose="020B0604030504040204" pitchFamily="50" charset="-128"/>
                          <a:ea typeface="Meiryo UI" panose="020B0604030504040204" pitchFamily="50" charset="-128"/>
                          <a:cs typeface="+mn-cs"/>
                        </a:rPr>
                        <a:t>:399</a:t>
                      </a:r>
                      <a:r>
                        <a:rPr lang="ja-JP" altLang="en-US" sz="1050" b="0" i="0" u="none" strike="noStrike" kern="1200" baseline="0" dirty="0">
                          <a:solidFill>
                            <a:schemeClr val="tx1"/>
                          </a:solidFill>
                          <a:latin typeface="Meiryo UI" panose="020B0604030504040204" pitchFamily="50" charset="-128"/>
                          <a:ea typeface="Meiryo UI" panose="020B0604030504040204" pitchFamily="50" charset="-128"/>
                          <a:cs typeface="+mn-cs"/>
                        </a:rPr>
                        <a:t>千円</a:t>
                      </a:r>
                      <a:endParaRPr lang="ja-JP" altLang="en-US" sz="1050" b="0" i="0" u="none" strike="noStrike" kern="1200" baseline="0" dirty="0">
                        <a:solidFill>
                          <a:schemeClr val="tx1"/>
                        </a:solidFill>
                        <a:latin typeface="Meiryo UI"/>
                        <a:ea typeface="Meiryo UI"/>
                        <a:cs typeface="+mn-cs"/>
                      </a:endParaRP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nSpc>
                          <a:spcPts val="1700"/>
                        </a:lnSpc>
                        <a:buFontTx/>
                        <a:buNone/>
                      </a:pPr>
                      <a:endParaRPr kumimoji="1" lang="en-US" altLang="ja-JP" sz="1400" i="0">
                        <a:solidFill>
                          <a:srgbClr val="FF0000"/>
                        </a:solidFill>
                        <a:latin typeface="Meiryo UI" panose="020B0604030504040204" pitchFamily="50" charset="-128"/>
                        <a:ea typeface="Meiryo UI" panose="020B0604030504040204" pitchFamily="50" charset="-128"/>
                      </a:endParaRPr>
                    </a:p>
                  </a:txBody>
                  <a:tcPr anchor="ctr"/>
                </a:tc>
                <a:tc rowSpan="2">
                  <a:txBody>
                    <a:bodyPr/>
                    <a:lstStyle/>
                    <a:p>
                      <a:pPr algn="ctr"/>
                      <a:r>
                        <a:rPr kumimoji="1" lang="ja-JP" altLang="en-US" sz="1200" dirty="0">
                          <a:latin typeface="Meiryo UI" panose="020B0604030504040204" pitchFamily="50" charset="-128"/>
                          <a:ea typeface="Meiryo UI" panose="020B0604030504040204" pitchFamily="50" charset="-128"/>
                        </a:rPr>
                        <a:t>実施</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体制</a:t>
                      </a:r>
                    </a:p>
                  </a:txBody>
                  <a:tcPr anchor="ctr">
                    <a:solidFill>
                      <a:schemeClr val="bg1">
                        <a:lumMod val="95000"/>
                      </a:schemeClr>
                    </a:solidFill>
                  </a:tcPr>
                </a:tc>
                <a:tc rowSpan="2" gridSpan="2">
                  <a:txBody>
                    <a:bodyPr/>
                    <a:lstStyle/>
                    <a:p>
                      <a:pPr>
                        <a:lnSpc>
                          <a:spcPts val="1700"/>
                        </a:lnSpc>
                        <a:buFontTx/>
                        <a:buNone/>
                      </a:pPr>
                      <a:endParaRPr kumimoji="1" lang="en-US" altLang="ja-JP" sz="1400" i="0" dirty="0">
                        <a:solidFill>
                          <a:srgbClr val="FF0000"/>
                        </a:solidFill>
                        <a:latin typeface="Meiryo UI" panose="020B0604030504040204" pitchFamily="50" charset="-128"/>
                        <a:ea typeface="Meiryo UI" panose="020B0604030504040204" pitchFamily="50" charset="-128"/>
                      </a:endParaRPr>
                    </a:p>
                  </a:txBody>
                  <a:tcPr anchor="ctr"/>
                </a:tc>
                <a:tc rowSpan="2" hMerge="1">
                  <a:txBody>
                    <a:bodyPr/>
                    <a:lstStyle/>
                    <a:p>
                      <a:endParaRPr kumimoji="1" lang="ja-JP" altLang="en-US"/>
                    </a:p>
                  </a:txBody>
                  <a:tcPr anchor="ctr"/>
                </a:tc>
                <a:extLst>
                  <a:ext uri="{0D108BD9-81ED-4DB2-BD59-A6C34878D82A}">
                    <a16:rowId xmlns:a16="http://schemas.microsoft.com/office/drawing/2014/main" val="827494687"/>
                  </a:ext>
                </a:extLst>
              </a:tr>
              <a:tr h="119545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a:ea typeface="Meiryo UI"/>
                          <a:cs typeface="+mn-cs"/>
                        </a:rPr>
                        <a:t>KPI</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カッコ内の数値は最終事業年度までの「</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KPI</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増加分の累計」の目標値</a:t>
                      </a:r>
                    </a:p>
                  </a:txBody>
                  <a:tcPr anchor="ctr">
                    <a:solidFill>
                      <a:schemeClr val="bg1">
                        <a:lumMod val="95000"/>
                      </a:schemeClr>
                    </a:solidFill>
                  </a:tcPr>
                </a:tc>
                <a:tc gridSpan="7">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a:t>
                      </a:r>
                      <a:r>
                        <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9</a:t>
                      </a: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年度末での手動介入率</a:t>
                      </a:r>
                      <a:r>
                        <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-90</a:t>
                      </a: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・乗車後の快適（安全）と感じる人の割合　（＋</a:t>
                      </a:r>
                      <a:r>
                        <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・機運醸成イベントにおける来場者アンケートで自動運転バスへの期待度</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乗ってみたい）（＋</a:t>
                      </a:r>
                      <a:r>
                        <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80</a:t>
                      </a: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・周辺交通環境への影響として、地域住民が自動運転バスの走行を安全と感じる人の割合（＋</a:t>
                      </a:r>
                      <a:r>
                        <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75</a:t>
                      </a: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・実証実験時の</a:t>
                      </a:r>
                      <a:r>
                        <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便（往復）あたり平均利用者数（＋</a:t>
                      </a:r>
                      <a:r>
                        <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a:t>
                      </a: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・事業への協賛企業募集（＋</a:t>
                      </a:r>
                      <a:r>
                        <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件）</a:t>
                      </a: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400">
                        <a:latin typeface="Meiryo UI" panose="020B0604030504040204" pitchFamily="50" charset="-128"/>
                        <a:ea typeface="Meiryo UI" panose="020B0604030504040204" pitchFamily="50" charset="-128"/>
                      </a:endParaRPr>
                    </a:p>
                  </a:txBody>
                  <a:tcPr anchor="ctr"/>
                </a:tc>
                <a:tc v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solidFill>
                      <a:schemeClr val="bg1">
                        <a:lumMod val="95000"/>
                      </a:schemeClr>
                    </a:solidFill>
                  </a:tcPr>
                </a:tc>
                <a:tc gridSpan="2" vMerge="1">
                  <a:txBody>
                    <a:bodyPr/>
                    <a:lstStyle/>
                    <a:p>
                      <a:endParaRPr kumimoji="1" lang="ja-JP" altLang="en-US" sz="950" dirty="0">
                        <a:latin typeface="Meiryo UI" panose="020B0604030504040204" pitchFamily="50" charset="-128"/>
                        <a:ea typeface="Meiryo UI" panose="020B0604030504040204" pitchFamily="50" charset="-128"/>
                      </a:endParaRPr>
                    </a:p>
                  </a:txBody>
                  <a:tcPr anchor="ctr"/>
                </a:tc>
                <a:tc hMerge="1" v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i="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67952532"/>
                  </a:ext>
                </a:extLst>
              </a:tr>
            </a:tbl>
          </a:graphicData>
        </a:graphic>
      </p:graphicFrame>
      <p:sp>
        <p:nvSpPr>
          <p:cNvPr id="6" name="正方形/長方形 5">
            <a:extLst>
              <a:ext uri="{FF2B5EF4-FFF2-40B4-BE49-F238E27FC236}">
                <a16:creationId xmlns:a16="http://schemas.microsoft.com/office/drawing/2014/main" id="{E0471635-AED1-4DC7-8197-05A8B6F6BF38}"/>
              </a:ext>
            </a:extLst>
          </p:cNvPr>
          <p:cNvSpPr/>
          <p:nvPr/>
        </p:nvSpPr>
        <p:spPr>
          <a:xfrm>
            <a:off x="6385428" y="3428999"/>
            <a:ext cx="901839" cy="297785"/>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ysClr val="windowText" lastClr="000000"/>
                </a:solidFill>
                <a:latin typeface="Meiryo UI" panose="020B0604030504040204" pitchFamily="50" charset="-128"/>
                <a:ea typeface="Meiryo UI" panose="020B0604030504040204" pitchFamily="50" charset="-128"/>
              </a:rPr>
              <a:t>大阪府</a:t>
            </a:r>
          </a:p>
        </p:txBody>
      </p:sp>
      <p:sp>
        <p:nvSpPr>
          <p:cNvPr id="7" name="正方形/長方形 6">
            <a:extLst>
              <a:ext uri="{FF2B5EF4-FFF2-40B4-BE49-F238E27FC236}">
                <a16:creationId xmlns:a16="http://schemas.microsoft.com/office/drawing/2014/main" id="{716EAE94-022B-46F8-A808-812DD42F1176}"/>
              </a:ext>
            </a:extLst>
          </p:cNvPr>
          <p:cNvSpPr/>
          <p:nvPr/>
        </p:nvSpPr>
        <p:spPr>
          <a:xfrm>
            <a:off x="7532863" y="4123624"/>
            <a:ext cx="910439" cy="579005"/>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近畿運輸局</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近畿地方整備局</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近畿経済産業局</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6B220136-691D-4E0D-85A1-E8B6D44E1EFF}"/>
              </a:ext>
            </a:extLst>
          </p:cNvPr>
          <p:cNvSpPr/>
          <p:nvPr/>
        </p:nvSpPr>
        <p:spPr>
          <a:xfrm>
            <a:off x="6316557" y="4080651"/>
            <a:ext cx="2280436" cy="1111385"/>
          </a:xfrm>
          <a:prstGeom prst="rect">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ysClr val="windowText" lastClr="000000"/>
              </a:solidFill>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859DA70C-EB86-4C04-B177-ECF6D798F101}"/>
              </a:ext>
            </a:extLst>
          </p:cNvPr>
          <p:cNvSpPr txBox="1"/>
          <p:nvPr/>
        </p:nvSpPr>
        <p:spPr>
          <a:xfrm>
            <a:off x="6665637" y="3887908"/>
            <a:ext cx="1582276" cy="230832"/>
          </a:xfrm>
          <a:prstGeom prst="rect">
            <a:avLst/>
          </a:prstGeom>
          <a:solidFill>
            <a:schemeClr val="bg1"/>
          </a:solidFill>
          <a:ln w="9525">
            <a:noFill/>
          </a:ln>
        </p:spPr>
        <p:txBody>
          <a:bodyPr wrap="square" rtlCol="0">
            <a:spAutoFit/>
          </a:bodyPr>
          <a:lstStyle/>
          <a:p>
            <a:pPr algn="ctr"/>
            <a:r>
              <a:rPr kumimoji="1" lang="ja-JP" altLang="en-US" sz="900" dirty="0">
                <a:latin typeface="Meiryo UI" panose="020B0604030504040204" pitchFamily="50" charset="-128"/>
                <a:ea typeface="Meiryo UI" panose="020B0604030504040204" pitchFamily="50" charset="-128"/>
              </a:rPr>
              <a:t>関連するステークホルダー</a:t>
            </a:r>
          </a:p>
        </p:txBody>
      </p:sp>
      <p:sp>
        <p:nvSpPr>
          <p:cNvPr id="16" name="正方形/長方形 15">
            <a:extLst>
              <a:ext uri="{FF2B5EF4-FFF2-40B4-BE49-F238E27FC236}">
                <a16:creationId xmlns:a16="http://schemas.microsoft.com/office/drawing/2014/main" id="{C57E10B6-0EE9-42A5-ACD0-4E870700389A}"/>
              </a:ext>
            </a:extLst>
          </p:cNvPr>
          <p:cNvSpPr/>
          <p:nvPr/>
        </p:nvSpPr>
        <p:spPr>
          <a:xfrm>
            <a:off x="8687183" y="3441072"/>
            <a:ext cx="901839" cy="297786"/>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a:solidFill>
                  <a:sysClr val="windowText" lastClr="000000"/>
                </a:solidFill>
                <a:latin typeface="Meiryo UI" panose="020B0604030504040204" pitchFamily="50" charset="-128"/>
                <a:ea typeface="Meiryo UI" panose="020B0604030504040204" pitchFamily="50" charset="-128"/>
              </a:rPr>
              <a:t>大阪市高速</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r>
              <a:rPr kumimoji="1" lang="ja-JP" altLang="en-US" sz="800" dirty="0">
                <a:solidFill>
                  <a:sysClr val="windowText" lastClr="000000"/>
                </a:solidFill>
                <a:latin typeface="Meiryo UI" panose="020B0604030504040204" pitchFamily="50" charset="-128"/>
                <a:ea typeface="Meiryo UI" panose="020B0604030504040204" pitchFamily="50" charset="-128"/>
              </a:rPr>
              <a:t>電気軌道（株）</a:t>
            </a:r>
          </a:p>
        </p:txBody>
      </p:sp>
      <p:sp>
        <p:nvSpPr>
          <p:cNvPr id="17" name="正方形/長方形 16">
            <a:extLst>
              <a:ext uri="{FF2B5EF4-FFF2-40B4-BE49-F238E27FC236}">
                <a16:creationId xmlns:a16="http://schemas.microsoft.com/office/drawing/2014/main" id="{3B55B7D6-63FA-471D-B26E-5C448E9E8AD4}"/>
              </a:ext>
            </a:extLst>
          </p:cNvPr>
          <p:cNvSpPr/>
          <p:nvPr/>
        </p:nvSpPr>
        <p:spPr>
          <a:xfrm>
            <a:off x="8667604" y="4618757"/>
            <a:ext cx="901839" cy="28796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先進モビリティ</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pPr algn="ctr"/>
            <a:r>
              <a:rPr kumimoji="1" lang="en-US" altLang="ja-JP" sz="800" dirty="0">
                <a:solidFill>
                  <a:sysClr val="windowText" lastClr="000000"/>
                </a:solidFill>
                <a:latin typeface="Meiryo UI" panose="020B0604030504040204" pitchFamily="50" charset="-128"/>
                <a:ea typeface="Meiryo UI" panose="020B0604030504040204" pitchFamily="50" charset="-128"/>
              </a:rPr>
              <a:t>(</a:t>
            </a:r>
            <a:r>
              <a:rPr kumimoji="1" lang="ja-JP" altLang="en-US" sz="800" dirty="0">
                <a:solidFill>
                  <a:sysClr val="windowText" lastClr="000000"/>
                </a:solidFill>
                <a:latin typeface="Meiryo UI" panose="020B0604030504040204" pitchFamily="50" charset="-128"/>
                <a:ea typeface="Meiryo UI" panose="020B0604030504040204" pitchFamily="50" charset="-128"/>
              </a:rPr>
              <a:t>株）</a:t>
            </a:r>
          </a:p>
        </p:txBody>
      </p:sp>
      <p:sp>
        <p:nvSpPr>
          <p:cNvPr id="19" name="テキスト ボックス 18">
            <a:extLst>
              <a:ext uri="{FF2B5EF4-FFF2-40B4-BE49-F238E27FC236}">
                <a16:creationId xmlns:a16="http://schemas.microsoft.com/office/drawing/2014/main" id="{1246DC16-F790-4681-88F9-9B8E32D3FD26}"/>
              </a:ext>
            </a:extLst>
          </p:cNvPr>
          <p:cNvSpPr txBox="1"/>
          <p:nvPr/>
        </p:nvSpPr>
        <p:spPr>
          <a:xfrm>
            <a:off x="9134001" y="4003893"/>
            <a:ext cx="417545" cy="369332"/>
          </a:xfrm>
          <a:prstGeom prst="rect">
            <a:avLst/>
          </a:prstGeom>
          <a:solidFill>
            <a:schemeClr val="bg1"/>
          </a:solidFill>
          <a:ln w="9525">
            <a:noFill/>
          </a:ln>
        </p:spPr>
        <p:txBody>
          <a:bodyPr wrap="square" rtlCol="0">
            <a:spAutoFit/>
          </a:bodyPr>
          <a:lstStyle/>
          <a:p>
            <a:pPr algn="r"/>
            <a:r>
              <a:rPr kumimoji="1" lang="ja-JP" altLang="en-US" sz="900" dirty="0">
                <a:latin typeface="Meiryo UI" panose="020B0604030504040204" pitchFamily="50" charset="-128"/>
                <a:ea typeface="Meiryo UI" panose="020B0604030504040204" pitchFamily="50" charset="-128"/>
              </a:rPr>
              <a:t>一部</a:t>
            </a:r>
            <a:endParaRPr kumimoji="1" lang="en-US" altLang="ja-JP" sz="900" dirty="0">
              <a:latin typeface="Meiryo UI" panose="020B0604030504040204" pitchFamily="50" charset="-128"/>
              <a:ea typeface="Meiryo UI" panose="020B0604030504040204" pitchFamily="50" charset="-128"/>
            </a:endParaRPr>
          </a:p>
          <a:p>
            <a:pPr algn="r"/>
            <a:r>
              <a:rPr kumimoji="1" lang="ja-JP" altLang="en-US" sz="900" dirty="0">
                <a:latin typeface="Meiryo UI" panose="020B0604030504040204" pitchFamily="50" charset="-128"/>
                <a:ea typeface="Meiryo UI" panose="020B0604030504040204" pitchFamily="50" charset="-128"/>
              </a:rPr>
              <a:t>委託</a:t>
            </a:r>
            <a:endParaRPr kumimoji="1" lang="en-US" altLang="ja-JP" sz="900" dirty="0">
              <a:latin typeface="Meiryo UI" panose="020B0604030504040204" pitchFamily="50" charset="-128"/>
              <a:ea typeface="Meiryo UI" panose="020B0604030504040204" pitchFamily="50" charset="-128"/>
            </a:endParaRPr>
          </a:p>
        </p:txBody>
      </p:sp>
      <p:graphicFrame>
        <p:nvGraphicFramePr>
          <p:cNvPr id="20" name="表 45">
            <a:extLst>
              <a:ext uri="{FF2B5EF4-FFF2-40B4-BE49-F238E27FC236}">
                <a16:creationId xmlns:a16="http://schemas.microsoft.com/office/drawing/2014/main" id="{16C324F0-E2E1-4B24-AB49-36BE4F17DBFD}"/>
              </a:ext>
            </a:extLst>
          </p:cNvPr>
          <p:cNvGraphicFramePr>
            <a:graphicFrameLocks noGrp="1"/>
          </p:cNvGraphicFramePr>
          <p:nvPr>
            <p:extLst>
              <p:ext uri="{D42A27DB-BD31-4B8C-83A1-F6EECF244321}">
                <p14:modId xmlns:p14="http://schemas.microsoft.com/office/powerpoint/2010/main" val="1976609375"/>
              </p:ext>
            </p:extLst>
          </p:nvPr>
        </p:nvGraphicFramePr>
        <p:xfrm>
          <a:off x="6156326" y="5415708"/>
          <a:ext cx="3524274" cy="1074420"/>
        </p:xfrm>
        <a:graphic>
          <a:graphicData uri="http://schemas.openxmlformats.org/drawingml/2006/table">
            <a:tbl>
              <a:tblPr firstRow="1" bandRow="1">
                <a:tableStyleId>{F5AB1C69-6EDB-4FF4-983F-18BD219EF322}</a:tableStyleId>
              </a:tblPr>
              <a:tblGrid>
                <a:gridCol w="1069546">
                  <a:extLst>
                    <a:ext uri="{9D8B030D-6E8A-4147-A177-3AD203B41FA5}">
                      <a16:colId xmlns:a16="http://schemas.microsoft.com/office/drawing/2014/main" val="2758442477"/>
                    </a:ext>
                  </a:extLst>
                </a:gridCol>
                <a:gridCol w="2454728">
                  <a:extLst>
                    <a:ext uri="{9D8B030D-6E8A-4147-A177-3AD203B41FA5}">
                      <a16:colId xmlns:a16="http://schemas.microsoft.com/office/drawing/2014/main" val="3363882439"/>
                    </a:ext>
                  </a:extLst>
                </a:gridCol>
              </a:tblGrid>
              <a:tr h="243000">
                <a:tc>
                  <a:txBody>
                    <a:bodyPr/>
                    <a:lstStyle/>
                    <a:p>
                      <a:pPr algn="ctr"/>
                      <a:r>
                        <a:rPr kumimoji="1" lang="ja-JP" altLang="en-US" sz="1050" dirty="0">
                          <a:latin typeface="Meiryo UI" panose="020B0604030504040204" pitchFamily="50" charset="-128"/>
                          <a:ea typeface="Meiryo UI" panose="020B0604030504040204" pitchFamily="50" charset="-128"/>
                        </a:rPr>
                        <a:t>名称</a:t>
                      </a:r>
                    </a:p>
                  </a:txBody>
                  <a:tcPr anchor="ctr"/>
                </a:tc>
                <a:tc>
                  <a:txBody>
                    <a:bodyPr/>
                    <a:lstStyle/>
                    <a:p>
                      <a:pPr algn="ctr"/>
                      <a:r>
                        <a:rPr kumimoji="1" lang="ja-JP" altLang="en-US" sz="1050" dirty="0">
                          <a:latin typeface="Meiryo UI" panose="020B0604030504040204" pitchFamily="50" charset="-128"/>
                          <a:ea typeface="Meiryo UI" panose="020B0604030504040204" pitchFamily="50" charset="-128"/>
                        </a:rPr>
                        <a:t>役割</a:t>
                      </a:r>
                    </a:p>
                  </a:txBody>
                  <a:tcPr anchor="ctr"/>
                </a:tc>
                <a:extLst>
                  <a:ext uri="{0D108BD9-81ED-4DB2-BD59-A6C34878D82A}">
                    <a16:rowId xmlns:a16="http://schemas.microsoft.com/office/drawing/2014/main" val="2563738176"/>
                  </a:ext>
                </a:extLst>
              </a:tr>
              <a:tr h="243000">
                <a:tc>
                  <a:txBody>
                    <a:bodyPr/>
                    <a:lstStyle/>
                    <a:p>
                      <a:r>
                        <a:rPr kumimoji="1" lang="ja-JP" altLang="en-US" sz="1050" dirty="0">
                          <a:solidFill>
                            <a:sysClr val="windowText" lastClr="000000"/>
                          </a:solidFill>
                          <a:latin typeface="Meiryo UI" panose="020B0604030504040204" pitchFamily="50" charset="-128"/>
                          <a:ea typeface="Meiryo UI" panose="020B0604030504040204" pitchFamily="50" charset="-128"/>
                        </a:rPr>
                        <a:t>大阪市高速</a:t>
                      </a:r>
                      <a:endParaRPr kumimoji="1" lang="en-US" altLang="ja-JP" sz="1050" dirty="0">
                        <a:solidFill>
                          <a:sysClr val="windowText" lastClr="000000"/>
                        </a:solidFill>
                        <a:latin typeface="Meiryo UI" panose="020B0604030504040204" pitchFamily="50" charset="-128"/>
                        <a:ea typeface="Meiryo UI" panose="020B0604030504040204" pitchFamily="50" charset="-128"/>
                      </a:endParaRPr>
                    </a:p>
                    <a:p>
                      <a:r>
                        <a:rPr kumimoji="1" lang="ja-JP" altLang="en-US" sz="1050" dirty="0">
                          <a:solidFill>
                            <a:sysClr val="windowText" lastClr="000000"/>
                          </a:solidFill>
                          <a:latin typeface="Meiryo UI" panose="020B0604030504040204" pitchFamily="50" charset="-128"/>
                          <a:ea typeface="Meiryo UI" panose="020B0604030504040204" pitchFamily="50" charset="-128"/>
                        </a:rPr>
                        <a:t>電気軌道</a:t>
                      </a:r>
                      <a:r>
                        <a:rPr kumimoji="1" lang="ja-JP" altLang="en-US" sz="1050" dirty="0">
                          <a:latin typeface="Meiryo UI" panose="020B0604030504040204" pitchFamily="50" charset="-128"/>
                          <a:ea typeface="Meiryo UI" panose="020B0604030504040204" pitchFamily="50" charset="-128"/>
                        </a:rPr>
                        <a:t>㈱</a:t>
                      </a:r>
                      <a:endParaRPr kumimoji="1" lang="ja-JP" altLang="en-US" sz="1050" dirty="0">
                        <a:solidFill>
                          <a:sysClr val="windowText" lastClr="000000"/>
                        </a:solidFill>
                        <a:latin typeface="Meiryo UI" panose="020B0604030504040204" pitchFamily="50" charset="-128"/>
                        <a:ea typeface="Meiryo UI" panose="020B0604030504040204" pitchFamily="50" charset="-128"/>
                      </a:endParaRPr>
                    </a:p>
                  </a:txBody>
                  <a:tcPr anchor="ctr"/>
                </a:tc>
                <a:tc>
                  <a:txBody>
                    <a:bodyPr/>
                    <a:lstStyle/>
                    <a:p>
                      <a:r>
                        <a:rPr kumimoji="1" lang="ja-JP" altLang="en-US" sz="1050" dirty="0">
                          <a:latin typeface="Meiryo UI" panose="020B0604030504040204" pitchFamily="50" charset="-128"/>
                          <a:ea typeface="Meiryo UI" panose="020B0604030504040204" pitchFamily="50" charset="-128"/>
                        </a:rPr>
                        <a:t>自動運転バスの提供及び運行</a:t>
                      </a:r>
                    </a:p>
                  </a:txBody>
                  <a:tcPr anchor="ctr"/>
                </a:tc>
                <a:extLst>
                  <a:ext uri="{0D108BD9-81ED-4DB2-BD59-A6C34878D82A}">
                    <a16:rowId xmlns:a16="http://schemas.microsoft.com/office/drawing/2014/main" val="487261463"/>
                  </a:ext>
                </a:extLst>
              </a:tr>
              <a:tr h="243000">
                <a:tc>
                  <a:txBody>
                    <a:bodyPr/>
                    <a:lstStyle/>
                    <a:p>
                      <a:r>
                        <a:rPr kumimoji="1" lang="ja-JP" altLang="en-US" sz="1050" dirty="0">
                          <a:latin typeface="Meiryo UI" panose="020B0604030504040204" pitchFamily="50" charset="-128"/>
                          <a:ea typeface="Meiryo UI" panose="020B0604030504040204" pitchFamily="50" charset="-128"/>
                        </a:rPr>
                        <a:t>先進モビリティ㈱</a:t>
                      </a:r>
                    </a:p>
                  </a:txBody>
                  <a:tcPr anchor="ctr"/>
                </a:tc>
                <a:tc>
                  <a:txBody>
                    <a:bodyPr/>
                    <a:lstStyle/>
                    <a:p>
                      <a:r>
                        <a:rPr kumimoji="1" lang="en-US" altLang="ja-JP" sz="1050" dirty="0">
                          <a:latin typeface="Meiryo UI" panose="020B0604030504040204" pitchFamily="50" charset="-128"/>
                          <a:ea typeface="Meiryo UI" panose="020B0604030504040204" pitchFamily="50" charset="-128"/>
                        </a:rPr>
                        <a:t>L4</a:t>
                      </a:r>
                      <a:r>
                        <a:rPr kumimoji="1" lang="ja-JP" altLang="en-US" sz="1050" dirty="0">
                          <a:latin typeface="Meiryo UI" panose="020B0604030504040204" pitchFamily="50" charset="-128"/>
                          <a:ea typeface="Meiryo UI" panose="020B0604030504040204" pitchFamily="50" charset="-128"/>
                        </a:rPr>
                        <a:t>運行に向けて、</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自動運転システムの調整</a:t>
                      </a:r>
                    </a:p>
                  </a:txBody>
                  <a:tcPr anchor="ctr"/>
                </a:tc>
                <a:extLst>
                  <a:ext uri="{0D108BD9-81ED-4DB2-BD59-A6C34878D82A}">
                    <a16:rowId xmlns:a16="http://schemas.microsoft.com/office/drawing/2014/main" val="1096476272"/>
                  </a:ext>
                </a:extLst>
              </a:tr>
            </a:tbl>
          </a:graphicData>
        </a:graphic>
      </p:graphicFrame>
      <p:cxnSp>
        <p:nvCxnSpPr>
          <p:cNvPr id="21" name="直線コネクタ 20">
            <a:extLst>
              <a:ext uri="{FF2B5EF4-FFF2-40B4-BE49-F238E27FC236}">
                <a16:creationId xmlns:a16="http://schemas.microsoft.com/office/drawing/2014/main" id="{802A9428-5747-4423-BD03-F088C3FB3F67}"/>
              </a:ext>
            </a:extLst>
          </p:cNvPr>
          <p:cNvCxnSpPr>
            <a:cxnSpLocks/>
          </p:cNvCxnSpPr>
          <p:nvPr/>
        </p:nvCxnSpPr>
        <p:spPr>
          <a:xfrm>
            <a:off x="9138102" y="3765794"/>
            <a:ext cx="0" cy="762104"/>
          </a:xfrm>
          <a:prstGeom prst="line">
            <a:avLst/>
          </a:prstGeom>
          <a:ln w="9525" cap="flat" cmpd="sng" algn="ctr">
            <a:solidFill>
              <a:schemeClr val="dk1"/>
            </a:solidFill>
            <a:prstDash val="solid"/>
            <a:round/>
            <a:headEnd type="none" w="med" len="med"/>
            <a:tailEnd type="triangle" w="med" len="med"/>
          </a:ln>
        </p:spPr>
        <p:style>
          <a:lnRef idx="0">
            <a:scrgbClr r="0" g="0" b="0"/>
          </a:lnRef>
          <a:fillRef idx="0">
            <a:scrgbClr r="0" g="0" b="0"/>
          </a:fillRef>
          <a:effectRef idx="0">
            <a:scrgbClr r="0" g="0" b="0"/>
          </a:effectRef>
          <a:fontRef idx="minor">
            <a:schemeClr val="tx1"/>
          </a:fontRef>
        </p:style>
      </p:cxnSp>
      <p:sp>
        <p:nvSpPr>
          <p:cNvPr id="34" name="正方形/長方形 33">
            <a:extLst>
              <a:ext uri="{FF2B5EF4-FFF2-40B4-BE49-F238E27FC236}">
                <a16:creationId xmlns:a16="http://schemas.microsoft.com/office/drawing/2014/main" id="{8F4E0A6E-B52B-4274-991A-238FF76F118C}"/>
              </a:ext>
            </a:extLst>
          </p:cNvPr>
          <p:cNvSpPr/>
          <p:nvPr/>
        </p:nvSpPr>
        <p:spPr>
          <a:xfrm>
            <a:off x="6156326" y="3303583"/>
            <a:ext cx="3524274" cy="542931"/>
          </a:xfrm>
          <a:prstGeom prst="rect">
            <a:avLst/>
          </a:prstGeom>
          <a:noFill/>
          <a:ln w="9525">
            <a:solidFill>
              <a:schemeClr val="tx1"/>
            </a:solid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kumimoji="1" lang="ja-JP" altLang="en-US" sz="1400" dirty="0">
              <a:solidFill>
                <a:schemeClr val="tx1"/>
              </a:solidFill>
            </a:endParaRPr>
          </a:p>
        </p:txBody>
      </p:sp>
      <p:sp>
        <p:nvSpPr>
          <p:cNvPr id="35" name="テキスト ボックス 34">
            <a:extLst>
              <a:ext uri="{FF2B5EF4-FFF2-40B4-BE49-F238E27FC236}">
                <a16:creationId xmlns:a16="http://schemas.microsoft.com/office/drawing/2014/main" id="{E07C0401-366C-47EE-B953-9C85BECD0499}"/>
              </a:ext>
            </a:extLst>
          </p:cNvPr>
          <p:cNvSpPr txBox="1"/>
          <p:nvPr/>
        </p:nvSpPr>
        <p:spPr>
          <a:xfrm>
            <a:off x="7235309" y="3205174"/>
            <a:ext cx="1604864" cy="161583"/>
          </a:xfrm>
          <a:prstGeom prst="rect">
            <a:avLst/>
          </a:prstGeom>
          <a:solidFill>
            <a:schemeClr val="bg1"/>
          </a:solidFill>
        </p:spPr>
        <p:txBody>
          <a:bodyPr wrap="square" lIns="0" tIns="0" rIns="0" bIns="0" rtlCol="0" anchor="ctr" anchorCtr="0">
            <a:spAutoFit/>
          </a:bodyPr>
          <a:lstStyle/>
          <a:p>
            <a:pPr algn="l"/>
            <a:r>
              <a:rPr kumimoji="1" lang="ja-JP" altLang="en-US" sz="1050" dirty="0">
                <a:latin typeface="Meiryo UI" panose="020B0604030504040204" pitchFamily="50" charset="-128"/>
                <a:ea typeface="Meiryo UI" panose="020B0604030504040204" pitchFamily="50" charset="-128"/>
              </a:rPr>
              <a:t>新モビリティ導入検討協議会</a:t>
            </a:r>
            <a:endParaRPr kumimoji="1" lang="ja-JP" altLang="en-US" sz="1050" b="0" dirty="0">
              <a:solidFill>
                <a:schemeClr val="tx1"/>
              </a:solidFill>
              <a:latin typeface="Meiryo UI" panose="020B0604030504040204" pitchFamily="50" charset="-128"/>
              <a:ea typeface="Meiryo UI" panose="020B0604030504040204" pitchFamily="50" charset="-128"/>
            </a:endParaRPr>
          </a:p>
        </p:txBody>
      </p:sp>
      <p:sp>
        <p:nvSpPr>
          <p:cNvPr id="38" name="正方形/長方形 37">
            <a:extLst>
              <a:ext uri="{FF2B5EF4-FFF2-40B4-BE49-F238E27FC236}">
                <a16:creationId xmlns:a16="http://schemas.microsoft.com/office/drawing/2014/main" id="{42B401BD-BBCA-4EB8-AF4C-088093C4765C}"/>
              </a:ext>
            </a:extLst>
          </p:cNvPr>
          <p:cNvSpPr/>
          <p:nvPr/>
        </p:nvSpPr>
        <p:spPr>
          <a:xfrm>
            <a:off x="6436912" y="4866239"/>
            <a:ext cx="901839" cy="28796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大阪芸術大学</a:t>
            </a:r>
          </a:p>
        </p:txBody>
      </p:sp>
      <p:sp>
        <p:nvSpPr>
          <p:cNvPr id="39" name="正方形/長方形 38">
            <a:extLst>
              <a:ext uri="{FF2B5EF4-FFF2-40B4-BE49-F238E27FC236}">
                <a16:creationId xmlns:a16="http://schemas.microsoft.com/office/drawing/2014/main" id="{F4047914-A13E-4942-A5C8-9CBACD2E977A}"/>
              </a:ext>
            </a:extLst>
          </p:cNvPr>
          <p:cNvSpPr/>
          <p:nvPr/>
        </p:nvSpPr>
        <p:spPr>
          <a:xfrm>
            <a:off x="6436912" y="4120343"/>
            <a:ext cx="910439" cy="67024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富田林市</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太子町</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河南町</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千早赤阪村</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p:txBody>
      </p:sp>
      <p:cxnSp>
        <p:nvCxnSpPr>
          <p:cNvPr id="30" name="直線矢印コネクタ 29">
            <a:extLst>
              <a:ext uri="{FF2B5EF4-FFF2-40B4-BE49-F238E27FC236}">
                <a16:creationId xmlns:a16="http://schemas.microsoft.com/office/drawing/2014/main" id="{A28F2D5D-8A9F-4E96-AF7E-2D25BE096D47}"/>
              </a:ext>
            </a:extLst>
          </p:cNvPr>
          <p:cNvCxnSpPr/>
          <p:nvPr/>
        </p:nvCxnSpPr>
        <p:spPr>
          <a:xfrm>
            <a:off x="7347351" y="3575048"/>
            <a:ext cx="1320253"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36" name="テキスト ボックス 35">
            <a:extLst>
              <a:ext uri="{FF2B5EF4-FFF2-40B4-BE49-F238E27FC236}">
                <a16:creationId xmlns:a16="http://schemas.microsoft.com/office/drawing/2014/main" id="{43D628B7-5595-4B08-827C-31B429A0C8A7}"/>
              </a:ext>
            </a:extLst>
          </p:cNvPr>
          <p:cNvSpPr txBox="1"/>
          <p:nvPr/>
        </p:nvSpPr>
        <p:spPr>
          <a:xfrm>
            <a:off x="7807037" y="3627295"/>
            <a:ext cx="580238" cy="138499"/>
          </a:xfrm>
          <a:prstGeom prst="rect">
            <a:avLst/>
          </a:prstGeom>
          <a:solidFill>
            <a:schemeClr val="bg1"/>
          </a:solidFill>
        </p:spPr>
        <p:txBody>
          <a:bodyPr wrap="square" lIns="0" tIns="0" rIns="0" bIns="0" rtlCol="0" anchor="ctr" anchorCtr="0">
            <a:spAutoFit/>
          </a:bodyPr>
          <a:lstStyle/>
          <a:p>
            <a:pPr algn="l"/>
            <a:r>
              <a:rPr kumimoji="1" lang="ja-JP" altLang="en-US" sz="900" dirty="0">
                <a:latin typeface="Meiryo UI" panose="020B0604030504040204" pitchFamily="50" charset="-128"/>
                <a:ea typeface="Meiryo UI" panose="020B0604030504040204" pitchFamily="50" charset="-128"/>
              </a:rPr>
              <a:t>連携協定</a:t>
            </a:r>
            <a:endParaRPr kumimoji="1" lang="ja-JP" altLang="en-US" sz="900" b="0" dirty="0">
              <a:solidFill>
                <a:schemeClr val="tx1"/>
              </a:solidFill>
              <a:latin typeface="Meiryo UI" panose="020B0604030504040204" pitchFamily="50" charset="-128"/>
              <a:ea typeface="Meiryo UI" panose="020B0604030504040204" pitchFamily="50" charset="-128"/>
            </a:endParaRPr>
          </a:p>
        </p:txBody>
      </p:sp>
      <p:sp>
        <p:nvSpPr>
          <p:cNvPr id="40" name="正方形/長方形 39">
            <a:extLst>
              <a:ext uri="{FF2B5EF4-FFF2-40B4-BE49-F238E27FC236}">
                <a16:creationId xmlns:a16="http://schemas.microsoft.com/office/drawing/2014/main" id="{2B24A53A-B5D3-44B3-8748-D37E348EB490}"/>
              </a:ext>
            </a:extLst>
          </p:cNvPr>
          <p:cNvSpPr/>
          <p:nvPr/>
        </p:nvSpPr>
        <p:spPr>
          <a:xfrm>
            <a:off x="7537162" y="4772698"/>
            <a:ext cx="901839" cy="389615"/>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大阪府警察</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富田林警察署</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羽曳野警察署</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310626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Pw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11">
      <a:majorFont>
        <a:latin typeface="Georgia"/>
        <a:ea typeface="HGP明朝B"/>
        <a:cs typeface=""/>
      </a:majorFont>
      <a:minorFont>
        <a:latin typeface="Arial"/>
        <a:ea typeface="ＭＳ Ｐゴシック"/>
        <a:cs typeface=""/>
      </a:minorFont>
    </a:fontScheme>
    <a:fmtScheme name="PwC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solidFill>
          <a:schemeClr val="bg1"/>
        </a:solidFill>
        <a:ln w="9525">
          <a:solidFill>
            <a:schemeClr val="accent1"/>
          </a:solidFill>
        </a:ln>
      </a:spPr>
      <a:bodyPr rtlCol="0" anchor="ctr"/>
      <a:lstStyle>
        <a:defPPr algn="ctr">
          <a:lnSpc>
            <a:spcPct val="100000"/>
          </a:lnSpc>
          <a:defRPr kumimoji="1" sz="1400" dirty="0" smtClean="0">
            <a:solidFill>
              <a:schemeClr val="tx1"/>
            </a:solidFill>
          </a:defRPr>
        </a:defPPr>
      </a:lstStyle>
      <a:style>
        <a:lnRef idx="0">
          <a:schemeClr val="accent1"/>
        </a:lnRef>
        <a:fillRef idx="1">
          <a:schemeClr val="accent1"/>
        </a:fillRef>
        <a:effectRef idx="0">
          <a:schemeClr val="dk1"/>
        </a:effectRef>
        <a:fontRef idx="minor">
          <a:schemeClr val="lt1"/>
        </a:fontRef>
      </a:style>
    </a:spDef>
    <a:lnDef>
      <a:spPr>
        <a:ln w="9525"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nchor="ctr" anchorCtr="0">
        <a:spAutoFit/>
      </a:bodyPr>
      <a:lstStyle>
        <a:defPPr algn="l">
          <a:defRPr kumimoji="1" sz="1400" b="0" smtClean="0">
            <a:solidFill>
              <a:schemeClr val="tx1"/>
            </a:solidFill>
          </a:defRPr>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Lst>
  <a:extLst>
    <a:ext uri="{05A4C25C-085E-4340-85A3-A5531E510DB2}">
      <thm15:themeFamily xmlns:thm15="http://schemas.microsoft.com/office/thememl/2012/main" name="Presentation1" id="{CCF45EB7-F9DF-47C5-AB85-48BC232BEAA9}" vid="{DFCB562E-E06E-4428-B9BF-980ED610BD28}"/>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710B91F3F4C8741B4980356BA13F24F" ma:contentTypeVersion="13" ma:contentTypeDescription="新しいドキュメントを作成します。" ma:contentTypeScope="" ma:versionID="371c07bc1f009aff4d92e927acb7398c">
  <xsd:schema xmlns:xsd="http://www.w3.org/2001/XMLSchema" xmlns:xs="http://www.w3.org/2001/XMLSchema" xmlns:p="http://schemas.microsoft.com/office/2006/metadata/properties" xmlns:ns2="15baf6f3-037f-47c4-8ce6-401f2145fe42" xmlns:ns3="5f1cb31e-0878-4583-824f-77bbdf5ced5f" targetNamespace="http://schemas.microsoft.com/office/2006/metadata/properties" ma:root="true" ma:fieldsID="4c143a26da35c8638e8b1d62de7f5745" ns2:_="" ns3:_="">
    <xsd:import namespace="15baf6f3-037f-47c4-8ce6-401f2145fe42"/>
    <xsd:import namespace="5f1cb31e-0878-4583-824f-77bbdf5ced5f"/>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SearchProperties"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5baf6f3-037f-47c4-8ce6-401f2145fe4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descriptio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f1cb31e-0878-4583-824f-77bbdf5ced5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ada75fde-06fd-4f09-8d13-58ff50df841a}" ma:internalName="TaxCatchAll" ma:showField="CatchAllData" ma:web="5f1cb31e-0878-4583-824f-77bbdf5ced5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5baf6f3-037f-47c4-8ce6-401f2145fe42">
      <Terms xmlns="http://schemas.microsoft.com/office/infopath/2007/PartnerControls"/>
    </lcf76f155ced4ddcb4097134ff3c332f>
    <TaxCatchAll xmlns="5f1cb31e-0878-4583-824f-77bbdf5ced5f" xsi:nil="true"/>
  </documentManagement>
</p:properties>
</file>

<file path=customXml/itemProps1.xml><?xml version="1.0" encoding="utf-8"?>
<ds:datastoreItem xmlns:ds="http://schemas.openxmlformats.org/officeDocument/2006/customXml" ds:itemID="{861ADEB1-864A-48B3-A184-90C48CCC7050}">
  <ds:schemaRefs>
    <ds:schemaRef ds:uri="15baf6f3-037f-47c4-8ce6-401f2145fe42"/>
    <ds:schemaRef ds:uri="5f1cb31e-0878-4583-824f-77bbdf5ced5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FDCC2495-8A4F-4BA0-A19C-91B77DC5E78E}">
  <ds:schemaRefs>
    <ds:schemaRef ds:uri="http://schemas.microsoft.com/sharepoint/v3/contenttype/forms"/>
  </ds:schemaRefs>
</ds:datastoreItem>
</file>

<file path=customXml/itemProps3.xml><?xml version="1.0" encoding="utf-8"?>
<ds:datastoreItem xmlns:ds="http://schemas.openxmlformats.org/officeDocument/2006/customXml" ds:itemID="{E0180633-03E3-40B4-B06F-C40EFB9E2519}">
  <ds:schemaRefs>
    <ds:schemaRef ds:uri="http://schemas.openxmlformats.org/package/2006/metadata/core-properties"/>
    <ds:schemaRef ds:uri="http://purl.org/dc/elements/1.1/"/>
    <ds:schemaRef ds:uri="http://schemas.microsoft.com/office/infopath/2007/PartnerControls"/>
    <ds:schemaRef ds:uri="15baf6f3-037f-47c4-8ce6-401f2145fe42"/>
    <ds:schemaRef ds:uri="http://schemas.microsoft.com/office/2006/documentManagement/types"/>
    <ds:schemaRef ds:uri="http://www.w3.org/XML/1998/namespace"/>
    <ds:schemaRef ds:uri="http://purl.org/dc/dcmitype/"/>
    <ds:schemaRef ds:uri="5f1cb31e-0878-4583-824f-77bbdf5ced5f"/>
    <ds:schemaRef ds:uri="http://purl.org/dc/term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578</TotalTime>
  <Words>498</Words>
  <Application>Microsoft Office PowerPoint</Application>
  <PresentationFormat>A4 210 x 297 mm</PresentationFormat>
  <Paragraphs>83</Paragraphs>
  <Slides>1</Slides>
  <Notes>0</Notes>
  <HiddenSlides>0</HiddenSlides>
  <MMClips>0</MMClips>
  <ScaleCrop>false</ScaleCrop>
  <HeadingPairs>
    <vt:vector size="8" baseType="variant">
      <vt:variant>
        <vt:lpstr>使用されているフォント</vt:lpstr>
      </vt:variant>
      <vt:variant>
        <vt:i4>6</vt:i4>
      </vt:variant>
      <vt:variant>
        <vt:lpstr>テーマ</vt:lpstr>
      </vt:variant>
      <vt:variant>
        <vt:i4>2</vt:i4>
      </vt:variant>
      <vt:variant>
        <vt:lpstr>埋め込まれた OLE サーバー</vt:lpstr>
      </vt:variant>
      <vt:variant>
        <vt:i4>1</vt:i4>
      </vt:variant>
      <vt:variant>
        <vt:lpstr>スライド タイトル</vt:lpstr>
      </vt:variant>
      <vt:variant>
        <vt:i4>1</vt:i4>
      </vt:variant>
    </vt:vector>
  </HeadingPairs>
  <TitlesOfParts>
    <vt:vector size="10" baseType="lpstr">
      <vt:lpstr>Meiryo UI</vt:lpstr>
      <vt:lpstr>游ゴシック</vt:lpstr>
      <vt:lpstr>游ゴシック Light</vt:lpstr>
      <vt:lpstr>Arial</vt:lpstr>
      <vt:lpstr>Georgia</vt:lpstr>
      <vt:lpstr>Wingdings</vt:lpstr>
      <vt:lpstr>PwC</vt:lpstr>
      <vt:lpstr>デザインの設定</vt:lpstr>
      <vt:lpstr>think-cell スライド</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佐々木 琢磨（デジ田会議事務局）</dc:creator>
  <cp:lastModifiedBy>清瀬　秋桜</cp:lastModifiedBy>
  <cp:revision>199</cp:revision>
  <cp:lastPrinted>2025-06-19T00:26:45Z</cp:lastPrinted>
  <dcterms:created xsi:type="dcterms:W3CDTF">2023-11-01T11:03:49Z</dcterms:created>
  <dcterms:modified xsi:type="dcterms:W3CDTF">2025-06-19T00:30:18Z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0x010100A710B91F3F4C8741B4980356BA13F24F</vt:lpwstr>
  </property>
  <property fmtid="{D5CDD505-2E9C-101B-9397-08002B2CF9AE}" pid="3" name="MediaServiceImageTags">
    <vt:lpwstr/>
  </property>
</Properties>
</file>