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55" r:id="rId2"/>
    <p:sldMasterId id="2147483648" r:id="rId3"/>
  </p:sldMasterIdLst>
  <p:notesMasterIdLst>
    <p:notesMasterId r:id="rId6"/>
  </p:notesMasterIdLst>
  <p:sldIdLst>
    <p:sldId id="269" r:id="rId4"/>
    <p:sldId id="270" r:id="rId5"/>
  </p:sldIdLst>
  <p:sldSz cx="7559675" cy="10691813"/>
  <p:notesSz cx="9866313" cy="67357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B85EBF8-3D27-AEBE-3615-10D489D24EA0}" name="Motoi, Ryosuke(EC)本井 良亮" initials="本" userId="S::ryosuke.motoi@shionogi.co.jp::e6f4a07e-2097-4c4c-85a3-83bef9a317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62AD"/>
    <a:srgbClr val="3EAEAC"/>
    <a:srgbClr val="1AADC7"/>
    <a:srgbClr val="7873B4"/>
    <a:srgbClr val="D4ECEA"/>
    <a:srgbClr val="4472C4"/>
    <a:srgbClr val="239A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DD26BF-FE98-4E37-B7E9-2454F3D284C7}" v="9" dt="2026-02-16T08:41:18.6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3772" autoAdjust="0"/>
  </p:normalViewPr>
  <p:slideViewPr>
    <p:cSldViewPr snapToGrid="0" snapToObjects="1">
      <p:cViewPr varScale="1">
        <p:scale>
          <a:sx n="69" d="100"/>
          <a:sy n="69" d="100"/>
        </p:scale>
        <p:origin x="218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toi, Ryosuke（本井 良亮）" userId="rB8P2owRktNPHG23T97u5OxuuBP3AYKW3Z1NQ3DerRE=" providerId="None" clId="Web-{F4DD26BF-FE98-4E37-B7E9-2454F3D284C7}"/>
    <pc:docChg chg="modSld">
      <pc:chgData name="Motoi, Ryosuke（本井 良亮）" userId="rB8P2owRktNPHG23T97u5OxuuBP3AYKW3Z1NQ3DerRE=" providerId="None" clId="Web-{F4DD26BF-FE98-4E37-B7E9-2454F3D284C7}" dt="2026-02-16T08:41:18.301" v="6" actId="20577"/>
      <pc:docMkLst>
        <pc:docMk/>
      </pc:docMkLst>
      <pc:sldChg chg="modSp">
        <pc:chgData name="Motoi, Ryosuke（本井 良亮）" userId="rB8P2owRktNPHG23T97u5OxuuBP3AYKW3Z1NQ3DerRE=" providerId="None" clId="Web-{F4DD26BF-FE98-4E37-B7E9-2454F3D284C7}" dt="2026-02-16T08:41:18.301" v="6" actId="20577"/>
        <pc:sldMkLst>
          <pc:docMk/>
          <pc:sldMk cId="1677443063" sldId="269"/>
        </pc:sldMkLst>
        <pc:spChg chg="mod">
          <ac:chgData name="Motoi, Ryosuke（本井 良亮）" userId="rB8P2owRktNPHG23T97u5OxuuBP3AYKW3Z1NQ3DerRE=" providerId="None" clId="Web-{F4DD26BF-FE98-4E37-B7E9-2454F3D284C7}" dt="2026-02-16T08:41:18.301" v="6" actId="20577"/>
          <ac:spMkLst>
            <pc:docMk/>
            <pc:sldMk cId="1677443063" sldId="269"/>
            <ac:spMk id="34" creationId="{00000000-0000-0000-0000-000000000000}"/>
          </ac:spMkLst>
        </pc:spChg>
      </pc:sldChg>
      <pc:sldChg chg="modSp">
        <pc:chgData name="Motoi, Ryosuke（本井 良亮）" userId="rB8P2owRktNPHG23T97u5OxuuBP3AYKW3Z1NQ3DerRE=" providerId="None" clId="Web-{F4DD26BF-FE98-4E37-B7E9-2454F3D284C7}" dt="2026-02-16T08:41:10.239" v="3" actId="20577"/>
        <pc:sldMkLst>
          <pc:docMk/>
          <pc:sldMk cId="2768480768" sldId="271"/>
        </pc:sldMkLst>
        <pc:spChg chg="mod">
          <ac:chgData name="Motoi, Ryosuke（本井 良亮）" userId="rB8P2owRktNPHG23T97u5OxuuBP3AYKW3Z1NQ3DerRE=" providerId="None" clId="Web-{F4DD26BF-FE98-4E37-B7E9-2454F3D284C7}" dt="2026-02-16T08:41:10.239" v="3" actId="20577"/>
          <ac:spMkLst>
            <pc:docMk/>
            <pc:sldMk cId="2768480768" sldId="271"/>
            <ac:spMk id="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426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3174" tIns="41587" rIns="83174" bIns="41587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3174" tIns="41587" rIns="83174" bIns="41587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7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951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049C-8B46-41B8-A588-120D7B7FC393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0420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789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79F8C6FD-4A0A-699A-DCB3-A5E71020B057}"/>
              </a:ext>
            </a:extLst>
          </p:cNvPr>
          <p:cNvGrpSpPr/>
          <p:nvPr userDrawn="1"/>
        </p:nvGrpSpPr>
        <p:grpSpPr>
          <a:xfrm>
            <a:off x="71837" y="104671"/>
            <a:ext cx="7416000" cy="10482470"/>
            <a:chOff x="71837" y="108005"/>
            <a:chExt cx="7416000" cy="1048247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B81449EF-39D9-A117-3F66-6E6E09AB3C5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80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0F0AD0F5-4125-AB98-863B-F5AF4B00267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599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C474E05-2368-0F76-17E5-F9441EB83D0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118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E37513B5-B3CF-8793-D3F4-A7334AA88B5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637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9D0AAF34-52FA-52AF-18BC-C7334096A6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156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7F357C8-C912-62E4-6152-AF7CE60E884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676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38F012AD-67E1-D094-D186-14D991C1DB1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195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A6A7E4D1-289D-C7A0-643B-65CC46CDCF8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1714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4628022-BB96-378E-152E-FEB0C59A6D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3233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AAFC21EF-2FB7-CDDA-8ECC-F67773526B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4752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EA6D7EDD-FCE6-2F12-86DD-930280DE91A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6272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B0B5E50E-AF39-E882-37E8-6E4D6DBF210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7791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B0303ECD-4AD7-6F77-534C-E336CCF9AD5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9310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DB60E0DB-C831-710E-DF0F-8D8AEED2C2C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0829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3AEAF4DF-32CC-0918-7D37-76C216341E7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2348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3B23BE41-B297-9217-9D55-A89C59E7B1F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3868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7905B28D-E45D-865F-628D-0B978EB9116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5387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5655A23A-070E-5CD3-6ACD-8D547322F70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6906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74DB44F2-F7B0-D43D-DF63-DE991A96ED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8425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6E68D5AE-0D88-B4F1-1D0D-89529459F0E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9944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A11937F1-29B6-900A-A04A-A837354A7A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1464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9C07DF67-0847-E513-7B92-7CDFED6E2EF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2983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325406AA-FCB4-23BB-108F-370800C6DC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4502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443BB40A-A9E8-40B2-2EC5-8B0463E60F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6021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93A20D04-8193-EED1-B354-7BC15BE414F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7540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BE937659-FC03-CCBE-FDF2-3976CA8CC4E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9060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C02C62D3-91B5-BB7D-2060-4206F058B37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0579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B4A3CC17-E6BC-6E30-B359-A5D7860D85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2098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17FE9EED-9E53-93E2-1767-5ED178029DE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3617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EBE00CD9-6F6C-1291-3E96-FBD65C9D33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5136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95EF7C65-DF3D-3878-05CC-A7F7DF66874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6656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15613C6-7462-B5E7-D49E-2DEF9F07431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8175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1EA0D257-35B8-D1B0-D5F3-45EBB5B2E7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9694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E729FD2E-79B7-0580-10CA-3F3F2733979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1213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C7CCFD06-37FB-26A6-BF8F-2800A55897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2732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C6A64C91-A619-0E07-0E6A-C53AF1D44AE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4252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B22CD4C4-EC94-BE08-AFA8-DF1D1C838A2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5771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60EAB75F-2F4C-9D34-04FD-A3B6DF4E9D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7290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186103B0-C079-D0C7-687E-94A1B43F20B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8809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3985DCB8-F0F7-373B-4942-019C8E2D04B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0328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4A322839-E923-2840-ADBF-6455799768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1848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BE9AEE38-2170-6D3F-385A-6EDCF4AD1F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3367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75EE7027-D9A5-B221-7E22-4F652628C25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4886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28685F4F-A550-08F4-9BD9-D8942F5A1D2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6405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C2E759D8-30F9-1B91-7B58-186AB9380A5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7924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164B48F1-49B3-B01A-62C7-9CCA3B3B78A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9444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70B30115-6E7B-F715-5AF3-9F8CFA07C5A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0963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8F774354-D5C5-1BAB-0DDB-358300DF7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2482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31B88819-7B7E-74A6-18E1-522F2290B86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4001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8A818B5D-DC71-5953-DAA5-38FE3DC341C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5520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4CB2327F-D339-4424-8BB4-5C2668A8B3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7040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168A5662-7CBA-BF15-694B-6A1CD9F99E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8559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A4CAF3D8-0F63-6D86-4BD5-B8A6383DF04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0078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79D9453F-13DB-BBF8-794F-917AF15F078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1597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AF16DA8C-155C-8944-0B6F-64FB5027D89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3116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CCCA4ADB-DEAD-C4E1-9924-B05BA12D8B8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4636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6558377-6B63-F261-6DC0-AE110A8FCC7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6155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2AD605B7-E3A4-7A09-4CF4-6A5EA09B7FF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7674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FFFFACDF-7DF2-D375-72EF-53ABA012B8B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9193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67840293-4629-40A6-8D39-396C7A3F40C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0712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4C4590DD-9CC3-0B74-D42C-DDE167F731E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2232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C7E6D271-3AE7-B579-0AC6-CCDD27604BB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3751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5352E459-CDE5-8D66-CB0A-0F2B82E0BEF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5270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8A39AB8D-D8E1-B7DC-AE1C-ABEA7133AD9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6789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89C7F0E9-6EF1-95E6-2E8C-BF12B9058B6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8308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494205A5-C8C4-34D7-72FC-74DBB109522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9828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D22DA25F-D065-283A-3DFD-41A3F98F320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1347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2142468F-C9F3-A6B8-E48C-450DD8C748C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2866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088B788A-9082-1009-F969-05C4BF52169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4385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CCD1C401-E888-3B80-4F33-EF9EAE3B3BE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59047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122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514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318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79F8C6FD-4A0A-699A-DCB3-A5E71020B057}"/>
              </a:ext>
            </a:extLst>
          </p:cNvPr>
          <p:cNvGrpSpPr/>
          <p:nvPr userDrawn="1"/>
        </p:nvGrpSpPr>
        <p:grpSpPr>
          <a:xfrm>
            <a:off x="71837" y="104671"/>
            <a:ext cx="7416000" cy="10482470"/>
            <a:chOff x="71837" y="108005"/>
            <a:chExt cx="7416000" cy="1048247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B81449EF-39D9-A117-3F66-6E6E09AB3C5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80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0F0AD0F5-4125-AB98-863B-F5AF4B00267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599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C474E05-2368-0F76-17E5-F9441EB83D0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118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E37513B5-B3CF-8793-D3F4-A7334AA88B5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637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9D0AAF34-52FA-52AF-18BC-C7334096A6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156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7F357C8-C912-62E4-6152-AF7CE60E884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676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38F012AD-67E1-D094-D186-14D991C1DB1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195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A6A7E4D1-289D-C7A0-643B-65CC46CDCF8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1714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4628022-BB96-378E-152E-FEB0C59A6D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3233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AAFC21EF-2FB7-CDDA-8ECC-F67773526B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4752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EA6D7EDD-FCE6-2F12-86DD-930280DE91A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6272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B0B5E50E-AF39-E882-37E8-6E4D6DBF210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7791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B0303ECD-4AD7-6F77-534C-E336CCF9AD5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9310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DB60E0DB-C831-710E-DF0F-8D8AEED2C2C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0829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3AEAF4DF-32CC-0918-7D37-76C216341E7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2348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3B23BE41-B297-9217-9D55-A89C59E7B1F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3868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7905B28D-E45D-865F-628D-0B978EB9116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5387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5655A23A-070E-5CD3-6ACD-8D547322F70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6906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74DB44F2-F7B0-D43D-DF63-DE991A96ED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8425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6E68D5AE-0D88-B4F1-1D0D-89529459F0E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29944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A11937F1-29B6-900A-A04A-A837354A7A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1464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9C07DF67-0847-E513-7B92-7CDFED6E2EF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2983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325406AA-FCB4-23BB-108F-370800C6DC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4502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443BB40A-A9E8-40B2-2EC5-8B0463E60F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6021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93A20D04-8193-EED1-B354-7BC15BE414F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7540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BE937659-FC03-CCBE-FDF2-3976CA8CC4E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39060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C02C62D3-91B5-BB7D-2060-4206F058B37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0579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B4A3CC17-E6BC-6E30-B359-A5D7860D85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2098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17FE9EED-9E53-93E2-1767-5ED178029DE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3617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EBE00CD9-6F6C-1291-3E96-FBD65C9D33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5136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95EF7C65-DF3D-3878-05CC-A7F7DF66874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6656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15613C6-7462-B5E7-D49E-2DEF9F07431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8175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1EA0D257-35B8-D1B0-D5F3-45EBB5B2E7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49694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E729FD2E-79B7-0580-10CA-3F3F2733979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1213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C7CCFD06-37FB-26A6-BF8F-2800A55897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2732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C6A64C91-A619-0E07-0E6A-C53AF1D44AE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4252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B22CD4C4-EC94-BE08-AFA8-DF1D1C838A2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5771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60EAB75F-2F4C-9D34-04FD-A3B6DF4E9D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7290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186103B0-C079-D0C7-687E-94A1B43F20B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58809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3985DCB8-F0F7-373B-4942-019C8E2D04B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0328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4A322839-E923-2840-ADBF-6455799768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1848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BE9AEE38-2170-6D3F-385A-6EDCF4AD1F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3367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75EE7027-D9A5-B221-7E22-4F652628C25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4886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28685F4F-A550-08F4-9BD9-D8942F5A1D2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6405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C2E759D8-30F9-1B91-7B58-186AB9380A5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7924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164B48F1-49B3-B01A-62C7-9CCA3B3B78A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69444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70B30115-6E7B-F715-5AF3-9F8CFA07C5A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0963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8F774354-D5C5-1BAB-0DDB-358300DF7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2482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31B88819-7B7E-74A6-18E1-522F2290B86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4001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8A818B5D-DC71-5953-DAA5-38FE3DC341C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5520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4CB2327F-D339-4424-8BB4-5C2668A8B3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7040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168A5662-7CBA-BF15-694B-6A1CD9F99E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78559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A4CAF3D8-0F63-6D86-4BD5-B8A6383DF04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0078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79D9453F-13DB-BBF8-794F-917AF15F078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1597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AF16DA8C-155C-8944-0B6F-64FB5027D89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3116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CCCA4ADB-DEAD-C4E1-9924-B05BA12D8B8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4636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6558377-6B63-F261-6DC0-AE110A8FCC7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6155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2AD605B7-E3A4-7A09-4CF4-6A5EA09B7FF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7674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FFFFACDF-7DF2-D375-72EF-53ABA012B8B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89193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67840293-4629-40A6-8D39-396C7A3F40C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0712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4C4590DD-9CC3-0B74-D42C-DDE167F731E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2232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C7E6D271-3AE7-B579-0AC6-CCDD27604BB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3751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5352E459-CDE5-8D66-CB0A-0F2B82E0BEF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5270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8A39AB8D-D8E1-B7DC-AE1C-ABEA7133AD9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6789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89C7F0E9-6EF1-95E6-2E8C-BF12B9058B6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83088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494205A5-C8C4-34D7-72FC-74DBB109522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998280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D22DA25F-D065-283A-3DFD-41A3F98F320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13472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2142468F-C9F3-A6B8-E48C-450DD8C748C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28664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088B788A-9082-1009-F969-05C4BF52169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43856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CCD1C401-E888-3B80-4F33-EF9EAE3B3BE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837" y="10590475"/>
              <a:ext cx="7416000" cy="0"/>
            </a:xfrm>
            <a:prstGeom prst="line">
              <a:avLst/>
            </a:prstGeom>
            <a:ln w="63500" cap="rnd">
              <a:solidFill>
                <a:schemeClr val="bg1">
                  <a:alpha val="34000"/>
                </a:schemeClr>
              </a:soli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717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3EB590-8268-C8B2-11BF-905B764C176B}"/>
              </a:ext>
            </a:extLst>
          </p:cNvPr>
          <p:cNvSpPr/>
          <p:nvPr userDrawn="1"/>
        </p:nvSpPr>
        <p:spPr>
          <a:xfrm>
            <a:off x="-163" y="1"/>
            <a:ext cx="7559674" cy="10691812"/>
          </a:xfrm>
          <a:prstGeom prst="rect">
            <a:avLst/>
          </a:prstGeom>
          <a:gradFill flip="none" rotWithShape="1">
            <a:gsLst>
              <a:gs pos="100000">
                <a:srgbClr val="3D62AD"/>
              </a:gs>
              <a:gs pos="0">
                <a:srgbClr val="1AADC7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851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3EB590-8268-C8B2-11BF-905B764C176B}"/>
              </a:ext>
            </a:extLst>
          </p:cNvPr>
          <p:cNvSpPr/>
          <p:nvPr userDrawn="1"/>
        </p:nvSpPr>
        <p:spPr>
          <a:xfrm>
            <a:off x="-163" y="1"/>
            <a:ext cx="7559674" cy="10691812"/>
          </a:xfrm>
          <a:prstGeom prst="rect">
            <a:avLst/>
          </a:prstGeom>
          <a:solidFill>
            <a:srgbClr val="D4EC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gpos.task-asp.net/cu/270008/ea/residents/portal/hom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5">
            <a:extLst>
              <a:ext uri="{FF2B5EF4-FFF2-40B4-BE49-F238E27FC236}">
                <a16:creationId xmlns:a16="http://schemas.microsoft.com/office/drawing/2014/main" id="{DE739290-4DD6-F65A-D510-E3F38F720879}"/>
              </a:ext>
            </a:extLst>
          </p:cNvPr>
          <p:cNvSpPr>
            <a:spLocks/>
          </p:cNvSpPr>
          <p:nvPr/>
        </p:nvSpPr>
        <p:spPr bwMode="auto">
          <a:xfrm>
            <a:off x="816412" y="3798958"/>
            <a:ext cx="6743263" cy="4917569"/>
          </a:xfrm>
          <a:custGeom>
            <a:avLst/>
            <a:gdLst>
              <a:gd name="T0" fmla="*/ 3829 w 3829"/>
              <a:gd name="T1" fmla="*/ 533 h 2688"/>
              <a:gd name="T2" fmla="*/ 3741 w 3829"/>
              <a:gd name="T3" fmla="*/ 465 h 2688"/>
              <a:gd name="T4" fmla="*/ 3651 w 3829"/>
              <a:gd name="T5" fmla="*/ 399 h 2688"/>
              <a:gd name="T6" fmla="*/ 3557 w 3829"/>
              <a:gd name="T7" fmla="*/ 339 h 2688"/>
              <a:gd name="T8" fmla="*/ 3460 w 3829"/>
              <a:gd name="T9" fmla="*/ 286 h 2688"/>
              <a:gd name="T10" fmla="*/ 3360 w 3829"/>
              <a:gd name="T11" fmla="*/ 234 h 2688"/>
              <a:gd name="T12" fmla="*/ 3260 w 3829"/>
              <a:gd name="T13" fmla="*/ 188 h 2688"/>
              <a:gd name="T14" fmla="*/ 3154 w 3829"/>
              <a:gd name="T15" fmla="*/ 146 h 2688"/>
              <a:gd name="T16" fmla="*/ 3048 w 3829"/>
              <a:gd name="T17" fmla="*/ 110 h 2688"/>
              <a:gd name="T18" fmla="*/ 2939 w 3829"/>
              <a:gd name="T19" fmla="*/ 78 h 2688"/>
              <a:gd name="T20" fmla="*/ 2829 w 3829"/>
              <a:gd name="T21" fmla="*/ 52 h 2688"/>
              <a:gd name="T22" fmla="*/ 2717 w 3829"/>
              <a:gd name="T23" fmla="*/ 30 h 2688"/>
              <a:gd name="T24" fmla="*/ 2603 w 3829"/>
              <a:gd name="T25" fmla="*/ 14 h 2688"/>
              <a:gd name="T26" fmla="*/ 2487 w 3829"/>
              <a:gd name="T27" fmla="*/ 4 h 2688"/>
              <a:gd name="T28" fmla="*/ 2370 w 3829"/>
              <a:gd name="T29" fmla="*/ 0 h 2688"/>
              <a:gd name="T30" fmla="*/ 2252 w 3829"/>
              <a:gd name="T31" fmla="*/ 2 h 2688"/>
              <a:gd name="T32" fmla="*/ 2132 w 3829"/>
              <a:gd name="T33" fmla="*/ 10 h 2688"/>
              <a:gd name="T34" fmla="*/ 2072 w 3829"/>
              <a:gd name="T35" fmla="*/ 16 h 2688"/>
              <a:gd name="T36" fmla="*/ 1954 w 3829"/>
              <a:gd name="T37" fmla="*/ 32 h 2688"/>
              <a:gd name="T38" fmla="*/ 1837 w 3829"/>
              <a:gd name="T39" fmla="*/ 56 h 2688"/>
              <a:gd name="T40" fmla="*/ 1723 w 3829"/>
              <a:gd name="T41" fmla="*/ 84 h 2688"/>
              <a:gd name="T42" fmla="*/ 1611 w 3829"/>
              <a:gd name="T43" fmla="*/ 116 h 2688"/>
              <a:gd name="T44" fmla="*/ 1503 w 3829"/>
              <a:gd name="T45" fmla="*/ 156 h 2688"/>
              <a:gd name="T46" fmla="*/ 1397 w 3829"/>
              <a:gd name="T47" fmla="*/ 200 h 2688"/>
              <a:gd name="T48" fmla="*/ 1292 w 3829"/>
              <a:gd name="T49" fmla="*/ 248 h 2688"/>
              <a:gd name="T50" fmla="*/ 1192 w 3829"/>
              <a:gd name="T51" fmla="*/ 302 h 2688"/>
              <a:gd name="T52" fmla="*/ 1094 w 3829"/>
              <a:gd name="T53" fmla="*/ 359 h 2688"/>
              <a:gd name="T54" fmla="*/ 1000 w 3829"/>
              <a:gd name="T55" fmla="*/ 421 h 2688"/>
              <a:gd name="T56" fmla="*/ 910 w 3829"/>
              <a:gd name="T57" fmla="*/ 487 h 2688"/>
              <a:gd name="T58" fmla="*/ 822 w 3829"/>
              <a:gd name="T59" fmla="*/ 559 h 2688"/>
              <a:gd name="T60" fmla="*/ 737 w 3829"/>
              <a:gd name="T61" fmla="*/ 633 h 2688"/>
              <a:gd name="T62" fmla="*/ 657 w 3829"/>
              <a:gd name="T63" fmla="*/ 713 h 2688"/>
              <a:gd name="T64" fmla="*/ 581 w 3829"/>
              <a:gd name="T65" fmla="*/ 795 h 2688"/>
              <a:gd name="T66" fmla="*/ 509 w 3829"/>
              <a:gd name="T67" fmla="*/ 881 h 2688"/>
              <a:gd name="T68" fmla="*/ 441 w 3829"/>
              <a:gd name="T69" fmla="*/ 971 h 2688"/>
              <a:gd name="T70" fmla="*/ 379 w 3829"/>
              <a:gd name="T71" fmla="*/ 1062 h 2688"/>
              <a:gd name="T72" fmla="*/ 319 w 3829"/>
              <a:gd name="T73" fmla="*/ 1158 h 2688"/>
              <a:gd name="T74" fmla="*/ 264 w 3829"/>
              <a:gd name="T75" fmla="*/ 1256 h 2688"/>
              <a:gd name="T76" fmla="*/ 214 w 3829"/>
              <a:gd name="T77" fmla="*/ 1358 h 2688"/>
              <a:gd name="T78" fmla="*/ 170 w 3829"/>
              <a:gd name="T79" fmla="*/ 1460 h 2688"/>
              <a:gd name="T80" fmla="*/ 130 w 3829"/>
              <a:gd name="T81" fmla="*/ 1568 h 2688"/>
              <a:gd name="T82" fmla="*/ 94 w 3829"/>
              <a:gd name="T83" fmla="*/ 1676 h 2688"/>
              <a:gd name="T84" fmla="*/ 66 w 3829"/>
              <a:gd name="T85" fmla="*/ 1785 h 2688"/>
              <a:gd name="T86" fmla="*/ 40 w 3829"/>
              <a:gd name="T87" fmla="*/ 1897 h 2688"/>
              <a:gd name="T88" fmla="*/ 22 w 3829"/>
              <a:gd name="T89" fmla="*/ 2011 h 2688"/>
              <a:gd name="T90" fmla="*/ 10 w 3829"/>
              <a:gd name="T91" fmla="*/ 2127 h 2688"/>
              <a:gd name="T92" fmla="*/ 2 w 3829"/>
              <a:gd name="T93" fmla="*/ 2245 h 2688"/>
              <a:gd name="T94" fmla="*/ 0 w 3829"/>
              <a:gd name="T95" fmla="*/ 2362 h 2688"/>
              <a:gd name="T96" fmla="*/ 6 w 3829"/>
              <a:gd name="T97" fmla="*/ 2480 h 2688"/>
              <a:gd name="T98" fmla="*/ 10 w 3829"/>
              <a:gd name="T99" fmla="*/ 2542 h 2688"/>
              <a:gd name="T100" fmla="*/ 28 w 3829"/>
              <a:gd name="T101" fmla="*/ 2688 h 2688"/>
              <a:gd name="T102" fmla="*/ 3829 w 3829"/>
              <a:gd name="T103" fmla="*/ 533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829" h="2688">
                <a:moveTo>
                  <a:pt x="3829" y="533"/>
                </a:moveTo>
                <a:lnTo>
                  <a:pt x="3829" y="533"/>
                </a:lnTo>
                <a:lnTo>
                  <a:pt x="3785" y="499"/>
                </a:lnTo>
                <a:lnTo>
                  <a:pt x="3741" y="465"/>
                </a:lnTo>
                <a:lnTo>
                  <a:pt x="3697" y="431"/>
                </a:lnTo>
                <a:lnTo>
                  <a:pt x="3651" y="399"/>
                </a:lnTo>
                <a:lnTo>
                  <a:pt x="3605" y="369"/>
                </a:lnTo>
                <a:lnTo>
                  <a:pt x="3557" y="339"/>
                </a:lnTo>
                <a:lnTo>
                  <a:pt x="3508" y="312"/>
                </a:lnTo>
                <a:lnTo>
                  <a:pt x="3460" y="286"/>
                </a:lnTo>
                <a:lnTo>
                  <a:pt x="3410" y="260"/>
                </a:lnTo>
                <a:lnTo>
                  <a:pt x="3360" y="234"/>
                </a:lnTo>
                <a:lnTo>
                  <a:pt x="3310" y="210"/>
                </a:lnTo>
                <a:lnTo>
                  <a:pt x="3260" y="188"/>
                </a:lnTo>
                <a:lnTo>
                  <a:pt x="3208" y="166"/>
                </a:lnTo>
                <a:lnTo>
                  <a:pt x="3154" y="146"/>
                </a:lnTo>
                <a:lnTo>
                  <a:pt x="3102" y="128"/>
                </a:lnTo>
                <a:lnTo>
                  <a:pt x="3048" y="110"/>
                </a:lnTo>
                <a:lnTo>
                  <a:pt x="2993" y="92"/>
                </a:lnTo>
                <a:lnTo>
                  <a:pt x="2939" y="78"/>
                </a:lnTo>
                <a:lnTo>
                  <a:pt x="2885" y="64"/>
                </a:lnTo>
                <a:lnTo>
                  <a:pt x="2829" y="52"/>
                </a:lnTo>
                <a:lnTo>
                  <a:pt x="2773" y="40"/>
                </a:lnTo>
                <a:lnTo>
                  <a:pt x="2717" y="30"/>
                </a:lnTo>
                <a:lnTo>
                  <a:pt x="2659" y="22"/>
                </a:lnTo>
                <a:lnTo>
                  <a:pt x="2603" y="14"/>
                </a:lnTo>
                <a:lnTo>
                  <a:pt x="2545" y="10"/>
                </a:lnTo>
                <a:lnTo>
                  <a:pt x="2487" y="4"/>
                </a:lnTo>
                <a:lnTo>
                  <a:pt x="2428" y="2"/>
                </a:lnTo>
                <a:lnTo>
                  <a:pt x="2370" y="0"/>
                </a:lnTo>
                <a:lnTo>
                  <a:pt x="2310" y="0"/>
                </a:lnTo>
                <a:lnTo>
                  <a:pt x="2252" y="2"/>
                </a:lnTo>
                <a:lnTo>
                  <a:pt x="2192" y="6"/>
                </a:lnTo>
                <a:lnTo>
                  <a:pt x="2132" y="10"/>
                </a:lnTo>
                <a:lnTo>
                  <a:pt x="2132" y="10"/>
                </a:lnTo>
                <a:lnTo>
                  <a:pt x="2072" y="16"/>
                </a:lnTo>
                <a:lnTo>
                  <a:pt x="2014" y="24"/>
                </a:lnTo>
                <a:lnTo>
                  <a:pt x="1954" y="32"/>
                </a:lnTo>
                <a:lnTo>
                  <a:pt x="1895" y="44"/>
                </a:lnTo>
                <a:lnTo>
                  <a:pt x="1837" y="56"/>
                </a:lnTo>
                <a:lnTo>
                  <a:pt x="1779" y="68"/>
                </a:lnTo>
                <a:lnTo>
                  <a:pt x="1723" y="84"/>
                </a:lnTo>
                <a:lnTo>
                  <a:pt x="1667" y="100"/>
                </a:lnTo>
                <a:lnTo>
                  <a:pt x="1611" y="116"/>
                </a:lnTo>
                <a:lnTo>
                  <a:pt x="1557" y="136"/>
                </a:lnTo>
                <a:lnTo>
                  <a:pt x="1503" y="156"/>
                </a:lnTo>
                <a:lnTo>
                  <a:pt x="1449" y="176"/>
                </a:lnTo>
                <a:lnTo>
                  <a:pt x="1397" y="200"/>
                </a:lnTo>
                <a:lnTo>
                  <a:pt x="1344" y="222"/>
                </a:lnTo>
                <a:lnTo>
                  <a:pt x="1292" y="248"/>
                </a:lnTo>
                <a:lnTo>
                  <a:pt x="1242" y="274"/>
                </a:lnTo>
                <a:lnTo>
                  <a:pt x="1192" y="302"/>
                </a:lnTo>
                <a:lnTo>
                  <a:pt x="1142" y="330"/>
                </a:lnTo>
                <a:lnTo>
                  <a:pt x="1094" y="359"/>
                </a:lnTo>
                <a:lnTo>
                  <a:pt x="1046" y="389"/>
                </a:lnTo>
                <a:lnTo>
                  <a:pt x="1000" y="421"/>
                </a:lnTo>
                <a:lnTo>
                  <a:pt x="954" y="453"/>
                </a:lnTo>
                <a:lnTo>
                  <a:pt x="910" y="487"/>
                </a:lnTo>
                <a:lnTo>
                  <a:pt x="866" y="523"/>
                </a:lnTo>
                <a:lnTo>
                  <a:pt x="822" y="559"/>
                </a:lnTo>
                <a:lnTo>
                  <a:pt x="779" y="595"/>
                </a:lnTo>
                <a:lnTo>
                  <a:pt x="737" y="633"/>
                </a:lnTo>
                <a:lnTo>
                  <a:pt x="697" y="673"/>
                </a:lnTo>
                <a:lnTo>
                  <a:pt x="657" y="713"/>
                </a:lnTo>
                <a:lnTo>
                  <a:pt x="619" y="753"/>
                </a:lnTo>
                <a:lnTo>
                  <a:pt x="581" y="795"/>
                </a:lnTo>
                <a:lnTo>
                  <a:pt x="545" y="837"/>
                </a:lnTo>
                <a:lnTo>
                  <a:pt x="509" y="881"/>
                </a:lnTo>
                <a:lnTo>
                  <a:pt x="475" y="925"/>
                </a:lnTo>
                <a:lnTo>
                  <a:pt x="441" y="971"/>
                </a:lnTo>
                <a:lnTo>
                  <a:pt x="409" y="1016"/>
                </a:lnTo>
                <a:lnTo>
                  <a:pt x="379" y="1062"/>
                </a:lnTo>
                <a:lnTo>
                  <a:pt x="349" y="1110"/>
                </a:lnTo>
                <a:lnTo>
                  <a:pt x="319" y="1158"/>
                </a:lnTo>
                <a:lnTo>
                  <a:pt x="291" y="1206"/>
                </a:lnTo>
                <a:lnTo>
                  <a:pt x="264" y="1256"/>
                </a:lnTo>
                <a:lnTo>
                  <a:pt x="238" y="1306"/>
                </a:lnTo>
                <a:lnTo>
                  <a:pt x="214" y="1358"/>
                </a:lnTo>
                <a:lnTo>
                  <a:pt x="192" y="1408"/>
                </a:lnTo>
                <a:lnTo>
                  <a:pt x="170" y="1460"/>
                </a:lnTo>
                <a:lnTo>
                  <a:pt x="148" y="1514"/>
                </a:lnTo>
                <a:lnTo>
                  <a:pt x="130" y="1568"/>
                </a:lnTo>
                <a:lnTo>
                  <a:pt x="112" y="1620"/>
                </a:lnTo>
                <a:lnTo>
                  <a:pt x="94" y="1676"/>
                </a:lnTo>
                <a:lnTo>
                  <a:pt x="80" y="1729"/>
                </a:lnTo>
                <a:lnTo>
                  <a:pt x="66" y="1785"/>
                </a:lnTo>
                <a:lnTo>
                  <a:pt x="52" y="1841"/>
                </a:lnTo>
                <a:lnTo>
                  <a:pt x="40" y="1897"/>
                </a:lnTo>
                <a:lnTo>
                  <a:pt x="30" y="1953"/>
                </a:lnTo>
                <a:lnTo>
                  <a:pt x="22" y="2011"/>
                </a:lnTo>
                <a:lnTo>
                  <a:pt x="14" y="2069"/>
                </a:lnTo>
                <a:lnTo>
                  <a:pt x="10" y="2127"/>
                </a:lnTo>
                <a:lnTo>
                  <a:pt x="4" y="2185"/>
                </a:lnTo>
                <a:lnTo>
                  <a:pt x="2" y="2245"/>
                </a:lnTo>
                <a:lnTo>
                  <a:pt x="0" y="2303"/>
                </a:lnTo>
                <a:lnTo>
                  <a:pt x="0" y="2362"/>
                </a:lnTo>
                <a:lnTo>
                  <a:pt x="2" y="2422"/>
                </a:lnTo>
                <a:lnTo>
                  <a:pt x="6" y="2480"/>
                </a:lnTo>
                <a:lnTo>
                  <a:pt x="10" y="2542"/>
                </a:lnTo>
                <a:lnTo>
                  <a:pt x="10" y="2542"/>
                </a:lnTo>
                <a:lnTo>
                  <a:pt x="18" y="2614"/>
                </a:lnTo>
                <a:lnTo>
                  <a:pt x="28" y="2688"/>
                </a:lnTo>
                <a:lnTo>
                  <a:pt x="3829" y="2688"/>
                </a:lnTo>
                <a:lnTo>
                  <a:pt x="3829" y="533"/>
                </a:lnTo>
                <a:close/>
              </a:path>
            </a:pathLst>
          </a:custGeom>
          <a:solidFill>
            <a:srgbClr val="666C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7" name="Freeform 6">
            <a:extLst>
              <a:ext uri="{FF2B5EF4-FFF2-40B4-BE49-F238E27FC236}">
                <a16:creationId xmlns:a16="http://schemas.microsoft.com/office/drawing/2014/main" id="{5F80AEA9-57B4-E049-5B27-8B2EA4C5CB12}"/>
              </a:ext>
            </a:extLst>
          </p:cNvPr>
          <p:cNvSpPr>
            <a:spLocks/>
          </p:cNvSpPr>
          <p:nvPr/>
        </p:nvSpPr>
        <p:spPr bwMode="auto">
          <a:xfrm>
            <a:off x="950256" y="3981903"/>
            <a:ext cx="6609419" cy="4734625"/>
          </a:xfrm>
          <a:custGeom>
            <a:avLst/>
            <a:gdLst>
              <a:gd name="T0" fmla="*/ 3753 w 3753"/>
              <a:gd name="T1" fmla="*/ 473 h 2588"/>
              <a:gd name="T2" fmla="*/ 3579 w 3753"/>
              <a:gd name="T3" fmla="*/ 353 h 2588"/>
              <a:gd name="T4" fmla="*/ 3396 w 3753"/>
              <a:gd name="T5" fmla="*/ 249 h 2588"/>
              <a:gd name="T6" fmla="*/ 3252 w 3753"/>
              <a:gd name="T7" fmla="*/ 184 h 2588"/>
              <a:gd name="T8" fmla="*/ 3154 w 3753"/>
              <a:gd name="T9" fmla="*/ 146 h 2588"/>
              <a:gd name="T10" fmla="*/ 3052 w 3753"/>
              <a:gd name="T11" fmla="*/ 110 h 2588"/>
              <a:gd name="T12" fmla="*/ 2950 w 3753"/>
              <a:gd name="T13" fmla="*/ 80 h 2588"/>
              <a:gd name="T14" fmla="*/ 2845 w 3753"/>
              <a:gd name="T15" fmla="*/ 54 h 2588"/>
              <a:gd name="T16" fmla="*/ 2739 w 3753"/>
              <a:gd name="T17" fmla="*/ 34 h 2588"/>
              <a:gd name="T18" fmla="*/ 2631 w 3753"/>
              <a:gd name="T19" fmla="*/ 18 h 2588"/>
              <a:gd name="T20" fmla="*/ 2523 w 3753"/>
              <a:gd name="T21" fmla="*/ 8 h 2588"/>
              <a:gd name="T22" fmla="*/ 2413 w 3753"/>
              <a:gd name="T23" fmla="*/ 2 h 2588"/>
              <a:gd name="T24" fmla="*/ 2302 w 3753"/>
              <a:gd name="T25" fmla="*/ 0 h 2588"/>
              <a:gd name="T26" fmla="*/ 2190 w 3753"/>
              <a:gd name="T27" fmla="*/ 6 h 2588"/>
              <a:gd name="T28" fmla="*/ 2132 w 3753"/>
              <a:gd name="T29" fmla="*/ 10 h 2588"/>
              <a:gd name="T30" fmla="*/ 2014 w 3753"/>
              <a:gd name="T31" fmla="*/ 24 h 2588"/>
              <a:gd name="T32" fmla="*/ 1896 w 3753"/>
              <a:gd name="T33" fmla="*/ 44 h 2588"/>
              <a:gd name="T34" fmla="*/ 1779 w 3753"/>
              <a:gd name="T35" fmla="*/ 68 h 2588"/>
              <a:gd name="T36" fmla="*/ 1667 w 3753"/>
              <a:gd name="T37" fmla="*/ 100 h 2588"/>
              <a:gd name="T38" fmla="*/ 1557 w 3753"/>
              <a:gd name="T39" fmla="*/ 136 h 2588"/>
              <a:gd name="T40" fmla="*/ 1449 w 3753"/>
              <a:gd name="T41" fmla="*/ 176 h 2588"/>
              <a:gd name="T42" fmla="*/ 1345 w 3753"/>
              <a:gd name="T43" fmla="*/ 222 h 2588"/>
              <a:gd name="T44" fmla="*/ 1242 w 3753"/>
              <a:gd name="T45" fmla="*/ 273 h 2588"/>
              <a:gd name="T46" fmla="*/ 1142 w 3753"/>
              <a:gd name="T47" fmla="*/ 329 h 2588"/>
              <a:gd name="T48" fmla="*/ 1046 w 3753"/>
              <a:gd name="T49" fmla="*/ 389 h 2588"/>
              <a:gd name="T50" fmla="*/ 954 w 3753"/>
              <a:gd name="T51" fmla="*/ 453 h 2588"/>
              <a:gd name="T52" fmla="*/ 866 w 3753"/>
              <a:gd name="T53" fmla="*/ 523 h 2588"/>
              <a:gd name="T54" fmla="*/ 780 w 3753"/>
              <a:gd name="T55" fmla="*/ 595 h 2588"/>
              <a:gd name="T56" fmla="*/ 697 w 3753"/>
              <a:gd name="T57" fmla="*/ 673 h 2588"/>
              <a:gd name="T58" fmla="*/ 619 w 3753"/>
              <a:gd name="T59" fmla="*/ 753 h 2588"/>
              <a:gd name="T60" fmla="*/ 545 w 3753"/>
              <a:gd name="T61" fmla="*/ 837 h 2588"/>
              <a:gd name="T62" fmla="*/ 475 w 3753"/>
              <a:gd name="T63" fmla="*/ 924 h 2588"/>
              <a:gd name="T64" fmla="*/ 409 w 3753"/>
              <a:gd name="T65" fmla="*/ 1016 h 2588"/>
              <a:gd name="T66" fmla="*/ 349 w 3753"/>
              <a:gd name="T67" fmla="*/ 1110 h 2588"/>
              <a:gd name="T68" fmla="*/ 293 w 3753"/>
              <a:gd name="T69" fmla="*/ 1206 h 2588"/>
              <a:gd name="T70" fmla="*/ 239 w 3753"/>
              <a:gd name="T71" fmla="*/ 1306 h 2588"/>
              <a:gd name="T72" fmla="*/ 192 w 3753"/>
              <a:gd name="T73" fmla="*/ 1408 h 2588"/>
              <a:gd name="T74" fmla="*/ 150 w 3753"/>
              <a:gd name="T75" fmla="*/ 1514 h 2588"/>
              <a:gd name="T76" fmla="*/ 112 w 3753"/>
              <a:gd name="T77" fmla="*/ 1619 h 2588"/>
              <a:gd name="T78" fmla="*/ 80 w 3753"/>
              <a:gd name="T79" fmla="*/ 1729 h 2588"/>
              <a:gd name="T80" fmla="*/ 52 w 3753"/>
              <a:gd name="T81" fmla="*/ 1841 h 2588"/>
              <a:gd name="T82" fmla="*/ 32 w 3753"/>
              <a:gd name="T83" fmla="*/ 1953 h 2588"/>
              <a:gd name="T84" fmla="*/ 16 w 3753"/>
              <a:gd name="T85" fmla="*/ 2069 h 2588"/>
              <a:gd name="T86" fmla="*/ 6 w 3753"/>
              <a:gd name="T87" fmla="*/ 2185 h 2588"/>
              <a:gd name="T88" fmla="*/ 0 w 3753"/>
              <a:gd name="T89" fmla="*/ 2302 h 2588"/>
              <a:gd name="T90" fmla="*/ 2 w 3753"/>
              <a:gd name="T91" fmla="*/ 2422 h 2588"/>
              <a:gd name="T92" fmla="*/ 10 w 3753"/>
              <a:gd name="T93" fmla="*/ 2542 h 2588"/>
              <a:gd name="T94" fmla="*/ 14 w 3753"/>
              <a:gd name="T95" fmla="*/ 2588 h 2588"/>
              <a:gd name="T96" fmla="*/ 3753 w 3753"/>
              <a:gd name="T97" fmla="*/ 473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53" h="2588">
                <a:moveTo>
                  <a:pt x="3753" y="473"/>
                </a:moveTo>
                <a:lnTo>
                  <a:pt x="3753" y="473"/>
                </a:lnTo>
                <a:lnTo>
                  <a:pt x="3667" y="411"/>
                </a:lnTo>
                <a:lnTo>
                  <a:pt x="3579" y="353"/>
                </a:lnTo>
                <a:lnTo>
                  <a:pt x="3489" y="299"/>
                </a:lnTo>
                <a:lnTo>
                  <a:pt x="3396" y="249"/>
                </a:lnTo>
                <a:lnTo>
                  <a:pt x="3300" y="206"/>
                </a:lnTo>
                <a:lnTo>
                  <a:pt x="3252" y="184"/>
                </a:lnTo>
                <a:lnTo>
                  <a:pt x="3202" y="164"/>
                </a:lnTo>
                <a:lnTo>
                  <a:pt x="3154" y="146"/>
                </a:lnTo>
                <a:lnTo>
                  <a:pt x="3104" y="128"/>
                </a:lnTo>
                <a:lnTo>
                  <a:pt x="3052" y="110"/>
                </a:lnTo>
                <a:lnTo>
                  <a:pt x="3002" y="94"/>
                </a:lnTo>
                <a:lnTo>
                  <a:pt x="2950" y="80"/>
                </a:lnTo>
                <a:lnTo>
                  <a:pt x="2897" y="68"/>
                </a:lnTo>
                <a:lnTo>
                  <a:pt x="2845" y="54"/>
                </a:lnTo>
                <a:lnTo>
                  <a:pt x="2793" y="44"/>
                </a:lnTo>
                <a:lnTo>
                  <a:pt x="2739" y="34"/>
                </a:lnTo>
                <a:lnTo>
                  <a:pt x="2685" y="26"/>
                </a:lnTo>
                <a:lnTo>
                  <a:pt x="2631" y="18"/>
                </a:lnTo>
                <a:lnTo>
                  <a:pt x="2577" y="12"/>
                </a:lnTo>
                <a:lnTo>
                  <a:pt x="2523" y="8"/>
                </a:lnTo>
                <a:lnTo>
                  <a:pt x="2469" y="4"/>
                </a:lnTo>
                <a:lnTo>
                  <a:pt x="2413" y="2"/>
                </a:lnTo>
                <a:lnTo>
                  <a:pt x="2356" y="0"/>
                </a:lnTo>
                <a:lnTo>
                  <a:pt x="2302" y="0"/>
                </a:lnTo>
                <a:lnTo>
                  <a:pt x="2246" y="2"/>
                </a:lnTo>
                <a:lnTo>
                  <a:pt x="2190" y="6"/>
                </a:lnTo>
                <a:lnTo>
                  <a:pt x="2132" y="10"/>
                </a:lnTo>
                <a:lnTo>
                  <a:pt x="2132" y="10"/>
                </a:lnTo>
                <a:lnTo>
                  <a:pt x="2072" y="16"/>
                </a:lnTo>
                <a:lnTo>
                  <a:pt x="2014" y="24"/>
                </a:lnTo>
                <a:lnTo>
                  <a:pt x="1954" y="32"/>
                </a:lnTo>
                <a:lnTo>
                  <a:pt x="1896" y="44"/>
                </a:lnTo>
                <a:lnTo>
                  <a:pt x="1837" y="56"/>
                </a:lnTo>
                <a:lnTo>
                  <a:pt x="1779" y="68"/>
                </a:lnTo>
                <a:lnTo>
                  <a:pt x="1723" y="84"/>
                </a:lnTo>
                <a:lnTo>
                  <a:pt x="1667" y="100"/>
                </a:lnTo>
                <a:lnTo>
                  <a:pt x="1611" y="116"/>
                </a:lnTo>
                <a:lnTo>
                  <a:pt x="1557" y="136"/>
                </a:lnTo>
                <a:lnTo>
                  <a:pt x="1503" y="156"/>
                </a:lnTo>
                <a:lnTo>
                  <a:pt x="1449" y="176"/>
                </a:lnTo>
                <a:lnTo>
                  <a:pt x="1397" y="200"/>
                </a:lnTo>
                <a:lnTo>
                  <a:pt x="1345" y="222"/>
                </a:lnTo>
                <a:lnTo>
                  <a:pt x="1293" y="247"/>
                </a:lnTo>
                <a:lnTo>
                  <a:pt x="1242" y="273"/>
                </a:lnTo>
                <a:lnTo>
                  <a:pt x="1192" y="301"/>
                </a:lnTo>
                <a:lnTo>
                  <a:pt x="1142" y="329"/>
                </a:lnTo>
                <a:lnTo>
                  <a:pt x="1094" y="359"/>
                </a:lnTo>
                <a:lnTo>
                  <a:pt x="1046" y="389"/>
                </a:lnTo>
                <a:lnTo>
                  <a:pt x="1000" y="421"/>
                </a:lnTo>
                <a:lnTo>
                  <a:pt x="954" y="453"/>
                </a:lnTo>
                <a:lnTo>
                  <a:pt x="910" y="487"/>
                </a:lnTo>
                <a:lnTo>
                  <a:pt x="866" y="523"/>
                </a:lnTo>
                <a:lnTo>
                  <a:pt x="822" y="559"/>
                </a:lnTo>
                <a:lnTo>
                  <a:pt x="780" y="595"/>
                </a:lnTo>
                <a:lnTo>
                  <a:pt x="737" y="633"/>
                </a:lnTo>
                <a:lnTo>
                  <a:pt x="697" y="673"/>
                </a:lnTo>
                <a:lnTo>
                  <a:pt x="657" y="713"/>
                </a:lnTo>
                <a:lnTo>
                  <a:pt x="619" y="753"/>
                </a:lnTo>
                <a:lnTo>
                  <a:pt x="581" y="795"/>
                </a:lnTo>
                <a:lnTo>
                  <a:pt x="545" y="837"/>
                </a:lnTo>
                <a:lnTo>
                  <a:pt x="509" y="881"/>
                </a:lnTo>
                <a:lnTo>
                  <a:pt x="475" y="924"/>
                </a:lnTo>
                <a:lnTo>
                  <a:pt x="443" y="970"/>
                </a:lnTo>
                <a:lnTo>
                  <a:pt x="409" y="1016"/>
                </a:lnTo>
                <a:lnTo>
                  <a:pt x="379" y="1062"/>
                </a:lnTo>
                <a:lnTo>
                  <a:pt x="349" y="1110"/>
                </a:lnTo>
                <a:lnTo>
                  <a:pt x="319" y="1158"/>
                </a:lnTo>
                <a:lnTo>
                  <a:pt x="293" y="1206"/>
                </a:lnTo>
                <a:lnTo>
                  <a:pt x="265" y="1256"/>
                </a:lnTo>
                <a:lnTo>
                  <a:pt x="239" y="1306"/>
                </a:lnTo>
                <a:lnTo>
                  <a:pt x="215" y="1358"/>
                </a:lnTo>
                <a:lnTo>
                  <a:pt x="192" y="1408"/>
                </a:lnTo>
                <a:lnTo>
                  <a:pt x="170" y="1460"/>
                </a:lnTo>
                <a:lnTo>
                  <a:pt x="150" y="1514"/>
                </a:lnTo>
                <a:lnTo>
                  <a:pt x="130" y="1568"/>
                </a:lnTo>
                <a:lnTo>
                  <a:pt x="112" y="1619"/>
                </a:lnTo>
                <a:lnTo>
                  <a:pt x="96" y="1675"/>
                </a:lnTo>
                <a:lnTo>
                  <a:pt x="80" y="1729"/>
                </a:lnTo>
                <a:lnTo>
                  <a:pt x="66" y="1785"/>
                </a:lnTo>
                <a:lnTo>
                  <a:pt x="52" y="1841"/>
                </a:lnTo>
                <a:lnTo>
                  <a:pt x="42" y="1897"/>
                </a:lnTo>
                <a:lnTo>
                  <a:pt x="32" y="1953"/>
                </a:lnTo>
                <a:lnTo>
                  <a:pt x="22" y="2011"/>
                </a:lnTo>
                <a:lnTo>
                  <a:pt x="16" y="2069"/>
                </a:lnTo>
                <a:lnTo>
                  <a:pt x="10" y="2127"/>
                </a:lnTo>
                <a:lnTo>
                  <a:pt x="6" y="2185"/>
                </a:lnTo>
                <a:lnTo>
                  <a:pt x="2" y="2245"/>
                </a:lnTo>
                <a:lnTo>
                  <a:pt x="0" y="2302"/>
                </a:lnTo>
                <a:lnTo>
                  <a:pt x="0" y="2362"/>
                </a:lnTo>
                <a:lnTo>
                  <a:pt x="2" y="2422"/>
                </a:lnTo>
                <a:lnTo>
                  <a:pt x="6" y="2480"/>
                </a:lnTo>
                <a:lnTo>
                  <a:pt x="10" y="2542"/>
                </a:lnTo>
                <a:lnTo>
                  <a:pt x="10" y="2542"/>
                </a:lnTo>
                <a:lnTo>
                  <a:pt x="14" y="2588"/>
                </a:lnTo>
                <a:lnTo>
                  <a:pt x="3753" y="2588"/>
                </a:lnTo>
                <a:lnTo>
                  <a:pt x="3753" y="473"/>
                </a:lnTo>
                <a:close/>
              </a:path>
            </a:pathLst>
          </a:custGeom>
          <a:solidFill>
            <a:srgbClr val="3CAD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8" name="Freeform 6">
            <a:extLst>
              <a:ext uri="{FF2B5EF4-FFF2-40B4-BE49-F238E27FC236}">
                <a16:creationId xmlns:a16="http://schemas.microsoft.com/office/drawing/2014/main" id="{5DB7FEA2-70A8-181B-111E-5D682DCA2AAE}"/>
              </a:ext>
            </a:extLst>
          </p:cNvPr>
          <p:cNvSpPr>
            <a:spLocks noChangeAspect="1"/>
          </p:cNvSpPr>
          <p:nvPr/>
        </p:nvSpPr>
        <p:spPr bwMode="auto">
          <a:xfrm>
            <a:off x="1280726" y="4218633"/>
            <a:ext cx="6278949" cy="4497894"/>
          </a:xfrm>
          <a:custGeom>
            <a:avLst/>
            <a:gdLst>
              <a:gd name="T0" fmla="*/ 3753 w 3753"/>
              <a:gd name="T1" fmla="*/ 473 h 2588"/>
              <a:gd name="T2" fmla="*/ 3579 w 3753"/>
              <a:gd name="T3" fmla="*/ 353 h 2588"/>
              <a:gd name="T4" fmla="*/ 3396 w 3753"/>
              <a:gd name="T5" fmla="*/ 249 h 2588"/>
              <a:gd name="T6" fmla="*/ 3252 w 3753"/>
              <a:gd name="T7" fmla="*/ 184 h 2588"/>
              <a:gd name="T8" fmla="*/ 3154 w 3753"/>
              <a:gd name="T9" fmla="*/ 146 h 2588"/>
              <a:gd name="T10" fmla="*/ 3052 w 3753"/>
              <a:gd name="T11" fmla="*/ 110 h 2588"/>
              <a:gd name="T12" fmla="*/ 2950 w 3753"/>
              <a:gd name="T13" fmla="*/ 80 h 2588"/>
              <a:gd name="T14" fmla="*/ 2845 w 3753"/>
              <a:gd name="T15" fmla="*/ 54 h 2588"/>
              <a:gd name="T16" fmla="*/ 2739 w 3753"/>
              <a:gd name="T17" fmla="*/ 34 h 2588"/>
              <a:gd name="T18" fmla="*/ 2631 w 3753"/>
              <a:gd name="T19" fmla="*/ 18 h 2588"/>
              <a:gd name="T20" fmla="*/ 2523 w 3753"/>
              <a:gd name="T21" fmla="*/ 8 h 2588"/>
              <a:gd name="T22" fmla="*/ 2413 w 3753"/>
              <a:gd name="T23" fmla="*/ 2 h 2588"/>
              <a:gd name="T24" fmla="*/ 2302 w 3753"/>
              <a:gd name="T25" fmla="*/ 0 h 2588"/>
              <a:gd name="T26" fmla="*/ 2190 w 3753"/>
              <a:gd name="T27" fmla="*/ 6 h 2588"/>
              <a:gd name="T28" fmla="*/ 2132 w 3753"/>
              <a:gd name="T29" fmla="*/ 10 h 2588"/>
              <a:gd name="T30" fmla="*/ 2014 w 3753"/>
              <a:gd name="T31" fmla="*/ 24 h 2588"/>
              <a:gd name="T32" fmla="*/ 1896 w 3753"/>
              <a:gd name="T33" fmla="*/ 44 h 2588"/>
              <a:gd name="T34" fmla="*/ 1779 w 3753"/>
              <a:gd name="T35" fmla="*/ 68 h 2588"/>
              <a:gd name="T36" fmla="*/ 1667 w 3753"/>
              <a:gd name="T37" fmla="*/ 100 h 2588"/>
              <a:gd name="T38" fmla="*/ 1557 w 3753"/>
              <a:gd name="T39" fmla="*/ 136 h 2588"/>
              <a:gd name="T40" fmla="*/ 1449 w 3753"/>
              <a:gd name="T41" fmla="*/ 176 h 2588"/>
              <a:gd name="T42" fmla="*/ 1345 w 3753"/>
              <a:gd name="T43" fmla="*/ 222 h 2588"/>
              <a:gd name="T44" fmla="*/ 1242 w 3753"/>
              <a:gd name="T45" fmla="*/ 273 h 2588"/>
              <a:gd name="T46" fmla="*/ 1142 w 3753"/>
              <a:gd name="T47" fmla="*/ 329 h 2588"/>
              <a:gd name="T48" fmla="*/ 1046 w 3753"/>
              <a:gd name="T49" fmla="*/ 389 h 2588"/>
              <a:gd name="T50" fmla="*/ 954 w 3753"/>
              <a:gd name="T51" fmla="*/ 453 h 2588"/>
              <a:gd name="T52" fmla="*/ 866 w 3753"/>
              <a:gd name="T53" fmla="*/ 523 h 2588"/>
              <a:gd name="T54" fmla="*/ 780 w 3753"/>
              <a:gd name="T55" fmla="*/ 595 h 2588"/>
              <a:gd name="T56" fmla="*/ 697 w 3753"/>
              <a:gd name="T57" fmla="*/ 673 h 2588"/>
              <a:gd name="T58" fmla="*/ 619 w 3753"/>
              <a:gd name="T59" fmla="*/ 753 h 2588"/>
              <a:gd name="T60" fmla="*/ 545 w 3753"/>
              <a:gd name="T61" fmla="*/ 837 h 2588"/>
              <a:gd name="T62" fmla="*/ 475 w 3753"/>
              <a:gd name="T63" fmla="*/ 924 h 2588"/>
              <a:gd name="T64" fmla="*/ 409 w 3753"/>
              <a:gd name="T65" fmla="*/ 1016 h 2588"/>
              <a:gd name="T66" fmla="*/ 349 w 3753"/>
              <a:gd name="T67" fmla="*/ 1110 h 2588"/>
              <a:gd name="T68" fmla="*/ 293 w 3753"/>
              <a:gd name="T69" fmla="*/ 1206 h 2588"/>
              <a:gd name="T70" fmla="*/ 239 w 3753"/>
              <a:gd name="T71" fmla="*/ 1306 h 2588"/>
              <a:gd name="T72" fmla="*/ 192 w 3753"/>
              <a:gd name="T73" fmla="*/ 1408 h 2588"/>
              <a:gd name="T74" fmla="*/ 150 w 3753"/>
              <a:gd name="T75" fmla="*/ 1514 h 2588"/>
              <a:gd name="T76" fmla="*/ 112 w 3753"/>
              <a:gd name="T77" fmla="*/ 1619 h 2588"/>
              <a:gd name="T78" fmla="*/ 80 w 3753"/>
              <a:gd name="T79" fmla="*/ 1729 h 2588"/>
              <a:gd name="T80" fmla="*/ 52 w 3753"/>
              <a:gd name="T81" fmla="*/ 1841 h 2588"/>
              <a:gd name="T82" fmla="*/ 32 w 3753"/>
              <a:gd name="T83" fmla="*/ 1953 h 2588"/>
              <a:gd name="T84" fmla="*/ 16 w 3753"/>
              <a:gd name="T85" fmla="*/ 2069 h 2588"/>
              <a:gd name="T86" fmla="*/ 6 w 3753"/>
              <a:gd name="T87" fmla="*/ 2185 h 2588"/>
              <a:gd name="T88" fmla="*/ 0 w 3753"/>
              <a:gd name="T89" fmla="*/ 2302 h 2588"/>
              <a:gd name="T90" fmla="*/ 2 w 3753"/>
              <a:gd name="T91" fmla="*/ 2422 h 2588"/>
              <a:gd name="T92" fmla="*/ 10 w 3753"/>
              <a:gd name="T93" fmla="*/ 2542 h 2588"/>
              <a:gd name="T94" fmla="*/ 14 w 3753"/>
              <a:gd name="T95" fmla="*/ 2588 h 2588"/>
              <a:gd name="T96" fmla="*/ 3753 w 3753"/>
              <a:gd name="T97" fmla="*/ 473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53" h="2588">
                <a:moveTo>
                  <a:pt x="3753" y="473"/>
                </a:moveTo>
                <a:lnTo>
                  <a:pt x="3753" y="473"/>
                </a:lnTo>
                <a:lnTo>
                  <a:pt x="3667" y="411"/>
                </a:lnTo>
                <a:lnTo>
                  <a:pt x="3579" y="353"/>
                </a:lnTo>
                <a:lnTo>
                  <a:pt x="3489" y="299"/>
                </a:lnTo>
                <a:lnTo>
                  <a:pt x="3396" y="249"/>
                </a:lnTo>
                <a:lnTo>
                  <a:pt x="3300" y="206"/>
                </a:lnTo>
                <a:lnTo>
                  <a:pt x="3252" y="184"/>
                </a:lnTo>
                <a:lnTo>
                  <a:pt x="3202" y="164"/>
                </a:lnTo>
                <a:lnTo>
                  <a:pt x="3154" y="146"/>
                </a:lnTo>
                <a:lnTo>
                  <a:pt x="3104" y="128"/>
                </a:lnTo>
                <a:lnTo>
                  <a:pt x="3052" y="110"/>
                </a:lnTo>
                <a:lnTo>
                  <a:pt x="3002" y="94"/>
                </a:lnTo>
                <a:lnTo>
                  <a:pt x="2950" y="80"/>
                </a:lnTo>
                <a:lnTo>
                  <a:pt x="2897" y="68"/>
                </a:lnTo>
                <a:lnTo>
                  <a:pt x="2845" y="54"/>
                </a:lnTo>
                <a:lnTo>
                  <a:pt x="2793" y="44"/>
                </a:lnTo>
                <a:lnTo>
                  <a:pt x="2739" y="34"/>
                </a:lnTo>
                <a:lnTo>
                  <a:pt x="2685" y="26"/>
                </a:lnTo>
                <a:lnTo>
                  <a:pt x="2631" y="18"/>
                </a:lnTo>
                <a:lnTo>
                  <a:pt x="2577" y="12"/>
                </a:lnTo>
                <a:lnTo>
                  <a:pt x="2523" y="8"/>
                </a:lnTo>
                <a:lnTo>
                  <a:pt x="2469" y="4"/>
                </a:lnTo>
                <a:lnTo>
                  <a:pt x="2413" y="2"/>
                </a:lnTo>
                <a:lnTo>
                  <a:pt x="2356" y="0"/>
                </a:lnTo>
                <a:lnTo>
                  <a:pt x="2302" y="0"/>
                </a:lnTo>
                <a:lnTo>
                  <a:pt x="2246" y="2"/>
                </a:lnTo>
                <a:lnTo>
                  <a:pt x="2190" y="6"/>
                </a:lnTo>
                <a:lnTo>
                  <a:pt x="2132" y="10"/>
                </a:lnTo>
                <a:lnTo>
                  <a:pt x="2132" y="10"/>
                </a:lnTo>
                <a:lnTo>
                  <a:pt x="2072" y="16"/>
                </a:lnTo>
                <a:lnTo>
                  <a:pt x="2014" y="24"/>
                </a:lnTo>
                <a:lnTo>
                  <a:pt x="1954" y="32"/>
                </a:lnTo>
                <a:lnTo>
                  <a:pt x="1896" y="44"/>
                </a:lnTo>
                <a:lnTo>
                  <a:pt x="1837" y="56"/>
                </a:lnTo>
                <a:lnTo>
                  <a:pt x="1779" y="68"/>
                </a:lnTo>
                <a:lnTo>
                  <a:pt x="1723" y="84"/>
                </a:lnTo>
                <a:lnTo>
                  <a:pt x="1667" y="100"/>
                </a:lnTo>
                <a:lnTo>
                  <a:pt x="1611" y="116"/>
                </a:lnTo>
                <a:lnTo>
                  <a:pt x="1557" y="136"/>
                </a:lnTo>
                <a:lnTo>
                  <a:pt x="1503" y="156"/>
                </a:lnTo>
                <a:lnTo>
                  <a:pt x="1449" y="176"/>
                </a:lnTo>
                <a:lnTo>
                  <a:pt x="1397" y="200"/>
                </a:lnTo>
                <a:lnTo>
                  <a:pt x="1345" y="222"/>
                </a:lnTo>
                <a:lnTo>
                  <a:pt x="1293" y="247"/>
                </a:lnTo>
                <a:lnTo>
                  <a:pt x="1242" y="273"/>
                </a:lnTo>
                <a:lnTo>
                  <a:pt x="1192" y="301"/>
                </a:lnTo>
                <a:lnTo>
                  <a:pt x="1142" y="329"/>
                </a:lnTo>
                <a:lnTo>
                  <a:pt x="1094" y="359"/>
                </a:lnTo>
                <a:lnTo>
                  <a:pt x="1046" y="389"/>
                </a:lnTo>
                <a:lnTo>
                  <a:pt x="1000" y="421"/>
                </a:lnTo>
                <a:lnTo>
                  <a:pt x="954" y="453"/>
                </a:lnTo>
                <a:lnTo>
                  <a:pt x="910" y="487"/>
                </a:lnTo>
                <a:lnTo>
                  <a:pt x="866" y="523"/>
                </a:lnTo>
                <a:lnTo>
                  <a:pt x="822" y="559"/>
                </a:lnTo>
                <a:lnTo>
                  <a:pt x="780" y="595"/>
                </a:lnTo>
                <a:lnTo>
                  <a:pt x="737" y="633"/>
                </a:lnTo>
                <a:lnTo>
                  <a:pt x="697" y="673"/>
                </a:lnTo>
                <a:lnTo>
                  <a:pt x="657" y="713"/>
                </a:lnTo>
                <a:lnTo>
                  <a:pt x="619" y="753"/>
                </a:lnTo>
                <a:lnTo>
                  <a:pt x="581" y="795"/>
                </a:lnTo>
                <a:lnTo>
                  <a:pt x="545" y="837"/>
                </a:lnTo>
                <a:lnTo>
                  <a:pt x="509" y="881"/>
                </a:lnTo>
                <a:lnTo>
                  <a:pt x="475" y="924"/>
                </a:lnTo>
                <a:lnTo>
                  <a:pt x="443" y="970"/>
                </a:lnTo>
                <a:lnTo>
                  <a:pt x="409" y="1016"/>
                </a:lnTo>
                <a:lnTo>
                  <a:pt x="379" y="1062"/>
                </a:lnTo>
                <a:lnTo>
                  <a:pt x="349" y="1110"/>
                </a:lnTo>
                <a:lnTo>
                  <a:pt x="319" y="1158"/>
                </a:lnTo>
                <a:lnTo>
                  <a:pt x="293" y="1206"/>
                </a:lnTo>
                <a:lnTo>
                  <a:pt x="265" y="1256"/>
                </a:lnTo>
                <a:lnTo>
                  <a:pt x="239" y="1306"/>
                </a:lnTo>
                <a:lnTo>
                  <a:pt x="215" y="1358"/>
                </a:lnTo>
                <a:lnTo>
                  <a:pt x="192" y="1408"/>
                </a:lnTo>
                <a:lnTo>
                  <a:pt x="170" y="1460"/>
                </a:lnTo>
                <a:lnTo>
                  <a:pt x="150" y="1514"/>
                </a:lnTo>
                <a:lnTo>
                  <a:pt x="130" y="1568"/>
                </a:lnTo>
                <a:lnTo>
                  <a:pt x="112" y="1619"/>
                </a:lnTo>
                <a:lnTo>
                  <a:pt x="96" y="1675"/>
                </a:lnTo>
                <a:lnTo>
                  <a:pt x="80" y="1729"/>
                </a:lnTo>
                <a:lnTo>
                  <a:pt x="66" y="1785"/>
                </a:lnTo>
                <a:lnTo>
                  <a:pt x="52" y="1841"/>
                </a:lnTo>
                <a:lnTo>
                  <a:pt x="42" y="1897"/>
                </a:lnTo>
                <a:lnTo>
                  <a:pt x="32" y="1953"/>
                </a:lnTo>
                <a:lnTo>
                  <a:pt x="22" y="2011"/>
                </a:lnTo>
                <a:lnTo>
                  <a:pt x="16" y="2069"/>
                </a:lnTo>
                <a:lnTo>
                  <a:pt x="10" y="2127"/>
                </a:lnTo>
                <a:lnTo>
                  <a:pt x="6" y="2185"/>
                </a:lnTo>
                <a:lnTo>
                  <a:pt x="2" y="2245"/>
                </a:lnTo>
                <a:lnTo>
                  <a:pt x="0" y="2302"/>
                </a:lnTo>
                <a:lnTo>
                  <a:pt x="0" y="2362"/>
                </a:lnTo>
                <a:lnTo>
                  <a:pt x="2" y="2422"/>
                </a:lnTo>
                <a:lnTo>
                  <a:pt x="6" y="2480"/>
                </a:lnTo>
                <a:lnTo>
                  <a:pt x="10" y="2542"/>
                </a:lnTo>
                <a:lnTo>
                  <a:pt x="10" y="2542"/>
                </a:lnTo>
                <a:lnTo>
                  <a:pt x="14" y="2588"/>
                </a:lnTo>
                <a:lnTo>
                  <a:pt x="3753" y="2588"/>
                </a:lnTo>
                <a:lnTo>
                  <a:pt x="3753" y="473"/>
                </a:lnTo>
                <a:close/>
              </a:path>
            </a:pathLst>
          </a:custGeom>
          <a:gradFill flip="none" rotWithShape="1">
            <a:gsLst>
              <a:gs pos="100000">
                <a:srgbClr val="1AADC7"/>
              </a:gs>
              <a:gs pos="17000">
                <a:srgbClr val="3D62AD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88E52BA3-1FC7-4203-A8D6-EEEBDE5028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57" y="3625234"/>
            <a:ext cx="3146902" cy="45325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EC1166-2436-1C2E-AF2D-C36CFB5207B5}"/>
              </a:ext>
            </a:extLst>
          </p:cNvPr>
          <p:cNvSpPr/>
          <p:nvPr/>
        </p:nvSpPr>
        <p:spPr>
          <a:xfrm>
            <a:off x="-5594" y="7931541"/>
            <a:ext cx="7570864" cy="2754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Text 0"/>
          <p:cNvSpPr txBox="1"/>
          <p:nvPr/>
        </p:nvSpPr>
        <p:spPr>
          <a:xfrm>
            <a:off x="4023476" y="6017671"/>
            <a:ext cx="3086362" cy="10317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ja-JP" alt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発達障がいと</a:t>
            </a:r>
            <a:r>
              <a:rPr lang="en-US" altLang="ja-JP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やゲームの世界</a:t>
            </a:r>
            <a:endParaRPr lang="ja-JP" altLang="ja-JP" sz="2600" kern="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Courier New" panose="02070309020205020404" pitchFamily="49" charset="0"/>
            </a:endParaRPr>
          </a:p>
        </p:txBody>
      </p:sp>
      <p:sp>
        <p:nvSpPr>
          <p:cNvPr id="11" name="Text 3"/>
          <p:cNvSpPr txBox="1"/>
          <p:nvPr/>
        </p:nvSpPr>
        <p:spPr>
          <a:xfrm>
            <a:off x="449837" y="1327886"/>
            <a:ext cx="6660000" cy="6480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t">
            <a:no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300" b="1" i="0" u="none" strike="noStrike" kern="1200" cap="none" normalizeH="0" noProof="0" dirty="0">
                <a:ln>
                  <a:solidFill>
                    <a:srgbClr val="3D62AD"/>
                  </a:solidFill>
                </a:ln>
                <a:solidFill>
                  <a:srgbClr val="3D62AD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もっと知ろうよ、発達障がい</a:t>
            </a:r>
          </a:p>
        </p:txBody>
      </p:sp>
      <p:sp>
        <p:nvSpPr>
          <p:cNvPr id="12" name="Text 4"/>
          <p:cNvSpPr txBox="1"/>
          <p:nvPr/>
        </p:nvSpPr>
        <p:spPr>
          <a:xfrm>
            <a:off x="449837" y="2172096"/>
            <a:ext cx="6671449" cy="13693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国連が定めた</a:t>
            </a:r>
            <a:r>
              <a:rPr kumimoji="0" lang="en-US" altLang="ja-JP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4</a:t>
            </a:r>
            <a:r>
              <a:rPr kumimoji="0" lang="ja-JP" altLang="en-US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日の「世界自閉症啓発デー」から</a:t>
            </a:r>
            <a:r>
              <a:rPr kumimoji="0" lang="en-US" altLang="ja-JP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4</a:t>
            </a:r>
            <a:r>
              <a:rPr kumimoji="0" lang="ja-JP" altLang="en-US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8</a:t>
            </a:r>
            <a:r>
              <a:rPr kumimoji="0" lang="ja-JP" altLang="en-US" sz="1500" b="0" i="0" u="none" strike="noStrike" kern="1200" cap="none" spc="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日までの一週間は、</a:t>
            </a:r>
            <a:r>
              <a:rPr kumimoji="0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「発達障がい啓発週間」です。この時期に合わせて各地で様々な取組が行われて</a:t>
            </a:r>
            <a:r>
              <a:rPr kumimoji="0" lang="ja-JP" altLang="en-US" sz="1500" b="0" i="0" u="none" strike="noStrike" kern="1200" cap="none" spc="-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おり、</a:t>
            </a:r>
            <a:r>
              <a:rPr kumimoji="0" lang="zh-TW" altLang="en-US" sz="1500" b="0" i="0" u="none" strike="noStrike" kern="1200" cap="none" spc="-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大阪府</a:t>
            </a:r>
            <a:r>
              <a:rPr kumimoji="0" lang="ja-JP" altLang="en-US" sz="1500" b="0" i="0" u="none" strike="noStrike" kern="1200" cap="none" spc="-50" normalizeH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でも啓発イベントとして、オンラインセミナーを開催します。この機会に</a:t>
            </a:r>
            <a:r>
              <a:rPr kumimoji="0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みんなで発達障がいのことを考えてみませんか！</a:t>
            </a:r>
            <a:endParaRPr kumimoji="0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Text 12"/>
          <p:cNvSpPr txBox="1"/>
          <p:nvPr/>
        </p:nvSpPr>
        <p:spPr>
          <a:xfrm>
            <a:off x="4023476" y="7046365"/>
            <a:ext cx="3096000" cy="7201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lnSpc>
                <a:spcPct val="116000"/>
              </a:lnSpc>
              <a:buNone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医療法人仁誠会 大湫病院 児童精神科医</a:t>
            </a:r>
            <a:endParaRPr lang="en-US" altLang="ja-JP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indent="0" algn="l">
              <a:lnSpc>
                <a:spcPct val="116000"/>
              </a:lnSpc>
              <a:buNone/>
            </a:pPr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　正樹</a:t>
            </a:r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先生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4FBA77C-A1A3-5676-55B9-7AC71CD810F8}"/>
              </a:ext>
            </a:extLst>
          </p:cNvPr>
          <p:cNvSpPr txBox="1"/>
          <p:nvPr/>
        </p:nvSpPr>
        <p:spPr>
          <a:xfrm>
            <a:off x="-163" y="508979"/>
            <a:ext cx="7560000" cy="61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3600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世界自閉症啓発デー・発達障がい啓発週間 </a:t>
            </a: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2026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1025" name="グループ化 1024">
            <a:extLst>
              <a:ext uri="{FF2B5EF4-FFF2-40B4-BE49-F238E27FC236}">
                <a16:creationId xmlns:a16="http://schemas.microsoft.com/office/drawing/2014/main" id="{FF4D0862-7FDA-0D32-4C01-4E9CBA77BD1D}"/>
              </a:ext>
            </a:extLst>
          </p:cNvPr>
          <p:cNvGrpSpPr/>
          <p:nvPr/>
        </p:nvGrpSpPr>
        <p:grpSpPr>
          <a:xfrm>
            <a:off x="4991408" y="3238238"/>
            <a:ext cx="2129878" cy="1696754"/>
            <a:chOff x="4965753" y="3278853"/>
            <a:chExt cx="2129878" cy="16967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Text 10">
              <a:extLst>
                <a:ext uri="{FF2B5EF4-FFF2-40B4-BE49-F238E27FC236}">
                  <a16:creationId xmlns:a16="http://schemas.microsoft.com/office/drawing/2014/main" id="{2570CAEA-6C4D-06AA-7DCB-241A0C02D535}"/>
                </a:ext>
              </a:extLst>
            </p:cNvPr>
            <p:cNvSpPr txBox="1"/>
            <p:nvPr/>
          </p:nvSpPr>
          <p:spPr>
            <a:xfrm>
              <a:off x="4965753" y="3278853"/>
              <a:ext cx="1260000" cy="1260000"/>
            </a:xfrm>
            <a:prstGeom prst="ellipse">
              <a:avLst/>
            </a:prstGeom>
            <a:solidFill>
              <a:srgbClr val="3EAEAC"/>
            </a:solidFill>
            <a:ln w="12700">
              <a:solidFill>
                <a:schemeClr val="bg1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marL="0" indent="0" algn="ctr">
                <a:lnSpc>
                  <a:spcPct val="116000"/>
                </a:lnSpc>
                <a:buNone/>
              </a:pPr>
              <a:r>
                <a:rPr lang="ja-JP" altLang="en-US" sz="2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参加費</a:t>
              </a:r>
              <a:endParaRPr lang="en-US" altLang="ja-JP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endParaRPr>
            </a:p>
            <a:p>
              <a:pPr marL="0" indent="0" algn="ctr">
                <a:lnSpc>
                  <a:spcPct val="116000"/>
                </a:lnSpc>
                <a:buNone/>
              </a:pPr>
              <a:r>
                <a:rPr lang="ja-JP" altLang="en-US" sz="2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無料</a:t>
              </a:r>
              <a:endParaRPr 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2" name="Text 10">
              <a:extLst>
                <a:ext uri="{FF2B5EF4-FFF2-40B4-BE49-F238E27FC236}">
                  <a16:creationId xmlns:a16="http://schemas.microsoft.com/office/drawing/2014/main" id="{EE5BBEAA-2E62-9070-BAEB-FECB212F809B}"/>
                </a:ext>
              </a:extLst>
            </p:cNvPr>
            <p:cNvSpPr txBox="1"/>
            <p:nvPr/>
          </p:nvSpPr>
          <p:spPr>
            <a:xfrm>
              <a:off x="5943631" y="3823607"/>
              <a:ext cx="1152000" cy="1152000"/>
            </a:xfrm>
            <a:prstGeom prst="ellipse">
              <a:avLst/>
            </a:prstGeom>
            <a:solidFill>
              <a:srgbClr val="3EAEAC"/>
            </a:solidFill>
            <a:ln w="12700">
              <a:solidFill>
                <a:schemeClr val="bg1"/>
              </a:solidFill>
            </a:ln>
          </p:spPr>
          <p:txBody>
            <a:bodyPr wrap="square" lIns="0" tIns="0" rIns="0" bIns="108000" rtlCol="0" anchor="ctr">
              <a:noAutofit/>
            </a:bodyPr>
            <a:lstStyle/>
            <a:p>
              <a:pPr algn="ctr">
                <a:spcBef>
                  <a:spcPts val="800"/>
                </a:spcBef>
              </a:pPr>
              <a:r>
                <a:rPr lang="en-US" altLang="ja-JP" sz="1400" dirty="0" err="1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定員</a:t>
              </a:r>
              <a:endParaRPr lang="en-US" altLang="ja-JP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endParaRPr>
            </a:p>
            <a:p>
              <a:pPr algn="ctr">
                <a:spcBef>
                  <a:spcPts val="800"/>
                </a:spcBef>
              </a:pPr>
              <a:r>
                <a:rPr lang="en-US" altLang="ja-JP" sz="16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1,000</a:t>
              </a:r>
              <a:r>
                <a:rPr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名</a:t>
              </a:r>
              <a:r>
                <a:rPr lang="en-US" altLang="ja-JP" sz="16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 </a:t>
              </a:r>
              <a:endParaRPr lang="en-US" altLang="ja-JP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54" name="Text 6">
            <a:extLst>
              <a:ext uri="{FF2B5EF4-FFF2-40B4-BE49-F238E27FC236}">
                <a16:creationId xmlns:a16="http://schemas.microsoft.com/office/drawing/2014/main" id="{A6A82ED0-ABB2-1C47-8A6A-1D597D555740}"/>
              </a:ext>
            </a:extLst>
          </p:cNvPr>
          <p:cNvSpPr txBox="1"/>
          <p:nvPr/>
        </p:nvSpPr>
        <p:spPr>
          <a:xfrm>
            <a:off x="3323812" y="5151765"/>
            <a:ext cx="540000" cy="28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txBody>
          <a:bodyPr wrap="square" lIns="0" tIns="0" rIns="0" bIns="36000" rtlCol="0" anchor="ctr">
            <a:no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rPr>
              <a:t>日 時</a:t>
            </a:r>
            <a:endParaRPr lang="en-US" sz="1795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6" name="Text 11">
            <a:extLst>
              <a:ext uri="{FF2B5EF4-FFF2-40B4-BE49-F238E27FC236}">
                <a16:creationId xmlns:a16="http://schemas.microsoft.com/office/drawing/2014/main" id="{7CFC2A77-5E3F-E0B4-059F-BB2FC6C15405}"/>
              </a:ext>
            </a:extLst>
          </p:cNvPr>
          <p:cNvSpPr txBox="1"/>
          <p:nvPr/>
        </p:nvSpPr>
        <p:spPr>
          <a:xfrm>
            <a:off x="3966813" y="5446349"/>
            <a:ext cx="1953954" cy="3307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lnSpc>
                <a:spcPct val="116000"/>
              </a:lnSpc>
              <a:buNone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rPr>
              <a:t>1</a:t>
            </a:r>
            <a:r>
              <a:rPr lang="en-US" altLang="ja-JP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rPr>
              <a:t>3:00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rPr>
              <a:t>～</a:t>
            </a:r>
            <a:r>
              <a:rPr lang="en-US" altLang="ja-JP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Gen Jyuu Gothic Medium" pitchFamily="34" charset="-120"/>
              </a:rPr>
              <a:t>15:00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7763B9EC-877D-D220-D74F-04C98F87A8A4}"/>
              </a:ext>
            </a:extLst>
          </p:cNvPr>
          <p:cNvGrpSpPr/>
          <p:nvPr/>
        </p:nvGrpSpPr>
        <p:grpSpPr>
          <a:xfrm>
            <a:off x="3966813" y="4925221"/>
            <a:ext cx="2617926" cy="514544"/>
            <a:chOff x="4529920" y="3169210"/>
            <a:chExt cx="2617926" cy="514544"/>
          </a:xfrm>
        </p:grpSpPr>
        <p:sp>
          <p:nvSpPr>
            <p:cNvPr id="63" name="Text 11">
              <a:extLst>
                <a:ext uri="{FF2B5EF4-FFF2-40B4-BE49-F238E27FC236}">
                  <a16:creationId xmlns:a16="http://schemas.microsoft.com/office/drawing/2014/main" id="{FA07E1BB-788A-F43F-6B0E-D0B1E24DA471}"/>
                </a:ext>
              </a:extLst>
            </p:cNvPr>
            <p:cNvSpPr txBox="1"/>
            <p:nvPr/>
          </p:nvSpPr>
          <p:spPr>
            <a:xfrm>
              <a:off x="4529920" y="3169210"/>
              <a:ext cx="2617926" cy="5145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Autofit/>
            </a:bodyPr>
            <a:lstStyle/>
            <a:p>
              <a:pPr marL="0" indent="0" algn="l">
                <a:lnSpc>
                  <a:spcPct val="116000"/>
                </a:lnSpc>
                <a:buNone/>
              </a:pPr>
              <a:r>
                <a:rPr lang="en-US" altLang="ja-JP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2026</a:t>
              </a:r>
              <a:r>
                <a:rPr lang="en-US" altLang="ja-JP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 4</a:t>
              </a:r>
              <a:r>
                <a:rPr lang="en-U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/</a:t>
              </a:r>
              <a:r>
                <a:rPr lang="en-US" altLang="ja-JP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2</a:t>
              </a:r>
              <a:r>
                <a:rPr lang="ja-JP" altLang="en-U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６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24" name="Text 6">
              <a:extLst>
                <a:ext uri="{FF2B5EF4-FFF2-40B4-BE49-F238E27FC236}">
                  <a16:creationId xmlns:a16="http://schemas.microsoft.com/office/drawing/2014/main" id="{F6BA0FB2-783D-9DBB-ED23-BA12A3895EB4}"/>
                </a:ext>
              </a:extLst>
            </p:cNvPr>
            <p:cNvSpPr txBox="1"/>
            <p:nvPr/>
          </p:nvSpPr>
          <p:spPr>
            <a:xfrm>
              <a:off x="6662057" y="3336561"/>
              <a:ext cx="288000" cy="288000"/>
            </a:xfrm>
            <a:prstGeom prst="roundRect">
              <a:avLst/>
            </a:prstGeom>
            <a:solidFill>
              <a:schemeClr val="bg1"/>
            </a:solidFill>
            <a:ln/>
          </p:spPr>
          <p:txBody>
            <a:bodyPr wrap="square" lIns="0" tIns="0" rIns="0" bIns="36000" rtlCol="0" anchor="ctr">
              <a:noAutofit/>
            </a:bodyPr>
            <a:lstStyle/>
            <a:p>
              <a:pPr marL="0" indent="0" algn="ctr">
                <a:lnSpc>
                  <a:spcPct val="116000"/>
                </a:lnSpc>
                <a:buNone/>
              </a:pPr>
              <a:r>
                <a:rPr lang="en-US" sz="14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日</a:t>
              </a:r>
              <a:endPara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026" name="Text 6">
            <a:extLst>
              <a:ext uri="{FF2B5EF4-FFF2-40B4-BE49-F238E27FC236}">
                <a16:creationId xmlns:a16="http://schemas.microsoft.com/office/drawing/2014/main" id="{05F015DE-9825-6224-D66B-DF0990BA4236}"/>
              </a:ext>
            </a:extLst>
          </p:cNvPr>
          <p:cNvSpPr txBox="1"/>
          <p:nvPr/>
        </p:nvSpPr>
        <p:spPr>
          <a:xfrm>
            <a:off x="3323812" y="6080017"/>
            <a:ext cx="540000" cy="28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txBody>
          <a:bodyPr wrap="square" lIns="0" tIns="0" rIns="0" bIns="36000" rtlCol="0" anchor="ctr">
            <a:noAutofit/>
          </a:bodyPr>
          <a:lstStyle/>
          <a:p>
            <a:pPr marL="0" indent="0" algn="ctr">
              <a:buNone/>
            </a:pPr>
            <a:r>
              <a:rPr lang="ja-JP" altLang="en-US" sz="12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 題</a:t>
            </a:r>
            <a:endParaRPr lang="en-US" sz="1795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7" name="Text 6">
            <a:extLst>
              <a:ext uri="{FF2B5EF4-FFF2-40B4-BE49-F238E27FC236}">
                <a16:creationId xmlns:a16="http://schemas.microsoft.com/office/drawing/2014/main" id="{136B629A-4A49-BBDC-74AF-1ED2ADCE22A3}"/>
              </a:ext>
            </a:extLst>
          </p:cNvPr>
          <p:cNvSpPr txBox="1"/>
          <p:nvPr/>
        </p:nvSpPr>
        <p:spPr>
          <a:xfrm>
            <a:off x="3323812" y="7072747"/>
            <a:ext cx="540000" cy="28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txBody>
          <a:bodyPr wrap="square" lIns="0" tIns="0" rIns="0" bIns="36000" rtlCol="0" anchor="ctr">
            <a:noAutofit/>
          </a:bodyPr>
          <a:lstStyle/>
          <a:p>
            <a:pPr marL="0" indent="0" algn="ctr">
              <a:buNone/>
            </a:pPr>
            <a:r>
              <a:rPr lang="ja-JP" altLang="en-US" sz="12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 師</a:t>
            </a:r>
            <a:endParaRPr lang="en-US" sz="1795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2DFEEF-BF6F-912B-4509-498D122BAE0A}"/>
              </a:ext>
            </a:extLst>
          </p:cNvPr>
          <p:cNvSpPr/>
          <p:nvPr/>
        </p:nvSpPr>
        <p:spPr>
          <a:xfrm>
            <a:off x="233837" y="8109341"/>
            <a:ext cx="7039544" cy="13924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Text 16"/>
          <p:cNvSpPr txBox="1"/>
          <p:nvPr/>
        </p:nvSpPr>
        <p:spPr>
          <a:xfrm>
            <a:off x="379234" y="8254703"/>
            <a:ext cx="5252087" cy="63359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下記</a:t>
            </a:r>
            <a:r>
              <a:rPr kumimoji="1"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か二次元コードから申込</a:t>
            </a:r>
            <a:r>
              <a:rPr kumimoji="1" lang="ja-JP" altLang="en-US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フォーム</a:t>
            </a:r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へアクセスしてください。</a:t>
            </a:r>
            <a:endParaRPr kumimoji="1"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https://lgpos.task-asp.net/cu/270008/ea/residents/procedures/apply/77815a6f-b48b-415b-8e5c-52b6e40f15ce/start</a:t>
            </a:r>
            <a:endParaRPr kumimoji="1"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Text 19"/>
          <p:cNvSpPr txBox="1"/>
          <p:nvPr/>
        </p:nvSpPr>
        <p:spPr>
          <a:xfrm>
            <a:off x="379234" y="8961741"/>
            <a:ext cx="3096000" cy="396000"/>
          </a:xfrm>
          <a:prstGeom prst="rect">
            <a:avLst/>
          </a:prstGeom>
          <a:solidFill>
            <a:schemeClr val="bg1">
              <a:lumMod val="50000"/>
            </a:schemeClr>
          </a:solidFill>
          <a:ln/>
        </p:spPr>
        <p:txBody>
          <a:bodyPr wrap="square" lIns="72000" tIns="0" rIns="0" bIns="0" rtlCol="0" anchor="ctr"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ja-JP" altLang="en-US" sz="16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申込締切</a:t>
            </a:r>
            <a:r>
              <a:rPr 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：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2026</a:t>
            </a:r>
            <a:r>
              <a:rPr lang="ja-JP" altLang="en-US" sz="16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年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4</a:t>
            </a:r>
            <a:r>
              <a:rPr lang="ja-JP" altLang="en-US" sz="16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月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17</a:t>
            </a:r>
            <a:r>
              <a:rPr lang="ja-JP" altLang="en-US" sz="16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Gen Jyuu Gothic Medium" pitchFamily="34" charset="-120"/>
              </a:rPr>
              <a:t>日（金）</a:t>
            </a:r>
            <a:endParaRPr lang="en-US" sz="1600" b="1">
              <a:solidFill>
                <a:schemeClr val="bg1"/>
              </a:solidFill>
              <a:latin typeface="BIZ UDPゴシック" panose="020B0400000000000000" pitchFamily="50" charset="-128"/>
              <a:ea typeface="BIZ UDPゴシック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0880D92C-0658-D578-55A5-0D5032A0EF21}"/>
              </a:ext>
            </a:extLst>
          </p:cNvPr>
          <p:cNvSpPr txBox="1"/>
          <p:nvPr/>
        </p:nvSpPr>
        <p:spPr>
          <a:xfrm>
            <a:off x="1359684" y="10163464"/>
            <a:ext cx="4840306" cy="33855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《</a:t>
            </a:r>
            <a:r>
              <a:rPr kumimoji="1" lang="zh-TW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共催</a:t>
            </a:r>
            <a:r>
              <a:rPr kumimoji="1" lang="en-US" altLang="zh-TW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》 </a:t>
            </a:r>
            <a:r>
              <a:rPr kumimoji="1" lang="zh-TW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大阪府、塩野義製薬株式会社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FC9411C-1C58-7182-0C9E-5C62D7EC290E}"/>
              </a:ext>
            </a:extLst>
          </p:cNvPr>
          <p:cNvSpPr txBox="1"/>
          <p:nvPr/>
        </p:nvSpPr>
        <p:spPr>
          <a:xfrm>
            <a:off x="3581620" y="9003959"/>
            <a:ext cx="2049701" cy="35185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108000" marR="0" lvl="0" indent="-10800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申込が定員に達した場合は、〆切日前であっても受付を終了します。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EC54D9B-1CFB-FBA7-5288-D3113360523D}"/>
              </a:ext>
            </a:extLst>
          </p:cNvPr>
          <p:cNvSpPr txBox="1"/>
          <p:nvPr/>
        </p:nvSpPr>
        <p:spPr>
          <a:xfrm>
            <a:off x="233837" y="9650023"/>
            <a:ext cx="7092000" cy="338554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ct val="85000"/>
              </a:lnSpc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申込手続の詳細や、問合せ先、注意事項については裏面をご覧ください</a:t>
            </a:r>
          </a:p>
        </p:txBody>
      </p:sp>
      <p:pic>
        <p:nvPicPr>
          <p:cNvPr id="20" name="図 19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7F6151D-1026-7409-F5BA-7FE9D20FC1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6799" y="8254703"/>
            <a:ext cx="1103038" cy="1103038"/>
          </a:xfrm>
          <a:prstGeom prst="rect">
            <a:avLst/>
          </a:prstGeom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74519AE-D2A9-E660-C03E-05A578B69C47}"/>
              </a:ext>
            </a:extLst>
          </p:cNvPr>
          <p:cNvGrpSpPr/>
          <p:nvPr/>
        </p:nvGrpSpPr>
        <p:grpSpPr>
          <a:xfrm>
            <a:off x="2375837" y="207193"/>
            <a:ext cx="2808000" cy="360000"/>
            <a:chOff x="3803408" y="-168930"/>
            <a:chExt cx="2808000" cy="360000"/>
          </a:xfrm>
        </p:grpSpPr>
        <p:sp>
          <p:nvSpPr>
            <p:cNvPr id="6" name="Text 1">
              <a:extLst>
                <a:ext uri="{FF2B5EF4-FFF2-40B4-BE49-F238E27FC236}">
                  <a16:creationId xmlns:a16="http://schemas.microsoft.com/office/drawing/2014/main" id="{BE15705C-A0F2-6008-3596-3FE4EFED689C}"/>
                </a:ext>
              </a:extLst>
            </p:cNvPr>
            <p:cNvSpPr txBox="1"/>
            <p:nvPr/>
          </p:nvSpPr>
          <p:spPr>
            <a:xfrm>
              <a:off x="3803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marL="0" indent="0" algn="ctr">
                <a:buNone/>
              </a:pPr>
              <a:r>
                <a:rPr lang="en-US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オ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" name="Text 1">
              <a:extLst>
                <a:ext uri="{FF2B5EF4-FFF2-40B4-BE49-F238E27FC236}">
                  <a16:creationId xmlns:a16="http://schemas.microsoft.com/office/drawing/2014/main" id="{96DECD0B-F511-5C10-4A8A-1F4128059417}"/>
                </a:ext>
              </a:extLst>
            </p:cNvPr>
            <p:cNvSpPr txBox="1"/>
            <p:nvPr/>
          </p:nvSpPr>
          <p:spPr>
            <a:xfrm>
              <a:off x="4109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ン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" name="Text 1">
              <a:extLst>
                <a:ext uri="{FF2B5EF4-FFF2-40B4-BE49-F238E27FC236}">
                  <a16:creationId xmlns:a16="http://schemas.microsoft.com/office/drawing/2014/main" id="{37BCCDCF-6B16-4371-142E-BB928AE5B3D0}"/>
                </a:ext>
              </a:extLst>
            </p:cNvPr>
            <p:cNvSpPr txBox="1"/>
            <p:nvPr/>
          </p:nvSpPr>
          <p:spPr>
            <a:xfrm>
              <a:off x="4415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ラ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3" name="Text 1">
              <a:extLst>
                <a:ext uri="{FF2B5EF4-FFF2-40B4-BE49-F238E27FC236}">
                  <a16:creationId xmlns:a16="http://schemas.microsoft.com/office/drawing/2014/main" id="{362B697B-43F0-2828-6F8D-48C30E696F50}"/>
                </a:ext>
              </a:extLst>
            </p:cNvPr>
            <p:cNvSpPr txBox="1"/>
            <p:nvPr/>
          </p:nvSpPr>
          <p:spPr>
            <a:xfrm>
              <a:off x="4721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イ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" name="Text 1">
              <a:extLst>
                <a:ext uri="{FF2B5EF4-FFF2-40B4-BE49-F238E27FC236}">
                  <a16:creationId xmlns:a16="http://schemas.microsoft.com/office/drawing/2014/main" id="{F398B8E2-F885-471C-545C-881DF3469C52}"/>
                </a:ext>
              </a:extLst>
            </p:cNvPr>
            <p:cNvSpPr txBox="1"/>
            <p:nvPr/>
          </p:nvSpPr>
          <p:spPr>
            <a:xfrm>
              <a:off x="5027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ン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5" name="Text 1">
              <a:extLst>
                <a:ext uri="{FF2B5EF4-FFF2-40B4-BE49-F238E27FC236}">
                  <a16:creationId xmlns:a16="http://schemas.microsoft.com/office/drawing/2014/main" id="{0AA5DB0F-3482-2A6D-DA8A-CA648ECC8C7F}"/>
                </a:ext>
              </a:extLst>
            </p:cNvPr>
            <p:cNvSpPr txBox="1"/>
            <p:nvPr/>
          </p:nvSpPr>
          <p:spPr>
            <a:xfrm>
              <a:off x="5333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セ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7" name="Text 1">
              <a:extLst>
                <a:ext uri="{FF2B5EF4-FFF2-40B4-BE49-F238E27FC236}">
                  <a16:creationId xmlns:a16="http://schemas.microsoft.com/office/drawing/2014/main" id="{9CB1EDD5-A279-0812-A8A9-22A37FE079EF}"/>
                </a:ext>
              </a:extLst>
            </p:cNvPr>
            <p:cNvSpPr txBox="1"/>
            <p:nvPr/>
          </p:nvSpPr>
          <p:spPr>
            <a:xfrm>
              <a:off x="5639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ミ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8" name="Text 1">
              <a:extLst>
                <a:ext uri="{FF2B5EF4-FFF2-40B4-BE49-F238E27FC236}">
                  <a16:creationId xmlns:a16="http://schemas.microsoft.com/office/drawing/2014/main" id="{E24683ED-327A-5821-E193-BFF2EB079F5D}"/>
                </a:ext>
              </a:extLst>
            </p:cNvPr>
            <p:cNvSpPr txBox="1"/>
            <p:nvPr/>
          </p:nvSpPr>
          <p:spPr>
            <a:xfrm>
              <a:off x="5945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ナ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9" name="Text 1">
              <a:extLst>
                <a:ext uri="{FF2B5EF4-FFF2-40B4-BE49-F238E27FC236}">
                  <a16:creationId xmlns:a16="http://schemas.microsoft.com/office/drawing/2014/main" id="{1EE0C55D-16B0-09BF-377A-001DD6C821D4}"/>
                </a:ext>
              </a:extLst>
            </p:cNvPr>
            <p:cNvSpPr txBox="1"/>
            <p:nvPr/>
          </p:nvSpPr>
          <p:spPr>
            <a:xfrm>
              <a:off x="6251408" y="-168930"/>
              <a:ext cx="360000" cy="360000"/>
            </a:xfrm>
            <a:prstGeom prst="ellipse">
              <a:avLst/>
            </a:prstGeom>
            <a:solidFill>
              <a:srgbClr val="7030A0">
                <a:alpha val="70000"/>
              </a:srgbClr>
            </a:solidFill>
            <a:ln/>
          </p:spPr>
          <p:txBody>
            <a:bodyPr wrap="square" lIns="108000" tIns="0" rIns="108000" bIns="36000" rtlCol="0" anchor="ctr">
              <a:noAutofit/>
            </a:bodyPr>
            <a:lstStyle/>
            <a:p>
              <a:pPr algn="ctr"/>
              <a:r>
                <a:rPr lang="en-US" altLang="ja-JP" sz="1795" b="1" dirty="0">
                  <a:solidFill>
                    <a:srgbClr val="FFFFFF">
                      <a:alpha val="99000"/>
                    </a:srgb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Gen Jyuu Gothic Medium" pitchFamily="34" charset="-120"/>
                </a:rPr>
                <a:t>ー</a:t>
              </a:r>
              <a:endParaRPr lang="en-US" sz="1795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3DD31F-0FE4-1D4C-DB12-65B1D49DB9EB}"/>
              </a:ext>
            </a:extLst>
          </p:cNvPr>
          <p:cNvSpPr txBox="1"/>
          <p:nvPr/>
        </p:nvSpPr>
        <p:spPr>
          <a:xfrm>
            <a:off x="6295037" y="10366100"/>
            <a:ext cx="117922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ja-JP"/>
            </a:defPPr>
            <a:lvl1pPr marL="0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42779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554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8333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71109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13886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6664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9441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42218" algn="l" defTabSz="885554" rtl="0" eaLnBrk="1" latinLnBrk="0" hangingPunct="1"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519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ALL-EA-0144(V01)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　審 </a:t>
            </a: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655020</a:t>
            </a:r>
          </a:p>
          <a:p>
            <a:pPr marL="0" marR="0" lvl="0" indent="0" algn="l" defTabSz="8519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2025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年</a:t>
            </a:r>
            <a:r>
              <a:rPr lang="en-US" altLang="ja-JP" sz="600" dirty="0">
                <a:solidFill>
                  <a:prstClr val="black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2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月作成</a:t>
            </a:r>
          </a:p>
        </p:txBody>
      </p:sp>
    </p:spTree>
    <p:extLst>
      <p:ext uri="{BB962C8B-B14F-4D97-AF65-F5344CB8AC3E}">
        <p14:creationId xmlns:p14="http://schemas.microsoft.com/office/powerpoint/2010/main" val="167744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0">
            <a:extLst>
              <a:ext uri="{FF2B5EF4-FFF2-40B4-BE49-F238E27FC236}">
                <a16:creationId xmlns:a16="http://schemas.microsoft.com/office/drawing/2014/main" id="{79C82D26-7BAF-43D7-89E8-D4AF37A62A93}"/>
              </a:ext>
            </a:extLst>
          </p:cNvPr>
          <p:cNvSpPr/>
          <p:nvPr/>
        </p:nvSpPr>
        <p:spPr>
          <a:xfrm>
            <a:off x="437870" y="325411"/>
            <a:ext cx="6683935" cy="8868174"/>
          </a:xfrm>
          <a:prstGeom prst="roundRect">
            <a:avLst>
              <a:gd name="adj" fmla="val 2576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93456">
              <a:defRPr/>
            </a:pPr>
            <a:endParaRPr kumimoji="1" lang="ja-JP" altLang="en-US" sz="1133" u="sng" dirty="0">
              <a:solidFill>
                <a:prstClr val="black"/>
              </a:solidFill>
              <a:latin typeface="Tw Cen MT" panose="020B0602020104020603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7FE309-CE15-4DDC-A6DE-40BC17D6F903}"/>
              </a:ext>
            </a:extLst>
          </p:cNvPr>
          <p:cNvSpPr txBox="1"/>
          <p:nvPr/>
        </p:nvSpPr>
        <p:spPr>
          <a:xfrm>
            <a:off x="545685" y="474331"/>
            <a:ext cx="6468305" cy="8604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93456">
              <a:defRPr/>
            </a:pPr>
            <a:endParaRPr lang="en-US" altLang="ja-JP" sz="151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51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①　表面に記載の</a:t>
            </a:r>
            <a:r>
              <a:rPr lang="en-US" altLang="ja-JP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または二次元コードから申込フォームにアクセスし、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 大阪府行政オンラインシステムにて申込を行ってください。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申込にあたっては、大阪府行政オンラインシステムの利用者登録が必要です。</a:t>
            </a:r>
            <a:endParaRPr lang="en-US" altLang="ja-JP" sz="129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　未登録の方はまず下記</a:t>
            </a:r>
            <a:r>
              <a:rPr lang="en-US" altLang="ja-JP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または二次元コードより利用者登録を行い、</a:t>
            </a:r>
            <a:endParaRPr lang="en-US" altLang="ja-JP" sz="129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その後、本セミナーへの申込を行ってください。</a:t>
            </a:r>
            <a:endParaRPr lang="en-US" altLang="ja-JP" sz="129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295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＜大阪府行政オンラインシステム利用者登録はこちらから＞</a:t>
            </a:r>
            <a:endParaRPr lang="en-US" altLang="ja-JP" sz="1295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1187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  <a:hlinkClick r:id="rId2"/>
              </a:rPr>
              <a:t>https://lgpos.task-asp.net/cu/270008/ea/residents/portal/home</a:t>
            </a:r>
            <a:endParaRPr lang="en-US" altLang="ja-JP" sz="1187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187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1187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187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画面右上のボタン「新規登録」から利用者登録ができます。</a:t>
            </a:r>
            <a:endParaRPr lang="en-US" altLang="ja-JP" sz="1187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②　申込完了後、行政オンラインシステムに登録のメールアドレス宛てに「オンラインセミ　　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ナー</a:t>
            </a:r>
            <a:r>
              <a:rPr lang="en-US" altLang="ja-JP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もっと知ろうよ、発達障がい</a:t>
            </a:r>
            <a:r>
              <a:rPr lang="en-US" altLang="ja-JP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参加申込の申請を受け付けました」というメール　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が届きます。オンラインセミナーの参加</a:t>
            </a:r>
            <a:r>
              <a:rPr lang="en-US" altLang="ja-JP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がメールに記載されていますので、セミ　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ナー当日まで保存しておいてください。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95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9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メールが届かない場合は、問合せ先のメールアドレスあてにご連絡ください。</a:t>
            </a:r>
            <a:endParaRPr lang="en-US" altLang="ja-JP" sz="129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　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85046" indent="-185046" defTabSz="493456">
              <a:buFont typeface="Wingdings" panose="05000000000000000000" pitchFamily="2" charset="2"/>
              <a:buChar char="l"/>
              <a:defRPr/>
            </a:pPr>
            <a:r>
              <a:rPr lang="ja-JP" altLang="en-US" sz="129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当日はインターネットへの接続と音声出力が可能な機器（パソコンやタブレット、スマートフォン等）からご参加ください。</a:t>
            </a:r>
            <a:endParaRPr lang="en-US" altLang="ja-JP" sz="129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85046" indent="-185046" defTabSz="493456">
              <a:buFont typeface="Wingdings" panose="05000000000000000000" pitchFamily="2" charset="2"/>
              <a:buChar char="l"/>
              <a:defRPr/>
            </a:pPr>
            <a:r>
              <a:rPr lang="ja-JP" altLang="en-US" sz="1295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１件の申込につき１台の機器でご参加ください。招待メールを転送する等して申込数以上の台数で参加された場合、定員オーバーとなり、参加できない方が出てくる可能性がありますので、ご協力をお願いいたします。</a:t>
            </a:r>
            <a:endParaRPr lang="en-US" altLang="ja-JP" sz="1295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85046" indent="-185046" defTabSz="493456">
              <a:buFont typeface="Wingdings" panose="05000000000000000000" pitchFamily="2" charset="2"/>
              <a:buChar char="l"/>
              <a:defRPr/>
            </a:pPr>
            <a:r>
              <a:rPr lang="ja-JP" altLang="en-US" sz="1295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録音・録画・写真撮影は固くお断りします。</a:t>
            </a:r>
            <a:endParaRPr lang="en-US" altLang="ja-JP" sz="1295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85046" indent="-185046" defTabSz="493456">
              <a:buFont typeface="Wingdings" panose="05000000000000000000" pitchFamily="2" charset="2"/>
              <a:buChar char="l"/>
              <a:defRPr/>
            </a:pPr>
            <a:r>
              <a:rPr lang="ja-JP" altLang="en-US" sz="1295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当日の端末機器のトラブル及び接続環境の問題等によってセミナーに参加できなかった場合でも、共催者は一切の責任を負いません。事前に接続方法等をご確認の上、ご参加ください。</a:t>
            </a:r>
            <a:endParaRPr lang="en-US" altLang="ja-JP" sz="1295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85046" indent="-185046" defTabSz="493456">
              <a:buFont typeface="Wingdings" panose="05000000000000000000" pitchFamily="2" charset="2"/>
              <a:buChar char="l"/>
              <a:defRPr/>
            </a:pPr>
            <a:r>
              <a:rPr lang="ja-JP" altLang="en-US" sz="1295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申込にあたって提供いただいた個人情報は、大阪府が本セミナーの受付手続及び今後の企画の参考情報としてのみ使用します。共催の塩野義製薬株式会社は申込者の個人情報を取得しません。</a:t>
            </a:r>
            <a:endParaRPr lang="en-US" altLang="ja-JP" sz="1295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85046" indent="-185046" defTabSz="493456">
              <a:buFont typeface="Wingdings" panose="05000000000000000000" pitchFamily="2" charset="2"/>
              <a:buChar char="l"/>
              <a:defRPr/>
            </a:pPr>
            <a:endParaRPr lang="en-US" altLang="ja-JP" sz="1295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defRPr/>
            </a:pPr>
            <a:endParaRPr lang="en-US" altLang="ja-JP" sz="1403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493456">
              <a:lnSpc>
                <a:spcPct val="110000"/>
              </a:lnSpc>
              <a:spcBef>
                <a:spcPts val="600"/>
              </a:spcBef>
              <a:defRPr/>
            </a:pPr>
            <a:r>
              <a:rPr lang="ja-JP" altLang="en-US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大阪府　福祉部　障がい福祉室　地域生活支援課 発達障がい児者支援グループ</a:t>
            </a:r>
            <a:endParaRPr lang="en-US" altLang="ja-JP" sz="1403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defTabSz="493456">
              <a:lnSpc>
                <a:spcPct val="110000"/>
              </a:lnSpc>
              <a:defRPr/>
            </a:pPr>
            <a:r>
              <a:rPr lang="ja-JP" altLang="en-US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電話</a:t>
            </a:r>
            <a:r>
              <a:rPr lang="en-US" altLang="ja-JP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： </a:t>
            </a:r>
            <a:r>
              <a:rPr lang="en-US" altLang="ja-JP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06-6944-9179</a:t>
            </a:r>
          </a:p>
          <a:p>
            <a:pPr defTabSz="493456">
              <a:lnSpc>
                <a:spcPct val="110000"/>
              </a:lnSpc>
              <a:defRPr/>
            </a:pPr>
            <a:r>
              <a:rPr lang="ja-JP" altLang="en-US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メールアドレス </a:t>
            </a:r>
            <a:r>
              <a:rPr lang="en-US" altLang="ja-JP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403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HattatsuG@gbox.pref.osaka.lg.jp</a:t>
            </a:r>
            <a:endParaRPr lang="en-US" altLang="ja-JP" sz="863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6047287-1415-4897-8A8A-9880FDFB5A62}"/>
              </a:ext>
            </a:extLst>
          </p:cNvPr>
          <p:cNvSpPr/>
          <p:nvPr/>
        </p:nvSpPr>
        <p:spPr>
          <a:xfrm>
            <a:off x="629837" y="542422"/>
            <a:ext cx="6300000" cy="28800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93456">
              <a:lnSpc>
                <a:spcPct val="90000"/>
              </a:lnSpc>
              <a:defRPr/>
            </a:pPr>
            <a:r>
              <a:rPr kumimoji="1" lang="ja-JP" altLang="en-US" sz="1300" b="1" spc="5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セミナー参加の流れ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5F6887A3-1BFD-4DED-8B6C-0AA01F48DE4E}"/>
              </a:ext>
            </a:extLst>
          </p:cNvPr>
          <p:cNvSpPr/>
          <p:nvPr/>
        </p:nvSpPr>
        <p:spPr>
          <a:xfrm>
            <a:off x="629837" y="5140166"/>
            <a:ext cx="6300000" cy="28800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93456">
              <a:lnSpc>
                <a:spcPct val="90000"/>
              </a:lnSpc>
              <a:defRPr/>
            </a:pPr>
            <a:r>
              <a:rPr kumimoji="1" lang="ja-JP" altLang="en-US" sz="1300" b="1" spc="5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セミナーに参加いただくにあたっての注意事項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F23AA2CF-DA78-4125-8676-1E093D3CAB8A}"/>
              </a:ext>
            </a:extLst>
          </p:cNvPr>
          <p:cNvSpPr/>
          <p:nvPr/>
        </p:nvSpPr>
        <p:spPr>
          <a:xfrm>
            <a:off x="629837" y="7990634"/>
            <a:ext cx="6300000" cy="28800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93456">
              <a:lnSpc>
                <a:spcPct val="90000"/>
              </a:lnSpc>
              <a:defRPr/>
            </a:pPr>
            <a:r>
              <a:rPr kumimoji="1" lang="ja-JP" altLang="en-US" sz="1300" b="1" spc="5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問合せ先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879135C-C826-42E2-AF3E-537E2B9A81FB}"/>
              </a:ext>
            </a:extLst>
          </p:cNvPr>
          <p:cNvSpPr txBox="1"/>
          <p:nvPr/>
        </p:nvSpPr>
        <p:spPr>
          <a:xfrm>
            <a:off x="187586" y="10365211"/>
            <a:ext cx="1387752" cy="20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93456">
              <a:defRPr/>
            </a:pPr>
            <a:r>
              <a:rPr lang="ja-JP" altLang="en-US" sz="756" dirty="0">
                <a:solidFill>
                  <a:prstClr val="black"/>
                </a:solidFill>
                <a:latin typeface="Tw Cen MT" panose="020B0602020104020603"/>
                <a:ea typeface="メイリオ" panose="020B0604030504040204" pitchFamily="50" charset="-128"/>
              </a:rPr>
              <a:t>Ⓒ</a:t>
            </a:r>
            <a:r>
              <a:rPr lang="en-US" altLang="ja-JP" sz="756" dirty="0">
                <a:solidFill>
                  <a:prstClr val="black"/>
                </a:solidFill>
                <a:latin typeface="Tw Cen MT" panose="020B0602020104020603"/>
                <a:ea typeface="メイリオ" panose="020B0604030504040204" pitchFamily="50" charset="-128"/>
              </a:rPr>
              <a:t>2014 </a:t>
            </a:r>
            <a:r>
              <a:rPr lang="ja-JP" altLang="en-US" sz="756" dirty="0">
                <a:solidFill>
                  <a:prstClr val="black"/>
                </a:solidFill>
                <a:latin typeface="Tw Cen MT" panose="020B0602020104020603"/>
                <a:ea typeface="メイリオ" panose="020B0604030504040204" pitchFamily="50" charset="-128"/>
              </a:rPr>
              <a:t>大阪府もずやん</a:t>
            </a:r>
            <a:endParaRPr kumimoji="1" lang="ja-JP" altLang="en-US" sz="756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角丸四角形 26">
            <a:extLst>
              <a:ext uri="{FF2B5EF4-FFF2-40B4-BE49-F238E27FC236}">
                <a16:creationId xmlns:a16="http://schemas.microsoft.com/office/drawing/2014/main" id="{A9883911-21E1-4902-8475-A0FE3E6D756F}"/>
              </a:ext>
            </a:extLst>
          </p:cNvPr>
          <p:cNvSpPr/>
          <p:nvPr/>
        </p:nvSpPr>
        <p:spPr>
          <a:xfrm>
            <a:off x="1103093" y="9473985"/>
            <a:ext cx="6061379" cy="74008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3EAEA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712" tIns="77712" rIns="77712" bIns="7771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493456">
              <a:defRPr/>
            </a:pPr>
            <a:r>
              <a:rPr lang="ja-JP" altLang="en-US" sz="1079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33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大阪府と塩野義製薬株式会社は、平成</a:t>
            </a:r>
            <a:r>
              <a:rPr lang="en-US" altLang="ja-JP" sz="1133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sz="1133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33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133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月、「子どもの未来支援」に関する事業連携協定を締結しました。発達障がいを中心に、子どもの未来を支援するための取組を一緒に進めています</a:t>
            </a:r>
            <a:r>
              <a:rPr lang="ja-JP" altLang="en-US" sz="1079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。</a:t>
            </a:r>
            <a:endParaRPr lang="en-US" altLang="ja-JP" sz="1079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86" y="9279649"/>
            <a:ext cx="915508" cy="108675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A830E1E-1238-444C-87A7-672FF7BBAA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872" y="2636064"/>
            <a:ext cx="1047865" cy="1047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646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703</Words>
  <Application>Microsoft Office PowerPoint</Application>
  <PresentationFormat>ユーザー設定</PresentationFormat>
  <Paragraphs>74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BIZ UDPゴシック</vt:lpstr>
      <vt:lpstr>HG丸ｺﾞｼｯｸM-PRO</vt:lpstr>
      <vt:lpstr>Meiryo UI</vt:lpstr>
      <vt:lpstr>メイリオ</vt:lpstr>
      <vt:lpstr>Arial</vt:lpstr>
      <vt:lpstr>Calibri</vt:lpstr>
      <vt:lpstr>Tw Cen MT</vt:lpstr>
      <vt:lpstr>Wingdings</vt:lpstr>
      <vt:lpstr>1_Office Theme</vt:lpstr>
      <vt:lpstr>2_Office Theme</vt:lpstr>
      <vt:lpstr>Office Theme</vt:lpstr>
      <vt:lpstr>PowerPoint プレゼンテーション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</dc:title>
  <dc:subject>名称未設定</dc:subject>
  <dc:creator>designAC</dc:creator>
  <cp:lastModifiedBy>Watanabe, Daisuke(OS)渡邊 大介</cp:lastModifiedBy>
  <cp:revision>37</cp:revision>
  <cp:lastPrinted>2025-02-19T09:46:17Z</cp:lastPrinted>
  <dcterms:created xsi:type="dcterms:W3CDTF">2025-01-17T07:34:19Z</dcterms:created>
  <dcterms:modified xsi:type="dcterms:W3CDTF">2026-02-19T07:43:10Z</dcterms:modified>
</cp:coreProperties>
</file>