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56" r:id="rId2"/>
  </p:sldIdLst>
  <p:sldSz cx="12192000" cy="6858000"/>
  <p:notesSz cx="6807200" cy="99393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5A3E"/>
    <a:srgbClr val="FF0066"/>
    <a:srgbClr val="FF6699"/>
    <a:srgbClr val="A43F27"/>
    <a:srgbClr val="88640A"/>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4" autoAdjust="0"/>
    <p:restoredTop sz="94706" autoAdjust="0"/>
  </p:normalViewPr>
  <p:slideViewPr>
    <p:cSldViewPr snapToGrid="0">
      <p:cViewPr varScale="1">
        <p:scale>
          <a:sx n="33" d="100"/>
          <a:sy n="33" d="100"/>
        </p:scale>
        <p:origin x="41" y="247"/>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0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7" cy="498693"/>
          </a:xfrm>
          <a:prstGeom prst="rect">
            <a:avLst/>
          </a:prstGeom>
        </p:spPr>
        <p:txBody>
          <a:bodyPr vert="horz" lIns="91428" tIns="45714" rIns="91428" bIns="45714" rtlCol="0"/>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55840" y="0"/>
            <a:ext cx="2949787" cy="498693"/>
          </a:xfrm>
          <a:prstGeom prst="rect">
            <a:avLst/>
          </a:prstGeom>
        </p:spPr>
        <p:txBody>
          <a:bodyPr vert="horz" lIns="91428" tIns="45714" rIns="91428" bIns="45714" rtlCol="0"/>
          <a:lstStyle>
            <a:lvl1pPr algn="r">
              <a:defRPr sz="1200"/>
            </a:lvl1pPr>
          </a:lstStyle>
          <a:p>
            <a:pPr rtl="0"/>
            <a:fld id="{F78864D8-D4EA-4630-8C2E-104DAD0E0EE3}" type="datetime4">
              <a:rPr lang="ja-JP" altLang="en-US" smtClean="0">
                <a:latin typeface="Meiryo UI" panose="020B0604030504040204" pitchFamily="50" charset="-128"/>
                <a:ea typeface="Meiryo UI" panose="020B0604030504040204" pitchFamily="50" charset="-128"/>
              </a:rPr>
              <a:t>2026年4月3日</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2" y="9440647"/>
            <a:ext cx="2949787" cy="498692"/>
          </a:xfrm>
          <a:prstGeom prst="rect">
            <a:avLst/>
          </a:prstGeom>
        </p:spPr>
        <p:txBody>
          <a:bodyPr vert="horz" lIns="91428" tIns="45714" rIns="91428" bIns="45714" rtlCol="0" anchor="b"/>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55840" y="9440647"/>
            <a:ext cx="2949787" cy="498692"/>
          </a:xfrm>
          <a:prstGeom prst="rect">
            <a:avLst/>
          </a:prstGeom>
        </p:spPr>
        <p:txBody>
          <a:bodyPr vert="horz" lIns="91428" tIns="45714" rIns="91428" bIns="45714" rtlCol="0" anchor="b"/>
          <a:lstStyle>
            <a:lvl1pPr algn="r">
              <a:defRPr sz="1200"/>
            </a:lvl1pPr>
          </a:lstStyle>
          <a:p>
            <a:pPr rtl="0"/>
            <a:fld id="{1604A0D4-B89B-4ADD-AF9E-38636B40EE4E}" type="slidenum">
              <a:rPr lang="en-US" altLang="ja-JP" smtClean="0">
                <a:latin typeface="Meiryo UI" panose="020B0604030504040204" pitchFamily="50" charset="-128"/>
                <a:ea typeface="Meiryo UI" panose="020B0604030504040204" pitchFamily="50" charset="-128"/>
              </a:rPr>
              <a:t>‹#›</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7" cy="498693"/>
          </a:xfrm>
          <a:prstGeom prst="rect">
            <a:avLst/>
          </a:prstGeom>
        </p:spPr>
        <p:txBody>
          <a:bodyPr vert="horz" lIns="91428" tIns="45714" rIns="91428" bIns="45714"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40" y="0"/>
            <a:ext cx="2949787" cy="498693"/>
          </a:xfrm>
          <a:prstGeom prst="rect">
            <a:avLst/>
          </a:prstGeom>
        </p:spPr>
        <p:txBody>
          <a:bodyPr vert="horz" lIns="91428" tIns="45714" rIns="91428" bIns="45714" rtlCol="0"/>
          <a:lstStyle>
            <a:lvl1pPr algn="r">
              <a:defRPr sz="1200">
                <a:latin typeface="Meiryo UI" panose="020B0604030504040204" pitchFamily="50" charset="-128"/>
                <a:ea typeface="Meiryo UI" panose="020B0604030504040204" pitchFamily="50" charset="-128"/>
              </a:defRPr>
            </a:lvl1pPr>
          </a:lstStyle>
          <a:p>
            <a:fld id="{15F51FCC-6853-4383-B2F8-998AA394481E}" type="datetime4">
              <a:rPr lang="ja-JP" altLang="en-US" smtClean="0"/>
              <a:pPr/>
              <a:t>2026年4月3日</a:t>
            </a:fld>
            <a:endParaRPr 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28" tIns="45714" rIns="91428" bIns="45714" rtlCol="0" anchor="ctr"/>
          <a:lstStyle/>
          <a:p>
            <a:pPr rtl="0"/>
            <a:endParaRPr lang="ja-JP" altLang="en-US" noProof="0" dirty="0"/>
          </a:p>
        </p:txBody>
      </p:sp>
      <p:sp>
        <p:nvSpPr>
          <p:cNvPr id="5" name="ノート プレースホルダー 4"/>
          <p:cNvSpPr>
            <a:spLocks noGrp="1"/>
          </p:cNvSpPr>
          <p:nvPr>
            <p:ph type="body" sz="quarter" idx="3"/>
          </p:nvPr>
        </p:nvSpPr>
        <p:spPr>
          <a:xfrm>
            <a:off x="680720" y="4783306"/>
            <a:ext cx="5445760" cy="3354527"/>
          </a:xfrm>
          <a:prstGeom prst="rect">
            <a:avLst/>
          </a:prstGeom>
        </p:spPr>
        <p:txBody>
          <a:bodyPr vert="horz" lIns="91428" tIns="45714" rIns="91428" bIns="45714"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2" y="9440647"/>
            <a:ext cx="2949787" cy="498692"/>
          </a:xfrm>
          <a:prstGeom prst="rect">
            <a:avLst/>
          </a:prstGeom>
        </p:spPr>
        <p:txBody>
          <a:bodyPr vert="horz" lIns="91428" tIns="45714" rIns="91428" bIns="45714"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28" tIns="45714" rIns="91428" bIns="45714" rtlCol="0" anchor="b"/>
          <a:lstStyle>
            <a:lvl1pPr algn="r">
              <a:defRPr sz="1200">
                <a:latin typeface="Meiryo UI" panose="020B0604030504040204" pitchFamily="50" charset="-128"/>
                <a:ea typeface="Meiryo UI" panose="020B0604030504040204" pitchFamily="50" charset="-128"/>
              </a:defRPr>
            </a:lvl1pPr>
          </a:lstStyle>
          <a:p>
            <a:fld id="{82869989-EB00-4EE7-BCB5-25BDC5BB29F8}" type="slidenum">
              <a:rPr lang="en-US" altLang="ja-JP" smtClean="0"/>
              <a:pPr/>
              <a:t>‹#›</a:t>
            </a:fld>
            <a:endParaRPr lang="ja-JP" altLang="en-US"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defTabSz="914280">
              <a:defRPr/>
            </a:pPr>
            <a:fld id="{82869989-EB00-4EE7-BCB5-25BDC5BB29F8}" type="slidenum">
              <a:rPr lang="en-US" altLang="ja-JP">
                <a:solidFill>
                  <a:srgbClr val="2D2E2D"/>
                </a:solidFill>
              </a:rPr>
              <a:pPr defTabSz="914280">
                <a:defRPr/>
              </a:pPr>
              <a:t>1</a:t>
            </a:fld>
            <a:endParaRPr lang="ja-JP" altLang="en-US" dirty="0">
              <a:solidFill>
                <a:srgbClr val="2D2E2D"/>
              </a:solidFill>
            </a:endParaRPr>
          </a:p>
        </p:txBody>
      </p:sp>
    </p:spTree>
    <p:extLst>
      <p:ext uri="{BB962C8B-B14F-4D97-AF65-F5344CB8AC3E}">
        <p14:creationId xmlns:p14="http://schemas.microsoft.com/office/powerpoint/2010/main" val="2561514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5" name="グループ 4"/>
          <p:cNvGrpSpPr/>
          <p:nvPr userDrawn="1"/>
        </p:nvGrpSpPr>
        <p:grpSpPr bwMode="hidden">
          <a:xfrm>
            <a:off x="-1" y="0"/>
            <a:ext cx="12192002" cy="6858000"/>
            <a:chOff x="-1" y="0"/>
            <a:chExt cx="12192002" cy="6858000"/>
          </a:xfrm>
        </p:grpSpPr>
        <p:cxnSp>
          <p:nvCxnSpPr>
            <p:cNvPr id="6" name="直線​​コネクタ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グループ 22"/>
            <p:cNvGrpSpPr/>
            <p:nvPr userDrawn="1"/>
          </p:nvGrpSpPr>
          <p:grpSpPr bwMode="hidden">
            <a:xfrm>
              <a:off x="-1" y="0"/>
              <a:ext cx="12192001" cy="6858000"/>
              <a:chOff x="-1" y="0"/>
              <a:chExt cx="12192001" cy="6858000"/>
            </a:xfrm>
          </p:grpSpPr>
          <p:cxnSp>
            <p:nvCxnSpPr>
              <p:cNvPr id="41" name="直線​​コネクタ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グループ 45"/>
              <p:cNvGrpSpPr/>
              <p:nvPr/>
            </p:nvGrpSpPr>
            <p:grpSpPr bwMode="hidden">
              <a:xfrm>
                <a:off x="6327885" y="0"/>
                <a:ext cx="5864115" cy="5898673"/>
                <a:chOff x="6327885" y="0"/>
                <a:chExt cx="5864115" cy="5898673"/>
              </a:xfrm>
            </p:grpSpPr>
            <p:cxnSp>
              <p:nvCxnSpPr>
                <p:cNvPr id="52" name="直線​​コネクタ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S)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S)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直線​​コネクタ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S)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S)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グループ 23"/>
            <p:cNvGrpSpPr/>
            <p:nvPr userDrawn="1"/>
          </p:nvGrpSpPr>
          <p:grpSpPr bwMode="hidden">
            <a:xfrm flipH="1">
              <a:off x="0" y="0"/>
              <a:ext cx="12192001" cy="6858000"/>
              <a:chOff x="-1" y="0"/>
              <a:chExt cx="12192001" cy="6858000"/>
            </a:xfrm>
          </p:grpSpPr>
          <p:cxnSp>
            <p:nvCxnSpPr>
              <p:cNvPr id="25" name="直線コネクタ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グループ 29"/>
              <p:cNvGrpSpPr/>
              <p:nvPr/>
            </p:nvGrpSpPr>
            <p:grpSpPr bwMode="hidden">
              <a:xfrm>
                <a:off x="6327885" y="0"/>
                <a:ext cx="5864115" cy="5898673"/>
                <a:chOff x="6327885" y="0"/>
                <a:chExt cx="5864115" cy="5898673"/>
              </a:xfrm>
            </p:grpSpPr>
            <p:cxnSp>
              <p:nvCxnSpPr>
                <p:cNvPr id="36" name="直線​​コネクタ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S)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S)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直線​​コネクタ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S)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S)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1"/>
          <p:cNvSpPr>
            <a:spLocks noGrp="1"/>
          </p:cNvSpPr>
          <p:nvPr>
            <p:ph type="ctrTitle"/>
          </p:nvPr>
        </p:nvSpPr>
        <p:spPr>
          <a:xfrm>
            <a:off x="1293845" y="1909346"/>
            <a:ext cx="9604310" cy="3383280"/>
          </a:xfrm>
        </p:spPr>
        <p:txBody>
          <a:bodyPr rtlCol="0" anchor="b">
            <a:normAutofit/>
          </a:bodyPr>
          <a:lstStyle>
            <a:lvl1pPr algn="l">
              <a:lnSpc>
                <a:spcPct val="100000"/>
              </a:lnSpc>
              <a:defRPr sz="8000" cap="none" baseline="0">
                <a:solidFill>
                  <a:schemeClr val="tx1"/>
                </a:solidFill>
              </a:defRPr>
            </a:lvl1pPr>
          </a:lstStyle>
          <a:p>
            <a:pPr rtl="0"/>
            <a:r>
              <a:rPr lang="ja-JP" altLang="en-US" noProof="0"/>
              <a:t>マスター タイトルの書式設定</a:t>
            </a:r>
            <a:endParaRPr lang="ja-JP" altLang="en-US" noProof="0" dirty="0"/>
          </a:p>
        </p:txBody>
      </p:sp>
      <p:sp>
        <p:nvSpPr>
          <p:cNvPr id="3" name="サブタイトル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endParaRPr lang="ja-JP" altLang="en-US" noProof="0" dirty="0"/>
          </a:p>
        </p:txBody>
      </p:sp>
      <p:cxnSp>
        <p:nvCxnSpPr>
          <p:cNvPr id="58" name="直線​​コネクタ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a:r>
              <a:rPr lang="ja-JP" altLang="en-US" noProof="0" dirty="0"/>
              <a:t>クリックしてマスター テキストのスタイルを編集</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65F5401F-9999-454F-9A7B-F9B89ED9C91A}" type="datetime4">
              <a:rPr lang="ja-JP" altLang="en-US" smtClean="0"/>
              <a:t>2026年4月3日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09314" y="489856"/>
            <a:ext cx="1687286" cy="5301343"/>
          </a:xfrm>
        </p:spPr>
        <p:txBody>
          <a:bodyPr vert="eaVert" rtlCol="0"/>
          <a:lstStyle/>
          <a:p>
            <a:pPr rtl="0"/>
            <a:r>
              <a:rPr lang="ja-JP" altLang="en-US" noProof="0"/>
              <a:t>マスター タイトルの書式設定</a:t>
            </a:r>
            <a:endParaRPr lang="ja-JP" altLang="en-US" noProof="0" dirty="0"/>
          </a:p>
        </p:txBody>
      </p:sp>
      <p:sp>
        <p:nvSpPr>
          <p:cNvPr id="3" name="縦書きテキスト プレースホルダー 2"/>
          <p:cNvSpPr>
            <a:spLocks noGrp="1"/>
          </p:cNvSpPr>
          <p:nvPr>
            <p:ph type="body" orient="vert" idx="1" hasCustomPrompt="1"/>
          </p:nvPr>
        </p:nvSpPr>
        <p:spPr>
          <a:xfrm>
            <a:off x="1295399" y="489856"/>
            <a:ext cx="7587344" cy="5301343"/>
          </a:xfrm>
        </p:spPr>
        <p:txBody>
          <a:bodyPr vert="eaVert" rtlCol="0"/>
          <a:lstStyle/>
          <a:p>
            <a:pPr lvl="0" rtl="0"/>
            <a:r>
              <a:rPr lang="ja-JP" altLang="en-US" noProof="0" dirty="0"/>
              <a:t>クリックしてマスター テキストのスタイルを編集</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955442DE-D790-4AF6-98D1-6BB366851DDC}" type="datetime4">
              <a:rPr lang="ja-JP" altLang="en-US" smtClean="0"/>
              <a:t>2026年4月3日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idx="1"/>
          </p:nvPr>
        </p:nvSpPr>
        <p:spPr/>
        <p:txBody>
          <a:bodyPr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4" name="日付プレースホルダー 3"/>
          <p:cNvSpPr>
            <a:spLocks noGrp="1"/>
          </p:cNvSpPr>
          <p:nvPr>
            <p:ph type="dt" sz="half" idx="10"/>
          </p:nvPr>
        </p:nvSpPr>
        <p:spPr/>
        <p:txBody>
          <a:bodyPr rtlCol="0"/>
          <a:lstStyle/>
          <a:p>
            <a:pPr rtl="0"/>
            <a:fld id="{A4D23076-6C35-4239-BC7E-18BC21FEEE34}" type="datetime4">
              <a:rPr lang="ja-JP" altLang="en-US" smtClean="0"/>
              <a:t>2026年4月3日</a:t>
            </a:fld>
            <a:endParaRPr lang="en-US"/>
          </a:p>
        </p:txBody>
      </p:sp>
      <p:sp>
        <p:nvSpPr>
          <p:cNvPr id="6" name="スライド番号プレースホルダー 5"/>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 ヘッダー">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グループ 6"/>
          <p:cNvGrpSpPr/>
          <p:nvPr userDrawn="1"/>
        </p:nvGrpSpPr>
        <p:grpSpPr bwMode="hidden">
          <a:xfrm>
            <a:off x="-1" y="0"/>
            <a:ext cx="12192002" cy="6858000"/>
            <a:chOff x="-1" y="0"/>
            <a:chExt cx="12192002" cy="6858000"/>
          </a:xfrm>
        </p:grpSpPr>
        <p:cxnSp>
          <p:nvCxnSpPr>
            <p:cNvPr id="8" name="直線​​コネクタ(S)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グループ 23"/>
            <p:cNvGrpSpPr/>
            <p:nvPr userDrawn="1"/>
          </p:nvGrpSpPr>
          <p:grpSpPr bwMode="hidden">
            <a:xfrm>
              <a:off x="-1" y="0"/>
              <a:ext cx="12192001" cy="6858000"/>
              <a:chOff x="-1" y="0"/>
              <a:chExt cx="12192001" cy="6858000"/>
            </a:xfrm>
          </p:grpSpPr>
          <p:cxnSp>
            <p:nvCxnSpPr>
              <p:cNvPr id="42" name="直線​​コネクタ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グループ 46"/>
              <p:cNvGrpSpPr/>
              <p:nvPr/>
            </p:nvGrpSpPr>
            <p:grpSpPr bwMode="hidden">
              <a:xfrm>
                <a:off x="6327885" y="0"/>
                <a:ext cx="5864115" cy="5898673"/>
                <a:chOff x="6327885" y="0"/>
                <a:chExt cx="5864115" cy="5898673"/>
              </a:xfrm>
            </p:grpSpPr>
            <p:cxnSp>
              <p:nvCxnSpPr>
                <p:cNvPr id="53" name="直線​​コネクタ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S)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直線​​コネクタ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S)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グループ 24"/>
            <p:cNvGrpSpPr/>
            <p:nvPr userDrawn="1"/>
          </p:nvGrpSpPr>
          <p:grpSpPr bwMode="hidden">
            <a:xfrm flipH="1">
              <a:off x="0" y="0"/>
              <a:ext cx="12192001" cy="6858000"/>
              <a:chOff x="-1" y="0"/>
              <a:chExt cx="12192001" cy="6858000"/>
            </a:xfrm>
          </p:grpSpPr>
          <p:cxnSp>
            <p:nvCxnSpPr>
              <p:cNvPr id="26" name="直線コネクタ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グループ 30"/>
              <p:cNvGrpSpPr/>
              <p:nvPr/>
            </p:nvGrpSpPr>
            <p:grpSpPr bwMode="hidden">
              <a:xfrm>
                <a:off x="6327885" y="0"/>
                <a:ext cx="5864115" cy="5898673"/>
                <a:chOff x="6327885" y="0"/>
                <a:chExt cx="5864115" cy="5898673"/>
              </a:xfrm>
            </p:grpSpPr>
            <p:cxnSp>
              <p:nvCxnSpPr>
                <p:cNvPr id="37" name="直線​​コネクタ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S)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直線​​コネクタ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S)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ja-JP" altLang="en-US" noProof="0"/>
              <a:t>マスター タイトルの書式設定</a:t>
            </a:r>
            <a:endParaRPr lang="ja-JP" altLang="en-US" noProof="0" dirty="0"/>
          </a:p>
        </p:txBody>
      </p:sp>
      <p:sp>
        <p:nvSpPr>
          <p:cNvPr id="3" name="テキスト プレースホルダー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ja-JP" altLang="en-US" noProof="0"/>
              <a:t>マスター テキストの書式設定</a:t>
            </a:r>
          </a:p>
        </p:txBody>
      </p:sp>
      <p:cxnSp>
        <p:nvCxnSpPr>
          <p:cNvPr id="58" name="直線​​コネクタ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コンテンツ プレースホルダー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5" name="日付プレースホルダー 4"/>
          <p:cNvSpPr>
            <a:spLocks noGrp="1"/>
          </p:cNvSpPr>
          <p:nvPr>
            <p:ph type="dt" sz="half" idx="10"/>
          </p:nvPr>
        </p:nvSpPr>
        <p:spPr/>
        <p:txBody>
          <a:bodyPr rtlCol="0"/>
          <a:lstStyle/>
          <a:p>
            <a:pPr rtl="0"/>
            <a:fld id="{5EF484AD-21EA-4628-86BB-EA326AE28F68}" type="datetime4">
              <a:rPr lang="ja-JP" altLang="en-US" smtClean="0"/>
              <a:t>2026年4月3日</a:t>
            </a:fld>
            <a:endParaRPr lang="en-US"/>
          </a:p>
        </p:txBody>
      </p:sp>
      <p:sp>
        <p:nvSpPr>
          <p:cNvPr id="7" name="スライド番号プレースホルダー 6"/>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3" name="テキスト プレースホルダー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4" name="コンテンツ プレースホルダー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5" name="テキスト プレースホルダー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マスター テキストの書式設定</a:t>
            </a:r>
          </a:p>
        </p:txBody>
      </p:sp>
      <p:sp>
        <p:nvSpPr>
          <p:cNvPr id="6" name="コンテンツ プレースホルダー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8" name="フッター プレースホルダー 7"/>
          <p:cNvSpPr>
            <a:spLocks noGrp="1"/>
          </p:cNvSpPr>
          <p:nvPr>
            <p:ph type="ftr" sz="quarter" idx="11"/>
          </p:nvPr>
        </p:nvSpPr>
        <p:spPr/>
        <p:txBody>
          <a:bodyPr rtlCol="0"/>
          <a:lstStyle/>
          <a:p>
            <a:pPr rtl="0"/>
            <a:r>
              <a:rPr lang="ja-JP" altLang="en-US" noProof="0" dirty="0"/>
              <a:t>フッターを追加</a:t>
            </a:r>
          </a:p>
        </p:txBody>
      </p:sp>
      <p:sp>
        <p:nvSpPr>
          <p:cNvPr id="7" name="日付プレースホルダー 6"/>
          <p:cNvSpPr>
            <a:spLocks noGrp="1"/>
          </p:cNvSpPr>
          <p:nvPr>
            <p:ph type="dt" sz="half" idx="10"/>
          </p:nvPr>
        </p:nvSpPr>
        <p:spPr/>
        <p:txBody>
          <a:bodyPr rtlCol="0"/>
          <a:lstStyle/>
          <a:p>
            <a:pPr rtl="0"/>
            <a:fld id="{C4818A72-7BCB-4800-828E-D7E851401F62}" type="datetime4">
              <a:rPr lang="ja-JP" altLang="en-US" smtClean="0"/>
              <a:t>2026年4月3日</a:t>
            </a:fld>
            <a:endParaRPr lang="en-US"/>
          </a:p>
        </p:txBody>
      </p:sp>
      <p:sp>
        <p:nvSpPr>
          <p:cNvPr id="9" name="スライド番号プレースホルダー 8"/>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lang="ja-JP" altLang="en-US" noProof="0" dirty="0"/>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3" name="日付プレースホルダー 2"/>
          <p:cNvSpPr>
            <a:spLocks noGrp="1"/>
          </p:cNvSpPr>
          <p:nvPr>
            <p:ph type="dt" sz="half" idx="10"/>
          </p:nvPr>
        </p:nvSpPr>
        <p:spPr/>
        <p:txBody>
          <a:bodyPr rtlCol="0"/>
          <a:lstStyle/>
          <a:p>
            <a:pPr rtl="0"/>
            <a:fld id="{1A130545-DC52-4BAC-BC78-237D4702162D}" type="datetime4">
              <a:rPr lang="ja-JP" altLang="en-US" smtClean="0"/>
              <a:t>2026年4月3日</a:t>
            </a:fld>
            <a:endParaRPr lang="en-US"/>
          </a:p>
        </p:txBody>
      </p:sp>
      <p:sp>
        <p:nvSpPr>
          <p:cNvPr id="5" name="スライド番号プレースホルダー 4"/>
          <p:cNvSpPr>
            <a:spLocks noGrp="1"/>
          </p:cNvSpPr>
          <p:nvPr>
            <p:ph type="sldNum" sz="quarter" idx="12"/>
          </p:nvPr>
        </p:nvSpPr>
        <p:spPr/>
        <p:txBody>
          <a:bodyPr rtlCol="0"/>
          <a:lstStyle/>
          <a:p>
            <a:pPr rtl="0"/>
            <a:fld id="{E31375A4-56A4-47D6-9801-1991572033F7}" type="slidenum">
              <a:rPr lang="en-US" altLang="ja-JP" noProof="0" smtClean="0"/>
              <a:t>‹#›</a:t>
            </a:fld>
            <a:endParaRPr lang="ja-JP" altLang="en-US" noProof="0"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grpSp>
        <p:nvGrpSpPr>
          <p:cNvPr id="161" name="グループ 160"/>
          <p:cNvGrpSpPr/>
          <p:nvPr userDrawn="1"/>
        </p:nvGrpSpPr>
        <p:grpSpPr bwMode="hidden">
          <a:xfrm>
            <a:off x="-1" y="0"/>
            <a:ext cx="12192002" cy="6858000"/>
            <a:chOff x="-1" y="0"/>
            <a:chExt cx="12192002" cy="6858000"/>
          </a:xfrm>
        </p:grpSpPr>
        <p:cxnSp>
          <p:nvCxnSpPr>
            <p:cNvPr id="162" name="直線​​コネクタ(S)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直線​​コネクタ(S)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直線​​コネクタ(S)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直線​​コネクタ(S)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直線​​コネクタ(S)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直線​​コネクタ(S)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直線​​コネクタ(S)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直線​​コネクタ(S)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S)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直線​​コネクタ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直線​​コネクタ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直線​​コネクタ(S)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直線​​コネクタ(S)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直線​​コネクタ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グループ 177"/>
            <p:cNvGrpSpPr/>
            <p:nvPr userDrawn="1"/>
          </p:nvGrpSpPr>
          <p:grpSpPr bwMode="hidden">
            <a:xfrm>
              <a:off x="-1" y="0"/>
              <a:ext cx="12192001" cy="6858000"/>
              <a:chOff x="-1" y="0"/>
              <a:chExt cx="12192001" cy="6858000"/>
            </a:xfrm>
          </p:grpSpPr>
          <p:cxnSp>
            <p:nvCxnSpPr>
              <p:cNvPr id="196" name="直線​​コネクタ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直線​​コネクタ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直線​​コネクタ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直線​​コネクタ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直線​​コネクタ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グループ 200"/>
              <p:cNvGrpSpPr/>
              <p:nvPr/>
            </p:nvGrpSpPr>
            <p:grpSpPr bwMode="hidden">
              <a:xfrm>
                <a:off x="6327885" y="0"/>
                <a:ext cx="5864115" cy="5898673"/>
                <a:chOff x="6327885" y="0"/>
                <a:chExt cx="5864115" cy="5898673"/>
              </a:xfrm>
            </p:grpSpPr>
            <p:cxnSp>
              <p:nvCxnSpPr>
                <p:cNvPr id="207" name="直線​​コネクタ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直線​​コネクタ(S)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直線​​コネクタ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直線​​コネクタ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直線​​コネクタ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直線​​コネクタ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直線​​コネクタ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直線​​コネクタ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直線​​コネクタ(S)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直線​​コネクタ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グループ 178"/>
            <p:cNvGrpSpPr/>
            <p:nvPr userDrawn="1"/>
          </p:nvGrpSpPr>
          <p:grpSpPr bwMode="hidden">
            <a:xfrm flipH="1">
              <a:off x="0" y="0"/>
              <a:ext cx="12192001" cy="6858000"/>
              <a:chOff x="-1" y="0"/>
              <a:chExt cx="12192001" cy="6858000"/>
            </a:xfrm>
          </p:grpSpPr>
          <p:cxnSp>
            <p:nvCxnSpPr>
              <p:cNvPr id="180" name="直線​​コネクタ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直線​​コネクタ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グループ 184"/>
              <p:cNvGrpSpPr/>
              <p:nvPr/>
            </p:nvGrpSpPr>
            <p:grpSpPr bwMode="hidden">
              <a:xfrm>
                <a:off x="6327885" y="0"/>
                <a:ext cx="5864115" cy="5898673"/>
                <a:chOff x="6327885" y="0"/>
                <a:chExt cx="5864115" cy="5898673"/>
              </a:xfrm>
            </p:grpSpPr>
            <p:cxnSp>
              <p:nvCxnSpPr>
                <p:cNvPr id="191" name="直線​​コネクタ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直線​​コネクタ(S)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S)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直線​​コネクタ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直線​​コネクタ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直線​​コネクタ(S)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直線​​コネクタ(S)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直線​​コネクタ(S)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直線​​コネクタ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フッター プレースホルダー 212"/>
          <p:cNvSpPr>
            <a:spLocks noGrp="1"/>
          </p:cNvSpPr>
          <p:nvPr>
            <p:ph type="ftr" sz="quarter" idx="11"/>
          </p:nvPr>
        </p:nvSpPr>
        <p:spPr/>
        <p:txBody>
          <a:bodyPr rtlCol="0"/>
          <a:lstStyle/>
          <a:p>
            <a:pPr rtl="0"/>
            <a:r>
              <a:rPr lang="ja-JP" altLang="en-US" noProof="0" dirty="0"/>
              <a:t>フッターを追加</a:t>
            </a:r>
          </a:p>
        </p:txBody>
      </p:sp>
      <p:sp>
        <p:nvSpPr>
          <p:cNvPr id="212" name="日付プレースホルダー 211"/>
          <p:cNvSpPr>
            <a:spLocks noGrp="1"/>
          </p:cNvSpPr>
          <p:nvPr>
            <p:ph type="dt" sz="half" idx="10"/>
          </p:nvPr>
        </p:nvSpPr>
        <p:spPr/>
        <p:txBody>
          <a:bodyPr rtlCol="0"/>
          <a:lstStyle/>
          <a:p>
            <a:pPr rtl="0"/>
            <a:fld id="{BCE75A9F-D334-4A20-83DC-80F1FE2C6ED9}" type="datetime4">
              <a:rPr lang="ja-JP" altLang="en-US" smtClean="0"/>
              <a:t>2026年4月3日</a:t>
            </a:fld>
            <a:endParaRPr lang="en-US"/>
          </a:p>
        </p:txBody>
      </p:sp>
      <p:sp>
        <p:nvSpPr>
          <p:cNvPr id="214" name="スライド番号プレースホルダー 213"/>
          <p:cNvSpPr>
            <a:spLocks noGrp="1"/>
          </p:cNvSpPr>
          <p:nvPr>
            <p:ph type="sldNum" sz="quarter" idx="12"/>
          </p:nvPr>
        </p:nvSpPr>
        <p:spPr/>
        <p:txBody>
          <a:bodyPr rtlCol="0"/>
          <a:lstStyle/>
          <a:p>
            <a:pPr rtl="0"/>
            <a:fld id="{E31375A4-56A4-47D6-9801-1991572033F7}" type="slidenum">
              <a:rPr lang="en-US" altLang="ja-JP" noProof="0" smtClean="0"/>
              <a:pPr/>
              <a:t>‹#›</a:t>
            </a:fld>
            <a:endParaRPr lang="ja-JP" altLang="en-US" noProof="0"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グループ 8"/>
          <p:cNvGrpSpPr/>
          <p:nvPr userDrawn="1"/>
        </p:nvGrpSpPr>
        <p:grpSpPr bwMode="hidden">
          <a:xfrm>
            <a:off x="-1" y="0"/>
            <a:ext cx="12192002" cy="6858000"/>
            <a:chOff x="-1" y="0"/>
            <a:chExt cx="12192002" cy="6858000"/>
          </a:xfrm>
        </p:grpSpPr>
        <p:cxnSp>
          <p:nvCxnSpPr>
            <p:cNvPr id="10" name="直線​​コネクタ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グループ 25"/>
            <p:cNvGrpSpPr/>
            <p:nvPr userDrawn="1"/>
          </p:nvGrpSpPr>
          <p:grpSpPr bwMode="hidden">
            <a:xfrm>
              <a:off x="-1" y="0"/>
              <a:ext cx="12192001" cy="6858000"/>
              <a:chOff x="-1" y="0"/>
              <a:chExt cx="12192001" cy="6858000"/>
            </a:xfrm>
          </p:grpSpPr>
          <p:cxnSp>
            <p:nvCxnSpPr>
              <p:cNvPr id="44" name="直線​​コネクタ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S)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S)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グループ 48"/>
              <p:cNvGrpSpPr/>
              <p:nvPr/>
            </p:nvGrpSpPr>
            <p:grpSpPr bwMode="hidden">
              <a:xfrm>
                <a:off x="6327885" y="0"/>
                <a:ext cx="5864115" cy="5898673"/>
                <a:chOff x="6327885" y="0"/>
                <a:chExt cx="5864115" cy="5898673"/>
              </a:xfrm>
            </p:grpSpPr>
            <p:cxnSp>
              <p:nvCxnSpPr>
                <p:cNvPr id="55" name="直線​​コネクタ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S)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直線​​コネクタ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S)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S)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グループ 26"/>
            <p:cNvGrpSpPr/>
            <p:nvPr userDrawn="1"/>
          </p:nvGrpSpPr>
          <p:grpSpPr bwMode="hidden">
            <a:xfrm flipH="1">
              <a:off x="0" y="0"/>
              <a:ext cx="12192001" cy="6858000"/>
              <a:chOff x="-1" y="0"/>
              <a:chExt cx="12192001" cy="6858000"/>
            </a:xfrm>
          </p:grpSpPr>
          <p:cxnSp>
            <p:nvCxnSpPr>
              <p:cNvPr id="28" name="直線​​コネクタ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S)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S)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グループ 32"/>
              <p:cNvGrpSpPr/>
              <p:nvPr/>
            </p:nvGrpSpPr>
            <p:grpSpPr bwMode="hidden">
              <a:xfrm>
                <a:off x="6327885" y="0"/>
                <a:ext cx="5864115" cy="5898673"/>
                <a:chOff x="6327885" y="0"/>
                <a:chExt cx="5864115" cy="5898673"/>
              </a:xfrm>
            </p:grpSpPr>
            <p:cxnSp>
              <p:nvCxnSpPr>
                <p:cNvPr id="39" name="直線​​コネクタ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S)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直線​​コネクタ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S)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S)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長方形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sp>
        <p:nvSpPr>
          <p:cNvPr id="2" name="タイトル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ja-JP" altLang="en-US" noProof="0"/>
              <a:t>マスター タイトルの書式設定</a:t>
            </a:r>
            <a:endParaRPr lang="ja-JP" altLang="en-US" noProof="0" dirty="0"/>
          </a:p>
        </p:txBody>
      </p:sp>
      <p:sp>
        <p:nvSpPr>
          <p:cNvPr id="3" name="コンテンツ プレースホルダー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endParaRPr lang="ja-JP" altLang="en-US" noProof="0" dirty="0"/>
          </a:p>
        </p:txBody>
      </p:sp>
      <p:sp>
        <p:nvSpPr>
          <p:cNvPr id="4" name="テキスト プレースホルダー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cxnSp>
        <p:nvCxnSpPr>
          <p:cNvPr id="60" name="直線​​コネクタ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5" name="日付プレースホルダー 4"/>
          <p:cNvSpPr>
            <a:spLocks noGrp="1"/>
          </p:cNvSpPr>
          <p:nvPr>
            <p:ph type="dt" sz="half" idx="10"/>
          </p:nvPr>
        </p:nvSpPr>
        <p:spPr/>
        <p:txBody>
          <a:bodyPr rtlCol="0"/>
          <a:lstStyle>
            <a:lvl1pPr>
              <a:defRPr>
                <a:solidFill>
                  <a:schemeClr val="bg1"/>
                </a:solidFill>
              </a:defRPr>
            </a:lvl1pPr>
          </a:lstStyle>
          <a:p>
            <a:pPr rtl="0"/>
            <a:fld id="{156F9F9B-6ABB-4874-AC08-5F1C82329193}" type="datetime4">
              <a:rPr lang="ja-JP" altLang="en-US" smtClean="0"/>
              <a:t>2026年4月3日</a:t>
            </a:fld>
            <a:endParaRPr lang="en-US"/>
          </a:p>
        </p:txBody>
      </p:sp>
      <p:sp>
        <p:nvSpPr>
          <p:cNvPr id="8" name="スライド番号プレースホルダー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en-US" altLang="ja-JP" noProof="0" smtClean="0"/>
              <a:pPr/>
              <a:t>‹#›</a:t>
            </a:fld>
            <a:endParaRPr lang="ja-JP" altLang="en-US" noProof="0"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グループ 7"/>
          <p:cNvGrpSpPr/>
          <p:nvPr/>
        </p:nvGrpSpPr>
        <p:grpSpPr bwMode="hidden">
          <a:xfrm>
            <a:off x="-1" y="0"/>
            <a:ext cx="12192002" cy="6858000"/>
            <a:chOff x="-1" y="0"/>
            <a:chExt cx="12192002" cy="6858000"/>
          </a:xfrm>
        </p:grpSpPr>
        <p:cxnSp>
          <p:nvCxnSpPr>
            <p:cNvPr id="9" name="直線コネクタ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グループ 24"/>
            <p:cNvGrpSpPr/>
            <p:nvPr/>
          </p:nvGrpSpPr>
          <p:grpSpPr bwMode="hidden">
            <a:xfrm>
              <a:off x="-1" y="0"/>
              <a:ext cx="12192001" cy="6858000"/>
              <a:chOff x="-1" y="0"/>
              <a:chExt cx="12192001" cy="6858000"/>
            </a:xfrm>
          </p:grpSpPr>
          <p:cxnSp>
            <p:nvCxnSpPr>
              <p:cNvPr id="43" name="直線​​コネクタ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S)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S)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S)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グループ 47"/>
              <p:cNvGrpSpPr/>
              <p:nvPr/>
            </p:nvGrpSpPr>
            <p:grpSpPr bwMode="hidden">
              <a:xfrm>
                <a:off x="6327885" y="0"/>
                <a:ext cx="5864115" cy="5898673"/>
                <a:chOff x="6327885" y="0"/>
                <a:chExt cx="5864115" cy="5898673"/>
              </a:xfrm>
            </p:grpSpPr>
            <p:cxnSp>
              <p:nvCxnSpPr>
                <p:cNvPr id="54" name="直線​​コネクタ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S)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S)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直線​​コネクタ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S)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グループ 25"/>
            <p:cNvGrpSpPr/>
            <p:nvPr/>
          </p:nvGrpSpPr>
          <p:grpSpPr bwMode="hidden">
            <a:xfrm flipH="1">
              <a:off x="0" y="0"/>
              <a:ext cx="12192001" cy="6858000"/>
              <a:chOff x="-1" y="0"/>
              <a:chExt cx="12192001" cy="6858000"/>
            </a:xfrm>
          </p:grpSpPr>
          <p:cxnSp>
            <p:nvCxnSpPr>
              <p:cNvPr id="27" name="直線​​コネクタ(S)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コネクタ(S)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S)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S)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グループ 31"/>
              <p:cNvGrpSpPr/>
              <p:nvPr/>
            </p:nvGrpSpPr>
            <p:grpSpPr bwMode="hidden">
              <a:xfrm>
                <a:off x="6327885" y="0"/>
                <a:ext cx="5864115" cy="5898673"/>
                <a:chOff x="6327885" y="0"/>
                <a:chExt cx="5864115" cy="5898673"/>
              </a:xfrm>
            </p:grpSpPr>
            <p:cxnSp>
              <p:nvCxnSpPr>
                <p:cNvPr id="38" name="直線​​コネクタ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コネクタ(S)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コネクタ(S)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S)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直線​​コネクタ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S)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長方形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cxnSp>
        <p:nvCxnSpPr>
          <p:cNvPr id="59" name="直線​​コネクタ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ja-JP" altLang="en-US" noProof="0"/>
              <a:t>マスター タイトルの書式設定</a:t>
            </a:r>
            <a:endParaRPr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図を追加</a:t>
            </a:r>
            <a:endParaRPr lang="ja-JP" altLang="en-US" noProof="0" dirty="0"/>
          </a:p>
        </p:txBody>
      </p:sp>
      <p:sp>
        <p:nvSpPr>
          <p:cNvPr id="4" name="テキスト プレースホルダー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マスター テキストの書式設定</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グループ 95"/>
          <p:cNvGrpSpPr/>
          <p:nvPr/>
        </p:nvGrpSpPr>
        <p:grpSpPr bwMode="hidden">
          <a:xfrm>
            <a:off x="-1" y="-195943"/>
            <a:ext cx="12192002" cy="6858000"/>
            <a:chOff x="-1" y="0"/>
            <a:chExt cx="12192002" cy="6858000"/>
          </a:xfrm>
        </p:grpSpPr>
        <p:cxnSp>
          <p:nvCxnSpPr>
            <p:cNvPr id="97" name="直線​​コネクタ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グループ 112"/>
            <p:cNvGrpSpPr/>
            <p:nvPr userDrawn="1"/>
          </p:nvGrpSpPr>
          <p:grpSpPr bwMode="hidden">
            <a:xfrm>
              <a:off x="-1" y="0"/>
              <a:ext cx="12192001" cy="6858000"/>
              <a:chOff x="-1" y="0"/>
              <a:chExt cx="12192001" cy="6858000"/>
            </a:xfrm>
          </p:grpSpPr>
          <p:cxnSp>
            <p:nvCxnSpPr>
              <p:cNvPr id="131" name="直線​​コネクタ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グループ 135"/>
              <p:cNvGrpSpPr/>
              <p:nvPr/>
            </p:nvGrpSpPr>
            <p:grpSpPr bwMode="hidden">
              <a:xfrm>
                <a:off x="6327885" y="0"/>
                <a:ext cx="5864115" cy="5898673"/>
                <a:chOff x="6327885" y="0"/>
                <a:chExt cx="5864115" cy="5898673"/>
              </a:xfrm>
            </p:grpSpPr>
            <p:cxnSp>
              <p:nvCxnSpPr>
                <p:cNvPr id="142" name="直線​​コネクタ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直線​​コネクタ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グループ 113"/>
            <p:cNvGrpSpPr/>
            <p:nvPr userDrawn="1"/>
          </p:nvGrpSpPr>
          <p:grpSpPr bwMode="hidden">
            <a:xfrm flipH="1">
              <a:off x="0" y="0"/>
              <a:ext cx="12192001" cy="6858000"/>
              <a:chOff x="-1" y="0"/>
              <a:chExt cx="12192001" cy="6858000"/>
            </a:xfrm>
          </p:grpSpPr>
          <p:cxnSp>
            <p:nvCxnSpPr>
              <p:cNvPr id="115" name="直線​​コネクタ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グループ 119"/>
              <p:cNvGrpSpPr/>
              <p:nvPr/>
            </p:nvGrpSpPr>
            <p:grpSpPr bwMode="hidden">
              <a:xfrm>
                <a:off x="6327885" y="0"/>
                <a:ext cx="5864115" cy="5898673"/>
                <a:chOff x="6327885" y="0"/>
                <a:chExt cx="5864115" cy="5898673"/>
              </a:xfrm>
            </p:grpSpPr>
            <p:cxnSp>
              <p:nvCxnSpPr>
                <p:cNvPr id="126" name="直線​​コネクタ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直線​​コネクタ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タイトル プレースホルダー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ja-JP" altLang="en-US" noProof="0" dirty="0"/>
              <a:t>マスター タイトルの書式設定</a:t>
            </a:r>
          </a:p>
        </p:txBody>
      </p:sp>
      <p:sp>
        <p:nvSpPr>
          <p:cNvPr id="3" name="テキスト プレースホルダー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cxnSp>
        <p:nvCxnSpPr>
          <p:cNvPr id="148" name="直線​​コネクタ 147"/>
          <p:cNvCxnSpPr/>
          <p:nvPr/>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フッター プレースホルダー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r>
              <a:rPr lang="ja-JP" altLang="en-US"/>
              <a:t>フッターを追加</a:t>
            </a:r>
            <a:endParaRPr lang="ja-JP" altLang="en-US" dirty="0"/>
          </a:p>
        </p:txBody>
      </p:sp>
      <p:sp>
        <p:nvSpPr>
          <p:cNvPr id="4" name="日付プレースホルダー 3"/>
          <p:cNvSpPr>
            <a:spLocks noGrp="1"/>
          </p:cNvSpPr>
          <p:nvPr>
            <p:ph type="dt" sz="half" idx="2"/>
          </p:nvPr>
        </p:nvSpPr>
        <p:spPr>
          <a:xfrm>
            <a:off x="9294042" y="6289679"/>
            <a:ext cx="1332000"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fld id="{AE256363-F777-4CDC-B7B0-13449133AA3E}" type="datetime4">
              <a:rPr lang="ja-JP" altLang="en-US" smtClean="0"/>
              <a:t>2026年4月3日</a:t>
            </a:fld>
            <a:endParaRPr lang="ja-JP" altLang="en-US" dirty="0"/>
          </a:p>
        </p:txBody>
      </p:sp>
      <p:sp>
        <p:nvSpPr>
          <p:cNvPr id="6" name="スライド番号プレースホルダー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eiryo UI" panose="020B0604030504040204" pitchFamily="50" charset="-128"/>
                <a:ea typeface="Meiryo UI" panose="020B0604030504040204" pitchFamily="50" charset="-128"/>
              </a:defRPr>
            </a:lvl1pPr>
          </a:lstStyle>
          <a:p>
            <a:fld id="{E31375A4-56A4-47D6-9801-1991572033F7}" type="slidenum">
              <a:rPr lang="en-US" altLang="ja-JP" smtClean="0"/>
              <a:pPr/>
              <a:t>‹#›</a:t>
            </a:fld>
            <a:endParaRPr lang="ja-JP" alt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kumimoji="1" sz="3200" b="1" kern="1200">
          <a:solidFill>
            <a:schemeClr val="accent1">
              <a:lumMod val="75000"/>
            </a:schemeClr>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kumimoji="1" sz="1600" kern="1200">
          <a:solidFill>
            <a:schemeClr val="tx1"/>
          </a:solidFill>
          <a:latin typeface="Meiryo UI" panose="020B0604030504040204" pitchFamily="50" charset="-128"/>
          <a:ea typeface="Meiryo UI" panose="020B0604030504040204" pitchFamily="50" charset="-128"/>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kumimoji="1"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タイトル 1">
            <a:extLst>
              <a:ext uri="{FF2B5EF4-FFF2-40B4-BE49-F238E27FC236}">
                <a16:creationId xmlns:a16="http://schemas.microsoft.com/office/drawing/2014/main" id="{54584440-CE8B-4A4B-ADA9-E86197C5A858}"/>
              </a:ext>
            </a:extLst>
          </p:cNvPr>
          <p:cNvSpPr txBox="1">
            <a:spLocks/>
          </p:cNvSpPr>
          <p:nvPr/>
        </p:nvSpPr>
        <p:spPr>
          <a:xfrm>
            <a:off x="1428" y="4647"/>
            <a:ext cx="12204000" cy="540000"/>
          </a:xfrm>
          <a:prstGeom prst="rect">
            <a:avLst/>
          </a:prstGeom>
          <a:solidFill>
            <a:schemeClr val="accent1">
              <a:lumMod val="75000"/>
            </a:schemeClr>
          </a:solidFill>
          <a:effectLst>
            <a:outerShdw blurRad="50800" dist="38100" dir="5400000" algn="t" rotWithShape="0">
              <a:prstClr val="black">
                <a:alpha val="40000"/>
              </a:prstClr>
            </a:outerShdw>
          </a:effectLst>
        </p:spPr>
        <p:txBody>
          <a:bodyPr rtlCol="0"/>
          <a:lstStyle>
            <a:lvl1pPr algn="l" defTabSz="914400" rtl="0" eaLnBrk="1" latinLnBrk="0" hangingPunct="1">
              <a:lnSpc>
                <a:spcPct val="90000"/>
              </a:lnSpc>
              <a:spcBef>
                <a:spcPct val="0"/>
              </a:spcBef>
              <a:buNone/>
              <a:defRPr kumimoji="1" sz="3200" b="1" kern="1200">
                <a:solidFill>
                  <a:schemeClr val="accent1">
                    <a:lumMod val="75000"/>
                  </a:schemeClr>
                </a:solidFill>
                <a:latin typeface="Meiryo UI" panose="020B0604030504040204" pitchFamily="50" charset="-128"/>
                <a:ea typeface="Meiryo UI" panose="020B0604030504040204" pitchFamily="50" charset="-128"/>
                <a:cs typeface="+mj-cs"/>
              </a:defRPr>
            </a:lvl1pPr>
          </a:lstStyle>
          <a:p>
            <a:pPr lvl="0" algn="ctr">
              <a:lnSpc>
                <a:spcPts val="3500"/>
              </a:lnSpc>
              <a:defRPr/>
            </a:pPr>
            <a:r>
              <a:rPr lang="ja-JP" altLang="en-US" sz="2400" noProof="0" dirty="0">
                <a:solidFill>
                  <a:schemeClr val="bg1">
                    <a:lumMod val="95000"/>
                  </a:schemeClr>
                </a:solidFill>
                <a:latin typeface="UD デジタル 教科書体 NK-B" panose="02020700000000000000" pitchFamily="18" charset="-128"/>
                <a:ea typeface="UD デジタル 教科書体 NK-B" panose="02020700000000000000" pitchFamily="18" charset="-128"/>
              </a:rPr>
              <a:t>　</a:t>
            </a:r>
            <a:r>
              <a:rPr lang="ja-JP" altLang="en-US" sz="2400" dirty="0">
                <a:solidFill>
                  <a:schemeClr val="bg1">
                    <a:lumMod val="95000"/>
                  </a:schemeClr>
                </a:solidFill>
                <a:latin typeface="UD デジタル 教科書体 NK-B" panose="02020700000000000000" pitchFamily="18" charset="-128"/>
                <a:ea typeface="UD デジタル 教科書体 NK-B" panose="02020700000000000000" pitchFamily="18" charset="-128"/>
              </a:rPr>
              <a:t>国際金融都市</a:t>
            </a:r>
            <a:r>
              <a:rPr lang="en-US" altLang="ja-JP" sz="2400" dirty="0">
                <a:solidFill>
                  <a:schemeClr val="bg1">
                    <a:lumMod val="95000"/>
                  </a:schemeClr>
                </a:solidFill>
                <a:latin typeface="UD デジタル 教科書体 NK-B" panose="02020700000000000000" pitchFamily="18" charset="-128"/>
                <a:ea typeface="UD デジタル 教科書体 NK-B" panose="02020700000000000000" pitchFamily="18" charset="-128"/>
              </a:rPr>
              <a:t>OSAKA</a:t>
            </a:r>
            <a:r>
              <a:rPr lang="ja-JP" altLang="en-US" sz="2400" dirty="0">
                <a:solidFill>
                  <a:schemeClr val="bg1">
                    <a:lumMod val="95000"/>
                  </a:schemeClr>
                </a:solidFill>
                <a:latin typeface="UD デジタル 教科書体 NK-B" panose="02020700000000000000" pitchFamily="18" charset="-128"/>
                <a:ea typeface="UD デジタル 教科書体 NK-B" panose="02020700000000000000" pitchFamily="18" charset="-128"/>
              </a:rPr>
              <a:t>推進委員会の推進体制について　　　</a:t>
            </a:r>
            <a:endParaRPr kumimoji="1" lang="ja-JP" altLang="en-US" sz="1800" b="1" i="0" u="none" strike="noStrike" kern="1200" cap="none" spc="0" normalizeH="0" baseline="0" noProof="0" dirty="0">
              <a:ln>
                <a:noFill/>
              </a:ln>
              <a:solidFill>
                <a:schemeClr val="bg1">
                  <a:lumMod val="95000"/>
                </a:schemeClr>
              </a:solidFill>
              <a:effectLst/>
              <a:uLnTx/>
              <a:uFillTx/>
              <a:latin typeface="UD デジタル 教科書体 NK-B" panose="02020700000000000000" pitchFamily="18" charset="-128"/>
              <a:ea typeface="UD デジタル 教科書体 NK-B" panose="020207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593888838"/>
              </p:ext>
            </p:extLst>
          </p:nvPr>
        </p:nvGraphicFramePr>
        <p:xfrm>
          <a:off x="613611" y="835772"/>
          <a:ext cx="11105147" cy="6005576"/>
        </p:xfrm>
        <a:graphic>
          <a:graphicData uri="http://schemas.openxmlformats.org/drawingml/2006/table">
            <a:tbl>
              <a:tblPr firstRow="1" bandRow="1">
                <a:tableStyleId>{2D5ABB26-0587-4C30-8999-92F81FD0307C}</a:tableStyleId>
              </a:tblPr>
              <a:tblGrid>
                <a:gridCol w="1155015">
                  <a:extLst>
                    <a:ext uri="{9D8B030D-6E8A-4147-A177-3AD203B41FA5}">
                      <a16:colId xmlns:a16="http://schemas.microsoft.com/office/drawing/2014/main" val="20000"/>
                    </a:ext>
                  </a:extLst>
                </a:gridCol>
                <a:gridCol w="9950132">
                  <a:extLst>
                    <a:ext uri="{9D8B030D-6E8A-4147-A177-3AD203B41FA5}">
                      <a16:colId xmlns:a16="http://schemas.microsoft.com/office/drawing/2014/main" val="20001"/>
                    </a:ext>
                  </a:extLst>
                </a:gridCol>
              </a:tblGrid>
              <a:tr h="0">
                <a:tc>
                  <a:txBody>
                    <a:bodyPr/>
                    <a:lstStyle/>
                    <a:p>
                      <a:pPr>
                        <a:lnSpc>
                          <a:spcPts val="2000"/>
                        </a:lnSpc>
                        <a:spcBef>
                          <a:spcPts val="0"/>
                        </a:spcBef>
                        <a:spcAft>
                          <a:spcPts val="0"/>
                        </a:spcAft>
                      </a:pPr>
                      <a:r>
                        <a:rPr kumimoji="1" lang="ja-JP" altLang="en-US" sz="1400" dirty="0">
                          <a:latin typeface="UD デジタル 教科書体 NK-B" panose="02020700000000000000" pitchFamily="18" charset="-128"/>
                          <a:ea typeface="UD デジタル 教科書体 NK-B" panose="02020700000000000000" pitchFamily="18" charset="-128"/>
                        </a:rPr>
                        <a:t>目的</a:t>
                      </a:r>
                      <a:endParaRPr kumimoji="1" lang="ja-JP" altLang="en-US" sz="1400" dirty="0">
                        <a:solidFill>
                          <a:schemeClr val="tx1"/>
                        </a:solidFill>
                        <a:latin typeface="UD デジタル 教科書体 NK-B" panose="02020700000000000000" pitchFamily="18" charset="-128"/>
                        <a:ea typeface="UD デジタル 教科書体 NK-B" panose="02020700000000000000" pitchFamily="18" charset="-128"/>
                      </a:endParaRPr>
                    </a:p>
                  </a:txBody>
                  <a:tcPr/>
                </a:tc>
                <a:tc>
                  <a:txBody>
                    <a:bodyPr/>
                    <a:lstStyle/>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▼行政機関、経済界、各種団体等が協力し、大阪における国際金融都市の実現に向けて取組みを推進</a:t>
                      </a:r>
                      <a:endPar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0000"/>
                  </a:ext>
                </a:extLst>
              </a:tr>
              <a:tr h="370840">
                <a:tc>
                  <a:txBody>
                    <a:bodyPr/>
                    <a:lstStyle/>
                    <a:p>
                      <a:pPr algn="l">
                        <a:lnSpc>
                          <a:spcPts val="500"/>
                        </a:lnSpc>
                        <a:spcBef>
                          <a:spcPts val="0"/>
                        </a:spcBef>
                        <a:spcAft>
                          <a:spcPts val="0"/>
                        </a:spcAft>
                      </a:pPr>
                      <a:endParaRPr kumimoji="1"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a:p>
                      <a:pPr algn="l">
                        <a:lnSpc>
                          <a:spcPts val="2000"/>
                        </a:lnSpc>
                        <a:spcBef>
                          <a:spcPts val="0"/>
                        </a:spcBef>
                        <a:spcAft>
                          <a:spcPts val="0"/>
                        </a:spcAft>
                      </a:pPr>
                      <a:r>
                        <a:rPr kumimoji="1" lang="ja-JP" altLang="en-US" sz="1400" dirty="0">
                          <a:solidFill>
                            <a:schemeClr val="tx1"/>
                          </a:solidFill>
                          <a:latin typeface="UD デジタル 教科書体 NK-B" panose="02020700000000000000" pitchFamily="18" charset="-128"/>
                          <a:ea typeface="UD デジタル 教科書体 NK-B" panose="02020700000000000000" pitchFamily="18" charset="-128"/>
                        </a:rPr>
                        <a:t>所掌事項</a:t>
                      </a:r>
                    </a:p>
                  </a:txBody>
                  <a:tcPr/>
                </a:tc>
                <a:tc>
                  <a:txBody>
                    <a:bodyPr/>
                    <a:lstStyle/>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400" baseline="0" dirty="0">
                          <a:latin typeface="UD デジタル 教科書体 NK-R" panose="02020400000000000000" pitchFamily="18" charset="-128"/>
                          <a:ea typeface="UD デジタル 教科書体 NK-R" panose="02020400000000000000" pitchFamily="18" charset="-128"/>
                        </a:rPr>
                        <a:t>❶国際金融都市の実現に向けての調査・研究             ❷国際金融都市の実現に向けた環境整備に関する協議・調整</a:t>
                      </a: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❸金融に関係する団体、業界等との意見交換・連携      ❹国際金融都市に関連する情報発信、要望活動</a:t>
                      </a: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❺その他、委員会の目的を達成するために必要な事項</a:t>
                      </a:r>
                      <a:endPar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0001"/>
                  </a:ext>
                </a:extLst>
              </a:tr>
              <a:tr h="370840">
                <a:tc>
                  <a:txBody>
                    <a:bodyPr/>
                    <a:lstStyle/>
                    <a:p>
                      <a:pPr>
                        <a:lnSpc>
                          <a:spcPts val="500"/>
                        </a:lnSpc>
                        <a:spcBef>
                          <a:spcPts val="0"/>
                        </a:spcBef>
                        <a:spcAft>
                          <a:spcPts val="0"/>
                        </a:spcAft>
                      </a:pPr>
                      <a:endParaRPr kumimoji="1" lang="en-US" altLang="ja-JP" sz="1400" dirty="0">
                        <a:latin typeface="UD デジタル 教科書体 NK-B" panose="02020700000000000000" pitchFamily="18" charset="-128"/>
                        <a:ea typeface="UD デジタル 教科書体 NK-B" panose="02020700000000000000" pitchFamily="18" charset="-128"/>
                      </a:endParaRPr>
                    </a:p>
                    <a:p>
                      <a:pPr>
                        <a:lnSpc>
                          <a:spcPts val="2000"/>
                        </a:lnSpc>
                        <a:spcBef>
                          <a:spcPts val="0"/>
                        </a:spcBef>
                        <a:spcAft>
                          <a:spcPts val="0"/>
                        </a:spcAft>
                      </a:pPr>
                      <a:r>
                        <a:rPr kumimoji="1" lang="ja-JP" altLang="en-US" sz="1400" dirty="0">
                          <a:latin typeface="UD デジタル 教科書体 NK-B" panose="02020700000000000000" pitchFamily="18" charset="-128"/>
                          <a:ea typeface="UD デジタル 教科書体 NK-B" panose="02020700000000000000" pitchFamily="18" charset="-128"/>
                        </a:rPr>
                        <a:t>構成員</a:t>
                      </a:r>
                      <a:endParaRPr kumimoji="1"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a:txBody>
                  <a:tcPr/>
                </a:tc>
                <a:tc>
                  <a:txBody>
                    <a:bodyPr/>
                    <a:lstStyle/>
                    <a:p>
                      <a:pPr>
                        <a:lnSpc>
                          <a:spcPts val="5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▼委員（委員会の目的に賛同し、国際金融都市の実現に貢献することができる法人又は団体を代表する者）</a:t>
                      </a: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　　＊行政機関、経済団体、民間事業者等 </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3</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３名（２０２６</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４</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１現在）　　　</a:t>
                      </a:r>
                      <a:endPar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▼オブザーバー（第三者的立場から助言・協力ができる法人又は団体）　</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業界団体等 ７団体（</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202</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６</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４</a:t>
                      </a:r>
                      <a:r>
                        <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400" baseline="0">
                          <a:solidFill>
                            <a:schemeClr val="tx1"/>
                          </a:solidFill>
                          <a:latin typeface="UD デジタル 教科書体 NK-R" panose="02020400000000000000" pitchFamily="18" charset="-128"/>
                          <a:ea typeface="UD デジタル 教科書体 NK-R" panose="02020400000000000000" pitchFamily="18" charset="-128"/>
                        </a:rPr>
                        <a:t>１現在</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0002"/>
                  </a:ext>
                </a:extLst>
              </a:tr>
              <a:tr h="2974215">
                <a:tc>
                  <a:txBody>
                    <a:bodyPr/>
                    <a:lstStyle/>
                    <a:p>
                      <a:pPr>
                        <a:lnSpc>
                          <a:spcPts val="500"/>
                        </a:lnSpc>
                        <a:spcBef>
                          <a:spcPts val="0"/>
                        </a:spcBef>
                        <a:spcAft>
                          <a:spcPts val="0"/>
                        </a:spcAft>
                      </a:pPr>
                      <a:endParaRPr kumimoji="1" lang="en-US" altLang="ja-JP" sz="1400" dirty="0">
                        <a:latin typeface="UD デジタル 教科書体 NK-B" panose="02020700000000000000" pitchFamily="18" charset="-128"/>
                        <a:ea typeface="UD デジタル 教科書体 NK-B" panose="02020700000000000000" pitchFamily="18" charset="-128"/>
                      </a:endParaRPr>
                    </a:p>
                    <a:p>
                      <a:pPr>
                        <a:lnSpc>
                          <a:spcPts val="500"/>
                        </a:lnSpc>
                        <a:spcBef>
                          <a:spcPts val="0"/>
                        </a:spcBef>
                        <a:spcAft>
                          <a:spcPts val="0"/>
                        </a:spcAft>
                      </a:pPr>
                      <a:endParaRPr kumimoji="1" lang="en-US" altLang="ja-JP" sz="1400" dirty="0">
                        <a:latin typeface="UD デジタル 教科書体 NK-B" panose="02020700000000000000" pitchFamily="18" charset="-128"/>
                        <a:ea typeface="UD デジタル 教科書体 NK-B" panose="02020700000000000000" pitchFamily="18" charset="-128"/>
                      </a:endParaRPr>
                    </a:p>
                    <a:p>
                      <a:pPr>
                        <a:lnSpc>
                          <a:spcPts val="2000"/>
                        </a:lnSpc>
                        <a:spcBef>
                          <a:spcPts val="0"/>
                        </a:spcBef>
                        <a:spcAft>
                          <a:spcPts val="0"/>
                        </a:spcAft>
                      </a:pPr>
                      <a:r>
                        <a:rPr kumimoji="1" lang="ja-JP" altLang="en-US" sz="1400" dirty="0">
                          <a:latin typeface="UD デジタル 教科書体 NK-B" panose="02020700000000000000" pitchFamily="18" charset="-128"/>
                          <a:ea typeface="UD デジタル 教科書体 NK-B" panose="02020700000000000000" pitchFamily="18" charset="-128"/>
                        </a:rPr>
                        <a:t>推進体制</a:t>
                      </a:r>
                      <a:endParaRPr kumimoji="1" lang="ja-JP" altLang="en-US" sz="1400" dirty="0">
                        <a:solidFill>
                          <a:schemeClr val="tx1"/>
                        </a:solidFill>
                        <a:latin typeface="UD デジタル 教科書体 NK-B" panose="02020700000000000000" pitchFamily="18" charset="-128"/>
                        <a:ea typeface="UD デジタル 教科書体 NK-B" panose="02020700000000000000" pitchFamily="18" charset="-128"/>
                      </a:endParaRPr>
                    </a:p>
                  </a:txBody>
                  <a:tcPr/>
                </a:tc>
                <a:tc>
                  <a:txBody>
                    <a:bodyPr/>
                    <a:lstStyle/>
                    <a:p>
                      <a:pPr>
                        <a:lnSpc>
                          <a:spcPts val="5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5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▼国際金融都市の実現に向け、各構成員が円滑に所掌事項を推進できるよう、構成員の中から</a:t>
                      </a:r>
                      <a:r>
                        <a:rPr kumimoji="1" lang="ja-JP" altLang="en-US" sz="1400" u="sng" baseline="0" dirty="0">
                          <a:latin typeface="UD デジタル 教科書体 NK-B" panose="02020700000000000000" pitchFamily="18" charset="-128"/>
                          <a:ea typeface="UD デジタル 教科書体 NK-B" panose="02020700000000000000" pitchFamily="18" charset="-128"/>
                        </a:rPr>
                        <a:t>会長、副会長</a:t>
                      </a:r>
                      <a:r>
                        <a:rPr kumimoji="1" lang="ja-JP" altLang="en-US" sz="1400" baseline="0" dirty="0">
                          <a:latin typeface="UD デジタル 教科書体 NK-R" panose="02020400000000000000" pitchFamily="18" charset="-128"/>
                          <a:ea typeface="UD デジタル 教科書体 NK-R" panose="02020400000000000000" pitchFamily="18" charset="-128"/>
                        </a:rPr>
                        <a:t>を選任し、</a:t>
                      </a: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aseline="0" dirty="0">
                          <a:latin typeface="UD デジタル 教科書体 NK-R" panose="02020400000000000000" pitchFamily="18" charset="-128"/>
                          <a:ea typeface="UD デジタル 教科書体 NK-R" panose="02020400000000000000" pitchFamily="18" charset="-128"/>
                        </a:rPr>
                        <a:t>　　以下の体制を構築（事務局は大阪府・大阪市、会長は委員の中から互選</a:t>
                      </a:r>
                      <a:r>
                        <a:rPr kumimoji="1" lang="ja-JP" altLang="en-US" sz="1400" baseline="0" dirty="0">
                          <a:solidFill>
                            <a:schemeClr val="tx1"/>
                          </a:solidFill>
                          <a:latin typeface="UD デジタル 教科書体 NK-R" panose="02020400000000000000" pitchFamily="18" charset="-128"/>
                          <a:ea typeface="UD デジタル 教科書体 NK-R" panose="02020400000000000000" pitchFamily="18" charset="-128"/>
                        </a:rPr>
                        <a:t>、副会長は委員の中から会長が指名）</a:t>
                      </a:r>
                      <a:endParaRPr kumimoji="1" lang="en-US" altLang="ja-JP" sz="14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spc="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en-US" altLang="ja-JP" sz="1400" spc="0" baseline="0" dirty="0">
                        <a:latin typeface="UD デジタル 教科書体 NK-R" panose="02020400000000000000" pitchFamily="18" charset="-128"/>
                        <a:ea typeface="UD デジタル 教科書体 NK-R" panose="02020400000000000000" pitchFamily="18" charset="-128"/>
                      </a:endParaRPr>
                    </a:p>
                    <a:p>
                      <a:pPr>
                        <a:lnSpc>
                          <a:spcPts val="800"/>
                        </a:lnSpc>
                        <a:spcBef>
                          <a:spcPts val="0"/>
                        </a:spcBef>
                        <a:spcAft>
                          <a:spcPts val="0"/>
                        </a:spcAft>
                      </a:pPr>
                      <a:endParaRPr kumimoji="1" lang="en-US" altLang="ja-JP" sz="1400" spc="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spc="-10" baseline="0" dirty="0">
                          <a:latin typeface="UD デジタル 教科書体 NK-R" panose="02020400000000000000" pitchFamily="18" charset="-128"/>
                          <a:ea typeface="UD デジタル 教科書体 NK-R" panose="02020400000000000000" pitchFamily="18" charset="-128"/>
                        </a:rPr>
                        <a:t>　　　　</a:t>
                      </a:r>
                      <a:r>
                        <a:rPr kumimoji="1" lang="en-US" altLang="ja-JP" sz="1400" spc="-10" baseline="0" dirty="0">
                          <a:latin typeface="UD デジタル 教科書体 NK-R" panose="02020400000000000000" pitchFamily="18" charset="-128"/>
                          <a:ea typeface="UD デジタル 教科書体 NK-R" panose="02020400000000000000" pitchFamily="18" charset="-128"/>
                        </a:rPr>
                        <a:t>※</a:t>
                      </a:r>
                      <a:r>
                        <a:rPr kumimoji="1" lang="ja-JP" altLang="en-US" sz="1400" b="1" u="sng" spc="-10" baseline="0" dirty="0">
                          <a:latin typeface="UD デジタル 教科書体 NK-R" panose="02020400000000000000" pitchFamily="18" charset="-128"/>
                          <a:ea typeface="UD デジタル 教科書体 NK-R" panose="02020400000000000000" pitchFamily="18" charset="-128"/>
                        </a:rPr>
                        <a:t>アドバイザー（高い専門性を有する学識経験者等）</a:t>
                      </a:r>
                      <a:r>
                        <a:rPr kumimoji="1" lang="ja-JP" altLang="en-US" sz="1400" b="1" u="none" spc="-10" baseline="0" dirty="0">
                          <a:latin typeface="UD デジタル 教科書体 NK-R" panose="02020400000000000000" pitchFamily="18" charset="-128"/>
                          <a:ea typeface="UD デジタル 教科書体 NK-R" panose="02020400000000000000" pitchFamily="18" charset="-128"/>
                        </a:rPr>
                        <a:t>　</a:t>
                      </a:r>
                      <a:endParaRPr kumimoji="1" lang="en-US" altLang="ja-JP" sz="1400" b="1" u="none" spc="-1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b="0" spc="-10" baseline="0" dirty="0">
                          <a:latin typeface="UD デジタル 教科書体 NK-R" panose="02020400000000000000" pitchFamily="18" charset="-128"/>
                          <a:ea typeface="UD デジタル 教科書体 NK-R" panose="02020400000000000000" pitchFamily="18" charset="-128"/>
                        </a:rPr>
                        <a:t>　　　　　部会（</a:t>
                      </a:r>
                      <a:r>
                        <a:rPr kumimoji="1" lang="ja-JP" altLang="en-US" sz="1400" spc="-10" baseline="0" dirty="0">
                          <a:latin typeface="UD デジタル 教科書体 NK-R" panose="02020400000000000000" pitchFamily="18" charset="-128"/>
                          <a:ea typeface="UD デジタル 教科書体 NK-R" panose="02020400000000000000" pitchFamily="18" charset="-128"/>
                        </a:rPr>
                        <a:t>総会・役員会・幹事会）において、専門的な知見等を要する検討・審議を行う場合、当該分野の専門家をアドバイザーとし</a:t>
                      </a:r>
                      <a:endParaRPr kumimoji="1" lang="en-US" altLang="ja-JP" sz="1400" spc="-1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r>
                        <a:rPr kumimoji="1" lang="ja-JP" altLang="en-US" sz="1400" spc="-10" baseline="0" dirty="0">
                          <a:latin typeface="UD デジタル 教科書体 NK-R" panose="02020400000000000000" pitchFamily="18" charset="-128"/>
                          <a:ea typeface="UD デジタル 教科書体 NK-R" panose="02020400000000000000" pitchFamily="18" charset="-128"/>
                        </a:rPr>
                        <a:t>　　　　　</a:t>
                      </a:r>
                      <a:r>
                        <a:rPr kumimoji="1" lang="ja-JP" altLang="en-US" sz="1400" spc="-10" baseline="0" dirty="0" err="1">
                          <a:latin typeface="UD デジタル 教科書体 NK-R" panose="02020400000000000000" pitchFamily="18" charset="-128"/>
                          <a:ea typeface="UD デジタル 教科書体 NK-R" panose="02020400000000000000" pitchFamily="18" charset="-128"/>
                        </a:rPr>
                        <a:t>て</a:t>
                      </a:r>
                      <a:r>
                        <a:rPr kumimoji="1" lang="ja-JP" altLang="en-US" sz="1400" spc="-10" baseline="0" dirty="0">
                          <a:latin typeface="UD デジタル 教科書体 NK-R" panose="02020400000000000000" pitchFamily="18" charset="-128"/>
                          <a:ea typeface="UD デジタル 教科書体 NK-R" panose="02020400000000000000" pitchFamily="18" charset="-128"/>
                        </a:rPr>
                        <a:t>参画させ、意見聴取や説明等を求めることができる。</a:t>
                      </a:r>
                      <a:endParaRPr kumimoji="1" lang="en-US" altLang="ja-JP" sz="1400" b="0" spc="-10" baseline="0" dirty="0">
                        <a:latin typeface="UD デジタル 教科書体 NK-R" panose="02020400000000000000" pitchFamily="18" charset="-128"/>
                        <a:ea typeface="UD デジタル 教科書体 NK-R" panose="02020400000000000000" pitchFamily="18" charset="-128"/>
                      </a:endParaRPr>
                    </a:p>
                    <a:p>
                      <a:pPr>
                        <a:lnSpc>
                          <a:spcPts val="2000"/>
                        </a:lnSpc>
                        <a:spcBef>
                          <a:spcPts val="0"/>
                        </a:spcBef>
                        <a:spcAft>
                          <a:spcPts val="0"/>
                        </a:spcAft>
                      </a:pPr>
                      <a:endParaRPr kumimoji="1" lang="ja-JP" altLang="en-US" sz="1400" spc="-1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10003"/>
                  </a:ext>
                </a:extLst>
              </a:tr>
            </a:tbl>
          </a:graphicData>
        </a:graphic>
      </p:graphicFrame>
      <p:sp>
        <p:nvSpPr>
          <p:cNvPr id="8" name="正方形/長方形 7"/>
          <p:cNvSpPr/>
          <p:nvPr/>
        </p:nvSpPr>
        <p:spPr>
          <a:xfrm>
            <a:off x="468663" y="832251"/>
            <a:ext cx="180000" cy="34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464647" y="1263555"/>
            <a:ext cx="180000" cy="86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p:nvPr/>
        </p:nvCxnSpPr>
        <p:spPr>
          <a:xfrm>
            <a:off x="626250" y="1144219"/>
            <a:ext cx="11124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a:off x="635113" y="2111707"/>
            <a:ext cx="111240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458937" y="2201524"/>
            <a:ext cx="176176" cy="7996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6" name="直線コネクタ 45"/>
          <p:cNvCxnSpPr/>
          <p:nvPr/>
        </p:nvCxnSpPr>
        <p:spPr>
          <a:xfrm>
            <a:off x="629030" y="2972402"/>
            <a:ext cx="111240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7" name="正方形/長方形 46"/>
          <p:cNvSpPr/>
          <p:nvPr/>
        </p:nvSpPr>
        <p:spPr>
          <a:xfrm>
            <a:off x="468647" y="3076792"/>
            <a:ext cx="180000" cy="345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4060981620"/>
              </p:ext>
            </p:extLst>
          </p:nvPr>
        </p:nvGraphicFramePr>
        <p:xfrm>
          <a:off x="2033228" y="3673970"/>
          <a:ext cx="9685531" cy="1962918"/>
        </p:xfrm>
        <a:graphic>
          <a:graphicData uri="http://schemas.openxmlformats.org/drawingml/2006/table">
            <a:tbl>
              <a:tblPr firstRow="1" bandRow="1">
                <a:tableStyleId>{5940675A-B579-460E-94D1-54222C63F5DA}</a:tableStyleId>
              </a:tblPr>
              <a:tblGrid>
                <a:gridCol w="645578">
                  <a:extLst>
                    <a:ext uri="{9D8B030D-6E8A-4147-A177-3AD203B41FA5}">
                      <a16:colId xmlns:a16="http://schemas.microsoft.com/office/drawing/2014/main" val="1391393509"/>
                    </a:ext>
                  </a:extLst>
                </a:gridCol>
                <a:gridCol w="2009104">
                  <a:extLst>
                    <a:ext uri="{9D8B030D-6E8A-4147-A177-3AD203B41FA5}">
                      <a16:colId xmlns:a16="http://schemas.microsoft.com/office/drawing/2014/main" val="588612646"/>
                    </a:ext>
                  </a:extLst>
                </a:gridCol>
                <a:gridCol w="7030849">
                  <a:extLst>
                    <a:ext uri="{9D8B030D-6E8A-4147-A177-3AD203B41FA5}">
                      <a16:colId xmlns:a16="http://schemas.microsoft.com/office/drawing/2014/main" val="1371381249"/>
                    </a:ext>
                  </a:extLst>
                </a:gridCol>
              </a:tblGrid>
              <a:tr h="370840">
                <a:tc>
                  <a:txBody>
                    <a:bodyPr/>
                    <a:lstStyle/>
                    <a:p>
                      <a:pPr>
                        <a:lnSpc>
                          <a:spcPts val="1600"/>
                        </a:lnSpc>
                      </a:pPr>
                      <a:r>
                        <a:rPr kumimoji="1" lang="ja-JP" altLang="en-US" sz="1100" dirty="0">
                          <a:solidFill>
                            <a:schemeClr val="bg1"/>
                          </a:solidFill>
                          <a:latin typeface="UD デジタル 教科書体 NK-B" panose="02020700000000000000" pitchFamily="18" charset="-128"/>
                          <a:ea typeface="UD デジタル 教科書体 NK-B" panose="02020700000000000000" pitchFamily="18" charset="-128"/>
                        </a:rPr>
                        <a:t>総会</a:t>
                      </a:r>
                    </a:p>
                  </a:txBody>
                  <a:tcPr>
                    <a:lnL w="19050" cap="flat" cmpd="sng" algn="ctr">
                      <a:solidFill>
                        <a:schemeClr val="accent4">
                          <a:lumMod val="50000"/>
                        </a:schemeClr>
                      </a:solidFill>
                      <a:prstDash val="solid"/>
                      <a:round/>
                      <a:headEnd type="none" w="med" len="med"/>
                      <a:tailEnd type="none" w="med" len="med"/>
                    </a:lnL>
                    <a:lnT w="19050" cap="flat" cmpd="sng" algn="ctr">
                      <a:solidFill>
                        <a:schemeClr val="accent4">
                          <a:lumMod val="50000"/>
                        </a:schemeClr>
                      </a:solidFill>
                      <a:prstDash val="solid"/>
                      <a:round/>
                      <a:headEnd type="none" w="med" len="med"/>
                      <a:tailEnd type="none" w="med" len="med"/>
                    </a:lnT>
                    <a:solidFill>
                      <a:schemeClr val="accent4">
                        <a:lumMod val="50000"/>
                      </a:schemeClr>
                    </a:solidFill>
                  </a:tcPr>
                </a:tc>
                <a:tc>
                  <a:txBody>
                    <a:bodyPr/>
                    <a:lstStyle/>
                    <a:p>
                      <a:pPr>
                        <a:lnSpc>
                          <a:spcPts val="1600"/>
                        </a:lnSpc>
                      </a:pPr>
                      <a:r>
                        <a:rPr kumimoji="1" lang="ja-JP" altLang="en-US" sz="1100" spc="0" baseline="0" dirty="0">
                          <a:latin typeface="UD デジタル 教科書体 NK-B" panose="02020700000000000000" pitchFamily="18" charset="-128"/>
                          <a:ea typeface="UD デジタル 教科書体 NK-B" panose="02020700000000000000" pitchFamily="18" charset="-128"/>
                        </a:rPr>
                        <a:t>会長、副会長、委員、</a:t>
                      </a:r>
                      <a:endParaRPr kumimoji="1" lang="en-US" altLang="ja-JP" sz="1100" spc="0" baseline="0" dirty="0">
                        <a:latin typeface="UD デジタル 教科書体 NK-B" panose="02020700000000000000" pitchFamily="18" charset="-128"/>
                        <a:ea typeface="UD デジタル 教科書体 NK-B" panose="02020700000000000000" pitchFamily="18" charset="-128"/>
                      </a:endParaRPr>
                    </a:p>
                    <a:p>
                      <a:pPr>
                        <a:lnSpc>
                          <a:spcPts val="1600"/>
                        </a:lnSpc>
                      </a:pPr>
                      <a:r>
                        <a:rPr kumimoji="1" lang="ja-JP" altLang="en-US" sz="1100" spc="0" baseline="0" dirty="0">
                          <a:latin typeface="UD デジタル 教科書体 NK-B" panose="02020700000000000000" pitchFamily="18" charset="-128"/>
                          <a:ea typeface="UD デジタル 教科書体 NK-B" panose="02020700000000000000" pitchFamily="18" charset="-128"/>
                        </a:rPr>
                        <a:t>（オブザーバー）</a:t>
                      </a:r>
                      <a:endParaRPr kumimoji="1" lang="en-US" altLang="ja-JP" sz="1100" spc="0" baseline="0" dirty="0">
                        <a:latin typeface="UD デジタル 教科書体 NK-B" panose="02020700000000000000" pitchFamily="18" charset="-128"/>
                        <a:ea typeface="UD デジタル 教科書体 NK-B" panose="02020700000000000000" pitchFamily="18" charset="-128"/>
                      </a:endParaRPr>
                    </a:p>
                  </a:txBody>
                  <a:tcPr>
                    <a:lnT w="19050" cap="flat" cmpd="sng" algn="ctr">
                      <a:solidFill>
                        <a:schemeClr val="accent4">
                          <a:lumMod val="50000"/>
                        </a:schemeClr>
                      </a:solidFill>
                      <a:prstDash val="solid"/>
                      <a:round/>
                      <a:headEnd type="none" w="med" len="med"/>
                      <a:tailEnd type="none" w="med" len="med"/>
                    </a:lnT>
                    <a:solidFill>
                      <a:schemeClr val="bg1"/>
                    </a:solidFill>
                  </a:tcPr>
                </a:tc>
                <a:tc>
                  <a:txBody>
                    <a:bodyPr/>
                    <a:lstStyle/>
                    <a:p>
                      <a:pPr>
                        <a:lnSpc>
                          <a:spcPts val="1600"/>
                        </a:lnSpc>
                      </a:pPr>
                      <a:r>
                        <a:rPr kumimoji="1" lang="ja-JP" altLang="en-US" sz="1100" spc="0" dirty="0">
                          <a:latin typeface="UD デジタル 教科書体 NK-R" panose="02020400000000000000" pitchFamily="18" charset="-128"/>
                          <a:ea typeface="UD デジタル 教科書体 NK-R" panose="02020400000000000000" pitchFamily="18" charset="-128"/>
                        </a:rPr>
                        <a:t>●役割：国際金融都市実現に向けて活動を推進（年</a:t>
                      </a:r>
                      <a:r>
                        <a:rPr kumimoji="1" lang="en-US" altLang="ja-JP" sz="1100" spc="0" dirty="0">
                          <a:latin typeface="UD デジタル 教科書体 NK-R" panose="02020400000000000000" pitchFamily="18" charset="-128"/>
                          <a:ea typeface="UD デジタル 教科書体 NK-R" panose="02020400000000000000" pitchFamily="18" charset="-128"/>
                        </a:rPr>
                        <a:t>1</a:t>
                      </a:r>
                      <a:r>
                        <a:rPr kumimoji="1" lang="ja-JP" altLang="en-US" sz="1100" spc="0" dirty="0">
                          <a:latin typeface="UD デジタル 教科書体 NK-R" panose="02020400000000000000" pitchFamily="18" charset="-128"/>
                          <a:ea typeface="UD デジタル 教科書体 NK-R" panose="02020400000000000000" pitchFamily="18" charset="-128"/>
                        </a:rPr>
                        <a:t>回程度）</a:t>
                      </a:r>
                      <a:endParaRPr kumimoji="1" lang="en-US" altLang="ja-JP" sz="1100" spc="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spc="0" dirty="0">
                          <a:latin typeface="UD デジタル 教科書体 NK-R" panose="02020400000000000000" pitchFamily="18" charset="-128"/>
                          <a:ea typeface="UD デジタル 教科書体 NK-R" panose="02020400000000000000" pitchFamily="18" charset="-128"/>
                        </a:rPr>
                        <a:t>●審議事項：実施計画・実施報告に関する事項、その他委員会の運営に係る事項</a:t>
                      </a:r>
                    </a:p>
                  </a:txBody>
                  <a:tcPr>
                    <a:lnR w="19050" cap="flat" cmpd="sng" algn="ctr">
                      <a:solidFill>
                        <a:schemeClr val="accent4">
                          <a:lumMod val="50000"/>
                        </a:schemeClr>
                      </a:solidFill>
                      <a:prstDash val="solid"/>
                      <a:round/>
                      <a:headEnd type="none" w="med" len="med"/>
                      <a:tailEnd type="none" w="med" len="med"/>
                    </a:lnR>
                    <a:lnT w="19050" cap="flat" cmpd="sng" algn="ctr">
                      <a:solidFill>
                        <a:schemeClr val="accent4">
                          <a:lumMod val="50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2005765908"/>
                  </a:ext>
                </a:extLst>
              </a:tr>
              <a:tr h="494287">
                <a:tc>
                  <a:txBody>
                    <a:bodyPr/>
                    <a:lstStyle/>
                    <a:p>
                      <a:pPr>
                        <a:lnSpc>
                          <a:spcPts val="1600"/>
                        </a:lnSpc>
                      </a:pPr>
                      <a:r>
                        <a:rPr kumimoji="1" lang="ja-JP" altLang="en-US" sz="1100" dirty="0">
                          <a:solidFill>
                            <a:schemeClr val="bg1"/>
                          </a:solidFill>
                          <a:latin typeface="UD デジタル 教科書体 NK-B" panose="02020700000000000000" pitchFamily="18" charset="-128"/>
                          <a:ea typeface="UD デジタル 教科書体 NK-B" panose="02020700000000000000" pitchFamily="18" charset="-128"/>
                        </a:rPr>
                        <a:t>役員会</a:t>
                      </a:r>
                    </a:p>
                  </a:txBody>
                  <a:tcPr>
                    <a:lnL w="19050" cap="flat" cmpd="sng" algn="ctr">
                      <a:solidFill>
                        <a:schemeClr val="accent4">
                          <a:lumMod val="50000"/>
                        </a:schemeClr>
                      </a:solidFill>
                      <a:prstDash val="solid"/>
                      <a:round/>
                      <a:headEnd type="none" w="med" len="med"/>
                      <a:tailEnd type="none" w="med" len="med"/>
                    </a:lnL>
                    <a:solidFill>
                      <a:schemeClr val="accent4">
                        <a:lumMod val="50000"/>
                      </a:schemeClr>
                    </a:solidFill>
                  </a:tcPr>
                </a:tc>
                <a:tc>
                  <a:txBody>
                    <a:bodyPr/>
                    <a:lstStyle/>
                    <a:p>
                      <a:pPr>
                        <a:lnSpc>
                          <a:spcPts val="1600"/>
                        </a:lnSpc>
                      </a:pPr>
                      <a:r>
                        <a:rPr kumimoji="1" lang="ja-JP" altLang="en-US" sz="1100" dirty="0">
                          <a:latin typeface="UD デジタル 教科書体 NK-B" panose="02020700000000000000" pitchFamily="18" charset="-128"/>
                          <a:ea typeface="UD デジタル 教科書体 NK-B" panose="02020700000000000000" pitchFamily="18" charset="-128"/>
                        </a:rPr>
                        <a:t>会長</a:t>
                      </a:r>
                      <a:r>
                        <a:rPr kumimoji="1" lang="ja-JP" altLang="en-US" sz="1100">
                          <a:latin typeface="UD デジタル 教科書体 NK-B" panose="02020700000000000000" pitchFamily="18" charset="-128"/>
                          <a:ea typeface="UD デジタル 教科書体 NK-B" panose="02020700000000000000" pitchFamily="18" charset="-128"/>
                        </a:rPr>
                        <a:t>、副会長</a:t>
                      </a:r>
                      <a:endParaRPr kumimoji="1" lang="en-US" altLang="ja-JP" sz="1100" dirty="0">
                        <a:latin typeface="UD デジタル 教科書体 NK-B" panose="02020700000000000000" pitchFamily="18" charset="-128"/>
                        <a:ea typeface="UD デジタル 教科書体 NK-B" panose="02020700000000000000" pitchFamily="18" charset="-128"/>
                      </a:endParaRPr>
                    </a:p>
                  </a:txBody>
                  <a:tcPr>
                    <a:solidFill>
                      <a:schemeClr val="bg1"/>
                    </a:solidFill>
                  </a:tcPr>
                </a:tc>
                <a:tc>
                  <a:txBody>
                    <a:bodyPr/>
                    <a:lstStyle/>
                    <a:p>
                      <a:pPr>
                        <a:lnSpc>
                          <a:spcPts val="1600"/>
                        </a:lnSpc>
                      </a:pPr>
                      <a:r>
                        <a:rPr kumimoji="1" lang="ja-JP" altLang="en-US" sz="1100" spc="0" baseline="0" dirty="0">
                          <a:latin typeface="UD デジタル 教科書体 NK-R" panose="02020400000000000000" pitchFamily="18" charset="-128"/>
                          <a:ea typeface="UD デジタル 教科書体 NK-R" panose="02020400000000000000" pitchFamily="18" charset="-128"/>
                        </a:rPr>
                        <a:t>●役割：委員会の円滑な業務執行をサポート（適宜）</a:t>
                      </a:r>
                      <a:endParaRPr kumimoji="1" lang="en-US" altLang="ja-JP" sz="1100" spc="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spc="0" baseline="0" dirty="0">
                          <a:latin typeface="UD デジタル 教科書体 NK-R" panose="02020400000000000000" pitchFamily="18" charset="-128"/>
                          <a:ea typeface="UD デジタル 教科書体 NK-R" panose="02020400000000000000" pitchFamily="18" charset="-128"/>
                        </a:rPr>
                        <a:t>●審議事項：総会に付すべき事項、その他総会の運営に関し会長が特に必要と認める事項</a:t>
                      </a:r>
                    </a:p>
                  </a:txBody>
                  <a:tcPr>
                    <a:lnR w="19050" cap="flat" cmpd="sng" algn="ctr">
                      <a:solidFill>
                        <a:schemeClr val="accent4">
                          <a:lumMod val="5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3269082376"/>
                  </a:ext>
                </a:extLst>
              </a:tr>
              <a:tr h="494287">
                <a:tc>
                  <a:txBody>
                    <a:bodyPr/>
                    <a:lstStyle/>
                    <a:p>
                      <a:pPr>
                        <a:lnSpc>
                          <a:spcPts val="1600"/>
                        </a:lnSpc>
                      </a:pPr>
                      <a:r>
                        <a:rPr kumimoji="1" lang="ja-JP" altLang="en-US" sz="1100" dirty="0">
                          <a:solidFill>
                            <a:schemeClr val="bg1"/>
                          </a:solidFill>
                          <a:latin typeface="UD デジタル 教科書体 NK-B" panose="02020700000000000000" pitchFamily="18" charset="-128"/>
                          <a:ea typeface="UD デジタル 教科書体 NK-B" panose="02020700000000000000" pitchFamily="18" charset="-128"/>
                        </a:rPr>
                        <a:t>幹事会</a:t>
                      </a:r>
                    </a:p>
                  </a:txBody>
                  <a:tcPr>
                    <a:lnL w="19050" cap="flat" cmpd="sng" algn="ctr">
                      <a:solidFill>
                        <a:schemeClr val="accent4">
                          <a:lumMod val="50000"/>
                        </a:schemeClr>
                      </a:solidFill>
                      <a:prstDash val="solid"/>
                      <a:round/>
                      <a:headEnd type="none" w="med" len="med"/>
                      <a:tailEnd type="none" w="med" len="med"/>
                    </a:lnL>
                    <a:solidFill>
                      <a:schemeClr val="accent4">
                        <a:lumMod val="50000"/>
                      </a:schemeClr>
                    </a:solidFill>
                  </a:tcPr>
                </a:tc>
                <a:tc>
                  <a:txBody>
                    <a:bodyPr/>
                    <a:lstStyle/>
                    <a:p>
                      <a:pPr>
                        <a:lnSpc>
                          <a:spcPts val="1600"/>
                        </a:lnSpc>
                      </a:pPr>
                      <a:r>
                        <a:rPr kumimoji="1" lang="ja-JP" altLang="en-US" sz="1100" dirty="0">
                          <a:latin typeface="UD デジタル 教科書体 NK-B" panose="02020700000000000000" pitchFamily="18" charset="-128"/>
                          <a:ea typeface="UD デジタル 教科書体 NK-B" panose="02020700000000000000" pitchFamily="18" charset="-128"/>
                        </a:rPr>
                        <a:t>委員の所属する法人又は</a:t>
                      </a:r>
                      <a:endParaRPr kumimoji="1" lang="en-US" altLang="ja-JP" sz="1100" dirty="0">
                        <a:latin typeface="UD デジタル 教科書体 NK-B" panose="02020700000000000000" pitchFamily="18" charset="-128"/>
                        <a:ea typeface="UD デジタル 教科書体 NK-B" panose="02020700000000000000" pitchFamily="18" charset="-128"/>
                      </a:endParaRPr>
                    </a:p>
                    <a:p>
                      <a:pPr>
                        <a:lnSpc>
                          <a:spcPts val="1600"/>
                        </a:lnSpc>
                      </a:pPr>
                      <a:r>
                        <a:rPr kumimoji="1" lang="ja-JP" altLang="en-US" sz="1100" dirty="0">
                          <a:latin typeface="UD デジタル 教科書体 NK-B" panose="02020700000000000000" pitchFamily="18" charset="-128"/>
                          <a:ea typeface="UD デジタル 教科書体 NK-B" panose="02020700000000000000" pitchFamily="18" charset="-128"/>
                        </a:rPr>
                        <a:t>団体の者、（オブザーバー）</a:t>
                      </a:r>
                    </a:p>
                  </a:txBody>
                  <a:tcPr>
                    <a:solidFill>
                      <a:schemeClr val="bg1"/>
                    </a:solidFill>
                  </a:tcPr>
                </a:tc>
                <a:tc>
                  <a:txBody>
                    <a:bodyPr/>
                    <a:lstStyle/>
                    <a:p>
                      <a:pPr>
                        <a:lnSpc>
                          <a:spcPts val="1600"/>
                        </a:lnSpc>
                      </a:pPr>
                      <a:r>
                        <a:rPr kumimoji="1" lang="ja-JP" altLang="en-US" sz="1100" spc="0" dirty="0">
                          <a:latin typeface="UD デジタル 教科書体 NK-R" panose="02020400000000000000" pitchFamily="18" charset="-128"/>
                          <a:ea typeface="UD デジタル 教科書体 NK-R" panose="02020400000000000000" pitchFamily="18" charset="-128"/>
                        </a:rPr>
                        <a:t>●役割：委員会の円滑な運営事務をサポート（年</a:t>
                      </a:r>
                      <a:r>
                        <a:rPr kumimoji="1" lang="en-US" altLang="ja-JP" sz="1100" spc="0" dirty="0">
                          <a:latin typeface="UD デジタル 教科書体 NK-R" panose="02020400000000000000" pitchFamily="18" charset="-128"/>
                          <a:ea typeface="UD デジタル 教科書体 NK-R" panose="02020400000000000000" pitchFamily="18" charset="-128"/>
                        </a:rPr>
                        <a:t>1</a:t>
                      </a:r>
                      <a:r>
                        <a:rPr kumimoji="1" lang="ja-JP" altLang="en-US" sz="1100" spc="0" dirty="0">
                          <a:latin typeface="UD デジタル 教科書体 NK-R" panose="02020400000000000000" pitchFamily="18" charset="-128"/>
                          <a:ea typeface="UD デジタル 教科書体 NK-R" panose="02020400000000000000" pitchFamily="18" charset="-128"/>
                        </a:rPr>
                        <a:t>～</a:t>
                      </a:r>
                      <a:r>
                        <a:rPr kumimoji="1" lang="en-US" altLang="ja-JP" sz="1100" spc="0">
                          <a:latin typeface="UD デジタル 教科書体 NK-R" panose="02020400000000000000" pitchFamily="18" charset="-128"/>
                          <a:ea typeface="UD デジタル 教科書体 NK-R" panose="02020400000000000000" pitchFamily="18" charset="-128"/>
                        </a:rPr>
                        <a:t>2</a:t>
                      </a:r>
                      <a:r>
                        <a:rPr kumimoji="1" lang="ja-JP" altLang="en-US" sz="1100" spc="0">
                          <a:latin typeface="UD デジタル 教科書体 NK-R" panose="02020400000000000000" pitchFamily="18" charset="-128"/>
                          <a:ea typeface="UD デジタル 教科書体 NK-R" panose="02020400000000000000" pitchFamily="18" charset="-128"/>
                        </a:rPr>
                        <a:t>回</a:t>
                      </a:r>
                      <a:r>
                        <a:rPr kumimoji="1" lang="ja-JP" altLang="en-US" sz="1100" spc="0" dirty="0">
                          <a:latin typeface="UD デジタル 教科書体 NK-R" panose="02020400000000000000" pitchFamily="18" charset="-128"/>
                          <a:ea typeface="UD デジタル 教科書体 NK-R" panose="02020400000000000000" pitchFamily="18" charset="-128"/>
                        </a:rPr>
                        <a:t>程度）</a:t>
                      </a:r>
                    </a:p>
                    <a:p>
                      <a:pPr>
                        <a:lnSpc>
                          <a:spcPts val="1600"/>
                        </a:lnSpc>
                      </a:pPr>
                      <a:r>
                        <a:rPr kumimoji="1" lang="ja-JP" altLang="en-US" sz="1100" spc="-30" baseline="0" dirty="0">
                          <a:latin typeface="UD デジタル 教科書体 NK-R" panose="02020400000000000000" pitchFamily="18" charset="-128"/>
                          <a:ea typeface="UD デジタル 教科書体 NK-R" panose="02020400000000000000" pitchFamily="18" charset="-128"/>
                        </a:rPr>
                        <a:t>●審議事項：目的達成のための企画・立案、役員会に付すべき事項、その他総会の運営に関し幹事長が必要と認める事項</a:t>
                      </a:r>
                    </a:p>
                  </a:txBody>
                  <a:tcPr>
                    <a:lnR w="19050" cap="flat" cmpd="sng" algn="ctr">
                      <a:solidFill>
                        <a:schemeClr val="accent4">
                          <a:lumMod val="5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4214172977"/>
                  </a:ext>
                </a:extLst>
              </a:tr>
              <a:tr h="370840">
                <a:tc>
                  <a:txBody>
                    <a:bodyPr/>
                    <a:lstStyle/>
                    <a:p>
                      <a:pPr>
                        <a:lnSpc>
                          <a:spcPts val="1600"/>
                        </a:lnSpc>
                      </a:pPr>
                      <a:r>
                        <a:rPr kumimoji="1" lang="ja-JP" altLang="en-US" sz="1100" dirty="0">
                          <a:solidFill>
                            <a:schemeClr val="bg1"/>
                          </a:solidFill>
                          <a:latin typeface="UD デジタル 教科書体 NK-B" panose="02020700000000000000" pitchFamily="18" charset="-128"/>
                          <a:ea typeface="UD デジタル 教科書体 NK-B" panose="02020700000000000000" pitchFamily="18" charset="-128"/>
                        </a:rPr>
                        <a:t>部会</a:t>
                      </a:r>
                    </a:p>
                  </a:txBody>
                  <a:tcPr>
                    <a:lnL w="19050" cap="flat" cmpd="sng" algn="ctr">
                      <a:solidFill>
                        <a:schemeClr val="accent4">
                          <a:lumMod val="50000"/>
                        </a:schemeClr>
                      </a:solidFill>
                      <a:prstDash val="solid"/>
                      <a:round/>
                      <a:headEnd type="none" w="med" len="med"/>
                      <a:tailEnd type="none" w="med" len="med"/>
                    </a:lnL>
                    <a:lnB w="19050" cap="flat" cmpd="sng" algn="ctr">
                      <a:solidFill>
                        <a:schemeClr val="accent4">
                          <a:lumMod val="50000"/>
                        </a:schemeClr>
                      </a:solidFill>
                      <a:prstDash val="solid"/>
                      <a:round/>
                      <a:headEnd type="none" w="med" len="med"/>
                      <a:tailEnd type="none" w="med" len="med"/>
                    </a:lnB>
                    <a:solidFill>
                      <a:schemeClr val="accent4">
                        <a:lumMod val="50000"/>
                      </a:schemeClr>
                    </a:solidFill>
                  </a:tcPr>
                </a:tc>
                <a:tc>
                  <a:txBody>
                    <a:bodyPr/>
                    <a:lstStyle/>
                    <a:p>
                      <a:pPr>
                        <a:lnSpc>
                          <a:spcPts val="1600"/>
                        </a:lnSpc>
                      </a:pPr>
                      <a:r>
                        <a:rPr kumimoji="1" lang="ja-JP" altLang="en-US" sz="1100" dirty="0">
                          <a:latin typeface="UD デジタル 教科書体 NK-B" panose="02020700000000000000" pitchFamily="18" charset="-128"/>
                          <a:ea typeface="UD デジタル 教科書体 NK-B" panose="02020700000000000000" pitchFamily="18" charset="-128"/>
                        </a:rPr>
                        <a:t>委員の所属する法人又は</a:t>
                      </a:r>
                      <a:endParaRPr kumimoji="1" lang="en-US" altLang="ja-JP" sz="1100" dirty="0">
                        <a:latin typeface="UD デジタル 教科書体 NK-B" panose="02020700000000000000" pitchFamily="18" charset="-128"/>
                        <a:ea typeface="UD デジタル 教科書体 NK-B" panose="02020700000000000000" pitchFamily="18" charset="-128"/>
                      </a:endParaRPr>
                    </a:p>
                    <a:p>
                      <a:pPr>
                        <a:lnSpc>
                          <a:spcPts val="1600"/>
                        </a:lnSpc>
                      </a:pPr>
                      <a:r>
                        <a:rPr kumimoji="1" lang="ja-JP" altLang="en-US" sz="1100" dirty="0">
                          <a:latin typeface="UD デジタル 教科書体 NK-B" panose="02020700000000000000" pitchFamily="18" charset="-128"/>
                          <a:ea typeface="UD デジタル 教科書体 NK-B" panose="02020700000000000000" pitchFamily="18" charset="-128"/>
                        </a:rPr>
                        <a:t>団体の者、（オブザーバー）</a:t>
                      </a:r>
                    </a:p>
                  </a:txBody>
                  <a:tcPr>
                    <a:lnB w="19050" cap="flat" cmpd="sng" algn="ctr">
                      <a:solidFill>
                        <a:schemeClr val="accent4">
                          <a:lumMod val="50000"/>
                        </a:schemeClr>
                      </a:solidFill>
                      <a:prstDash val="solid"/>
                      <a:round/>
                      <a:headEnd type="none" w="med" len="med"/>
                      <a:tailEnd type="none" w="med" len="med"/>
                    </a:lnB>
                    <a:solidFill>
                      <a:schemeClr val="bg1"/>
                    </a:solidFill>
                  </a:tcPr>
                </a:tc>
                <a:tc>
                  <a:txBody>
                    <a:bodyPr/>
                    <a:lstStyle/>
                    <a:p>
                      <a:pPr>
                        <a:lnSpc>
                          <a:spcPts val="1600"/>
                        </a:lnSpc>
                      </a:pPr>
                      <a:r>
                        <a:rPr kumimoji="1" lang="ja-JP" altLang="en-US" sz="1100" spc="0" dirty="0">
                          <a:latin typeface="UD デジタル 教科書体 NK-R" panose="02020400000000000000" pitchFamily="18" charset="-128"/>
                          <a:ea typeface="UD デジタル 教科書体 NK-R" panose="02020400000000000000" pitchFamily="18" charset="-128"/>
                        </a:rPr>
                        <a:t>●役割：所掌事項の円滑な遂行を図るため、特定の事項について重点的に検討（必要に応じて設置）</a:t>
                      </a:r>
                    </a:p>
                    <a:p>
                      <a:pPr>
                        <a:lnSpc>
                          <a:spcPts val="1600"/>
                        </a:lnSpc>
                      </a:pPr>
                      <a:r>
                        <a:rPr kumimoji="1" lang="ja-JP" altLang="en-US" sz="1100" spc="0" dirty="0">
                          <a:latin typeface="UD デジタル 教科書体 NK-R" panose="02020400000000000000" pitchFamily="18" charset="-128"/>
                          <a:ea typeface="UD デジタル 教科書体 NK-R" panose="02020400000000000000" pitchFamily="18" charset="-128"/>
                        </a:rPr>
                        <a:t>＊部会設置決定は会長権限。部会検討内容は幹事会（役員会）へ定期的に報告</a:t>
                      </a:r>
                    </a:p>
                  </a:txBody>
                  <a:tcPr>
                    <a:lnR w="19050" cap="flat" cmpd="sng" algn="ctr">
                      <a:solidFill>
                        <a:schemeClr val="accent4">
                          <a:lumMod val="50000"/>
                        </a:schemeClr>
                      </a:solidFill>
                      <a:prstDash val="solid"/>
                      <a:round/>
                      <a:headEnd type="none" w="med" len="med"/>
                      <a:tailEnd type="none" w="med" len="med"/>
                    </a:lnR>
                    <a:lnB w="19050" cap="flat" cmpd="sng" algn="ctr">
                      <a:solidFill>
                        <a:schemeClr val="accent4">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41409021"/>
                  </a:ext>
                </a:extLst>
              </a:tr>
            </a:tbl>
          </a:graphicData>
        </a:graphic>
      </p:graphicFrame>
      <p:sp>
        <p:nvSpPr>
          <p:cNvPr id="2" name="大かっこ 1">
            <a:extLst>
              <a:ext uri="{FF2B5EF4-FFF2-40B4-BE49-F238E27FC236}">
                <a16:creationId xmlns:a16="http://schemas.microsoft.com/office/drawing/2014/main" id="{0FD2AE2A-423C-4B9C-86DD-BAAE36BA5FC1}"/>
              </a:ext>
            </a:extLst>
          </p:cNvPr>
          <p:cNvSpPr/>
          <p:nvPr/>
        </p:nvSpPr>
        <p:spPr>
          <a:xfrm flipH="1">
            <a:off x="2073498" y="5808369"/>
            <a:ext cx="9576000" cy="72797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16158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ひし形グリッド 16 x 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34_TF03031015.potx" id="{925D1454-276A-41E5-BC80-1DB7D1488C87}" vid="{D8870C55-330C-4B67-B140-D42EB958FF23}"/>
    </a:ext>
  </a:extLst>
</a:theme>
</file>

<file path=ppt/theme/theme2.xml><?xml version="1.0" encoding="utf-8"?>
<a:theme xmlns:a="http://schemas.openxmlformats.org/drawingml/2006/main" name="Office テーマ">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ビジネス向けひし形グリッド プレゼンテーション (ワイド画面)</Template>
  <TotalTime>0</TotalTime>
  <Words>549</Words>
  <Application>Microsoft Office PowerPoint</Application>
  <PresentationFormat>ワイド画面</PresentationFormat>
  <Paragraphs>54</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UD デジタル 教科書体 NK-B</vt:lpstr>
      <vt:lpstr>UD デジタル 教科書体 NK-R</vt:lpstr>
      <vt:lpstr>Arial</vt:lpstr>
      <vt:lpstr>ひし形グリッド 16 x 9</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2026-04-03T06:06:21Z</dcterms:created>
  <dcterms:modified xsi:type="dcterms:W3CDTF">2026-04-03T09:55:08Z</dcterms:modified>
</cp:coreProperties>
</file>