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9" autoAdjust="0"/>
    <p:restoredTop sz="94660"/>
  </p:normalViewPr>
  <p:slideViewPr>
    <p:cSldViewPr>
      <p:cViewPr varScale="1">
        <p:scale>
          <a:sx n="136" d="100"/>
          <a:sy n="136" d="100"/>
        </p:scale>
        <p:origin x="55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9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8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1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8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5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71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A7E-133A-4BF4-9F13-25B0865CFF0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90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9512" y="1003375"/>
            <a:ext cx="8568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一般管理費率の算出について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7524" y="2242026"/>
            <a:ext cx="8568952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考え方は下記マニュアルに準拠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◆経済産業省　委託事業事務処理マニュアル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https://www.meti.go.jp/information_2/downloadfiles/2021_itaku_manual.pdf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290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21850" y="107921"/>
            <a:ext cx="27003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408" y="764704"/>
            <a:ext cx="8314024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損益計算書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算出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（「販売費及び一般管理費」－「販売費」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「売上原価」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2705" y="2348880"/>
            <a:ext cx="15530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9798" y="2533546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23181"/>
              </p:ext>
            </p:extLst>
          </p:nvPr>
        </p:nvGraphicFramePr>
        <p:xfrm>
          <a:off x="995772" y="2924944"/>
          <a:ext cx="7152456" cy="2664977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238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 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37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給料手当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法定福利費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広告宣伝費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事務所家賃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96684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489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917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0349" y="609329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販売費合計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0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97814" y="188640"/>
            <a:ext cx="33483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公益法人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908720"/>
            <a:ext cx="705678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正味財産増減計算書から分析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「管理費」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「事業費」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46350" y="2103239"/>
            <a:ext cx="1555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6265"/>
              </p:ext>
            </p:extLst>
          </p:nvPr>
        </p:nvGraphicFramePr>
        <p:xfrm>
          <a:off x="1775369" y="2708920"/>
          <a:ext cx="5885343" cy="2631878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月期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4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一般正味財産増減の部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１．経常増減の部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43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（１）経常収益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52">
                <a:tc vMerge="1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（２）経常費用　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①事業費　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kumimoji="1" lang="ja-JP" altLang="en-US" sz="1600" b="1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①○○○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②△△△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775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２．経常外増減の部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962936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7874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8398" y="591327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2160" y="2276872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2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03748" y="355303"/>
            <a:ext cx="500455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共同企業体の場合（例）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1322765"/>
            <a:ext cx="878745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Ａ事業者・Ｂ事業者で構成される共同企業体Ｃの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9794" y="3958317"/>
            <a:ext cx="35033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ＡとＢの事業費合計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683568" y="3712015"/>
            <a:ext cx="4273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981803" y="3520172"/>
            <a:ext cx="42731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＝共同企業体Ｃの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 一般管理費率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9907" y="2996952"/>
            <a:ext cx="36431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ＡとＢの管理費合計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5640" y="2778607"/>
            <a:ext cx="8640960" cy="2126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32240" y="4466390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45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画面に合わせる (4:3)</PresentationFormat>
  <Paragraphs>71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2026-02-19T10:17:38Z</dcterms:created>
  <dcterms:modified xsi:type="dcterms:W3CDTF">2026-02-19T10:17:50Z</dcterms:modified>
</cp:coreProperties>
</file>