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6" r:id="rId4"/>
  </p:sldMasterIdLst>
  <p:notesMasterIdLst>
    <p:notesMasterId r:id="rId6"/>
  </p:notesMasterIdLst>
  <p:sldIdLst>
    <p:sldId id="352" r:id="rId5"/>
  </p:sldIdLst>
  <p:sldSz cx="9906000" cy="6858000" type="A4"/>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440" autoAdjust="0"/>
    <p:restoredTop sz="94660"/>
  </p:normalViewPr>
  <p:slideViewPr>
    <p:cSldViewPr snapToGrid="0">
      <p:cViewPr varScale="1">
        <p:scale>
          <a:sx n="115" d="100"/>
          <a:sy n="115" d="100"/>
        </p:scale>
        <p:origin x="169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540B6ABC-A157-476D-A949-3630A53E96B3}" type="datetimeFigureOut">
              <a:rPr kumimoji="1" lang="ja-JP" altLang="en-US" smtClean="0"/>
              <a:t>2025/4/15</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E88E8520-7F7B-46F7-B25F-45806CDE7090}" type="slidenum">
              <a:rPr kumimoji="1" lang="ja-JP" altLang="en-US" smtClean="0"/>
              <a:t>‹#›</a:t>
            </a:fld>
            <a:endParaRPr kumimoji="1" lang="ja-JP" altLang="en-US"/>
          </a:p>
        </p:txBody>
      </p:sp>
    </p:spTree>
    <p:extLst>
      <p:ext uri="{BB962C8B-B14F-4D97-AF65-F5344CB8AC3E}">
        <p14:creationId xmlns:p14="http://schemas.microsoft.com/office/powerpoint/2010/main" val="418079608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188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7"/>
            <a:ext cx="84201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lvl1pPr>
            <a:lvl2pPr marL="457212" indent="0" algn="ctr">
              <a:buNone/>
              <a:defRPr/>
            </a:lvl2pPr>
            <a:lvl3pPr marL="914423" indent="0" algn="ctr">
              <a:buNone/>
              <a:defRPr/>
            </a:lvl3pPr>
            <a:lvl4pPr marL="1371634" indent="0" algn="ctr">
              <a:buNone/>
              <a:defRPr/>
            </a:lvl4pPr>
            <a:lvl5pPr marL="1828846" indent="0" algn="ctr">
              <a:buNone/>
              <a:defRPr/>
            </a:lvl5pPr>
            <a:lvl6pPr marL="2286057" indent="0" algn="ctr">
              <a:buNone/>
              <a:defRPr/>
            </a:lvl6pPr>
            <a:lvl7pPr marL="2743269" indent="0" algn="ctr">
              <a:buNone/>
              <a:defRPr/>
            </a:lvl7pPr>
            <a:lvl8pPr marL="3200480" indent="0" algn="ctr">
              <a:buNone/>
              <a:defRPr/>
            </a:lvl8pPr>
            <a:lvl9pPr marL="3657691" indent="0" algn="ctr">
              <a:buNone/>
              <a:defRPr/>
            </a:lvl9pPr>
          </a:lstStyle>
          <a:p>
            <a:r>
              <a:rPr lang="ja-JP" altLang="en-US"/>
              <a:t>マスター サブタイトルの書式設定</a:t>
            </a:r>
          </a:p>
        </p:txBody>
      </p:sp>
      <p:sp>
        <p:nvSpPr>
          <p:cNvPr id="4" name="Rectangle 4">
            <a:extLst>
              <a:ext uri="{FF2B5EF4-FFF2-40B4-BE49-F238E27FC236}">
                <a16:creationId xmlns:a16="http://schemas.microsoft.com/office/drawing/2014/main" id="{2C8518F8-5242-45D5-803F-A0D0E872CDB2}"/>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7D40B8D9-E2E1-45B6-9DF5-8B965E3A135C}"/>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FC0C7F07-38E2-4155-9AA6-E695EFB5B78D}"/>
              </a:ext>
            </a:extLst>
          </p:cNvPr>
          <p:cNvSpPr>
            <a:spLocks noGrp="1" noChangeArrowheads="1"/>
          </p:cNvSpPr>
          <p:nvPr>
            <p:ph type="sldNum" sz="quarter" idx="12"/>
          </p:nvPr>
        </p:nvSpPr>
        <p:spPr>
          <a:ln/>
        </p:spPr>
        <p:txBody>
          <a:bodyPr/>
          <a:lstStyle>
            <a:lvl1pPr>
              <a:defRPr/>
            </a:lvl1pPr>
          </a:lstStyle>
          <a:p>
            <a:pPr>
              <a:defRPr/>
            </a:pPr>
            <a:fld id="{205C2F94-854D-4664-ADEF-BFA18E5DB7D2}" type="slidenum">
              <a:rPr lang="en-US" altLang="ja-JP"/>
              <a:pPr>
                <a:defRPr/>
              </a:pPr>
              <a:t>‹#›</a:t>
            </a:fld>
            <a:endParaRPr lang="en-US" altLang="ja-JP"/>
          </a:p>
        </p:txBody>
      </p:sp>
    </p:spTree>
    <p:extLst>
      <p:ext uri="{BB962C8B-B14F-4D97-AF65-F5344CB8AC3E}">
        <p14:creationId xmlns:p14="http://schemas.microsoft.com/office/powerpoint/2010/main" val="1136337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D1D92E9D-8921-4B80-921B-9C7DE3F56EFD}"/>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5865491A-DE34-419A-AC9D-61431D2AF5B9}"/>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F78C3FEB-2E76-4281-B076-1D82889E1220}"/>
              </a:ext>
            </a:extLst>
          </p:cNvPr>
          <p:cNvSpPr>
            <a:spLocks noGrp="1" noChangeArrowheads="1"/>
          </p:cNvSpPr>
          <p:nvPr>
            <p:ph type="sldNum" sz="quarter" idx="12"/>
          </p:nvPr>
        </p:nvSpPr>
        <p:spPr>
          <a:ln/>
        </p:spPr>
        <p:txBody>
          <a:bodyPr/>
          <a:lstStyle>
            <a:lvl1pPr>
              <a:defRPr/>
            </a:lvl1pPr>
          </a:lstStyle>
          <a:p>
            <a:pPr>
              <a:defRPr/>
            </a:pPr>
            <a:fld id="{3A7F2849-8C5C-4C9A-84C6-E5A94A8CF6E0}" type="slidenum">
              <a:rPr lang="en-US" altLang="ja-JP"/>
              <a:pPr>
                <a:defRPr/>
              </a:pPr>
              <a:t>‹#›</a:t>
            </a:fld>
            <a:endParaRPr lang="en-US" altLang="ja-JP"/>
          </a:p>
        </p:txBody>
      </p:sp>
    </p:spTree>
    <p:extLst>
      <p:ext uri="{BB962C8B-B14F-4D97-AF65-F5344CB8AC3E}">
        <p14:creationId xmlns:p14="http://schemas.microsoft.com/office/powerpoint/2010/main" val="2827109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40"/>
            <a:ext cx="2228850" cy="585152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495301" y="274640"/>
            <a:ext cx="6534150"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00EDDCBA-583D-489B-8378-923A5AB5F395}"/>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E52BAC3F-88D5-45C5-8585-1EE40799B5D6}"/>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1FB4351A-06F1-42B6-95C5-2B95BD2C3653}"/>
              </a:ext>
            </a:extLst>
          </p:cNvPr>
          <p:cNvSpPr>
            <a:spLocks noGrp="1" noChangeArrowheads="1"/>
          </p:cNvSpPr>
          <p:nvPr>
            <p:ph type="sldNum" sz="quarter" idx="12"/>
          </p:nvPr>
        </p:nvSpPr>
        <p:spPr>
          <a:ln/>
        </p:spPr>
        <p:txBody>
          <a:bodyPr/>
          <a:lstStyle>
            <a:lvl1pPr>
              <a:defRPr/>
            </a:lvl1pPr>
          </a:lstStyle>
          <a:p>
            <a:pPr>
              <a:defRPr/>
            </a:pPr>
            <a:fld id="{14207058-AB3B-42A2-A38E-9EE66661CC7B}" type="slidenum">
              <a:rPr lang="en-US" altLang="ja-JP"/>
              <a:pPr>
                <a:defRPr/>
              </a:pPr>
              <a:t>‹#›</a:t>
            </a:fld>
            <a:endParaRPr lang="en-US" altLang="ja-JP"/>
          </a:p>
        </p:txBody>
      </p:sp>
    </p:spTree>
    <p:extLst>
      <p:ext uri="{BB962C8B-B14F-4D97-AF65-F5344CB8AC3E}">
        <p14:creationId xmlns:p14="http://schemas.microsoft.com/office/powerpoint/2010/main" val="6276991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タイトルと 4 つのコンテンツ">
    <p:spTree>
      <p:nvGrpSpPr>
        <p:cNvPr id="1" name=""/>
        <p:cNvGrpSpPr/>
        <p:nvPr/>
      </p:nvGrpSpPr>
      <p:grpSpPr>
        <a:xfrm>
          <a:off x="0" y="0"/>
          <a:ext cx="0" cy="0"/>
          <a:chOff x="0" y="0"/>
          <a:chExt cx="0" cy="0"/>
        </a:xfrm>
      </p:grpSpPr>
      <p:sp>
        <p:nvSpPr>
          <p:cNvPr id="2" name="タイトル 1"/>
          <p:cNvSpPr>
            <a:spLocks noGrp="1"/>
          </p:cNvSpPr>
          <p:nvPr>
            <p:ph type="title" sz="quarter"/>
          </p:nvPr>
        </p:nvSpPr>
        <p:spPr>
          <a:xfrm>
            <a:off x="495300" y="274638"/>
            <a:ext cx="8915400" cy="1143000"/>
          </a:xfrm>
        </p:spPr>
        <p:txBody>
          <a:bodyPr/>
          <a:lstStyle/>
          <a:p>
            <a:r>
              <a:rPr lang="ja-JP" altLang="en-US"/>
              <a:t>マスター タイトルの書式設定</a:t>
            </a:r>
          </a:p>
        </p:txBody>
      </p:sp>
      <p:sp>
        <p:nvSpPr>
          <p:cNvPr id="3" name="コンテンツ プレースホルダー 2"/>
          <p:cNvSpPr>
            <a:spLocks noGrp="1"/>
          </p:cNvSpPr>
          <p:nvPr>
            <p:ph sz="quarter" idx="1"/>
          </p:nvPr>
        </p:nvSpPr>
        <p:spPr>
          <a:xfrm>
            <a:off x="495300" y="1600200"/>
            <a:ext cx="4381500" cy="21859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quarter" idx="2"/>
          </p:nvPr>
        </p:nvSpPr>
        <p:spPr>
          <a:xfrm>
            <a:off x="5029201" y="1600200"/>
            <a:ext cx="4381500" cy="21859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コンテンツ プレースホルダー 4"/>
          <p:cNvSpPr>
            <a:spLocks noGrp="1"/>
          </p:cNvSpPr>
          <p:nvPr>
            <p:ph sz="quarter" idx="3"/>
          </p:nvPr>
        </p:nvSpPr>
        <p:spPr>
          <a:xfrm>
            <a:off x="495300" y="3938590"/>
            <a:ext cx="4381500" cy="21875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コンテンツ プレースホルダー 5"/>
          <p:cNvSpPr>
            <a:spLocks noGrp="1"/>
          </p:cNvSpPr>
          <p:nvPr>
            <p:ph sz="quarter" idx="4"/>
          </p:nvPr>
        </p:nvSpPr>
        <p:spPr>
          <a:xfrm>
            <a:off x="5029201" y="3938590"/>
            <a:ext cx="4381500" cy="21875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a:extLst>
              <a:ext uri="{FF2B5EF4-FFF2-40B4-BE49-F238E27FC236}">
                <a16:creationId xmlns:a16="http://schemas.microsoft.com/office/drawing/2014/main" id="{43FBC08F-7F8E-4319-BD2F-125F87570045}"/>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a:extLst>
              <a:ext uri="{FF2B5EF4-FFF2-40B4-BE49-F238E27FC236}">
                <a16:creationId xmlns:a16="http://schemas.microsoft.com/office/drawing/2014/main" id="{A2979DDD-1D5D-4C5C-B62D-1E63004E5365}"/>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a:extLst>
              <a:ext uri="{FF2B5EF4-FFF2-40B4-BE49-F238E27FC236}">
                <a16:creationId xmlns:a16="http://schemas.microsoft.com/office/drawing/2014/main" id="{9BD4D7A8-6306-419D-8940-E92974426085}"/>
              </a:ext>
            </a:extLst>
          </p:cNvPr>
          <p:cNvSpPr>
            <a:spLocks noGrp="1" noChangeArrowheads="1"/>
          </p:cNvSpPr>
          <p:nvPr>
            <p:ph type="sldNum" sz="quarter" idx="12"/>
          </p:nvPr>
        </p:nvSpPr>
        <p:spPr>
          <a:ln/>
        </p:spPr>
        <p:txBody>
          <a:bodyPr/>
          <a:lstStyle>
            <a:lvl1pPr>
              <a:defRPr/>
            </a:lvl1pPr>
          </a:lstStyle>
          <a:p>
            <a:pPr>
              <a:defRPr/>
            </a:pPr>
            <a:fld id="{1F3819F2-FCE9-4AD4-B535-273C7D9D26BC}" type="slidenum">
              <a:rPr lang="en-US" altLang="ja-JP"/>
              <a:pPr>
                <a:defRPr/>
              </a:pPr>
              <a:t>‹#›</a:t>
            </a:fld>
            <a:endParaRPr lang="en-US" altLang="ja-JP"/>
          </a:p>
        </p:txBody>
      </p:sp>
    </p:spTree>
    <p:extLst>
      <p:ext uri="{BB962C8B-B14F-4D97-AF65-F5344CB8AC3E}">
        <p14:creationId xmlns:p14="http://schemas.microsoft.com/office/powerpoint/2010/main" val="654643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18710B6E-3DAB-4CFD-AFD2-1BA3D13320A1}"/>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FFBED5B4-F185-4618-B204-085ADE2A6BDC}"/>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E3B3C374-F669-4EA4-9874-B918DA689C8E}"/>
              </a:ext>
            </a:extLst>
          </p:cNvPr>
          <p:cNvSpPr>
            <a:spLocks noGrp="1" noChangeArrowheads="1"/>
          </p:cNvSpPr>
          <p:nvPr>
            <p:ph type="sldNum" sz="quarter" idx="12"/>
          </p:nvPr>
        </p:nvSpPr>
        <p:spPr>
          <a:ln/>
        </p:spPr>
        <p:txBody>
          <a:bodyPr/>
          <a:lstStyle>
            <a:lvl1pPr>
              <a:defRPr/>
            </a:lvl1pPr>
          </a:lstStyle>
          <a:p>
            <a:pPr>
              <a:defRPr/>
            </a:pPr>
            <a:fld id="{2F8A9492-6123-4FD8-9A4B-44F603204C2D}" type="slidenum">
              <a:rPr lang="en-US" altLang="ja-JP"/>
              <a:pPr>
                <a:defRPr/>
              </a:pPr>
              <a:t>‹#›</a:t>
            </a:fld>
            <a:endParaRPr lang="en-US" altLang="ja-JP"/>
          </a:p>
        </p:txBody>
      </p:sp>
    </p:spTree>
    <p:extLst>
      <p:ext uri="{BB962C8B-B14F-4D97-AF65-F5344CB8AC3E}">
        <p14:creationId xmlns:p14="http://schemas.microsoft.com/office/powerpoint/2010/main" val="768106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6902"/>
            <a:ext cx="84201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82638" y="2906713"/>
            <a:ext cx="8420100" cy="1500187"/>
          </a:xfrm>
        </p:spPr>
        <p:txBody>
          <a:bodyPr anchor="b"/>
          <a:lstStyle>
            <a:lvl1pPr marL="0" indent="0">
              <a:buNone/>
              <a:defRPr sz="2000"/>
            </a:lvl1pPr>
            <a:lvl2pPr marL="457212" indent="0">
              <a:buNone/>
              <a:defRPr sz="1800"/>
            </a:lvl2pPr>
            <a:lvl3pPr marL="914423" indent="0">
              <a:buNone/>
              <a:defRPr sz="1600"/>
            </a:lvl3pPr>
            <a:lvl4pPr marL="1371634" indent="0">
              <a:buNone/>
              <a:defRPr sz="1400"/>
            </a:lvl4pPr>
            <a:lvl5pPr marL="1828846" indent="0">
              <a:buNone/>
              <a:defRPr sz="1400"/>
            </a:lvl5pPr>
            <a:lvl6pPr marL="2286057" indent="0">
              <a:buNone/>
              <a:defRPr sz="1400"/>
            </a:lvl6pPr>
            <a:lvl7pPr marL="2743269" indent="0">
              <a:buNone/>
              <a:defRPr sz="1400"/>
            </a:lvl7pPr>
            <a:lvl8pPr marL="3200480" indent="0">
              <a:buNone/>
              <a:defRPr sz="1400"/>
            </a:lvl8pPr>
            <a:lvl9pPr marL="3657691" indent="0">
              <a:buNone/>
              <a:defRPr sz="1400"/>
            </a:lvl9pPr>
          </a:lstStyle>
          <a:p>
            <a:pPr lvl="0"/>
            <a:r>
              <a:rPr lang="ja-JP" altLang="en-US"/>
              <a:t>マスター テキストの書式設定</a:t>
            </a:r>
          </a:p>
        </p:txBody>
      </p:sp>
      <p:sp>
        <p:nvSpPr>
          <p:cNvPr id="4" name="Rectangle 4">
            <a:extLst>
              <a:ext uri="{FF2B5EF4-FFF2-40B4-BE49-F238E27FC236}">
                <a16:creationId xmlns:a16="http://schemas.microsoft.com/office/drawing/2014/main" id="{253B2162-3142-452E-8B36-65F4EB040AD8}"/>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44635745-4F5F-45F4-8923-7353548EE041}"/>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60B13623-5954-4298-A8D5-41F36C9246C5}"/>
              </a:ext>
            </a:extLst>
          </p:cNvPr>
          <p:cNvSpPr>
            <a:spLocks noGrp="1" noChangeArrowheads="1"/>
          </p:cNvSpPr>
          <p:nvPr>
            <p:ph type="sldNum" sz="quarter" idx="12"/>
          </p:nvPr>
        </p:nvSpPr>
        <p:spPr>
          <a:ln/>
        </p:spPr>
        <p:txBody>
          <a:bodyPr/>
          <a:lstStyle>
            <a:lvl1pPr>
              <a:defRPr/>
            </a:lvl1pPr>
          </a:lstStyle>
          <a:p>
            <a:pPr>
              <a:defRPr/>
            </a:pPr>
            <a:fld id="{1B8D796D-4F67-49B1-BF12-36DE503E23AB}" type="slidenum">
              <a:rPr lang="en-US" altLang="ja-JP"/>
              <a:pPr>
                <a:defRPr/>
              </a:pPr>
              <a:t>‹#›</a:t>
            </a:fld>
            <a:endParaRPr lang="en-US" altLang="ja-JP"/>
          </a:p>
        </p:txBody>
      </p:sp>
    </p:spTree>
    <p:extLst>
      <p:ext uri="{BB962C8B-B14F-4D97-AF65-F5344CB8AC3E}">
        <p14:creationId xmlns:p14="http://schemas.microsoft.com/office/powerpoint/2010/main" val="2630982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495300" y="1600202"/>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5029201" y="1600202"/>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a:extLst>
              <a:ext uri="{FF2B5EF4-FFF2-40B4-BE49-F238E27FC236}">
                <a16:creationId xmlns:a16="http://schemas.microsoft.com/office/drawing/2014/main" id="{972159FC-C396-40F4-B93C-8DE42AB15E1C}"/>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a:extLst>
              <a:ext uri="{FF2B5EF4-FFF2-40B4-BE49-F238E27FC236}">
                <a16:creationId xmlns:a16="http://schemas.microsoft.com/office/drawing/2014/main" id="{0EDD189F-56A1-4C98-8E97-4E0951BBB1E4}"/>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11F2365D-2B7C-4F61-8ED3-F516DE081E10}"/>
              </a:ext>
            </a:extLst>
          </p:cNvPr>
          <p:cNvSpPr>
            <a:spLocks noGrp="1" noChangeArrowheads="1"/>
          </p:cNvSpPr>
          <p:nvPr>
            <p:ph type="sldNum" sz="quarter" idx="12"/>
          </p:nvPr>
        </p:nvSpPr>
        <p:spPr>
          <a:ln/>
        </p:spPr>
        <p:txBody>
          <a:bodyPr/>
          <a:lstStyle>
            <a:lvl1pPr>
              <a:defRPr/>
            </a:lvl1pPr>
          </a:lstStyle>
          <a:p>
            <a:pPr>
              <a:defRPr/>
            </a:pPr>
            <a:fld id="{CAAF63E8-6619-457A-80D2-E1846CEAA973}" type="slidenum">
              <a:rPr lang="en-US" altLang="ja-JP"/>
              <a:pPr>
                <a:defRPr/>
              </a:pPr>
              <a:t>‹#›</a:t>
            </a:fld>
            <a:endParaRPr lang="en-US" altLang="ja-JP"/>
          </a:p>
        </p:txBody>
      </p:sp>
    </p:spTree>
    <p:extLst>
      <p:ext uri="{BB962C8B-B14F-4D97-AF65-F5344CB8AC3E}">
        <p14:creationId xmlns:p14="http://schemas.microsoft.com/office/powerpoint/2010/main" val="1644589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95300" y="1535113"/>
            <a:ext cx="4376738" cy="639762"/>
          </a:xfrm>
        </p:spPr>
        <p:txBody>
          <a:bodyPr anchor="b"/>
          <a:lstStyle>
            <a:lvl1pPr marL="0" indent="0">
              <a:buNone/>
              <a:defRPr sz="2400" b="1"/>
            </a:lvl1pPr>
            <a:lvl2pPr marL="457212" indent="0">
              <a:buNone/>
              <a:defRPr sz="2000" b="1"/>
            </a:lvl2pPr>
            <a:lvl3pPr marL="914423" indent="0">
              <a:buNone/>
              <a:defRPr sz="1800" b="1"/>
            </a:lvl3pPr>
            <a:lvl4pPr marL="1371634" indent="0">
              <a:buNone/>
              <a:defRPr sz="1600" b="1"/>
            </a:lvl4pPr>
            <a:lvl5pPr marL="1828846" indent="0">
              <a:buNone/>
              <a:defRPr sz="1600" b="1"/>
            </a:lvl5pPr>
            <a:lvl6pPr marL="2286057" indent="0">
              <a:buNone/>
              <a:defRPr sz="1600" b="1"/>
            </a:lvl6pPr>
            <a:lvl7pPr marL="2743269" indent="0">
              <a:buNone/>
              <a:defRPr sz="1600" b="1"/>
            </a:lvl7pPr>
            <a:lvl8pPr marL="3200480" indent="0">
              <a:buNone/>
              <a:defRPr sz="1600" b="1"/>
            </a:lvl8pPr>
            <a:lvl9pPr marL="3657691"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5032376" y="1535113"/>
            <a:ext cx="4378325" cy="639762"/>
          </a:xfrm>
        </p:spPr>
        <p:txBody>
          <a:bodyPr anchor="b"/>
          <a:lstStyle>
            <a:lvl1pPr marL="0" indent="0">
              <a:buNone/>
              <a:defRPr sz="2400" b="1"/>
            </a:lvl1pPr>
            <a:lvl2pPr marL="457212" indent="0">
              <a:buNone/>
              <a:defRPr sz="2000" b="1"/>
            </a:lvl2pPr>
            <a:lvl3pPr marL="914423" indent="0">
              <a:buNone/>
              <a:defRPr sz="1800" b="1"/>
            </a:lvl3pPr>
            <a:lvl4pPr marL="1371634" indent="0">
              <a:buNone/>
              <a:defRPr sz="1600" b="1"/>
            </a:lvl4pPr>
            <a:lvl5pPr marL="1828846" indent="0">
              <a:buNone/>
              <a:defRPr sz="1600" b="1"/>
            </a:lvl5pPr>
            <a:lvl6pPr marL="2286057" indent="0">
              <a:buNone/>
              <a:defRPr sz="1600" b="1"/>
            </a:lvl6pPr>
            <a:lvl7pPr marL="2743269" indent="0">
              <a:buNone/>
              <a:defRPr sz="1600" b="1"/>
            </a:lvl7pPr>
            <a:lvl8pPr marL="3200480" indent="0">
              <a:buNone/>
              <a:defRPr sz="1600" b="1"/>
            </a:lvl8pPr>
            <a:lvl9pPr marL="3657691"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5032376"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a:extLst>
              <a:ext uri="{FF2B5EF4-FFF2-40B4-BE49-F238E27FC236}">
                <a16:creationId xmlns:a16="http://schemas.microsoft.com/office/drawing/2014/main" id="{36925503-19AD-4401-90F6-4C785EAE2C02}"/>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a:extLst>
              <a:ext uri="{FF2B5EF4-FFF2-40B4-BE49-F238E27FC236}">
                <a16:creationId xmlns:a16="http://schemas.microsoft.com/office/drawing/2014/main" id="{40BC7783-9C59-48CC-ACF3-CDF98355A0FF}"/>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a:extLst>
              <a:ext uri="{FF2B5EF4-FFF2-40B4-BE49-F238E27FC236}">
                <a16:creationId xmlns:a16="http://schemas.microsoft.com/office/drawing/2014/main" id="{6BCC64CE-8165-4B8E-8EE2-0A2804A36D3F}"/>
              </a:ext>
            </a:extLst>
          </p:cNvPr>
          <p:cNvSpPr>
            <a:spLocks noGrp="1" noChangeArrowheads="1"/>
          </p:cNvSpPr>
          <p:nvPr>
            <p:ph type="sldNum" sz="quarter" idx="12"/>
          </p:nvPr>
        </p:nvSpPr>
        <p:spPr>
          <a:ln/>
        </p:spPr>
        <p:txBody>
          <a:bodyPr/>
          <a:lstStyle>
            <a:lvl1pPr>
              <a:defRPr/>
            </a:lvl1pPr>
          </a:lstStyle>
          <a:p>
            <a:pPr>
              <a:defRPr/>
            </a:pPr>
            <a:fld id="{95282B38-4526-48EB-B17F-41B68B494EAF}" type="slidenum">
              <a:rPr lang="en-US" altLang="ja-JP"/>
              <a:pPr>
                <a:defRPr/>
              </a:pPr>
              <a:t>‹#›</a:t>
            </a:fld>
            <a:endParaRPr lang="en-US" altLang="ja-JP"/>
          </a:p>
        </p:txBody>
      </p:sp>
    </p:spTree>
    <p:extLst>
      <p:ext uri="{BB962C8B-B14F-4D97-AF65-F5344CB8AC3E}">
        <p14:creationId xmlns:p14="http://schemas.microsoft.com/office/powerpoint/2010/main" val="974844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4">
            <a:extLst>
              <a:ext uri="{FF2B5EF4-FFF2-40B4-BE49-F238E27FC236}">
                <a16:creationId xmlns:a16="http://schemas.microsoft.com/office/drawing/2014/main" id="{4FC4C636-DF81-4D24-AB8B-8355FBA96EB7}"/>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a:extLst>
              <a:ext uri="{FF2B5EF4-FFF2-40B4-BE49-F238E27FC236}">
                <a16:creationId xmlns:a16="http://schemas.microsoft.com/office/drawing/2014/main" id="{DBC48335-9D5C-42C8-A408-B8A388B07CC1}"/>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a:extLst>
              <a:ext uri="{FF2B5EF4-FFF2-40B4-BE49-F238E27FC236}">
                <a16:creationId xmlns:a16="http://schemas.microsoft.com/office/drawing/2014/main" id="{F1159BED-0FF7-4C0A-9EB0-428885D58354}"/>
              </a:ext>
            </a:extLst>
          </p:cNvPr>
          <p:cNvSpPr>
            <a:spLocks noGrp="1" noChangeArrowheads="1"/>
          </p:cNvSpPr>
          <p:nvPr>
            <p:ph type="sldNum" sz="quarter" idx="12"/>
          </p:nvPr>
        </p:nvSpPr>
        <p:spPr>
          <a:ln/>
        </p:spPr>
        <p:txBody>
          <a:bodyPr/>
          <a:lstStyle>
            <a:lvl1pPr>
              <a:defRPr/>
            </a:lvl1pPr>
          </a:lstStyle>
          <a:p>
            <a:pPr>
              <a:defRPr/>
            </a:pPr>
            <a:fld id="{5EE936B8-57AE-4E01-A4A2-D3EB8665A52A}" type="slidenum">
              <a:rPr lang="en-US" altLang="ja-JP"/>
              <a:pPr>
                <a:defRPr/>
              </a:pPr>
              <a:t>‹#›</a:t>
            </a:fld>
            <a:endParaRPr lang="en-US" altLang="ja-JP"/>
          </a:p>
        </p:txBody>
      </p:sp>
    </p:spTree>
    <p:extLst>
      <p:ext uri="{BB962C8B-B14F-4D97-AF65-F5344CB8AC3E}">
        <p14:creationId xmlns:p14="http://schemas.microsoft.com/office/powerpoint/2010/main" val="336832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DF201FC-23F5-48B5-BE5C-4C1648F5E74E}"/>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a:extLst>
              <a:ext uri="{FF2B5EF4-FFF2-40B4-BE49-F238E27FC236}">
                <a16:creationId xmlns:a16="http://schemas.microsoft.com/office/drawing/2014/main" id="{9FE56295-5F3E-4B24-BC63-2F3F5F2ADB34}"/>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a:extLst>
              <a:ext uri="{FF2B5EF4-FFF2-40B4-BE49-F238E27FC236}">
                <a16:creationId xmlns:a16="http://schemas.microsoft.com/office/drawing/2014/main" id="{753DDF7E-8F00-4572-88D4-52817DC9F249}"/>
              </a:ext>
            </a:extLst>
          </p:cNvPr>
          <p:cNvSpPr>
            <a:spLocks noGrp="1" noChangeArrowheads="1"/>
          </p:cNvSpPr>
          <p:nvPr>
            <p:ph type="sldNum" sz="quarter" idx="12"/>
          </p:nvPr>
        </p:nvSpPr>
        <p:spPr>
          <a:ln/>
        </p:spPr>
        <p:txBody>
          <a:bodyPr/>
          <a:lstStyle>
            <a:lvl1pPr>
              <a:defRPr/>
            </a:lvl1pPr>
          </a:lstStyle>
          <a:p>
            <a:pPr>
              <a:defRPr/>
            </a:pPr>
            <a:fld id="{BC8FB4C8-84F9-442A-A946-7AEB4C1C836E}" type="slidenum">
              <a:rPr lang="en-US" altLang="ja-JP"/>
              <a:pPr>
                <a:defRPr/>
              </a:pPr>
              <a:t>‹#›</a:t>
            </a:fld>
            <a:endParaRPr lang="en-US" altLang="ja-JP"/>
          </a:p>
        </p:txBody>
      </p:sp>
    </p:spTree>
    <p:extLst>
      <p:ext uri="{BB962C8B-B14F-4D97-AF65-F5344CB8AC3E}">
        <p14:creationId xmlns:p14="http://schemas.microsoft.com/office/powerpoint/2010/main" val="3641984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1" y="273050"/>
            <a:ext cx="3259138"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873501" y="273052"/>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95301" y="1435102"/>
            <a:ext cx="3259138" cy="4691063"/>
          </a:xfrm>
        </p:spPr>
        <p:txBody>
          <a:bodyPr/>
          <a:lstStyle>
            <a:lvl1pPr marL="0" indent="0">
              <a:buNone/>
              <a:defRPr sz="1400"/>
            </a:lvl1pPr>
            <a:lvl2pPr marL="457212" indent="0">
              <a:buNone/>
              <a:defRPr sz="1200"/>
            </a:lvl2pPr>
            <a:lvl3pPr marL="914423" indent="0">
              <a:buNone/>
              <a:defRPr sz="1000"/>
            </a:lvl3pPr>
            <a:lvl4pPr marL="1371634" indent="0">
              <a:buNone/>
              <a:defRPr sz="900"/>
            </a:lvl4pPr>
            <a:lvl5pPr marL="1828846" indent="0">
              <a:buNone/>
              <a:defRPr sz="900"/>
            </a:lvl5pPr>
            <a:lvl6pPr marL="2286057" indent="0">
              <a:buNone/>
              <a:defRPr sz="900"/>
            </a:lvl6pPr>
            <a:lvl7pPr marL="2743269" indent="0">
              <a:buNone/>
              <a:defRPr sz="900"/>
            </a:lvl7pPr>
            <a:lvl8pPr marL="3200480" indent="0">
              <a:buNone/>
              <a:defRPr sz="900"/>
            </a:lvl8pPr>
            <a:lvl9pPr marL="3657691" indent="0">
              <a:buNone/>
              <a:defRPr sz="900"/>
            </a:lvl9pPr>
          </a:lstStyle>
          <a:p>
            <a:pPr lvl="0"/>
            <a:r>
              <a:rPr lang="ja-JP" altLang="en-US"/>
              <a:t>マスター テキストの書式設定</a:t>
            </a:r>
          </a:p>
        </p:txBody>
      </p:sp>
      <p:sp>
        <p:nvSpPr>
          <p:cNvPr id="5" name="Rectangle 4">
            <a:extLst>
              <a:ext uri="{FF2B5EF4-FFF2-40B4-BE49-F238E27FC236}">
                <a16:creationId xmlns:a16="http://schemas.microsoft.com/office/drawing/2014/main" id="{97FE2F0E-A1C4-44C7-BA4C-464C614F695A}"/>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a:extLst>
              <a:ext uri="{FF2B5EF4-FFF2-40B4-BE49-F238E27FC236}">
                <a16:creationId xmlns:a16="http://schemas.microsoft.com/office/drawing/2014/main" id="{77DC00E7-C6F3-4917-8058-351A082F19EE}"/>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5F15DBB1-CEB3-4DB5-AA25-63E7BC56B248}"/>
              </a:ext>
            </a:extLst>
          </p:cNvPr>
          <p:cNvSpPr>
            <a:spLocks noGrp="1" noChangeArrowheads="1"/>
          </p:cNvSpPr>
          <p:nvPr>
            <p:ph type="sldNum" sz="quarter" idx="12"/>
          </p:nvPr>
        </p:nvSpPr>
        <p:spPr>
          <a:ln/>
        </p:spPr>
        <p:txBody>
          <a:bodyPr/>
          <a:lstStyle>
            <a:lvl1pPr>
              <a:defRPr/>
            </a:lvl1pPr>
          </a:lstStyle>
          <a:p>
            <a:pPr>
              <a:defRPr/>
            </a:pPr>
            <a:fld id="{AB5853C4-6BFA-4397-B8E6-496115B17B06}" type="slidenum">
              <a:rPr lang="en-US" altLang="ja-JP"/>
              <a:pPr>
                <a:defRPr/>
              </a:pPr>
              <a:t>‹#›</a:t>
            </a:fld>
            <a:endParaRPr lang="en-US" altLang="ja-JP"/>
          </a:p>
        </p:txBody>
      </p:sp>
    </p:spTree>
    <p:extLst>
      <p:ext uri="{BB962C8B-B14F-4D97-AF65-F5344CB8AC3E}">
        <p14:creationId xmlns:p14="http://schemas.microsoft.com/office/powerpoint/2010/main" val="1631491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0"/>
            <a:ext cx="59436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941513" y="612775"/>
            <a:ext cx="5943600" cy="4114800"/>
          </a:xfrm>
        </p:spPr>
        <p:txBody>
          <a:bodyPr/>
          <a:lstStyle>
            <a:lvl1pPr marL="0" indent="0">
              <a:buNone/>
              <a:defRPr sz="3200"/>
            </a:lvl1pPr>
            <a:lvl2pPr marL="457212" indent="0">
              <a:buNone/>
              <a:defRPr sz="2800"/>
            </a:lvl2pPr>
            <a:lvl3pPr marL="914423" indent="0">
              <a:buNone/>
              <a:defRPr sz="2400"/>
            </a:lvl3pPr>
            <a:lvl4pPr marL="1371634" indent="0">
              <a:buNone/>
              <a:defRPr sz="2000"/>
            </a:lvl4pPr>
            <a:lvl5pPr marL="1828846" indent="0">
              <a:buNone/>
              <a:defRPr sz="2000"/>
            </a:lvl5pPr>
            <a:lvl6pPr marL="2286057" indent="0">
              <a:buNone/>
              <a:defRPr sz="2000"/>
            </a:lvl6pPr>
            <a:lvl7pPr marL="2743269" indent="0">
              <a:buNone/>
              <a:defRPr sz="2000"/>
            </a:lvl7pPr>
            <a:lvl8pPr marL="3200480" indent="0">
              <a:buNone/>
              <a:defRPr sz="2000"/>
            </a:lvl8pPr>
            <a:lvl9pPr marL="3657691"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941513" y="5367338"/>
            <a:ext cx="5943600" cy="804862"/>
          </a:xfrm>
        </p:spPr>
        <p:txBody>
          <a:bodyPr/>
          <a:lstStyle>
            <a:lvl1pPr marL="0" indent="0">
              <a:buNone/>
              <a:defRPr sz="1400"/>
            </a:lvl1pPr>
            <a:lvl2pPr marL="457212" indent="0">
              <a:buNone/>
              <a:defRPr sz="1200"/>
            </a:lvl2pPr>
            <a:lvl3pPr marL="914423" indent="0">
              <a:buNone/>
              <a:defRPr sz="1000"/>
            </a:lvl3pPr>
            <a:lvl4pPr marL="1371634" indent="0">
              <a:buNone/>
              <a:defRPr sz="900"/>
            </a:lvl4pPr>
            <a:lvl5pPr marL="1828846" indent="0">
              <a:buNone/>
              <a:defRPr sz="900"/>
            </a:lvl5pPr>
            <a:lvl6pPr marL="2286057" indent="0">
              <a:buNone/>
              <a:defRPr sz="900"/>
            </a:lvl6pPr>
            <a:lvl7pPr marL="2743269" indent="0">
              <a:buNone/>
              <a:defRPr sz="900"/>
            </a:lvl7pPr>
            <a:lvl8pPr marL="3200480" indent="0">
              <a:buNone/>
              <a:defRPr sz="900"/>
            </a:lvl8pPr>
            <a:lvl9pPr marL="3657691" indent="0">
              <a:buNone/>
              <a:defRPr sz="900"/>
            </a:lvl9pPr>
          </a:lstStyle>
          <a:p>
            <a:pPr lvl="0"/>
            <a:r>
              <a:rPr lang="ja-JP" altLang="en-US"/>
              <a:t>マスター テキストの書式設定</a:t>
            </a:r>
          </a:p>
        </p:txBody>
      </p:sp>
      <p:sp>
        <p:nvSpPr>
          <p:cNvPr id="5" name="Rectangle 4">
            <a:extLst>
              <a:ext uri="{FF2B5EF4-FFF2-40B4-BE49-F238E27FC236}">
                <a16:creationId xmlns:a16="http://schemas.microsoft.com/office/drawing/2014/main" id="{A613A866-AEB5-4DE6-96C4-064C793DE77D}"/>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a:extLst>
              <a:ext uri="{FF2B5EF4-FFF2-40B4-BE49-F238E27FC236}">
                <a16:creationId xmlns:a16="http://schemas.microsoft.com/office/drawing/2014/main" id="{E175076B-8725-4C40-A366-81B05C70705F}"/>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31DED482-760F-42FA-9706-4B247A3DFD65}"/>
              </a:ext>
            </a:extLst>
          </p:cNvPr>
          <p:cNvSpPr>
            <a:spLocks noGrp="1" noChangeArrowheads="1"/>
          </p:cNvSpPr>
          <p:nvPr>
            <p:ph type="sldNum" sz="quarter" idx="12"/>
          </p:nvPr>
        </p:nvSpPr>
        <p:spPr>
          <a:ln/>
        </p:spPr>
        <p:txBody>
          <a:bodyPr/>
          <a:lstStyle>
            <a:lvl1pPr>
              <a:defRPr/>
            </a:lvl1pPr>
          </a:lstStyle>
          <a:p>
            <a:pPr>
              <a:defRPr/>
            </a:pPr>
            <a:fld id="{01DF2DEA-4012-46E2-9396-ABA8592E48C0}" type="slidenum">
              <a:rPr lang="en-US" altLang="ja-JP"/>
              <a:pPr>
                <a:defRPr/>
              </a:pPr>
              <a:t>‹#›</a:t>
            </a:fld>
            <a:endParaRPr lang="en-US" altLang="ja-JP"/>
          </a:p>
        </p:txBody>
      </p:sp>
    </p:spTree>
    <p:extLst>
      <p:ext uri="{BB962C8B-B14F-4D97-AF65-F5344CB8AC3E}">
        <p14:creationId xmlns:p14="http://schemas.microsoft.com/office/powerpoint/2010/main" val="3015210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3506E7C-B5A0-409E-A184-FAB7634D8096}"/>
              </a:ext>
            </a:extLst>
          </p:cNvPr>
          <p:cNvSpPr>
            <a:spLocks noGrp="1" noChangeArrowheads="1"/>
          </p:cNvSpPr>
          <p:nvPr>
            <p:ph type="title"/>
          </p:nvPr>
        </p:nvSpPr>
        <p:spPr bwMode="auto">
          <a:xfrm>
            <a:off x="495300" y="274638"/>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0" tIns="45715" rIns="91430" bIns="45715" numCol="1" anchor="ctr" anchorCtr="0" compatLnSpc="1">
            <a:prstTxWarp prst="textNoShape">
              <a:avLst/>
            </a:prstTxWarp>
          </a:bodyPr>
          <a:lstStyle/>
          <a:p>
            <a:pPr lvl="0"/>
            <a:r>
              <a:rPr lang="ja-JP" altLang="en-US"/>
              <a:t>マスタ タイトルの書式設定</a:t>
            </a:r>
          </a:p>
        </p:txBody>
      </p:sp>
      <p:sp>
        <p:nvSpPr>
          <p:cNvPr id="1027" name="Rectangle 3">
            <a:extLst>
              <a:ext uri="{FF2B5EF4-FFF2-40B4-BE49-F238E27FC236}">
                <a16:creationId xmlns:a16="http://schemas.microsoft.com/office/drawing/2014/main" id="{2324241C-DFD7-41B1-B243-A181AA9F09A9}"/>
              </a:ext>
            </a:extLst>
          </p:cNvPr>
          <p:cNvSpPr>
            <a:spLocks noGrp="1" noChangeArrowheads="1"/>
          </p:cNvSpPr>
          <p:nvPr>
            <p:ph type="body" idx="1"/>
          </p:nvPr>
        </p:nvSpPr>
        <p:spPr bwMode="auto">
          <a:xfrm>
            <a:off x="495300" y="1600202"/>
            <a:ext cx="89154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0" tIns="45715" rIns="91430" bIns="4571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a:extLst>
              <a:ext uri="{FF2B5EF4-FFF2-40B4-BE49-F238E27FC236}">
                <a16:creationId xmlns:a16="http://schemas.microsoft.com/office/drawing/2014/main" id="{C50C8E14-4561-4077-86EA-2651813B820A}"/>
              </a:ext>
            </a:extLst>
          </p:cNvPr>
          <p:cNvSpPr>
            <a:spLocks noGrp="1" noChangeArrowheads="1"/>
          </p:cNvSpPr>
          <p:nvPr>
            <p:ph type="dt" sz="half" idx="2"/>
          </p:nvPr>
        </p:nvSpPr>
        <p:spPr bwMode="auto">
          <a:xfrm>
            <a:off x="495300" y="6245225"/>
            <a:ext cx="2311400" cy="476250"/>
          </a:xfrm>
          <a:prstGeom prst="rect">
            <a:avLst/>
          </a:prstGeom>
          <a:noFill/>
          <a:ln>
            <a:noFill/>
          </a:ln>
          <a:effectLst/>
        </p:spPr>
        <p:txBody>
          <a:bodyPr vert="horz" wrap="square" lIns="91430" tIns="45715" rIns="91430" bIns="45715" numCol="1" anchor="t" anchorCtr="0" compatLnSpc="1">
            <a:prstTxWarp prst="textNoShape">
              <a:avLst/>
            </a:prstTxWarp>
          </a:bodyPr>
          <a:lstStyle>
            <a:lvl1pPr eaLnBrk="1" hangingPunct="1">
              <a:defRPr sz="1400">
                <a:latin typeface="Arial" charset="0"/>
                <a:ea typeface="ＭＳ Ｐゴシック" charset="-128"/>
              </a:defRPr>
            </a:lvl1pPr>
          </a:lstStyle>
          <a:p>
            <a:pPr>
              <a:defRPr/>
            </a:pPr>
            <a:endParaRPr lang="en-US" altLang="ja-JP"/>
          </a:p>
        </p:txBody>
      </p:sp>
      <p:sp>
        <p:nvSpPr>
          <p:cNvPr id="1029" name="Rectangle 5">
            <a:extLst>
              <a:ext uri="{FF2B5EF4-FFF2-40B4-BE49-F238E27FC236}">
                <a16:creationId xmlns:a16="http://schemas.microsoft.com/office/drawing/2014/main" id="{A0C6E23E-9115-4D0A-91D6-58A887D5898C}"/>
              </a:ext>
            </a:extLst>
          </p:cNvPr>
          <p:cNvSpPr>
            <a:spLocks noGrp="1" noChangeArrowheads="1"/>
          </p:cNvSpPr>
          <p:nvPr>
            <p:ph type="ftr" sz="quarter" idx="3"/>
          </p:nvPr>
        </p:nvSpPr>
        <p:spPr bwMode="auto">
          <a:xfrm>
            <a:off x="3384550" y="6245225"/>
            <a:ext cx="3136900" cy="476250"/>
          </a:xfrm>
          <a:prstGeom prst="rect">
            <a:avLst/>
          </a:prstGeom>
          <a:noFill/>
          <a:ln>
            <a:noFill/>
          </a:ln>
          <a:effectLst/>
        </p:spPr>
        <p:txBody>
          <a:bodyPr vert="horz" wrap="square" lIns="91430" tIns="45715" rIns="91430" bIns="45715" numCol="1" anchor="t" anchorCtr="0" compatLnSpc="1">
            <a:prstTxWarp prst="textNoShape">
              <a:avLst/>
            </a:prstTxWarp>
          </a:bodyPr>
          <a:lstStyle>
            <a:lvl1pPr algn="ctr" eaLnBrk="1" hangingPunct="1">
              <a:defRPr sz="1400">
                <a:latin typeface="Arial" charset="0"/>
                <a:ea typeface="ＭＳ Ｐゴシック" charset="-128"/>
              </a:defRPr>
            </a:lvl1pPr>
          </a:lstStyle>
          <a:p>
            <a:pPr>
              <a:defRPr/>
            </a:pPr>
            <a:endParaRPr lang="en-US" altLang="ja-JP"/>
          </a:p>
        </p:txBody>
      </p:sp>
      <p:sp>
        <p:nvSpPr>
          <p:cNvPr id="1030" name="Rectangle 6">
            <a:extLst>
              <a:ext uri="{FF2B5EF4-FFF2-40B4-BE49-F238E27FC236}">
                <a16:creationId xmlns:a16="http://schemas.microsoft.com/office/drawing/2014/main" id="{7EE23746-F9ED-4803-8E49-D4222306C658}"/>
              </a:ext>
            </a:extLst>
          </p:cNvPr>
          <p:cNvSpPr>
            <a:spLocks noGrp="1" noChangeArrowheads="1"/>
          </p:cNvSpPr>
          <p:nvPr>
            <p:ph type="sldNum" sz="quarter" idx="4"/>
          </p:nvPr>
        </p:nvSpPr>
        <p:spPr bwMode="auto">
          <a:xfrm>
            <a:off x="7099300" y="6245225"/>
            <a:ext cx="2311400" cy="476250"/>
          </a:xfrm>
          <a:prstGeom prst="rect">
            <a:avLst/>
          </a:prstGeom>
          <a:noFill/>
          <a:ln>
            <a:noFill/>
          </a:ln>
          <a:effectLst/>
        </p:spPr>
        <p:txBody>
          <a:bodyPr vert="horz" wrap="square" lIns="91430" tIns="45715" rIns="91430" bIns="45715" numCol="1" anchor="t" anchorCtr="0" compatLnSpc="1">
            <a:prstTxWarp prst="textNoShape">
              <a:avLst/>
            </a:prstTxWarp>
          </a:bodyPr>
          <a:lstStyle>
            <a:lvl1pPr algn="r" eaLnBrk="1" hangingPunct="1">
              <a:defRPr sz="1400"/>
            </a:lvl1pPr>
          </a:lstStyle>
          <a:p>
            <a:pPr>
              <a:defRPr/>
            </a:pPr>
            <a:fld id="{ED579EEE-7AE9-4238-947D-226D52C4D523}" type="slidenum">
              <a:rPr lang="en-US" altLang="ja-JP"/>
              <a:pPr>
                <a:defRPr/>
              </a:pPr>
              <a:t>‹#›</a:t>
            </a:fld>
            <a:endParaRPr lang="en-US" altLang="ja-JP"/>
          </a:p>
        </p:txBody>
      </p:sp>
    </p:spTree>
    <p:extLst>
      <p:ext uri="{BB962C8B-B14F-4D97-AF65-F5344CB8AC3E}">
        <p14:creationId xmlns:p14="http://schemas.microsoft.com/office/powerpoint/2010/main" val="248894710"/>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xStyles>
    <p:titleStyle>
      <a:lvl1pPr algn="ctr" rtl="0" eaLnBrk="0" fontAlgn="base" hangingPunct="0">
        <a:spcBef>
          <a:spcPct val="0"/>
        </a:spcBef>
        <a:spcAft>
          <a:spcPct val="0"/>
        </a:spcAft>
        <a:defRPr kumimoji="1" sz="4401">
          <a:solidFill>
            <a:schemeClr val="tx2"/>
          </a:solidFill>
          <a:latin typeface="+mj-lt"/>
          <a:ea typeface="+mj-ea"/>
          <a:cs typeface="+mj-cs"/>
        </a:defRPr>
      </a:lvl1pPr>
      <a:lvl2pPr algn="ctr" rtl="0" eaLnBrk="0" fontAlgn="base" hangingPunct="0">
        <a:spcBef>
          <a:spcPct val="0"/>
        </a:spcBef>
        <a:spcAft>
          <a:spcPct val="0"/>
        </a:spcAft>
        <a:defRPr kumimoji="1" sz="4401">
          <a:solidFill>
            <a:schemeClr val="tx2"/>
          </a:solidFill>
          <a:latin typeface="Arial" charset="0"/>
          <a:ea typeface="ＭＳ Ｐゴシック" charset="-128"/>
        </a:defRPr>
      </a:lvl2pPr>
      <a:lvl3pPr algn="ctr" rtl="0" eaLnBrk="0" fontAlgn="base" hangingPunct="0">
        <a:spcBef>
          <a:spcPct val="0"/>
        </a:spcBef>
        <a:spcAft>
          <a:spcPct val="0"/>
        </a:spcAft>
        <a:defRPr kumimoji="1" sz="4401">
          <a:solidFill>
            <a:schemeClr val="tx2"/>
          </a:solidFill>
          <a:latin typeface="Arial" charset="0"/>
          <a:ea typeface="ＭＳ Ｐゴシック" charset="-128"/>
        </a:defRPr>
      </a:lvl3pPr>
      <a:lvl4pPr algn="ctr" rtl="0" eaLnBrk="0" fontAlgn="base" hangingPunct="0">
        <a:spcBef>
          <a:spcPct val="0"/>
        </a:spcBef>
        <a:spcAft>
          <a:spcPct val="0"/>
        </a:spcAft>
        <a:defRPr kumimoji="1" sz="4401">
          <a:solidFill>
            <a:schemeClr val="tx2"/>
          </a:solidFill>
          <a:latin typeface="Arial" charset="0"/>
          <a:ea typeface="ＭＳ Ｐゴシック" charset="-128"/>
        </a:defRPr>
      </a:lvl4pPr>
      <a:lvl5pPr algn="ctr" rtl="0" eaLnBrk="0" fontAlgn="base" hangingPunct="0">
        <a:spcBef>
          <a:spcPct val="0"/>
        </a:spcBef>
        <a:spcAft>
          <a:spcPct val="0"/>
        </a:spcAft>
        <a:defRPr kumimoji="1" sz="4401">
          <a:solidFill>
            <a:schemeClr val="tx2"/>
          </a:solidFill>
          <a:latin typeface="Arial" charset="0"/>
          <a:ea typeface="ＭＳ Ｐゴシック" charset="-128"/>
        </a:defRPr>
      </a:lvl5pPr>
      <a:lvl6pPr marL="457212" algn="ctr" rtl="0" fontAlgn="base">
        <a:spcBef>
          <a:spcPct val="0"/>
        </a:spcBef>
        <a:spcAft>
          <a:spcPct val="0"/>
        </a:spcAft>
        <a:defRPr kumimoji="1" sz="4401">
          <a:solidFill>
            <a:schemeClr val="tx2"/>
          </a:solidFill>
          <a:latin typeface="Arial" charset="0"/>
          <a:ea typeface="ＭＳ Ｐゴシック" charset="-128"/>
        </a:defRPr>
      </a:lvl6pPr>
      <a:lvl7pPr marL="914423" algn="ctr" rtl="0" fontAlgn="base">
        <a:spcBef>
          <a:spcPct val="0"/>
        </a:spcBef>
        <a:spcAft>
          <a:spcPct val="0"/>
        </a:spcAft>
        <a:defRPr kumimoji="1" sz="4401">
          <a:solidFill>
            <a:schemeClr val="tx2"/>
          </a:solidFill>
          <a:latin typeface="Arial" charset="0"/>
          <a:ea typeface="ＭＳ Ｐゴシック" charset="-128"/>
        </a:defRPr>
      </a:lvl7pPr>
      <a:lvl8pPr marL="1371634" algn="ctr" rtl="0" fontAlgn="base">
        <a:spcBef>
          <a:spcPct val="0"/>
        </a:spcBef>
        <a:spcAft>
          <a:spcPct val="0"/>
        </a:spcAft>
        <a:defRPr kumimoji="1" sz="4401">
          <a:solidFill>
            <a:schemeClr val="tx2"/>
          </a:solidFill>
          <a:latin typeface="Arial" charset="0"/>
          <a:ea typeface="ＭＳ Ｐゴシック" charset="-128"/>
        </a:defRPr>
      </a:lvl8pPr>
      <a:lvl9pPr marL="1828846" algn="ctr" rtl="0" fontAlgn="base">
        <a:spcBef>
          <a:spcPct val="0"/>
        </a:spcBef>
        <a:spcAft>
          <a:spcPct val="0"/>
        </a:spcAft>
        <a:defRPr kumimoji="1" sz="4401">
          <a:solidFill>
            <a:schemeClr val="tx2"/>
          </a:solidFill>
          <a:latin typeface="Arial" charset="0"/>
          <a:ea typeface="ＭＳ Ｐゴシック" charset="-128"/>
        </a:defRPr>
      </a:lvl9pPr>
    </p:titleStyle>
    <p:bodyStyle>
      <a:lvl1pPr marL="342908" indent="-342908" algn="l" rtl="0" eaLnBrk="0" fontAlgn="base" hangingPunct="0">
        <a:spcBef>
          <a:spcPct val="20000"/>
        </a:spcBef>
        <a:spcAft>
          <a:spcPct val="0"/>
        </a:spcAft>
        <a:buChar char="•"/>
        <a:defRPr kumimoji="1" sz="3200">
          <a:solidFill>
            <a:schemeClr val="tx1"/>
          </a:solidFill>
          <a:latin typeface="+mn-lt"/>
          <a:ea typeface="+mn-ea"/>
          <a:cs typeface="+mn-cs"/>
        </a:defRPr>
      </a:lvl1pPr>
      <a:lvl2pPr marL="741382" indent="-284170" algn="l" rtl="0" eaLnBrk="0" fontAlgn="base" hangingPunct="0">
        <a:spcBef>
          <a:spcPct val="20000"/>
        </a:spcBef>
        <a:spcAft>
          <a:spcPct val="0"/>
        </a:spcAft>
        <a:buChar char="–"/>
        <a:defRPr kumimoji="1" sz="2800">
          <a:solidFill>
            <a:schemeClr val="tx1"/>
          </a:solidFill>
          <a:latin typeface="+mn-lt"/>
          <a:ea typeface="+mn-ea"/>
        </a:defRPr>
      </a:lvl2pPr>
      <a:lvl3pPr marL="1143028" indent="-228606" algn="l" rtl="0" eaLnBrk="0" fontAlgn="base" hangingPunct="0">
        <a:spcBef>
          <a:spcPct val="20000"/>
        </a:spcBef>
        <a:spcAft>
          <a:spcPct val="0"/>
        </a:spcAft>
        <a:buChar char="•"/>
        <a:defRPr kumimoji="1" sz="2400">
          <a:solidFill>
            <a:schemeClr val="tx1"/>
          </a:solidFill>
          <a:latin typeface="+mn-lt"/>
          <a:ea typeface="+mn-ea"/>
        </a:defRPr>
      </a:lvl3pPr>
      <a:lvl4pPr marL="1600240" indent="-228606" algn="l" rtl="0" eaLnBrk="0" fontAlgn="base" hangingPunct="0">
        <a:spcBef>
          <a:spcPct val="20000"/>
        </a:spcBef>
        <a:spcAft>
          <a:spcPct val="0"/>
        </a:spcAft>
        <a:buChar char="–"/>
        <a:defRPr kumimoji="1" sz="2000">
          <a:solidFill>
            <a:schemeClr val="tx1"/>
          </a:solidFill>
          <a:latin typeface="+mn-lt"/>
          <a:ea typeface="+mn-ea"/>
        </a:defRPr>
      </a:lvl4pPr>
      <a:lvl5pPr marL="2057452" indent="-228606" algn="l" rtl="0" eaLnBrk="0" fontAlgn="base" hangingPunct="0">
        <a:spcBef>
          <a:spcPct val="20000"/>
        </a:spcBef>
        <a:spcAft>
          <a:spcPct val="0"/>
        </a:spcAft>
        <a:buChar char="»"/>
        <a:defRPr kumimoji="1" sz="2000">
          <a:solidFill>
            <a:schemeClr val="tx1"/>
          </a:solidFill>
          <a:latin typeface="+mn-lt"/>
          <a:ea typeface="+mn-ea"/>
        </a:defRPr>
      </a:lvl5pPr>
      <a:lvl6pPr marL="2514663" indent="-228606" algn="l" rtl="0" fontAlgn="base">
        <a:spcBef>
          <a:spcPct val="20000"/>
        </a:spcBef>
        <a:spcAft>
          <a:spcPct val="0"/>
        </a:spcAft>
        <a:buChar char="»"/>
        <a:defRPr kumimoji="1" sz="2000">
          <a:solidFill>
            <a:schemeClr val="tx1"/>
          </a:solidFill>
          <a:latin typeface="+mn-lt"/>
          <a:ea typeface="+mn-ea"/>
        </a:defRPr>
      </a:lvl6pPr>
      <a:lvl7pPr marL="2971874" indent="-228606" algn="l" rtl="0" fontAlgn="base">
        <a:spcBef>
          <a:spcPct val="20000"/>
        </a:spcBef>
        <a:spcAft>
          <a:spcPct val="0"/>
        </a:spcAft>
        <a:buChar char="»"/>
        <a:defRPr kumimoji="1" sz="2000">
          <a:solidFill>
            <a:schemeClr val="tx1"/>
          </a:solidFill>
          <a:latin typeface="+mn-lt"/>
          <a:ea typeface="+mn-ea"/>
        </a:defRPr>
      </a:lvl7pPr>
      <a:lvl8pPr marL="3429086" indent="-228606" algn="l" rtl="0" fontAlgn="base">
        <a:spcBef>
          <a:spcPct val="20000"/>
        </a:spcBef>
        <a:spcAft>
          <a:spcPct val="0"/>
        </a:spcAft>
        <a:buChar char="»"/>
        <a:defRPr kumimoji="1" sz="2000">
          <a:solidFill>
            <a:schemeClr val="tx1"/>
          </a:solidFill>
          <a:latin typeface="+mn-lt"/>
          <a:ea typeface="+mn-ea"/>
        </a:defRPr>
      </a:lvl8pPr>
      <a:lvl9pPr marL="3886297" indent="-228606"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23" rtl="0" eaLnBrk="1" latinLnBrk="0" hangingPunct="1">
        <a:defRPr kumimoji="1" sz="1800" kern="1200">
          <a:solidFill>
            <a:schemeClr val="tx1"/>
          </a:solidFill>
          <a:latin typeface="+mn-lt"/>
          <a:ea typeface="+mn-ea"/>
          <a:cs typeface="+mn-cs"/>
        </a:defRPr>
      </a:lvl1pPr>
      <a:lvl2pPr marL="457212" algn="l" defTabSz="914423" rtl="0" eaLnBrk="1" latinLnBrk="0" hangingPunct="1">
        <a:defRPr kumimoji="1" sz="1800" kern="1200">
          <a:solidFill>
            <a:schemeClr val="tx1"/>
          </a:solidFill>
          <a:latin typeface="+mn-lt"/>
          <a:ea typeface="+mn-ea"/>
          <a:cs typeface="+mn-cs"/>
        </a:defRPr>
      </a:lvl2pPr>
      <a:lvl3pPr marL="914423" algn="l" defTabSz="914423" rtl="0" eaLnBrk="1" latinLnBrk="0" hangingPunct="1">
        <a:defRPr kumimoji="1" sz="1800" kern="1200">
          <a:solidFill>
            <a:schemeClr val="tx1"/>
          </a:solidFill>
          <a:latin typeface="+mn-lt"/>
          <a:ea typeface="+mn-ea"/>
          <a:cs typeface="+mn-cs"/>
        </a:defRPr>
      </a:lvl3pPr>
      <a:lvl4pPr marL="1371634" algn="l" defTabSz="914423" rtl="0" eaLnBrk="1" latinLnBrk="0" hangingPunct="1">
        <a:defRPr kumimoji="1" sz="1800" kern="1200">
          <a:solidFill>
            <a:schemeClr val="tx1"/>
          </a:solidFill>
          <a:latin typeface="+mn-lt"/>
          <a:ea typeface="+mn-ea"/>
          <a:cs typeface="+mn-cs"/>
        </a:defRPr>
      </a:lvl4pPr>
      <a:lvl5pPr marL="1828846" algn="l" defTabSz="914423" rtl="0" eaLnBrk="1" latinLnBrk="0" hangingPunct="1">
        <a:defRPr kumimoji="1" sz="1800" kern="1200">
          <a:solidFill>
            <a:schemeClr val="tx1"/>
          </a:solidFill>
          <a:latin typeface="+mn-lt"/>
          <a:ea typeface="+mn-ea"/>
          <a:cs typeface="+mn-cs"/>
        </a:defRPr>
      </a:lvl5pPr>
      <a:lvl6pPr marL="2286057" algn="l" defTabSz="914423" rtl="0" eaLnBrk="1" latinLnBrk="0" hangingPunct="1">
        <a:defRPr kumimoji="1" sz="1800" kern="1200">
          <a:solidFill>
            <a:schemeClr val="tx1"/>
          </a:solidFill>
          <a:latin typeface="+mn-lt"/>
          <a:ea typeface="+mn-ea"/>
          <a:cs typeface="+mn-cs"/>
        </a:defRPr>
      </a:lvl6pPr>
      <a:lvl7pPr marL="2743269" algn="l" defTabSz="914423" rtl="0" eaLnBrk="1" latinLnBrk="0" hangingPunct="1">
        <a:defRPr kumimoji="1" sz="1800" kern="1200">
          <a:solidFill>
            <a:schemeClr val="tx1"/>
          </a:solidFill>
          <a:latin typeface="+mn-lt"/>
          <a:ea typeface="+mn-ea"/>
          <a:cs typeface="+mn-cs"/>
        </a:defRPr>
      </a:lvl7pPr>
      <a:lvl8pPr marL="3200480" algn="l" defTabSz="914423" rtl="0" eaLnBrk="1" latinLnBrk="0" hangingPunct="1">
        <a:defRPr kumimoji="1" sz="1800" kern="1200">
          <a:solidFill>
            <a:schemeClr val="tx1"/>
          </a:solidFill>
          <a:latin typeface="+mn-lt"/>
          <a:ea typeface="+mn-ea"/>
          <a:cs typeface="+mn-cs"/>
        </a:defRPr>
      </a:lvl8pPr>
      <a:lvl9pPr marL="3657691" algn="l" defTabSz="914423"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pref.osaka.lg.jp/o120130/suisan/rikujyouyoushoku/suisangyosetyokaji.html"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2">
            <a:extLst>
              <a:ext uri="{FF2B5EF4-FFF2-40B4-BE49-F238E27FC236}">
                <a16:creationId xmlns:a16="http://schemas.microsoft.com/office/drawing/2014/main" id="{23CC7EA3-7546-43DE-B018-EFD494FF38E4}"/>
              </a:ext>
            </a:extLst>
          </p:cNvPr>
          <p:cNvSpPr>
            <a:spLocks noChangeArrowheads="1"/>
          </p:cNvSpPr>
          <p:nvPr/>
        </p:nvSpPr>
        <p:spPr bwMode="auto">
          <a:xfrm>
            <a:off x="215014" y="1150038"/>
            <a:ext cx="4708844" cy="5598477"/>
          </a:xfrm>
          <a:prstGeom prst="flowChartProcess">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36000" tIns="144000" rIns="36000" bIns="3600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just" defTabSz="914400" rtl="0" eaLnBrk="0" fontAlgn="base" latinLnBrk="0" hangingPunct="0">
              <a:lnSpc>
                <a:spcPts val="1300"/>
              </a:lnSpc>
              <a:spcBef>
                <a:spcPct val="20000"/>
              </a:spcBef>
              <a:spcAft>
                <a:spcPct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sp>
        <p:nvSpPr>
          <p:cNvPr id="2" name="正方形/長方形 1">
            <a:extLst>
              <a:ext uri="{FF2B5EF4-FFF2-40B4-BE49-F238E27FC236}">
                <a16:creationId xmlns:a16="http://schemas.microsoft.com/office/drawing/2014/main" id="{844DD59E-276D-45AE-BA10-3F82D0E93BB4}"/>
              </a:ext>
            </a:extLst>
          </p:cNvPr>
          <p:cNvSpPr/>
          <p:nvPr/>
        </p:nvSpPr>
        <p:spPr>
          <a:xfrm>
            <a:off x="215014" y="1150455"/>
            <a:ext cx="4708843" cy="338433"/>
          </a:xfrm>
          <a:prstGeom prst="rect">
            <a:avLst/>
          </a:pr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事　業　概　要</a:t>
            </a:r>
          </a:p>
        </p:txBody>
      </p:sp>
      <p:sp>
        <p:nvSpPr>
          <p:cNvPr id="19" name="AutoShape 4">
            <a:extLst>
              <a:ext uri="{FF2B5EF4-FFF2-40B4-BE49-F238E27FC236}">
                <a16:creationId xmlns:a16="http://schemas.microsoft.com/office/drawing/2014/main" id="{581BCC33-DC78-468E-B20A-962EF1292F78}"/>
              </a:ext>
            </a:extLst>
          </p:cNvPr>
          <p:cNvSpPr>
            <a:spLocks noChangeArrowheads="1"/>
          </p:cNvSpPr>
          <p:nvPr/>
        </p:nvSpPr>
        <p:spPr bwMode="auto">
          <a:xfrm>
            <a:off x="280903" y="1605740"/>
            <a:ext cx="792163" cy="209550"/>
          </a:xfrm>
          <a:prstGeom prst="roundRect">
            <a:avLst>
              <a:gd name="adj" fmla="val 16667"/>
            </a:avLst>
          </a:prstGeom>
          <a:solidFill>
            <a:srgbClr val="CCFFFF"/>
          </a:solidFill>
          <a:ln w="9525">
            <a:solidFill>
              <a:schemeClr val="tx1"/>
            </a:solidFill>
            <a:round/>
            <a:headEnd/>
            <a:tailEnd/>
          </a:ln>
          <a:effectLst/>
        </p:spPr>
        <p:txBody>
          <a:bodyPr wrap="none" lIns="86886" tIns="43443" rIns="86886" bIns="43443"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助成対象</a:t>
            </a:r>
          </a:p>
        </p:txBody>
      </p:sp>
      <p:sp>
        <p:nvSpPr>
          <p:cNvPr id="20" name="テキスト ボックス 19">
            <a:extLst>
              <a:ext uri="{FF2B5EF4-FFF2-40B4-BE49-F238E27FC236}">
                <a16:creationId xmlns:a16="http://schemas.microsoft.com/office/drawing/2014/main" id="{75068237-B65F-48C6-ACBA-8DBB3AF9F1F8}"/>
              </a:ext>
            </a:extLst>
          </p:cNvPr>
          <p:cNvSpPr txBox="1"/>
          <p:nvPr/>
        </p:nvSpPr>
        <p:spPr>
          <a:xfrm>
            <a:off x="265512" y="1879363"/>
            <a:ext cx="4954588" cy="577081"/>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①新たに実施する養殖事業</a:t>
            </a:r>
            <a:endPar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ja-JP" altLang="en-US" sz="1050" dirty="0">
                <a:solidFill>
                  <a:srgbClr val="000000"/>
                </a:solidFill>
                <a:latin typeface="BIZ UDゴシック" panose="020B0400000000000000" pitchFamily="49" charset="-128"/>
                <a:ea typeface="BIZ UDゴシック" panose="020B0400000000000000" pitchFamily="49" charset="-128"/>
              </a:rPr>
              <a:t>②既存養殖事業者が新魚種で行う養殖事業</a:t>
            </a:r>
            <a:endParaRPr lang="en-US" altLang="ja-JP" sz="1050" dirty="0">
              <a:solidFill>
                <a:srgbClr val="000000"/>
              </a:solidFill>
              <a:latin typeface="BIZ UDゴシック" panose="020B0400000000000000" pitchFamily="49" charset="-128"/>
              <a:ea typeface="BIZ UDゴシック" panose="020B0400000000000000"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③価値向上のため、新たな手法で行う養殖事業又は加工施設等の設置　等</a:t>
            </a:r>
            <a:endPar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sp>
        <p:nvSpPr>
          <p:cNvPr id="21" name="AutoShape 4">
            <a:extLst>
              <a:ext uri="{FF2B5EF4-FFF2-40B4-BE49-F238E27FC236}">
                <a16:creationId xmlns:a16="http://schemas.microsoft.com/office/drawing/2014/main" id="{380333F8-432A-4A2F-BBC3-FFB30D87534B}"/>
              </a:ext>
            </a:extLst>
          </p:cNvPr>
          <p:cNvSpPr>
            <a:spLocks noChangeArrowheads="1"/>
          </p:cNvSpPr>
          <p:nvPr/>
        </p:nvSpPr>
        <p:spPr bwMode="auto">
          <a:xfrm>
            <a:off x="5124451" y="1605740"/>
            <a:ext cx="792163" cy="209550"/>
          </a:xfrm>
          <a:prstGeom prst="roundRect">
            <a:avLst>
              <a:gd name="adj" fmla="val 16667"/>
            </a:avLst>
          </a:prstGeom>
          <a:solidFill>
            <a:srgbClr val="CCFFFF"/>
          </a:solidFill>
          <a:ln w="9525">
            <a:solidFill>
              <a:schemeClr val="tx1"/>
            </a:solidFill>
            <a:round/>
            <a:headEnd/>
            <a:tailEnd/>
          </a:ln>
          <a:effectLst/>
        </p:spPr>
        <p:txBody>
          <a:bodyPr wrap="none" lIns="86886" tIns="43443" rIns="86886" bIns="43443"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ja-JP" altLang="en-US" sz="1050" b="1" dirty="0">
                <a:solidFill>
                  <a:srgbClr val="000000"/>
                </a:solidFill>
                <a:latin typeface="BIZ UDゴシック" panose="020B0400000000000000" pitchFamily="49" charset="-128"/>
                <a:ea typeface="BIZ UDゴシック" panose="020B0400000000000000" pitchFamily="49" charset="-128"/>
              </a:rPr>
              <a:t>審査項目</a:t>
            </a:r>
            <a:endParaRPr kumimoji="1" lang="ja-JP" altLang="en-US" sz="105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sp>
        <p:nvSpPr>
          <p:cNvPr id="24" name="テキスト ボックス 23">
            <a:extLst>
              <a:ext uri="{FF2B5EF4-FFF2-40B4-BE49-F238E27FC236}">
                <a16:creationId xmlns:a16="http://schemas.microsoft.com/office/drawing/2014/main" id="{7E7A53A3-04BD-4DFE-8EB8-EEB1A8B983DE}"/>
              </a:ext>
            </a:extLst>
          </p:cNvPr>
          <p:cNvSpPr txBox="1"/>
          <p:nvPr/>
        </p:nvSpPr>
        <p:spPr>
          <a:xfrm>
            <a:off x="181814" y="6058755"/>
            <a:ext cx="4720741" cy="57708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・年度内に養殖が開始できること。</a:t>
            </a:r>
            <a:endPar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・国の補助事業の対象とならない事業</a:t>
            </a:r>
            <a:endPar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・種苗を施設に収容後、</a:t>
            </a:r>
            <a:r>
              <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5</a:t>
            </a: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年間事業を継続し、実施状況を報告すること　等</a:t>
            </a:r>
            <a:endPar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grpSp>
        <p:nvGrpSpPr>
          <p:cNvPr id="10251" name="グループ化 3">
            <a:extLst>
              <a:ext uri="{FF2B5EF4-FFF2-40B4-BE49-F238E27FC236}">
                <a16:creationId xmlns:a16="http://schemas.microsoft.com/office/drawing/2014/main" id="{17673EB7-6B63-4E15-97DD-145ABBF6E62F}"/>
              </a:ext>
            </a:extLst>
          </p:cNvPr>
          <p:cNvGrpSpPr>
            <a:grpSpLocks/>
          </p:cNvGrpSpPr>
          <p:nvPr/>
        </p:nvGrpSpPr>
        <p:grpSpPr bwMode="auto">
          <a:xfrm>
            <a:off x="280903" y="4422286"/>
            <a:ext cx="4321175" cy="1181100"/>
            <a:chOff x="4953000" y="1196975"/>
            <a:chExt cx="4321175" cy="1181100"/>
          </a:xfrm>
        </p:grpSpPr>
        <p:sp>
          <p:nvSpPr>
            <p:cNvPr id="28" name="正方形/長方形 27">
              <a:extLst>
                <a:ext uri="{FF2B5EF4-FFF2-40B4-BE49-F238E27FC236}">
                  <a16:creationId xmlns:a16="http://schemas.microsoft.com/office/drawing/2014/main" id="{9B5AA42F-FAEB-4657-8037-088BF5A40389}"/>
                </a:ext>
              </a:extLst>
            </p:cNvPr>
            <p:cNvSpPr/>
            <p:nvPr/>
          </p:nvSpPr>
          <p:spPr>
            <a:xfrm>
              <a:off x="4953000" y="1330325"/>
              <a:ext cx="4321175" cy="1047750"/>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22" name="テキスト ボックス 21">
              <a:extLst>
                <a:ext uri="{FF2B5EF4-FFF2-40B4-BE49-F238E27FC236}">
                  <a16:creationId xmlns:a16="http://schemas.microsoft.com/office/drawing/2014/main" id="{3A3ECED9-B28C-40B0-9F01-D6C5FF06260D}"/>
                </a:ext>
              </a:extLst>
            </p:cNvPr>
            <p:cNvSpPr txBox="1"/>
            <p:nvPr/>
          </p:nvSpPr>
          <p:spPr>
            <a:xfrm>
              <a:off x="5064125" y="1782763"/>
              <a:ext cx="3765550" cy="577081"/>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a:t>
              </a: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対象経費</a:t>
              </a:r>
              <a:r>
                <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①研修視察費　先進地視察、専門家派遣等</a:t>
              </a: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②技術開発費　委託費、試験実施等</a:t>
              </a:r>
            </a:p>
          </p:txBody>
        </p:sp>
        <p:sp>
          <p:nvSpPr>
            <p:cNvPr id="31" name="テキスト ボックス 30">
              <a:extLst>
                <a:ext uri="{FF2B5EF4-FFF2-40B4-BE49-F238E27FC236}">
                  <a16:creationId xmlns:a16="http://schemas.microsoft.com/office/drawing/2014/main" id="{870A80DC-1954-4117-B1C2-51FED03E25BC}"/>
                </a:ext>
              </a:extLst>
            </p:cNvPr>
            <p:cNvSpPr txBox="1"/>
            <p:nvPr/>
          </p:nvSpPr>
          <p:spPr>
            <a:xfrm>
              <a:off x="5064125" y="1416050"/>
              <a:ext cx="3529013" cy="407804"/>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対象経費の</a:t>
              </a:r>
              <a:r>
                <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1/2</a:t>
              </a: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　上限</a:t>
              </a:r>
              <a:r>
                <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500</a:t>
              </a: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千円以内（補助金）</a:t>
              </a:r>
              <a:endPar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en-US" altLang="ja-JP" sz="10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a:t>
              </a:r>
              <a:r>
                <a:rPr kumimoji="1" lang="ja-JP" altLang="en-US" sz="10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ソフト対策のみの実施不可</a:t>
              </a:r>
              <a:endParaRPr kumimoji="1" lang="en-US" altLang="ja-JP" sz="10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sp>
          <p:nvSpPr>
            <p:cNvPr id="32" name="テキスト ボックス 31">
              <a:extLst>
                <a:ext uri="{FF2B5EF4-FFF2-40B4-BE49-F238E27FC236}">
                  <a16:creationId xmlns:a16="http://schemas.microsoft.com/office/drawing/2014/main" id="{07765DC6-46D9-4EE5-B9FA-E83DE3FFBDBB}"/>
                </a:ext>
              </a:extLst>
            </p:cNvPr>
            <p:cNvSpPr txBox="1"/>
            <p:nvPr/>
          </p:nvSpPr>
          <p:spPr>
            <a:xfrm>
              <a:off x="5018088" y="1196975"/>
              <a:ext cx="1507793" cy="253916"/>
            </a:xfrm>
            <a:prstGeom prst="rect">
              <a:avLst/>
            </a:prstGeom>
            <a:solidFill>
              <a:schemeClr val="bg1"/>
            </a:solid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〇調査・研究費補助</a:t>
              </a:r>
              <a:endParaRPr kumimoji="1" lang="en-US" altLang="ja-JP" sz="1050" b="0"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56" name="AutoShape 4">
            <a:extLst>
              <a:ext uri="{FF2B5EF4-FFF2-40B4-BE49-F238E27FC236}">
                <a16:creationId xmlns:a16="http://schemas.microsoft.com/office/drawing/2014/main" id="{D55FA0CE-8BE1-4A10-9532-DC17242C4D4B}"/>
              </a:ext>
            </a:extLst>
          </p:cNvPr>
          <p:cNvSpPr>
            <a:spLocks noChangeArrowheads="1"/>
          </p:cNvSpPr>
          <p:nvPr/>
        </p:nvSpPr>
        <p:spPr bwMode="auto">
          <a:xfrm>
            <a:off x="280903" y="5810502"/>
            <a:ext cx="792163" cy="207962"/>
          </a:xfrm>
          <a:prstGeom prst="roundRect">
            <a:avLst>
              <a:gd name="adj" fmla="val 16667"/>
            </a:avLst>
          </a:prstGeom>
          <a:solidFill>
            <a:srgbClr val="CCFFFF"/>
          </a:solidFill>
          <a:ln w="9525">
            <a:solidFill>
              <a:schemeClr val="tx1"/>
            </a:solidFill>
            <a:round/>
            <a:headEnd/>
            <a:tailEnd/>
          </a:ln>
          <a:effectLst/>
        </p:spPr>
        <p:txBody>
          <a:bodyPr wrap="none" lIns="86886" tIns="43443" rIns="86886" bIns="43443"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条　件</a:t>
            </a:r>
          </a:p>
        </p:txBody>
      </p:sp>
      <p:grpSp>
        <p:nvGrpSpPr>
          <p:cNvPr id="10260" name="グループ化 63">
            <a:extLst>
              <a:ext uri="{FF2B5EF4-FFF2-40B4-BE49-F238E27FC236}">
                <a16:creationId xmlns:a16="http://schemas.microsoft.com/office/drawing/2014/main" id="{FCB66366-B280-4F82-9E77-E06E902D45D4}"/>
              </a:ext>
            </a:extLst>
          </p:cNvPr>
          <p:cNvGrpSpPr>
            <a:grpSpLocks/>
          </p:cNvGrpSpPr>
          <p:nvPr/>
        </p:nvGrpSpPr>
        <p:grpSpPr bwMode="auto">
          <a:xfrm>
            <a:off x="4968392" y="1150038"/>
            <a:ext cx="4764572" cy="2444369"/>
            <a:chOff x="161714" y="5741988"/>
            <a:chExt cx="6911142" cy="1556185"/>
          </a:xfrm>
        </p:grpSpPr>
        <p:sp>
          <p:nvSpPr>
            <p:cNvPr id="10272" name="AutoShape 11">
              <a:extLst>
                <a:ext uri="{FF2B5EF4-FFF2-40B4-BE49-F238E27FC236}">
                  <a16:creationId xmlns:a16="http://schemas.microsoft.com/office/drawing/2014/main" id="{E6FA9906-7A99-459E-AD30-8D2935F11518}"/>
                </a:ext>
              </a:extLst>
            </p:cNvPr>
            <p:cNvSpPr>
              <a:spLocks noChangeArrowheads="1"/>
            </p:cNvSpPr>
            <p:nvPr/>
          </p:nvSpPr>
          <p:spPr bwMode="auto">
            <a:xfrm>
              <a:off x="161715" y="5914486"/>
              <a:ext cx="6911141" cy="1383687"/>
            </a:xfrm>
            <a:prstGeom prst="flowChartProcess">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36000" tIns="180000" rIns="36000" bIns="3600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rPr>
                <a:t>　</a:t>
              </a:r>
              <a:endParaRPr kumimoji="1" lang="en-US" altLang="ja-JP" sz="1200"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66" name="正方形/長方形 65">
              <a:extLst>
                <a:ext uri="{FF2B5EF4-FFF2-40B4-BE49-F238E27FC236}">
                  <a16:creationId xmlns:a16="http://schemas.microsoft.com/office/drawing/2014/main" id="{C6C593B6-F77F-4E11-9A9B-80DB6E35795E}"/>
                </a:ext>
              </a:extLst>
            </p:cNvPr>
            <p:cNvSpPr/>
            <p:nvPr/>
          </p:nvSpPr>
          <p:spPr>
            <a:xfrm>
              <a:off x="161714" y="5741988"/>
              <a:ext cx="6911140" cy="215726"/>
            </a:xfrm>
            <a:prstGeom prst="rect">
              <a:avLst/>
            </a:pr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ja-JP" altLang="en-US" sz="1400" dirty="0">
                  <a:solidFill>
                    <a:srgbClr val="000000"/>
                  </a:solidFill>
                  <a:latin typeface="BIZ UDゴシック" panose="020B0400000000000000" pitchFamily="49" charset="-128"/>
                  <a:ea typeface="BIZ UDゴシック" panose="020B0400000000000000" pitchFamily="49" charset="-128"/>
                </a:rPr>
                <a:t>審　　　査</a:t>
              </a:r>
              <a:endParaRPr kumimoji="1" lang="ja-JP" altLang="en-US" sz="14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grpSp>
      <p:grpSp>
        <p:nvGrpSpPr>
          <p:cNvPr id="4" name="グループ化 3">
            <a:extLst>
              <a:ext uri="{FF2B5EF4-FFF2-40B4-BE49-F238E27FC236}">
                <a16:creationId xmlns:a16="http://schemas.microsoft.com/office/drawing/2014/main" id="{1F7254D3-2851-46AD-9CC4-9AAE0FDF1457}"/>
              </a:ext>
            </a:extLst>
          </p:cNvPr>
          <p:cNvGrpSpPr/>
          <p:nvPr/>
        </p:nvGrpSpPr>
        <p:grpSpPr>
          <a:xfrm>
            <a:off x="280903" y="2936733"/>
            <a:ext cx="4460874" cy="1383701"/>
            <a:chOff x="4956176" y="2390775"/>
            <a:chExt cx="4460874" cy="1383701"/>
          </a:xfrm>
        </p:grpSpPr>
        <p:sp>
          <p:nvSpPr>
            <p:cNvPr id="10256" name="テキスト ボックス 33">
              <a:extLst>
                <a:ext uri="{FF2B5EF4-FFF2-40B4-BE49-F238E27FC236}">
                  <a16:creationId xmlns:a16="http://schemas.microsoft.com/office/drawing/2014/main" id="{BABA894E-DD83-4226-B55C-7247B9A4456C}"/>
                </a:ext>
              </a:extLst>
            </p:cNvPr>
            <p:cNvSpPr txBox="1">
              <a:spLocks noChangeArrowheads="1"/>
            </p:cNvSpPr>
            <p:nvPr/>
          </p:nvSpPr>
          <p:spPr bwMode="auto">
            <a:xfrm>
              <a:off x="5064126" y="2606675"/>
              <a:ext cx="3411058" cy="253916"/>
            </a:xfrm>
            <a:prstGeom prst="rect">
              <a:avLst/>
            </a:prstGeom>
            <a:noFill/>
            <a:ln>
              <a:noFill/>
            </a:ln>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対象経費の</a:t>
              </a:r>
              <a:r>
                <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1/2</a:t>
              </a: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　上限</a:t>
              </a:r>
              <a:r>
                <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2,500</a:t>
              </a: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千円以内（補助金）</a:t>
              </a:r>
              <a:endPar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sp>
          <p:nvSpPr>
            <p:cNvPr id="35" name="テキスト ボックス 34">
              <a:extLst>
                <a:ext uri="{FF2B5EF4-FFF2-40B4-BE49-F238E27FC236}">
                  <a16:creationId xmlns:a16="http://schemas.microsoft.com/office/drawing/2014/main" id="{654A5159-C260-47C9-9F71-5134DE8950E7}"/>
                </a:ext>
              </a:extLst>
            </p:cNvPr>
            <p:cNvSpPr txBox="1"/>
            <p:nvPr/>
          </p:nvSpPr>
          <p:spPr>
            <a:xfrm>
              <a:off x="5035550" y="2816226"/>
              <a:ext cx="4381500" cy="900246"/>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a:t>
              </a: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対象経費</a:t>
              </a:r>
              <a:r>
                <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①養殖施設費　建屋、水槽、クーラー、</a:t>
              </a:r>
              <a:r>
                <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ICT</a:t>
              </a: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機器等の整備費</a:t>
              </a:r>
              <a:endPar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②備品・消耗品費　人工海水、養殖資材、その他消耗品</a:t>
              </a:r>
              <a:endPar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③種苗確保費　種苗の購入や運搬、確保に要する経費</a:t>
              </a:r>
              <a:endPar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④養殖運営費　餌料費</a:t>
              </a:r>
              <a:endPar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sp>
          <p:nvSpPr>
            <p:cNvPr id="74" name="正方形/長方形 73">
              <a:extLst>
                <a:ext uri="{FF2B5EF4-FFF2-40B4-BE49-F238E27FC236}">
                  <a16:creationId xmlns:a16="http://schemas.microsoft.com/office/drawing/2014/main" id="{567C4D2D-E236-4B71-B368-0E4BDD0F13E9}"/>
                </a:ext>
              </a:extLst>
            </p:cNvPr>
            <p:cNvSpPr/>
            <p:nvPr/>
          </p:nvSpPr>
          <p:spPr>
            <a:xfrm>
              <a:off x="4956176" y="2495551"/>
              <a:ext cx="4321175" cy="1278925"/>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BIZ UDゴシック" panose="020B0400000000000000" pitchFamily="49" charset="-128"/>
                <a:ea typeface="BIZ UDゴシック" panose="020B0400000000000000" pitchFamily="49" charset="-128"/>
                <a:cs typeface="+mn-cs"/>
              </a:endParaRPr>
            </a:p>
          </p:txBody>
        </p:sp>
        <p:sp>
          <p:nvSpPr>
            <p:cNvPr id="33" name="テキスト ボックス 32">
              <a:extLst>
                <a:ext uri="{FF2B5EF4-FFF2-40B4-BE49-F238E27FC236}">
                  <a16:creationId xmlns:a16="http://schemas.microsoft.com/office/drawing/2014/main" id="{DD7D9317-5523-4944-971B-F7605BDF9F82}"/>
                </a:ext>
              </a:extLst>
            </p:cNvPr>
            <p:cNvSpPr txBox="1"/>
            <p:nvPr/>
          </p:nvSpPr>
          <p:spPr>
            <a:xfrm>
              <a:off x="5064126" y="2390775"/>
              <a:ext cx="1401763" cy="253916"/>
            </a:xfrm>
            <a:prstGeom prst="rect">
              <a:avLst/>
            </a:prstGeom>
            <a:solidFill>
              <a:schemeClr val="bg1"/>
            </a:solid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〇資機材導入費補助</a:t>
              </a:r>
              <a:endParaRPr kumimoji="1" lang="en-US" altLang="ja-JP" sz="1050" b="0"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7" name="テキスト ボックス 6">
            <a:extLst>
              <a:ext uri="{FF2B5EF4-FFF2-40B4-BE49-F238E27FC236}">
                <a16:creationId xmlns:a16="http://schemas.microsoft.com/office/drawing/2014/main" id="{2CD0C240-7EF4-4EDE-BA8E-8EF8CB9419E4}"/>
              </a:ext>
            </a:extLst>
          </p:cNvPr>
          <p:cNvSpPr txBox="1"/>
          <p:nvPr/>
        </p:nvSpPr>
        <p:spPr>
          <a:xfrm>
            <a:off x="489602" y="129660"/>
            <a:ext cx="8971758" cy="369332"/>
          </a:xfrm>
          <a:prstGeom prst="rect">
            <a:avLst/>
          </a:prstGeom>
          <a:noFill/>
        </p:spPr>
        <p:txBody>
          <a:bodyPr wrap="square" rtlCol="0">
            <a:spAutoFit/>
          </a:bodyPr>
          <a:lstStyle/>
          <a:p>
            <a:pPr algn="ctr"/>
            <a:r>
              <a:rPr kumimoji="1" lang="ja-JP" altLang="en-US" dirty="0"/>
              <a:t>令和</a:t>
            </a:r>
            <a:r>
              <a:rPr lang="ja-JP" altLang="en-US" dirty="0"/>
              <a:t>７</a:t>
            </a:r>
            <a:r>
              <a:rPr kumimoji="1" lang="ja-JP" altLang="en-US" dirty="0"/>
              <a:t>年度養殖業新規参入補助事業</a:t>
            </a:r>
          </a:p>
        </p:txBody>
      </p:sp>
      <p:sp>
        <p:nvSpPr>
          <p:cNvPr id="57" name="正方形/長方形 56">
            <a:extLst>
              <a:ext uri="{FF2B5EF4-FFF2-40B4-BE49-F238E27FC236}">
                <a16:creationId xmlns:a16="http://schemas.microsoft.com/office/drawing/2014/main" id="{D8E68E6A-F6DD-4F9A-ADC2-CCB346DE3E6C}"/>
              </a:ext>
            </a:extLst>
          </p:cNvPr>
          <p:cNvSpPr/>
          <p:nvPr/>
        </p:nvSpPr>
        <p:spPr>
          <a:xfrm>
            <a:off x="203115" y="577600"/>
            <a:ext cx="9529847" cy="519011"/>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p:txBody>
      </p:sp>
      <p:sp>
        <p:nvSpPr>
          <p:cNvPr id="8" name="テキスト ボックス 7">
            <a:extLst>
              <a:ext uri="{FF2B5EF4-FFF2-40B4-BE49-F238E27FC236}">
                <a16:creationId xmlns:a16="http://schemas.microsoft.com/office/drawing/2014/main" id="{525D9E0A-2B15-4D20-90B1-45AAD0171A54}"/>
              </a:ext>
            </a:extLst>
          </p:cNvPr>
          <p:cNvSpPr txBox="1"/>
          <p:nvPr/>
        </p:nvSpPr>
        <p:spPr>
          <a:xfrm>
            <a:off x="215014" y="573392"/>
            <a:ext cx="9246346" cy="523220"/>
          </a:xfrm>
          <a:prstGeom prst="rect">
            <a:avLst/>
          </a:prstGeom>
          <a:noFill/>
        </p:spPr>
        <p:txBody>
          <a:bodyPr wrap="square" rtlCol="0">
            <a:spAutoFit/>
          </a:bodyPr>
          <a:lstStyle/>
          <a:p>
            <a:r>
              <a:rPr kumimoji="1" lang="ja-JP" altLang="en-US" sz="1400" dirty="0"/>
              <a:t>　天然資源に依存せず、計画的な生産が可能な養殖業の推進を図るため</a:t>
            </a:r>
            <a:r>
              <a:rPr lang="ja-JP" altLang="en-US" sz="1400" dirty="0"/>
              <a:t>、大阪府では新たに養殖業を開始する事業者や、新手法や新魚種を用いた養殖、商品価値向上を目指した取組に対し、初期費用や調査研究費の一部を補助します</a:t>
            </a:r>
            <a:endParaRPr kumimoji="1" lang="ja-JP" altLang="en-US" sz="1400" dirty="0"/>
          </a:p>
        </p:txBody>
      </p:sp>
      <p:sp>
        <p:nvSpPr>
          <p:cNvPr id="58" name="AutoShape 4">
            <a:extLst>
              <a:ext uri="{FF2B5EF4-FFF2-40B4-BE49-F238E27FC236}">
                <a16:creationId xmlns:a16="http://schemas.microsoft.com/office/drawing/2014/main" id="{38258FD0-0ADD-4653-8739-0D101696A71E}"/>
              </a:ext>
            </a:extLst>
          </p:cNvPr>
          <p:cNvSpPr>
            <a:spLocks noChangeArrowheads="1"/>
          </p:cNvSpPr>
          <p:nvPr/>
        </p:nvSpPr>
        <p:spPr bwMode="auto">
          <a:xfrm>
            <a:off x="280903" y="2663249"/>
            <a:ext cx="1306829" cy="209550"/>
          </a:xfrm>
          <a:prstGeom prst="roundRect">
            <a:avLst>
              <a:gd name="adj" fmla="val 16667"/>
            </a:avLst>
          </a:prstGeom>
          <a:solidFill>
            <a:srgbClr val="CCFFFF"/>
          </a:solidFill>
          <a:ln w="9525">
            <a:solidFill>
              <a:schemeClr val="tx1"/>
            </a:solidFill>
            <a:round/>
            <a:headEnd/>
            <a:tailEnd/>
          </a:ln>
          <a:effectLst/>
        </p:spPr>
        <p:txBody>
          <a:bodyPr wrap="none" lIns="86886" tIns="43443" rIns="86886" bIns="43443"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補助率及び要件等</a:t>
            </a:r>
          </a:p>
        </p:txBody>
      </p:sp>
      <p:sp>
        <p:nvSpPr>
          <p:cNvPr id="65" name="テキスト ボックス 64">
            <a:extLst>
              <a:ext uri="{FF2B5EF4-FFF2-40B4-BE49-F238E27FC236}">
                <a16:creationId xmlns:a16="http://schemas.microsoft.com/office/drawing/2014/main" id="{2C4913C3-B356-4BE7-967F-AA815C162FFF}"/>
              </a:ext>
            </a:extLst>
          </p:cNvPr>
          <p:cNvSpPr txBox="1"/>
          <p:nvPr/>
        </p:nvSpPr>
        <p:spPr>
          <a:xfrm>
            <a:off x="4819997" y="1883102"/>
            <a:ext cx="4730402" cy="900246"/>
          </a:xfrm>
          <a:prstGeom prst="rect">
            <a:avLst/>
          </a:prstGeom>
          <a:noFill/>
        </p:spPr>
        <p:txBody>
          <a:bodyPr wrap="square">
            <a:spAutoFit/>
          </a:bodyPr>
          <a:lstStyle/>
          <a:p>
            <a:pPr indent="266700" algn="just"/>
            <a:r>
              <a:rPr lang="ja-JP" altLang="en-US" sz="1050" kern="100" dirty="0">
                <a:latin typeface="BIZ UDゴシック" panose="020B0400000000000000" pitchFamily="49" charset="-128"/>
                <a:ea typeface="BIZ UDゴシック" panose="020B0400000000000000" pitchFamily="49" charset="-128"/>
                <a:cs typeface="Times New Roman" panose="02020603050405020304" pitchFamily="18" charset="0"/>
              </a:rPr>
              <a:t>①</a:t>
            </a:r>
            <a:r>
              <a:rPr lang="ja-JP" altLang="ja-JP" sz="105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需要に応じた適正な養殖業の観点で高付加価値な魚種</a:t>
            </a:r>
          </a:p>
          <a:p>
            <a:pPr indent="266700" algn="just"/>
            <a:r>
              <a:rPr lang="ja-JP" altLang="en-US" sz="1050" kern="100" dirty="0">
                <a:latin typeface="BIZ UDゴシック" panose="020B0400000000000000" pitchFamily="49" charset="-128"/>
                <a:ea typeface="BIZ UDゴシック" panose="020B0400000000000000" pitchFamily="49" charset="-128"/>
                <a:cs typeface="Times New Roman" panose="02020603050405020304" pitchFamily="18" charset="0"/>
              </a:rPr>
              <a:t>②</a:t>
            </a:r>
            <a:r>
              <a:rPr lang="ja-JP" altLang="ja-JP" sz="105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養殖事業としての採算性が期待できるもの</a:t>
            </a:r>
          </a:p>
          <a:p>
            <a:pPr indent="266700" algn="just"/>
            <a:r>
              <a:rPr lang="ja-JP" altLang="en-US" sz="1050" kern="100" dirty="0">
                <a:latin typeface="BIZ UDゴシック" panose="020B0400000000000000" pitchFamily="49" charset="-128"/>
                <a:ea typeface="BIZ UDゴシック" panose="020B0400000000000000" pitchFamily="49" charset="-128"/>
                <a:cs typeface="Times New Roman" panose="02020603050405020304" pitchFamily="18" charset="0"/>
              </a:rPr>
              <a:t>③</a:t>
            </a:r>
            <a:r>
              <a:rPr lang="ja-JP" altLang="ja-JP" sz="105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運営体制が整っており、将来に渡る養殖の継続性が見込まれるもの</a:t>
            </a:r>
          </a:p>
          <a:p>
            <a:pPr indent="266700" algn="just"/>
            <a:r>
              <a:rPr lang="ja-JP" altLang="en-US" sz="1050" kern="100" dirty="0">
                <a:latin typeface="BIZ UDゴシック" panose="020B0400000000000000" pitchFamily="49" charset="-128"/>
                <a:ea typeface="BIZ UDゴシック" panose="020B0400000000000000" pitchFamily="49" charset="-128"/>
                <a:cs typeface="Times New Roman" panose="02020603050405020304" pitchFamily="18" charset="0"/>
              </a:rPr>
              <a:t>④</a:t>
            </a:r>
            <a:r>
              <a:rPr lang="ja-JP" altLang="ja-JP" sz="105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他産業への経済波及など大阪府の成長に資する効果が見込まれるもの</a:t>
            </a:r>
          </a:p>
          <a:p>
            <a:pPr indent="266700" algn="just"/>
            <a:r>
              <a:rPr lang="ja-JP" altLang="en-US" sz="1050" kern="100" dirty="0">
                <a:latin typeface="BIZ UDゴシック" panose="020B0400000000000000" pitchFamily="49" charset="-128"/>
                <a:ea typeface="BIZ UDゴシック" panose="020B0400000000000000" pitchFamily="49" charset="-128"/>
                <a:cs typeface="Times New Roman" panose="02020603050405020304" pitchFamily="18" charset="0"/>
              </a:rPr>
              <a:t>⑤</a:t>
            </a:r>
            <a:r>
              <a:rPr lang="ja-JP" altLang="ja-JP" sz="105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実施場所について、土地所有者や関係機関の同意を得られていること</a:t>
            </a:r>
            <a:r>
              <a:rPr lang="ja-JP" altLang="en-US" sz="105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endParaRPr kumimoji="1" lang="en-US" altLang="ja-JP" sz="105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69" name="テキスト ボックス 68">
            <a:extLst>
              <a:ext uri="{FF2B5EF4-FFF2-40B4-BE49-F238E27FC236}">
                <a16:creationId xmlns:a16="http://schemas.microsoft.com/office/drawing/2014/main" id="{EDE36E2F-B1A6-4A5D-93DE-F347628032F6}"/>
              </a:ext>
            </a:extLst>
          </p:cNvPr>
          <p:cNvSpPr txBox="1"/>
          <p:nvPr/>
        </p:nvSpPr>
        <p:spPr>
          <a:xfrm>
            <a:off x="5312812" y="2983401"/>
            <a:ext cx="4075729" cy="52322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⇒上記項目について、事業計画書等を審査し、</a:t>
            </a:r>
            <a:endParaRPr kumimoji="1" lang="en-US" altLang="ja-JP" sz="14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ja-JP" altLang="en-US" sz="1400" dirty="0">
                <a:solidFill>
                  <a:srgbClr val="000000"/>
                </a:solidFill>
                <a:latin typeface="BIZ UDゴシック" panose="020B0400000000000000" pitchFamily="49" charset="-128"/>
                <a:ea typeface="BIZ UDゴシック" panose="020B0400000000000000" pitchFamily="49" charset="-128"/>
              </a:rPr>
              <a:t>　</a:t>
            </a:r>
            <a:r>
              <a:rPr kumimoji="1" lang="ja-JP" altLang="en-US" sz="14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補助対象者を決定します。</a:t>
            </a:r>
          </a:p>
        </p:txBody>
      </p:sp>
      <p:grpSp>
        <p:nvGrpSpPr>
          <p:cNvPr id="70" name="グループ化 63">
            <a:extLst>
              <a:ext uri="{FF2B5EF4-FFF2-40B4-BE49-F238E27FC236}">
                <a16:creationId xmlns:a16="http://schemas.microsoft.com/office/drawing/2014/main" id="{84F731A3-AB8A-454D-A1F9-89B8A7999B21}"/>
              </a:ext>
            </a:extLst>
          </p:cNvPr>
          <p:cNvGrpSpPr>
            <a:grpSpLocks/>
          </p:cNvGrpSpPr>
          <p:nvPr/>
        </p:nvGrpSpPr>
        <p:grpSpPr bwMode="auto">
          <a:xfrm>
            <a:off x="4963448" y="3738116"/>
            <a:ext cx="4764570" cy="1571877"/>
            <a:chOff x="161715" y="5741988"/>
            <a:chExt cx="6643688" cy="991089"/>
          </a:xfrm>
        </p:grpSpPr>
        <p:sp>
          <p:nvSpPr>
            <p:cNvPr id="71" name="AutoShape 11">
              <a:extLst>
                <a:ext uri="{FF2B5EF4-FFF2-40B4-BE49-F238E27FC236}">
                  <a16:creationId xmlns:a16="http://schemas.microsoft.com/office/drawing/2014/main" id="{E34ACEA4-F214-47B1-BE46-5F24512B6E82}"/>
                </a:ext>
              </a:extLst>
            </p:cNvPr>
            <p:cNvSpPr>
              <a:spLocks noChangeArrowheads="1"/>
            </p:cNvSpPr>
            <p:nvPr/>
          </p:nvSpPr>
          <p:spPr bwMode="auto">
            <a:xfrm>
              <a:off x="161715" y="5914486"/>
              <a:ext cx="6643688" cy="818591"/>
            </a:xfrm>
            <a:prstGeom prst="flowChartProcess">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36000" tIns="180000" rIns="36000" bIns="3600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rPr>
                <a:t>　</a:t>
              </a:r>
              <a:endParaRPr kumimoji="1" lang="en-US" altLang="ja-JP" sz="1200"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72" name="正方形/長方形 71">
              <a:extLst>
                <a:ext uri="{FF2B5EF4-FFF2-40B4-BE49-F238E27FC236}">
                  <a16:creationId xmlns:a16="http://schemas.microsoft.com/office/drawing/2014/main" id="{D7B17B75-39F8-4567-8AA9-BD926AABB4FD}"/>
                </a:ext>
              </a:extLst>
            </p:cNvPr>
            <p:cNvSpPr/>
            <p:nvPr/>
          </p:nvSpPr>
          <p:spPr>
            <a:xfrm>
              <a:off x="161715" y="5741988"/>
              <a:ext cx="6643688" cy="215726"/>
            </a:xfrm>
            <a:prstGeom prst="rect">
              <a:avLst/>
            </a:pr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申請方法 及び 募集期間</a:t>
              </a:r>
            </a:p>
          </p:txBody>
        </p:sp>
      </p:grpSp>
      <p:sp>
        <p:nvSpPr>
          <p:cNvPr id="73" name="テキスト ボックス 72">
            <a:extLst>
              <a:ext uri="{FF2B5EF4-FFF2-40B4-BE49-F238E27FC236}">
                <a16:creationId xmlns:a16="http://schemas.microsoft.com/office/drawing/2014/main" id="{4DCF48BC-07B0-41DB-BBE1-D3474874765E}"/>
              </a:ext>
            </a:extLst>
          </p:cNvPr>
          <p:cNvSpPr txBox="1"/>
          <p:nvPr/>
        </p:nvSpPr>
        <p:spPr>
          <a:xfrm>
            <a:off x="5041321" y="4213347"/>
            <a:ext cx="4726287" cy="98488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ja-JP" altLang="en-US" sz="1400" dirty="0">
                <a:solidFill>
                  <a:srgbClr val="000000"/>
                </a:solidFill>
                <a:latin typeface="BIZ UDゴシック" panose="020B0400000000000000" pitchFamily="49" charset="-128"/>
                <a:ea typeface="BIZ UDゴシック" panose="020B0400000000000000" pitchFamily="49" charset="-128"/>
              </a:rPr>
              <a:t>申請方法：以下の</a:t>
            </a:r>
            <a:r>
              <a:rPr lang="en-US" altLang="ja-JP" sz="1400" dirty="0">
                <a:solidFill>
                  <a:srgbClr val="000000"/>
                </a:solidFill>
                <a:latin typeface="BIZ UDゴシック" panose="020B0400000000000000" pitchFamily="49" charset="-128"/>
                <a:ea typeface="BIZ UDゴシック" panose="020B0400000000000000" pitchFamily="49" charset="-128"/>
              </a:rPr>
              <a:t>HP</a:t>
            </a:r>
            <a:r>
              <a:rPr lang="ja-JP" altLang="en-US" sz="1400" dirty="0">
                <a:solidFill>
                  <a:srgbClr val="000000"/>
                </a:solidFill>
                <a:latin typeface="BIZ UDゴシック" panose="020B0400000000000000" pitchFamily="49" charset="-128"/>
                <a:ea typeface="BIZ UDゴシック" panose="020B0400000000000000" pitchFamily="49" charset="-128"/>
              </a:rPr>
              <a:t>をご確認ください。</a:t>
            </a:r>
            <a:endParaRPr lang="en-US" altLang="ja-JP" sz="1400" dirty="0">
              <a:solidFill>
                <a:srgbClr val="000000"/>
              </a:solidFill>
              <a:latin typeface="BIZ UDゴシック" panose="020B0400000000000000" pitchFamily="49" charset="-128"/>
              <a:ea typeface="BIZ UDゴシック" panose="020B0400000000000000"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US" altLang="ja-JP" sz="1100" dirty="0">
                <a:solidFill>
                  <a:srgbClr val="000000"/>
                </a:solidFill>
                <a:latin typeface="BIZ UDゴシック" panose="020B0400000000000000" pitchFamily="49" charset="-128"/>
                <a:ea typeface="BIZ UDゴシック" panose="020B0400000000000000" pitchFamily="49" charset="-128"/>
                <a:hlinkClick r:id="rId3"/>
              </a:rPr>
              <a:t>https://www.pref.osaka.lg.jp//o120130/suisan/rikujyouyoushoku/suisangyosetyokaji.html</a:t>
            </a:r>
            <a:endParaRPr lang="en-US" altLang="ja-JP" sz="1100" dirty="0">
              <a:solidFill>
                <a:srgbClr val="000000"/>
              </a:solidFill>
              <a:latin typeface="BIZ UDゴシック" panose="020B0400000000000000" pitchFamily="49" charset="-128"/>
              <a:ea typeface="BIZ UDゴシック" panose="020B0400000000000000"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en-US" altLang="ja-JP" sz="800" dirty="0">
              <a:solidFill>
                <a:srgbClr val="000000"/>
              </a:solidFill>
              <a:latin typeface="BIZ UDゴシック" panose="020B0400000000000000" pitchFamily="49" charset="-128"/>
              <a:ea typeface="BIZ UDゴシック" panose="020B0400000000000000"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ja-JP" altLang="en-US" sz="1400" dirty="0">
                <a:solidFill>
                  <a:srgbClr val="000000"/>
                </a:solidFill>
                <a:latin typeface="BIZ UDゴシック" panose="020B0400000000000000" pitchFamily="49" charset="-128"/>
                <a:ea typeface="BIZ UDゴシック" panose="020B0400000000000000" pitchFamily="49" charset="-128"/>
              </a:rPr>
              <a:t>募集期間：</a:t>
            </a:r>
            <a:r>
              <a:rPr kumimoji="1" lang="ja-JP" altLang="en-US" sz="14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令和７年</a:t>
            </a:r>
            <a:r>
              <a:rPr lang="ja-JP" altLang="en-US" sz="1400" dirty="0">
                <a:solidFill>
                  <a:srgbClr val="000000"/>
                </a:solidFill>
                <a:latin typeface="BIZ UDゴシック" panose="020B0400000000000000" pitchFamily="49" charset="-128"/>
                <a:ea typeface="BIZ UDゴシック" panose="020B0400000000000000" pitchFamily="49" charset="-128"/>
              </a:rPr>
              <a:t>４月１８日～令和７年６月３０日</a:t>
            </a:r>
            <a:endParaRPr lang="en-US" altLang="ja-JP" sz="1400" dirty="0">
              <a:solidFill>
                <a:srgbClr val="000000"/>
              </a:solidFill>
              <a:latin typeface="BIZ UDゴシック" panose="020B0400000000000000" pitchFamily="49" charset="-128"/>
              <a:ea typeface="BIZ UDゴシック" panose="020B0400000000000000" pitchFamily="49" charset="-128"/>
            </a:endParaRPr>
          </a:p>
        </p:txBody>
      </p:sp>
      <p:grpSp>
        <p:nvGrpSpPr>
          <p:cNvPr id="10" name="グループ化 9">
            <a:extLst>
              <a:ext uri="{FF2B5EF4-FFF2-40B4-BE49-F238E27FC236}">
                <a16:creationId xmlns:a16="http://schemas.microsoft.com/office/drawing/2014/main" id="{9A0D21A0-476C-421F-922E-1E3FF5D675F3}"/>
              </a:ext>
            </a:extLst>
          </p:cNvPr>
          <p:cNvGrpSpPr/>
          <p:nvPr/>
        </p:nvGrpSpPr>
        <p:grpSpPr>
          <a:xfrm>
            <a:off x="4963448" y="5437013"/>
            <a:ext cx="5205280" cy="1311503"/>
            <a:chOff x="5015395" y="5046623"/>
            <a:chExt cx="4967023" cy="1726862"/>
          </a:xfrm>
        </p:grpSpPr>
        <p:grpSp>
          <p:nvGrpSpPr>
            <p:cNvPr id="75" name="グループ化 63">
              <a:extLst>
                <a:ext uri="{FF2B5EF4-FFF2-40B4-BE49-F238E27FC236}">
                  <a16:creationId xmlns:a16="http://schemas.microsoft.com/office/drawing/2014/main" id="{235C486A-EE1D-4461-AD69-9A03869D0C72}"/>
                </a:ext>
              </a:extLst>
            </p:cNvPr>
            <p:cNvGrpSpPr>
              <a:grpSpLocks/>
            </p:cNvGrpSpPr>
            <p:nvPr/>
          </p:nvGrpSpPr>
          <p:grpSpPr bwMode="auto">
            <a:xfrm>
              <a:off x="5015395" y="5046623"/>
              <a:ext cx="4535004" cy="1726862"/>
              <a:chOff x="161715" y="5741988"/>
              <a:chExt cx="6643688" cy="1099391"/>
            </a:xfrm>
          </p:grpSpPr>
          <p:sp>
            <p:nvSpPr>
              <p:cNvPr id="76" name="AutoShape 11">
                <a:extLst>
                  <a:ext uri="{FF2B5EF4-FFF2-40B4-BE49-F238E27FC236}">
                    <a16:creationId xmlns:a16="http://schemas.microsoft.com/office/drawing/2014/main" id="{40EF6E89-E4E8-4A1A-AA43-B4A1A971301A}"/>
                  </a:ext>
                </a:extLst>
              </p:cNvPr>
              <p:cNvSpPr>
                <a:spLocks noChangeArrowheads="1"/>
              </p:cNvSpPr>
              <p:nvPr/>
            </p:nvSpPr>
            <p:spPr bwMode="auto">
              <a:xfrm>
                <a:off x="161715" y="5914485"/>
                <a:ext cx="6643688" cy="926894"/>
              </a:xfrm>
              <a:prstGeom prst="flowChartProcess">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36000" tIns="180000" rIns="36000" bIns="36000"/>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rPr>
                  <a:t>　</a:t>
                </a:r>
                <a:endParaRPr kumimoji="1" lang="en-US" altLang="ja-JP" sz="1200" b="0" i="0" u="none" strike="noStrike" kern="1200" cap="none" spc="0" normalizeH="0" baseline="0" noProof="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sp>
            <p:nvSpPr>
              <p:cNvPr id="77" name="正方形/長方形 76">
                <a:extLst>
                  <a:ext uri="{FF2B5EF4-FFF2-40B4-BE49-F238E27FC236}">
                    <a16:creationId xmlns:a16="http://schemas.microsoft.com/office/drawing/2014/main" id="{BB2BB9E1-8436-4782-8343-027F7FFE6040}"/>
                  </a:ext>
                </a:extLst>
              </p:cNvPr>
              <p:cNvSpPr/>
              <p:nvPr/>
            </p:nvSpPr>
            <p:spPr>
              <a:xfrm>
                <a:off x="161715" y="5741988"/>
                <a:ext cx="6643688" cy="215726"/>
              </a:xfrm>
              <a:prstGeom prst="rect">
                <a:avLst/>
              </a:pr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ja-JP" altLang="en-US" sz="1400" dirty="0">
                    <a:solidFill>
                      <a:srgbClr val="000000"/>
                    </a:solidFill>
                    <a:latin typeface="BIZ UDゴシック" panose="020B0400000000000000" pitchFamily="49" charset="-128"/>
                    <a:ea typeface="BIZ UDゴシック" panose="020B0400000000000000" pitchFamily="49" charset="-128"/>
                  </a:rPr>
                  <a:t>お問い合わせ</a:t>
                </a:r>
                <a:endParaRPr kumimoji="1" lang="ja-JP" altLang="en-US" sz="1400" b="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p:txBody>
          </p:sp>
        </p:grpSp>
        <p:sp>
          <p:nvSpPr>
            <p:cNvPr id="79" name="テキスト ボックス 78">
              <a:extLst>
                <a:ext uri="{FF2B5EF4-FFF2-40B4-BE49-F238E27FC236}">
                  <a16:creationId xmlns:a16="http://schemas.microsoft.com/office/drawing/2014/main" id="{B920CAD1-BED5-4AF5-A694-02DE7390E103}"/>
                </a:ext>
              </a:extLst>
            </p:cNvPr>
            <p:cNvSpPr txBox="1"/>
            <p:nvPr/>
          </p:nvSpPr>
          <p:spPr>
            <a:xfrm>
              <a:off x="5027830" y="5519107"/>
              <a:ext cx="4954588" cy="1094178"/>
            </a:xfrm>
            <a:prstGeom prst="rect">
              <a:avLst/>
            </a:prstGeom>
            <a:noFill/>
          </p:spPr>
          <p:txBody>
            <a:bodyPr>
              <a:spAutoFit/>
            </a:bodyPr>
            <a:lstStyle/>
            <a:p>
              <a:r>
                <a:rPr lang="ja-JP" altLang="ja-JP" sz="1200" kern="100" dirty="0">
                  <a:effectLst/>
                  <a:latin typeface="BIZ UDゴシック" panose="020B0400000000000000" pitchFamily="49" charset="-128"/>
                  <a:ea typeface="BIZ UDゴシック" panose="020B0400000000000000" pitchFamily="49" charset="-128"/>
                  <a:cs typeface="Courier New" panose="02070309020205020404" pitchFamily="49" charset="0"/>
                </a:rPr>
                <a:t>大阪府環境農林水産部　水産課</a:t>
              </a:r>
            </a:p>
            <a:p>
              <a:r>
                <a:rPr lang="ja-JP" altLang="ja-JP" sz="1200" dirty="0">
                  <a:effectLst/>
                  <a:latin typeface="BIZ UDゴシック" panose="020B0400000000000000" pitchFamily="49" charset="-128"/>
                  <a:ea typeface="BIZ UDゴシック" panose="020B0400000000000000" pitchFamily="49" charset="-128"/>
                  <a:cs typeface="Times New Roman" panose="02020603050405020304" pitchFamily="18" charset="0"/>
                </a:rPr>
                <a:t>企画・豊かな海づくり推進グループ</a:t>
              </a:r>
              <a:endParaRPr lang="en-US" altLang="ja-JP" sz="12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r>
                <a:rPr lang="ja-JP" altLang="en-US" sz="1200" dirty="0">
                  <a:latin typeface="BIZ UDゴシック" panose="020B0400000000000000" pitchFamily="49" charset="-128"/>
                  <a:ea typeface="BIZ UDゴシック" panose="020B0400000000000000" pitchFamily="49" charset="-128"/>
                  <a:cs typeface="Times New Roman" panose="02020603050405020304" pitchFamily="18" charset="0"/>
                </a:rPr>
                <a:t>電話番号：</a:t>
              </a:r>
              <a:r>
                <a:rPr lang="en-US" altLang="ja-JP" sz="1200" dirty="0">
                  <a:latin typeface="BIZ UDゴシック" panose="020B0400000000000000" pitchFamily="49" charset="-128"/>
                  <a:ea typeface="BIZ UDゴシック" panose="020B0400000000000000" pitchFamily="49" charset="-128"/>
                  <a:cs typeface="Times New Roman" panose="02020603050405020304" pitchFamily="18" charset="0"/>
                </a:rPr>
                <a:t>06-6210-9609</a:t>
              </a:r>
            </a:p>
            <a:p>
              <a:r>
                <a:rPr lang="ja-JP" altLang="en-US" sz="1200" dirty="0">
                  <a:latin typeface="BIZ UDゴシック" panose="020B0400000000000000" pitchFamily="49" charset="-128"/>
                  <a:ea typeface="BIZ UDゴシック" panose="020B0400000000000000" pitchFamily="49" charset="-128"/>
                  <a:cs typeface="Times New Roman" panose="02020603050405020304" pitchFamily="18" charset="0"/>
                </a:rPr>
                <a:t>メールアドレス：</a:t>
              </a:r>
              <a:r>
                <a:rPr lang="en-US" altLang="ja-JP" sz="1200" dirty="0">
                  <a:latin typeface="BIZ UDゴシック" panose="020B0400000000000000" pitchFamily="49" charset="-128"/>
                  <a:ea typeface="BIZ UDゴシック" panose="020B0400000000000000" pitchFamily="49" charset="-128"/>
                  <a:cs typeface="Times New Roman" panose="02020603050405020304" pitchFamily="18" charset="0"/>
                </a:rPr>
                <a:t>suisan@sbox.pref.osaka.lg.jp</a:t>
              </a:r>
              <a:endParaRPr lang="en-US" altLang="ja-JP" sz="12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grpSp>
      <p:cxnSp>
        <p:nvCxnSpPr>
          <p:cNvPr id="14" name="直線コネクタ 13">
            <a:extLst>
              <a:ext uri="{FF2B5EF4-FFF2-40B4-BE49-F238E27FC236}">
                <a16:creationId xmlns:a16="http://schemas.microsoft.com/office/drawing/2014/main" id="{2A78F2AC-EBE2-4A0E-8460-C00DCAB025DB}"/>
              </a:ext>
            </a:extLst>
          </p:cNvPr>
          <p:cNvCxnSpPr/>
          <p:nvPr/>
        </p:nvCxnSpPr>
        <p:spPr>
          <a:xfrm>
            <a:off x="2781595" y="498992"/>
            <a:ext cx="441383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5" name="図 14">
            <a:extLst>
              <a:ext uri="{FF2B5EF4-FFF2-40B4-BE49-F238E27FC236}">
                <a16:creationId xmlns:a16="http://schemas.microsoft.com/office/drawing/2014/main" id="{A58C6861-B9D8-491E-B6CA-6F23F738B92D}"/>
              </a:ext>
            </a:extLst>
          </p:cNvPr>
          <p:cNvPicPr>
            <a:picLocks noChangeAspect="1"/>
          </p:cNvPicPr>
          <p:nvPr/>
        </p:nvPicPr>
        <p:blipFill>
          <a:blip r:embed="rId4"/>
          <a:stretch>
            <a:fillRect/>
          </a:stretch>
        </p:blipFill>
        <p:spPr>
          <a:xfrm>
            <a:off x="8965096" y="5786863"/>
            <a:ext cx="693253" cy="553816"/>
          </a:xfrm>
          <a:prstGeom prst="rect">
            <a:avLst/>
          </a:prstGeom>
        </p:spPr>
      </p:pic>
      <p:pic>
        <p:nvPicPr>
          <p:cNvPr id="16" name="図 15">
            <a:extLst>
              <a:ext uri="{FF2B5EF4-FFF2-40B4-BE49-F238E27FC236}">
                <a16:creationId xmlns:a16="http://schemas.microsoft.com/office/drawing/2014/main" id="{A834885C-E710-4D9E-9BD1-741F63834C4D}"/>
              </a:ext>
            </a:extLst>
          </p:cNvPr>
          <p:cNvPicPr>
            <a:picLocks noChangeAspect="1"/>
          </p:cNvPicPr>
          <p:nvPr/>
        </p:nvPicPr>
        <p:blipFill>
          <a:blip r:embed="rId5"/>
          <a:stretch>
            <a:fillRect/>
          </a:stretch>
        </p:blipFill>
        <p:spPr>
          <a:xfrm>
            <a:off x="8170365" y="5772680"/>
            <a:ext cx="725062" cy="567999"/>
          </a:xfrm>
          <a:prstGeom prst="rect">
            <a:avLst/>
          </a:prstGeom>
        </p:spPr>
      </p:pic>
    </p:spTree>
    <p:extLst>
      <p:ext uri="{BB962C8B-B14F-4D97-AF65-F5344CB8AC3E}">
        <p14:creationId xmlns:p14="http://schemas.microsoft.com/office/powerpoint/2010/main" val="1302737339"/>
      </p:ext>
    </p:extLst>
  </p:cSld>
  <p:clrMapOvr>
    <a:masterClrMapping/>
  </p:clrMapOvr>
</p:sld>
</file>

<file path=ppt/theme/theme1.xml><?xml version="1.0" encoding="utf-8"?>
<a:theme xmlns:a="http://schemas.openxmlformats.org/drawingml/2006/main" name="1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EE149F3571759242AB70A9ADBD48801F" ma:contentTypeVersion="2" ma:contentTypeDescription="新しいドキュメントを作成します。" ma:contentTypeScope="" ma:versionID="b3c97e09efd2aa013a335549072096a9">
  <xsd:schema xmlns:xsd="http://www.w3.org/2001/XMLSchema" xmlns:xs="http://www.w3.org/2001/XMLSchema" xmlns:p="http://schemas.microsoft.com/office/2006/metadata/properties" xmlns:ns2="70d7d652-1edb-4486-adb7-569848e2bdac" xmlns:ns3="a9b0d389-098a-4f82-adda-c0435a7f6245" targetNamespace="http://schemas.microsoft.com/office/2006/metadata/properties" ma:root="true" ma:fieldsID="25ddd6d1bcad24e9732583f12c572358" ns2:_="" ns3:_="">
    <xsd:import namespace="70d7d652-1edb-4486-adb7-569848e2bdac"/>
    <xsd:import namespace="a9b0d389-098a-4f82-adda-c0435a7f6245"/>
    <xsd:element name="properties">
      <xsd:complexType>
        <xsd:sequence>
          <xsd:element name="documentManagement">
            <xsd:complexType>
              <xsd:all>
                <xsd:element ref="ns2:_x65e5__x4ed8__x5165__x308a_"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d7d652-1edb-4486-adb7-569848e2bdac" elementFormDefault="qualified">
    <xsd:import namespace="http://schemas.microsoft.com/office/2006/documentManagement/types"/>
    <xsd:import namespace="http://schemas.microsoft.com/office/infopath/2007/PartnerControls"/>
    <xsd:element name="_x65e5__x4ed8__x5165__x308a_" ma:index="8" nillable="true" ma:displayName="日付入り" ma:format="DateOnly" ma:internalName="_x65e5__x4ed8__x5165__x308a_">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a9b0d389-098a-4f82-adda-c0435a7f6245" elementFormDefault="qualified">
    <xsd:import namespace="http://schemas.microsoft.com/office/2006/documentManagement/types"/>
    <xsd:import namespace="http://schemas.microsoft.com/office/infopath/2007/PartnerControls"/>
    <xsd:element name="SharedWithUsers" ma:index="9"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x65e5__x4ed8__x5165__x308a_ xmlns="70d7d652-1edb-4486-adb7-569848e2bdac" xsi:nil="true"/>
  </documentManagement>
</p:properties>
</file>

<file path=customXml/itemProps1.xml><?xml version="1.0" encoding="utf-8"?>
<ds:datastoreItem xmlns:ds="http://schemas.openxmlformats.org/officeDocument/2006/customXml" ds:itemID="{0D69C2B7-5D54-4126-9637-443B0C0169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d7d652-1edb-4486-adb7-569848e2bdac"/>
    <ds:schemaRef ds:uri="a9b0d389-098a-4f82-adda-c0435a7f62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740A9BF-EBE4-43CD-9E75-C4E91CADA650}">
  <ds:schemaRefs>
    <ds:schemaRef ds:uri="http://schemas.microsoft.com/sharepoint/v3/contenttype/forms"/>
  </ds:schemaRefs>
</ds:datastoreItem>
</file>

<file path=customXml/itemProps3.xml><?xml version="1.0" encoding="utf-8"?>
<ds:datastoreItem xmlns:ds="http://schemas.openxmlformats.org/officeDocument/2006/customXml" ds:itemID="{B222371F-7789-42B6-9C42-DA8F4F25111D}">
  <ds:schemaRefs>
    <ds:schemaRef ds:uri="http://purl.org/dc/dcmitype/"/>
    <ds:schemaRef ds:uri="70d7d652-1edb-4486-adb7-569848e2bdac"/>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purl.org/dc/terms/"/>
    <ds:schemaRef ds:uri="http://schemas.microsoft.com/office/infopath/2007/PartnerControls"/>
    <ds:schemaRef ds:uri="a9b0d389-098a-4f82-adda-c0435a7f624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2324</TotalTime>
  <Words>444</Words>
  <PresentationFormat>A4 210 x 297 mm</PresentationFormat>
  <Paragraphs>47</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BIZ UDゴシック</vt:lpstr>
      <vt:lpstr>游ゴシック</vt:lpstr>
      <vt:lpstr>Arial</vt:lpstr>
      <vt:lpstr>1_標準デザイン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2025-04-03T08:16:29Z</cp:lastPrinted>
  <dcterms:created xsi:type="dcterms:W3CDTF">2024-10-30T02:22:04Z</dcterms:created>
  <dcterms:modified xsi:type="dcterms:W3CDTF">2025-04-15T06:53:36Z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0x010100EE149F3571759242AB70A9ADBD48801F</vt:lpwstr>
  </property>
</Properties>
</file>